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8" r:id="rId1"/>
    <p:sldMasterId id="2147483699" r:id="rId2"/>
  </p:sldMasterIdLst>
  <p:notesMasterIdLst>
    <p:notesMasterId r:id="rId55"/>
  </p:notesMasterIdLst>
  <p:handoutMasterIdLst>
    <p:handoutMasterId r:id="rId56"/>
  </p:handoutMasterIdLst>
  <p:sldIdLst>
    <p:sldId id="256" r:id="rId3"/>
    <p:sldId id="296" r:id="rId4"/>
    <p:sldId id="275" r:id="rId5"/>
    <p:sldId id="295" r:id="rId6"/>
    <p:sldId id="297" r:id="rId7"/>
    <p:sldId id="298" r:id="rId8"/>
    <p:sldId id="300" r:id="rId9"/>
    <p:sldId id="278" r:id="rId10"/>
    <p:sldId id="299" r:id="rId11"/>
    <p:sldId id="301" r:id="rId12"/>
    <p:sldId id="277" r:id="rId13"/>
    <p:sldId id="309" r:id="rId14"/>
    <p:sldId id="303" r:id="rId15"/>
    <p:sldId id="279" r:id="rId16"/>
    <p:sldId id="304" r:id="rId17"/>
    <p:sldId id="306" r:id="rId18"/>
    <p:sldId id="308" r:id="rId19"/>
    <p:sldId id="305" r:id="rId20"/>
    <p:sldId id="310" r:id="rId21"/>
    <p:sldId id="293" r:id="rId22"/>
    <p:sldId id="316" r:id="rId23"/>
    <p:sldId id="311" r:id="rId24"/>
    <p:sldId id="312" r:id="rId25"/>
    <p:sldId id="313" r:id="rId26"/>
    <p:sldId id="314" r:id="rId27"/>
    <p:sldId id="281" r:id="rId28"/>
    <p:sldId id="317" r:id="rId29"/>
    <p:sldId id="318" r:id="rId30"/>
    <p:sldId id="319" r:id="rId31"/>
    <p:sldId id="320" r:id="rId32"/>
    <p:sldId id="321" r:id="rId33"/>
    <p:sldId id="322" r:id="rId34"/>
    <p:sldId id="292" r:id="rId35"/>
    <p:sldId id="323" r:id="rId36"/>
    <p:sldId id="325" r:id="rId37"/>
    <p:sldId id="326" r:id="rId38"/>
    <p:sldId id="327" r:id="rId39"/>
    <p:sldId id="324" r:id="rId40"/>
    <p:sldId id="328" r:id="rId41"/>
    <p:sldId id="329" r:id="rId42"/>
    <p:sldId id="330" r:id="rId43"/>
    <p:sldId id="285" r:id="rId44"/>
    <p:sldId id="331" r:id="rId45"/>
    <p:sldId id="332" r:id="rId46"/>
    <p:sldId id="333" r:id="rId47"/>
    <p:sldId id="334" r:id="rId48"/>
    <p:sldId id="294" r:id="rId49"/>
    <p:sldId id="286" r:id="rId50"/>
    <p:sldId id="287" r:id="rId51"/>
    <p:sldId id="288" r:id="rId52"/>
    <p:sldId id="289" r:id="rId53"/>
    <p:sldId id="262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7E79"/>
    <a:srgbClr val="92D050"/>
    <a:srgbClr val="FFFFFF"/>
    <a:srgbClr val="F9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F67B3-9E7D-A94B-AE4A-736D178FAE73}" v="3952" dt="2024-12-13T02:54:03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9"/>
    <p:restoredTop sz="94831"/>
  </p:normalViewPr>
  <p:slideViewPr>
    <p:cSldViewPr snapToGrid="0">
      <p:cViewPr varScale="1">
        <p:scale>
          <a:sx n="148" d="100"/>
          <a:sy n="148" d="100"/>
        </p:scale>
        <p:origin x="100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6/11/relationships/changesInfo" Target="changesInfos/changesInfo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uso, Andrew" userId="6bba1716-bebd-4f29-ba32-41fc42f7fbd8" providerId="ADAL" clId="{358F67B3-9E7D-A94B-AE4A-736D178FAE73}"/>
    <pc:docChg chg="undo custSel addSld delSld modSld sldOrd addMainMaster delMainMaster modMainMaster">
      <pc:chgData name="Caruso, Andrew" userId="6bba1716-bebd-4f29-ba32-41fc42f7fbd8" providerId="ADAL" clId="{358F67B3-9E7D-A94B-AE4A-736D178FAE73}" dt="2024-12-13T02:55:32.997" v="16800" actId="478"/>
      <pc:docMkLst>
        <pc:docMk/>
      </pc:docMkLst>
      <pc:sldChg chg="addSp delSp modSp mod modMedia setBg modClrScheme addAnim delAnim modAnim delDesignElem chgLayout">
        <pc:chgData name="Caruso, Andrew" userId="6bba1716-bebd-4f29-ba32-41fc42f7fbd8" providerId="ADAL" clId="{358F67B3-9E7D-A94B-AE4A-736D178FAE73}" dt="2024-12-12T20:43:21.206" v="14276"/>
        <pc:sldMkLst>
          <pc:docMk/>
          <pc:sldMk cId="109857222" sldId="256"/>
        </pc:sldMkLst>
        <pc:spChg chg="mod">
          <ac:chgData name="Caruso, Andrew" userId="6bba1716-bebd-4f29-ba32-41fc42f7fbd8" providerId="ADAL" clId="{358F67B3-9E7D-A94B-AE4A-736D178FAE73}" dt="2024-12-12T14:35:27.460" v="1030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aruso, Andrew" userId="6bba1716-bebd-4f29-ba32-41fc42f7fbd8" providerId="ADAL" clId="{358F67B3-9E7D-A94B-AE4A-736D178FAE73}" dt="2024-12-12T14:35:15.637" v="10306" actId="1076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Caruso, Andrew" userId="6bba1716-bebd-4f29-ba32-41fc42f7fbd8" providerId="ADAL" clId="{358F67B3-9E7D-A94B-AE4A-736D178FAE73}" dt="2024-12-12T02:21:17.924" v="7400" actId="1076"/>
          <ac:spMkLst>
            <pc:docMk/>
            <pc:sldMk cId="109857222" sldId="256"/>
            <ac:spMk id="4" creationId="{4A1B481A-1E5B-62C4-81DB-B4A0730BF539}"/>
          </ac:spMkLst>
        </pc:spChg>
        <pc:spChg chg="add del mod">
          <ac:chgData name="Caruso, Andrew" userId="6bba1716-bebd-4f29-ba32-41fc42f7fbd8" providerId="ADAL" clId="{358F67B3-9E7D-A94B-AE4A-736D178FAE73}" dt="2024-12-10T16:44:32.399" v="1285"/>
          <ac:spMkLst>
            <pc:docMk/>
            <pc:sldMk cId="109857222" sldId="256"/>
            <ac:spMk id="4" creationId="{FE6E3EEC-877F-271E-119C-146834C6946B}"/>
          </ac:spMkLst>
        </pc:spChg>
        <pc:spChg chg="add mod">
          <ac:chgData name="Caruso, Andrew" userId="6bba1716-bebd-4f29-ba32-41fc42f7fbd8" providerId="ADAL" clId="{358F67B3-9E7D-A94B-AE4A-736D178FAE73}" dt="2024-12-12T02:20:41.857" v="7395" actId="1076"/>
          <ac:spMkLst>
            <pc:docMk/>
            <pc:sldMk cId="109857222" sldId="256"/>
            <ac:spMk id="5" creationId="{1DFA746F-8D90-ADB3-5727-44621ECA90D1}"/>
          </ac:spMkLst>
        </pc:spChg>
        <pc:spChg chg="add del">
          <ac:chgData name="Caruso, Andrew" userId="6bba1716-bebd-4f29-ba32-41fc42f7fbd8" providerId="ADAL" clId="{358F67B3-9E7D-A94B-AE4A-736D178FAE73}" dt="2024-12-10T16:54:25.485" v="1318" actId="26606"/>
          <ac:spMkLst>
            <pc:docMk/>
            <pc:sldMk cId="109857222" sldId="256"/>
            <ac:spMk id="5" creationId="{B725BC23-E0DD-4037-B2B8-7B6FA64543FB}"/>
          </ac:spMkLst>
        </pc:spChg>
        <pc:spChg chg="add del">
          <ac:chgData name="Caruso, Andrew" userId="6bba1716-bebd-4f29-ba32-41fc42f7fbd8" providerId="ADAL" clId="{358F67B3-9E7D-A94B-AE4A-736D178FAE73}" dt="2024-12-10T16:54:25.485" v="1318" actId="26606"/>
          <ac:spMkLst>
            <pc:docMk/>
            <pc:sldMk cId="109857222" sldId="256"/>
            <ac:spMk id="6" creationId="{199EE120-2D35-4A48-BAAE-238F986A13DC}"/>
          </ac:spMkLst>
        </pc:spChg>
        <pc:spChg chg="add del">
          <ac:chgData name="Caruso, Andrew" userId="6bba1716-bebd-4f29-ba32-41fc42f7fbd8" providerId="ADAL" clId="{358F67B3-9E7D-A94B-AE4A-736D178FAE73}" dt="2024-12-10T16:54:25.485" v="1318" actId="26606"/>
          <ac:spMkLst>
            <pc:docMk/>
            <pc:sldMk cId="109857222" sldId="256"/>
            <ac:spMk id="8" creationId="{552F9EAC-0C70-441C-AC78-65174C285730}"/>
          </ac:spMkLst>
        </pc:spChg>
        <pc:spChg chg="add del">
          <ac:chgData name="Caruso, Andrew" userId="6bba1716-bebd-4f29-ba32-41fc42f7fbd8" providerId="ADAL" clId="{358F67B3-9E7D-A94B-AE4A-736D178FAE73}" dt="2024-12-08T00:55:05.729" v="83" actId="26606"/>
          <ac:spMkLst>
            <pc:docMk/>
            <pc:sldMk cId="109857222" sldId="256"/>
            <ac:spMk id="9" creationId="{55666830-9A19-4E01-8505-D6C7F9AC5665}"/>
          </ac:spMkLst>
        </pc:spChg>
        <pc:spChg chg="add del mod">
          <ac:chgData name="Caruso, Andrew" userId="6bba1716-bebd-4f29-ba32-41fc42f7fbd8" providerId="ADAL" clId="{358F67B3-9E7D-A94B-AE4A-736D178FAE73}" dt="2024-12-12T03:15:44.813" v="7673"/>
          <ac:spMkLst>
            <pc:docMk/>
            <pc:sldMk cId="109857222" sldId="256"/>
            <ac:spMk id="9" creationId="{CA75B4AA-E38B-BF16-91E5-234A7FB61359}"/>
          </ac:spMkLst>
        </pc:spChg>
        <pc:spChg chg="add del mod">
          <ac:chgData name="Caruso, Andrew" userId="6bba1716-bebd-4f29-ba32-41fc42f7fbd8" providerId="ADAL" clId="{358F67B3-9E7D-A94B-AE4A-736D178FAE73}" dt="2024-12-10T16:49:45.787" v="1293"/>
          <ac:spMkLst>
            <pc:docMk/>
            <pc:sldMk cId="109857222" sldId="256"/>
            <ac:spMk id="9" creationId="{D76DCB53-0BF8-7DAE-CC8F-FF9CFA363A92}"/>
          </ac:spMkLst>
        </pc:spChg>
        <pc:spChg chg="add del">
          <ac:chgData name="Caruso, Andrew" userId="6bba1716-bebd-4f29-ba32-41fc42f7fbd8" providerId="ADAL" clId="{358F67B3-9E7D-A94B-AE4A-736D178FAE73}" dt="2024-12-10T16:54:25.485" v="1318" actId="26606"/>
          <ac:spMkLst>
            <pc:docMk/>
            <pc:sldMk cId="109857222" sldId="256"/>
            <ac:spMk id="10" creationId="{0D48F6B8-EF56-4340-982E-F4D6F5DC2F57}"/>
          </ac:spMkLst>
        </pc:spChg>
        <pc:spChg chg="add del mod">
          <ac:chgData name="Caruso, Andrew" userId="6bba1716-bebd-4f29-ba32-41fc42f7fbd8" providerId="ADAL" clId="{358F67B3-9E7D-A94B-AE4A-736D178FAE73}" dt="2024-12-12T03:15:44.813" v="7673"/>
          <ac:spMkLst>
            <pc:docMk/>
            <pc:sldMk cId="109857222" sldId="256"/>
            <ac:spMk id="10" creationId="{6309D514-ABF5-FD14-1E90-BFA6E3C70973}"/>
          </ac:spMkLst>
        </pc:spChg>
        <pc:spChg chg="add del mod">
          <ac:chgData name="Caruso, Andrew" userId="6bba1716-bebd-4f29-ba32-41fc42f7fbd8" providerId="ADAL" clId="{358F67B3-9E7D-A94B-AE4A-736D178FAE73}" dt="2024-12-10T16:50:49.741" v="1301"/>
          <ac:spMkLst>
            <pc:docMk/>
            <pc:sldMk cId="109857222" sldId="256"/>
            <ac:spMk id="11" creationId="{890E4CAD-7C47-6A10-6B9C-8130A3AB51C6}"/>
          </ac:spMkLst>
        </pc:spChg>
        <pc:spChg chg="add del">
          <ac:chgData name="Caruso, Andrew" userId="6bba1716-bebd-4f29-ba32-41fc42f7fbd8" providerId="ADAL" clId="{358F67B3-9E7D-A94B-AE4A-736D178FAE73}" dt="2024-12-08T00:55:05.729" v="83" actId="26606"/>
          <ac:spMkLst>
            <pc:docMk/>
            <pc:sldMk cId="109857222" sldId="256"/>
            <ac:spMk id="11" creationId="{AE9FC877-7FB6-4D22-9988-35420644E202}"/>
          </ac:spMkLst>
        </pc:spChg>
        <pc:spChg chg="add del">
          <ac:chgData name="Caruso, Andrew" userId="6bba1716-bebd-4f29-ba32-41fc42f7fbd8" providerId="ADAL" clId="{358F67B3-9E7D-A94B-AE4A-736D178FAE73}" dt="2024-12-10T16:54:25.485" v="1318" actId="26606"/>
          <ac:spMkLst>
            <pc:docMk/>
            <pc:sldMk cId="109857222" sldId="256"/>
            <ac:spMk id="12" creationId="{AC596C40-FEA6-4867-853D-CF37DE3B6BF3}"/>
          </ac:spMkLst>
        </pc:spChg>
        <pc:spChg chg="add del">
          <ac:chgData name="Caruso, Andrew" userId="6bba1716-bebd-4f29-ba32-41fc42f7fbd8" providerId="ADAL" clId="{358F67B3-9E7D-A94B-AE4A-736D178FAE73}" dt="2024-12-08T00:55:05.729" v="83" actId="26606"/>
          <ac:spMkLst>
            <pc:docMk/>
            <pc:sldMk cId="109857222" sldId="256"/>
            <ac:spMk id="13" creationId="{E41809D1-F12E-46BB-B804-5F209D325E8B}"/>
          </ac:spMkLst>
        </pc:spChg>
        <pc:spChg chg="add del">
          <ac:chgData name="Caruso, Andrew" userId="6bba1716-bebd-4f29-ba32-41fc42f7fbd8" providerId="ADAL" clId="{358F67B3-9E7D-A94B-AE4A-736D178FAE73}" dt="2024-12-10T16:54:25.485" v="1318" actId="26606"/>
          <ac:spMkLst>
            <pc:docMk/>
            <pc:sldMk cId="109857222" sldId="256"/>
            <ac:spMk id="14" creationId="{9DC7C5E2-274E-49A3-A8E0-46A5B8CAC3D4}"/>
          </ac:spMkLst>
        </pc:spChg>
        <pc:spChg chg="add mod">
          <ac:chgData name="Caruso, Andrew" userId="6bba1716-bebd-4f29-ba32-41fc42f7fbd8" providerId="ADAL" clId="{358F67B3-9E7D-A94B-AE4A-736D178FAE73}" dt="2024-12-11T19:55:49.491" v="7175" actId="20577"/>
          <ac:spMkLst>
            <pc:docMk/>
            <pc:sldMk cId="109857222" sldId="256"/>
            <ac:spMk id="15" creationId="{8575FBC2-FBC2-2A9F-88AE-A140F57E05C5}"/>
          </ac:spMkLst>
        </pc:spChg>
        <pc:spChg chg="add del">
          <ac:chgData name="Caruso, Andrew" userId="6bba1716-bebd-4f29-ba32-41fc42f7fbd8" providerId="ADAL" clId="{358F67B3-9E7D-A94B-AE4A-736D178FAE73}" dt="2024-12-08T00:55:05.729" v="83" actId="26606"/>
          <ac:spMkLst>
            <pc:docMk/>
            <pc:sldMk cId="109857222" sldId="256"/>
            <ac:spMk id="15" creationId="{AF2F604E-43BE-4DC3-B983-E071523364F8}"/>
          </ac:spMkLst>
        </pc:spChg>
        <pc:spChg chg="add del">
          <ac:chgData name="Caruso, Andrew" userId="6bba1716-bebd-4f29-ba32-41fc42f7fbd8" providerId="ADAL" clId="{358F67B3-9E7D-A94B-AE4A-736D178FAE73}" dt="2024-12-10T16:54:25.485" v="1318" actId="26606"/>
          <ac:spMkLst>
            <pc:docMk/>
            <pc:sldMk cId="109857222" sldId="256"/>
            <ac:spMk id="16" creationId="{D6CF8D2C-9E01-48EC-8DDF-8A1FF60AED22}"/>
          </ac:spMkLst>
        </pc:spChg>
        <pc:spChg chg="add del">
          <ac:chgData name="Caruso, Andrew" userId="6bba1716-bebd-4f29-ba32-41fc42f7fbd8" providerId="ADAL" clId="{358F67B3-9E7D-A94B-AE4A-736D178FAE73}" dt="2024-12-08T00:55:05.729" v="83" actId="26606"/>
          <ac:spMkLst>
            <pc:docMk/>
            <pc:sldMk cId="109857222" sldId="256"/>
            <ac:spMk id="17" creationId="{08C9B587-E65E-4B52-B37C-ABEBB6E87928}"/>
          </ac:spMkLst>
        </pc:spChg>
        <pc:spChg chg="add del mod">
          <ac:chgData name="Caruso, Andrew" userId="6bba1716-bebd-4f29-ba32-41fc42f7fbd8" providerId="ADAL" clId="{358F67B3-9E7D-A94B-AE4A-736D178FAE73}" dt="2024-12-08T01:07:52.266" v="434"/>
          <ac:spMkLst>
            <pc:docMk/>
            <pc:sldMk cId="109857222" sldId="256"/>
            <ac:spMk id="18" creationId="{EC4FF2C5-9571-7A45-EBF9-1001B0D2B614}"/>
          </ac:spMkLst>
        </pc:spChg>
        <pc:spChg chg="add del">
          <ac:chgData name="Caruso, Andrew" userId="6bba1716-bebd-4f29-ba32-41fc42f7fbd8" providerId="ADAL" clId="{358F67B3-9E7D-A94B-AE4A-736D178FAE73}" dt="2024-12-08T00:55:08.142" v="87" actId="26606"/>
          <ac:spMkLst>
            <pc:docMk/>
            <pc:sldMk cId="109857222" sldId="256"/>
            <ac:spMk id="20" creationId="{D5B012D8-7F27-4758-9AC6-C889B154BD73}"/>
          </ac:spMkLst>
        </pc:spChg>
        <pc:spChg chg="add del">
          <ac:chgData name="Caruso, Andrew" userId="6bba1716-bebd-4f29-ba32-41fc42f7fbd8" providerId="ADAL" clId="{358F67B3-9E7D-A94B-AE4A-736D178FAE73}" dt="2024-12-08T00:55:08.142" v="87" actId="26606"/>
          <ac:spMkLst>
            <pc:docMk/>
            <pc:sldMk cId="109857222" sldId="256"/>
            <ac:spMk id="21" creationId="{4063B759-00FC-46D1-9898-8E8625268FAF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09857222" sldId="256"/>
            <ac:spMk id="1031" creationId="{B725BC23-E0DD-4037-B2B8-7B6FA64543FB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09857222" sldId="256"/>
            <ac:spMk id="1033" creationId="{199EE120-2D35-4A48-BAAE-238F986A13DC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09857222" sldId="256"/>
            <ac:spMk id="1035" creationId="{552F9EAC-0C70-441C-AC78-65174C285730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09857222" sldId="256"/>
            <ac:spMk id="1037" creationId="{0D48F6B8-EF56-4340-982E-F4D6F5DC2F57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09857222" sldId="256"/>
            <ac:spMk id="1039" creationId="{AC596C40-FEA6-4867-853D-CF37DE3B6BF3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09857222" sldId="256"/>
            <ac:spMk id="1041" creationId="{9DC7C5E2-274E-49A3-A8E0-46A5B8CAC3D4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09857222" sldId="256"/>
            <ac:spMk id="1043" creationId="{D6CF8D2C-9E01-48EC-8DDF-8A1FF60AED22}"/>
          </ac:spMkLst>
        </pc:spChg>
        <pc:picChg chg="add del">
          <ac:chgData name="Caruso, Andrew" userId="6bba1716-bebd-4f29-ba32-41fc42f7fbd8" providerId="ADAL" clId="{358F67B3-9E7D-A94B-AE4A-736D178FAE73}" dt="2024-12-08T00:55:05.729" v="83" actId="26606"/>
          <ac:picMkLst>
            <pc:docMk/>
            <pc:sldMk cId="109857222" sldId="256"/>
            <ac:picMk id="4" creationId="{03B63623-D11D-171B-DD4E-10A468B63138}"/>
          </ac:picMkLst>
        </pc:picChg>
        <pc:picChg chg="add del mod">
          <ac:chgData name="Caruso, Andrew" userId="6bba1716-bebd-4f29-ba32-41fc42f7fbd8" providerId="ADAL" clId="{358F67B3-9E7D-A94B-AE4A-736D178FAE73}" dt="2024-12-12T03:13:03.753" v="7652" actId="478"/>
          <ac:picMkLst>
            <pc:docMk/>
            <pc:sldMk cId="109857222" sldId="256"/>
            <ac:picMk id="6" creationId="{79B62DA2-0127-6C41-D7E6-1BEF14E68B73}"/>
          </ac:picMkLst>
        </pc:picChg>
        <pc:picChg chg="add del">
          <ac:chgData name="Caruso, Andrew" userId="6bba1716-bebd-4f29-ba32-41fc42f7fbd8" providerId="ADAL" clId="{358F67B3-9E7D-A94B-AE4A-736D178FAE73}" dt="2024-12-10T16:43:39.217" v="1279" actId="478"/>
          <ac:picMkLst>
            <pc:docMk/>
            <pc:sldMk cId="109857222" sldId="256"/>
            <ac:picMk id="7" creationId="{10E319BB-7605-7A02-5D1E-7BC18F12F751}"/>
          </ac:picMkLst>
        </pc:picChg>
        <pc:picChg chg="add mod">
          <ac:chgData name="Caruso, Andrew" userId="6bba1716-bebd-4f29-ba32-41fc42f7fbd8" providerId="ADAL" clId="{358F67B3-9E7D-A94B-AE4A-736D178FAE73}" dt="2024-12-12T03:21:46.665" v="7701" actId="1076"/>
          <ac:picMkLst>
            <pc:docMk/>
            <pc:sldMk cId="109857222" sldId="256"/>
            <ac:picMk id="8" creationId="{100BC42C-F0D2-1CAB-EB79-E930EF3F1957}"/>
          </ac:picMkLst>
        </pc:picChg>
        <pc:picChg chg="add del mod">
          <ac:chgData name="Caruso, Andrew" userId="6bba1716-bebd-4f29-ba32-41fc42f7fbd8" providerId="ADAL" clId="{358F67B3-9E7D-A94B-AE4A-736D178FAE73}" dt="2024-12-08T00:55:08.142" v="87" actId="26606"/>
          <ac:picMkLst>
            <pc:docMk/>
            <pc:sldMk cId="109857222" sldId="256"/>
            <ac:picMk id="19" creationId="{9913053E-F3D9-82D4-753C-3063A4791D27}"/>
          </ac:picMkLst>
        </pc:picChg>
        <pc:picChg chg="add mod ord">
          <ac:chgData name="Caruso, Andrew" userId="6bba1716-bebd-4f29-ba32-41fc42f7fbd8" providerId="ADAL" clId="{358F67B3-9E7D-A94B-AE4A-736D178FAE73}" dt="2024-12-10T16:54:25.485" v="1318" actId="26606"/>
          <ac:picMkLst>
            <pc:docMk/>
            <pc:sldMk cId="109857222" sldId="256"/>
            <ac:picMk id="1026" creationId="{0E9666E2-A483-1C99-C065-477E689E31C2}"/>
          </ac:picMkLst>
        </pc:picChg>
        <pc:picChg chg="add">
          <ac:chgData name="Caruso, Andrew" userId="6bba1716-bebd-4f29-ba32-41fc42f7fbd8" providerId="ADAL" clId="{358F67B3-9E7D-A94B-AE4A-736D178FAE73}" dt="2024-12-12T03:13:13.261" v="7653"/>
          <ac:picMkLst>
            <pc:docMk/>
            <pc:sldMk cId="109857222" sldId="256"/>
            <ac:picMk id="1028" creationId="{DDB5910D-D640-DB77-8EFF-CBDE2BC60375}"/>
          </ac:picMkLst>
        </pc:picChg>
      </pc:sldChg>
      <pc:sldChg chg="addSp delSp modSp new del mod setBg delDesignElem">
        <pc:chgData name="Caruso, Andrew" userId="6bba1716-bebd-4f29-ba32-41fc42f7fbd8" providerId="ADAL" clId="{358F67B3-9E7D-A94B-AE4A-736D178FAE73}" dt="2024-12-13T02:25:04.301" v="15643" actId="2696"/>
        <pc:sldMkLst>
          <pc:docMk/>
          <pc:sldMk cId="1173585811" sldId="257"/>
        </pc:sldMkLst>
        <pc:spChg chg="mod">
          <ac:chgData name="Caruso, Andrew" userId="6bba1716-bebd-4f29-ba32-41fc42f7fbd8" providerId="ADAL" clId="{358F67B3-9E7D-A94B-AE4A-736D178FAE73}" dt="2024-12-12T04:22:42.109" v="10154" actId="20577"/>
          <ac:spMkLst>
            <pc:docMk/>
            <pc:sldMk cId="1173585811" sldId="257"/>
            <ac:spMk id="2" creationId="{155288F6-3B65-752D-1997-FEAF7BC0CBAC}"/>
          </ac:spMkLst>
        </pc:spChg>
        <pc:spChg chg="del mod">
          <ac:chgData name="Caruso, Andrew" userId="6bba1716-bebd-4f29-ba32-41fc42f7fbd8" providerId="ADAL" clId="{358F67B3-9E7D-A94B-AE4A-736D178FAE73}" dt="2024-12-08T01:03:23.604" v="260" actId="478"/>
          <ac:spMkLst>
            <pc:docMk/>
            <pc:sldMk cId="1173585811" sldId="257"/>
            <ac:spMk id="3" creationId="{9C9DE0F6-75F3-CC24-46EE-C97D344EB9B1}"/>
          </ac:spMkLst>
        </pc:spChg>
        <pc:spChg chg="add mod">
          <ac:chgData name="Caruso, Andrew" userId="6bba1716-bebd-4f29-ba32-41fc42f7fbd8" providerId="ADAL" clId="{358F67B3-9E7D-A94B-AE4A-736D178FAE73}" dt="2024-12-12T20:43:21.206" v="14276"/>
          <ac:spMkLst>
            <pc:docMk/>
            <pc:sldMk cId="1173585811" sldId="257"/>
            <ac:spMk id="3" creationId="{CB5EA901-84A4-3E3C-F90E-205664901516}"/>
          </ac:spMkLst>
        </pc:spChg>
        <pc:spChg chg="add mod">
          <ac:chgData name="Caruso, Andrew" userId="6bba1716-bebd-4f29-ba32-41fc42f7fbd8" providerId="ADAL" clId="{358F67B3-9E7D-A94B-AE4A-736D178FAE73}" dt="2024-12-13T02:13:06.381" v="15448" actId="1076"/>
          <ac:spMkLst>
            <pc:docMk/>
            <pc:sldMk cId="1173585811" sldId="257"/>
            <ac:spMk id="4" creationId="{2289CB55-9C59-CD1A-2715-3C038896FE91}"/>
          </ac:spMkLst>
        </pc:spChg>
        <pc:spChg chg="add del mod">
          <ac:chgData name="Caruso, Andrew" userId="6bba1716-bebd-4f29-ba32-41fc42f7fbd8" providerId="ADAL" clId="{358F67B3-9E7D-A94B-AE4A-736D178FAE73}" dt="2024-12-12T20:40:53.786" v="14257"/>
          <ac:spMkLst>
            <pc:docMk/>
            <pc:sldMk cId="1173585811" sldId="257"/>
            <ac:spMk id="4" creationId="{8BC5FA3A-F3A8-1125-F73A-4158F2F430A0}"/>
          </ac:spMkLst>
        </pc:spChg>
        <pc:spChg chg="add mod">
          <ac:chgData name="Caruso, Andrew" userId="6bba1716-bebd-4f29-ba32-41fc42f7fbd8" providerId="ADAL" clId="{358F67B3-9E7D-A94B-AE4A-736D178FAE73}" dt="2024-12-13T00:55:49.834" v="14392" actId="20577"/>
          <ac:spMkLst>
            <pc:docMk/>
            <pc:sldMk cId="1173585811" sldId="257"/>
            <ac:spMk id="5" creationId="{F917A602-2E9E-4D14-9B5B-1D394620DC5B}"/>
          </ac:spMkLst>
        </pc:spChg>
        <pc:spChg chg="add del mod">
          <ac:chgData name="Caruso, Andrew" userId="6bba1716-bebd-4f29-ba32-41fc42f7fbd8" providerId="ADAL" clId="{358F67B3-9E7D-A94B-AE4A-736D178FAE73}" dt="2024-12-13T02:01:53.520" v="15289" actId="478"/>
          <ac:spMkLst>
            <pc:docMk/>
            <pc:sldMk cId="1173585811" sldId="257"/>
            <ac:spMk id="6" creationId="{4BC393C9-FB3C-592A-F55E-C57DC07187D3}"/>
          </ac:spMkLst>
        </pc:spChg>
        <pc:spChg chg="add del mod">
          <ac:chgData name="Caruso, Andrew" userId="6bba1716-bebd-4f29-ba32-41fc42f7fbd8" providerId="ADAL" clId="{358F67B3-9E7D-A94B-AE4A-736D178FAE73}" dt="2024-12-13T02:06:54.171" v="15339" actId="478"/>
          <ac:spMkLst>
            <pc:docMk/>
            <pc:sldMk cId="1173585811" sldId="257"/>
            <ac:spMk id="7" creationId="{5EE23C59-611D-0C50-8D3B-F8C2D39AC8E1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173585811" sldId="257"/>
            <ac:spMk id="8" creationId="{72526924-84D3-45FB-A5FE-62D8FCBF53B6}"/>
          </ac:spMkLst>
        </pc:spChg>
        <pc:spChg chg="add del mod">
          <ac:chgData name="Caruso, Andrew" userId="6bba1716-bebd-4f29-ba32-41fc42f7fbd8" providerId="ADAL" clId="{358F67B3-9E7D-A94B-AE4A-736D178FAE73}" dt="2024-12-13T02:06:52.078" v="15338" actId="478"/>
          <ac:spMkLst>
            <pc:docMk/>
            <pc:sldMk cId="1173585811" sldId="257"/>
            <ac:spMk id="9" creationId="{543FDAC7-2686-D363-1A97-7E9BBA4C15A8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173585811" sldId="257"/>
            <ac:spMk id="10" creationId="{5C2A6256-1DD0-4E4B-A8B3-9A711B4DBE0C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173585811" sldId="257"/>
            <ac:spMk id="12" creationId="{41760540-185E-4652-BFD2-9B362EF3BC9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173585811" sldId="257"/>
            <ac:spMk id="14" creationId="{729789F4-85C1-41A0-83EB-992E22210CB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173585811" sldId="257"/>
            <ac:spMk id="16" creationId="{9D9D367D-6DD2-4A7C-8918-0DCAC297559A}"/>
          </ac:spMkLst>
        </pc:spChg>
        <pc:spChg chg="add mod topLvl">
          <ac:chgData name="Caruso, Andrew" userId="6bba1716-bebd-4f29-ba32-41fc42f7fbd8" providerId="ADAL" clId="{358F67B3-9E7D-A94B-AE4A-736D178FAE73}" dt="2024-12-13T02:16:34.656" v="15517" actId="14100"/>
          <ac:spMkLst>
            <pc:docMk/>
            <pc:sldMk cId="1173585811" sldId="257"/>
            <ac:spMk id="17" creationId="{4601A49C-661E-42A1-5F5C-890D5B05A951}"/>
          </ac:spMkLst>
        </pc:spChg>
        <pc:spChg chg="add del mod">
          <ac:chgData name="Caruso, Andrew" userId="6bba1716-bebd-4f29-ba32-41fc42f7fbd8" providerId="ADAL" clId="{358F67B3-9E7D-A94B-AE4A-736D178FAE73}" dt="2024-12-13T02:06:18.055" v="15329" actId="478"/>
          <ac:spMkLst>
            <pc:docMk/>
            <pc:sldMk cId="1173585811" sldId="257"/>
            <ac:spMk id="18" creationId="{F0F88719-3800-BA08-F15E-564FDE4334D5}"/>
          </ac:spMkLst>
        </pc:spChg>
        <pc:spChg chg="add mod topLvl">
          <ac:chgData name="Caruso, Andrew" userId="6bba1716-bebd-4f29-ba32-41fc42f7fbd8" providerId="ADAL" clId="{358F67B3-9E7D-A94B-AE4A-736D178FAE73}" dt="2024-12-13T02:18:22.759" v="15572" actId="20577"/>
          <ac:spMkLst>
            <pc:docMk/>
            <pc:sldMk cId="1173585811" sldId="257"/>
            <ac:spMk id="19" creationId="{504484D0-2508-30B0-D692-BA8189D4C3EF}"/>
          </ac:spMkLst>
        </pc:spChg>
        <pc:spChg chg="add del mod topLvl">
          <ac:chgData name="Caruso, Andrew" userId="6bba1716-bebd-4f29-ba32-41fc42f7fbd8" providerId="ADAL" clId="{358F67B3-9E7D-A94B-AE4A-736D178FAE73}" dt="2024-12-13T02:11:53.017" v="15431" actId="478"/>
          <ac:spMkLst>
            <pc:docMk/>
            <pc:sldMk cId="1173585811" sldId="257"/>
            <ac:spMk id="20" creationId="{9DDD3F6A-B24B-14D5-0C3A-BBDE6D6C3F1F}"/>
          </ac:spMkLst>
        </pc:spChg>
        <pc:spChg chg="add mod topLvl">
          <ac:chgData name="Caruso, Andrew" userId="6bba1716-bebd-4f29-ba32-41fc42f7fbd8" providerId="ADAL" clId="{358F67B3-9E7D-A94B-AE4A-736D178FAE73}" dt="2024-12-13T02:11:48.586" v="15430" actId="207"/>
          <ac:spMkLst>
            <pc:docMk/>
            <pc:sldMk cId="1173585811" sldId="257"/>
            <ac:spMk id="21" creationId="{0B7F4840-E2DE-A2BB-7F57-483825CD1E42}"/>
          </ac:spMkLst>
        </pc:spChg>
        <pc:spChg chg="add del mod">
          <ac:chgData name="Caruso, Andrew" userId="6bba1716-bebd-4f29-ba32-41fc42f7fbd8" providerId="ADAL" clId="{358F67B3-9E7D-A94B-AE4A-736D178FAE73}" dt="2024-12-13T02:06:20.659" v="15330" actId="478"/>
          <ac:spMkLst>
            <pc:docMk/>
            <pc:sldMk cId="1173585811" sldId="257"/>
            <ac:spMk id="22" creationId="{8CFDDB97-1551-F83F-CCCF-1A84C38E5801}"/>
          </ac:spMkLst>
        </pc:spChg>
        <pc:spChg chg="add mod">
          <ac:chgData name="Caruso, Andrew" userId="6bba1716-bebd-4f29-ba32-41fc42f7fbd8" providerId="ADAL" clId="{358F67B3-9E7D-A94B-AE4A-736D178FAE73}" dt="2024-12-13T02:13:11.514" v="15449" actId="1076"/>
          <ac:spMkLst>
            <pc:docMk/>
            <pc:sldMk cId="1173585811" sldId="257"/>
            <ac:spMk id="25" creationId="{B61B8E04-DACB-3BB5-4225-81E57F2A634D}"/>
          </ac:spMkLst>
        </pc:spChg>
        <pc:spChg chg="add mod">
          <ac:chgData name="Caruso, Andrew" userId="6bba1716-bebd-4f29-ba32-41fc42f7fbd8" providerId="ADAL" clId="{358F67B3-9E7D-A94B-AE4A-736D178FAE73}" dt="2024-12-13T02:15:49.663" v="15507" actId="1076"/>
          <ac:spMkLst>
            <pc:docMk/>
            <pc:sldMk cId="1173585811" sldId="257"/>
            <ac:spMk id="26" creationId="{80AB8D3C-C115-F987-7BCA-9CAE8330A013}"/>
          </ac:spMkLst>
        </pc:spChg>
        <pc:spChg chg="add mod">
          <ac:chgData name="Caruso, Andrew" userId="6bba1716-bebd-4f29-ba32-41fc42f7fbd8" providerId="ADAL" clId="{358F67B3-9E7D-A94B-AE4A-736D178FAE73}" dt="2024-12-13T02:15:56.158" v="15508" actId="164"/>
          <ac:spMkLst>
            <pc:docMk/>
            <pc:sldMk cId="1173585811" sldId="257"/>
            <ac:spMk id="27" creationId="{86B038D4-D5E6-234C-E257-FD17B67DB322}"/>
          </ac:spMkLst>
        </pc:spChg>
        <pc:spChg chg="add mod">
          <ac:chgData name="Caruso, Andrew" userId="6bba1716-bebd-4f29-ba32-41fc42f7fbd8" providerId="ADAL" clId="{358F67B3-9E7D-A94B-AE4A-736D178FAE73}" dt="2024-12-13T02:17:04.156" v="15523" actId="1076"/>
          <ac:spMkLst>
            <pc:docMk/>
            <pc:sldMk cId="1173585811" sldId="257"/>
            <ac:spMk id="28" creationId="{13FACA06-2926-174D-D8C4-9007918B762D}"/>
          </ac:spMkLst>
        </pc:spChg>
        <pc:spChg chg="add mod">
          <ac:chgData name="Caruso, Andrew" userId="6bba1716-bebd-4f29-ba32-41fc42f7fbd8" providerId="ADAL" clId="{358F67B3-9E7D-A94B-AE4A-736D178FAE73}" dt="2024-12-13T02:15:46.262" v="15506" actId="1076"/>
          <ac:spMkLst>
            <pc:docMk/>
            <pc:sldMk cId="1173585811" sldId="257"/>
            <ac:spMk id="29" creationId="{0CF02FB0-FE41-EFC6-AF7A-65E881A9E5D6}"/>
          </ac:spMkLst>
        </pc:spChg>
        <pc:spChg chg="add mod">
          <ac:chgData name="Caruso, Andrew" userId="6bba1716-bebd-4f29-ba32-41fc42f7fbd8" providerId="ADAL" clId="{358F67B3-9E7D-A94B-AE4A-736D178FAE73}" dt="2024-12-13T02:14:15.464" v="15497" actId="1076"/>
          <ac:spMkLst>
            <pc:docMk/>
            <pc:sldMk cId="1173585811" sldId="257"/>
            <ac:spMk id="31" creationId="{8AB6BB02-4D55-BDD9-8580-5664F1B6DE07}"/>
          </ac:spMkLst>
        </pc:spChg>
        <pc:spChg chg="add mod">
          <ac:chgData name="Caruso, Andrew" userId="6bba1716-bebd-4f29-ba32-41fc42f7fbd8" providerId="ADAL" clId="{358F67B3-9E7D-A94B-AE4A-736D178FAE73}" dt="2024-12-13T02:14:47.303" v="15503" actId="20577"/>
          <ac:spMkLst>
            <pc:docMk/>
            <pc:sldMk cId="1173585811" sldId="257"/>
            <ac:spMk id="33" creationId="{DABDA694-62D9-A488-BDAD-0E1102D48B42}"/>
          </ac:spMkLst>
        </pc:spChg>
        <pc:spChg chg="add mod">
          <ac:chgData name="Caruso, Andrew" userId="6bba1716-bebd-4f29-ba32-41fc42f7fbd8" providerId="ADAL" clId="{358F67B3-9E7D-A94B-AE4A-736D178FAE73}" dt="2024-12-13T02:17:01.376" v="15521" actId="1076"/>
          <ac:spMkLst>
            <pc:docMk/>
            <pc:sldMk cId="1173585811" sldId="257"/>
            <ac:spMk id="35" creationId="{5B63BC7F-6D17-2D97-C4FB-7BEF36FF4F99}"/>
          </ac:spMkLst>
        </pc:spChg>
        <pc:spChg chg="add del mod">
          <ac:chgData name="Caruso, Andrew" userId="6bba1716-bebd-4f29-ba32-41fc42f7fbd8" providerId="ADAL" clId="{358F67B3-9E7D-A94B-AE4A-736D178FAE73}" dt="2024-12-13T02:16:23.281" v="15515" actId="478"/>
          <ac:spMkLst>
            <pc:docMk/>
            <pc:sldMk cId="1173585811" sldId="257"/>
            <ac:spMk id="36" creationId="{2D2E1EBF-FF6F-4E51-CF78-E7098461152E}"/>
          </ac:spMkLst>
        </pc:spChg>
        <pc:spChg chg="add mod">
          <ac:chgData name="Caruso, Andrew" userId="6bba1716-bebd-4f29-ba32-41fc42f7fbd8" providerId="ADAL" clId="{358F67B3-9E7D-A94B-AE4A-736D178FAE73}" dt="2024-12-13T02:17:24.279" v="15527" actId="1076"/>
          <ac:spMkLst>
            <pc:docMk/>
            <pc:sldMk cId="1173585811" sldId="257"/>
            <ac:spMk id="38" creationId="{F33925C6-440F-558B-FBF3-ECD8014B5DC9}"/>
          </ac:spMkLst>
        </pc:spChg>
        <pc:spChg chg="add del mod">
          <ac:chgData name="Caruso, Andrew" userId="6bba1716-bebd-4f29-ba32-41fc42f7fbd8" providerId="ADAL" clId="{358F67B3-9E7D-A94B-AE4A-736D178FAE73}" dt="2024-12-13T02:17:29.011" v="15529" actId="478"/>
          <ac:spMkLst>
            <pc:docMk/>
            <pc:sldMk cId="1173585811" sldId="257"/>
            <ac:spMk id="39" creationId="{A1F2DD19-B054-BA5B-856B-434F67BEC90E}"/>
          </ac:spMkLst>
        </pc:spChg>
        <pc:spChg chg="mod">
          <ac:chgData name="Caruso, Andrew" userId="6bba1716-bebd-4f29-ba32-41fc42f7fbd8" providerId="ADAL" clId="{358F67B3-9E7D-A94B-AE4A-736D178FAE73}" dt="2024-12-13T02:17:32.750" v="15530"/>
          <ac:spMkLst>
            <pc:docMk/>
            <pc:sldMk cId="1173585811" sldId="257"/>
            <ac:spMk id="41" creationId="{922E2E9B-73A4-D18C-AA7B-CD5236A7AAE8}"/>
          </ac:spMkLst>
        </pc:spChg>
        <pc:spChg chg="mod">
          <ac:chgData name="Caruso, Andrew" userId="6bba1716-bebd-4f29-ba32-41fc42f7fbd8" providerId="ADAL" clId="{358F67B3-9E7D-A94B-AE4A-736D178FAE73}" dt="2024-12-13T02:17:54.691" v="15566" actId="1076"/>
          <ac:spMkLst>
            <pc:docMk/>
            <pc:sldMk cId="1173585811" sldId="257"/>
            <ac:spMk id="42" creationId="{B8814127-DAB4-5D3B-D8ED-55628D5BDABE}"/>
          </ac:spMkLst>
        </pc:spChg>
        <pc:grpChg chg="add del mod">
          <ac:chgData name="Caruso, Andrew" userId="6bba1716-bebd-4f29-ba32-41fc42f7fbd8" providerId="ADAL" clId="{358F67B3-9E7D-A94B-AE4A-736D178FAE73}" dt="2024-12-13T02:07:40.377" v="15344" actId="165"/>
          <ac:grpSpMkLst>
            <pc:docMk/>
            <pc:sldMk cId="1173585811" sldId="257"/>
            <ac:grpSpMk id="23" creationId="{BA6C5D42-8872-01D4-62D9-0B87A35AC426}"/>
          </ac:grpSpMkLst>
        </pc:grpChg>
        <pc:grpChg chg="add del mod">
          <ac:chgData name="Caruso, Andrew" userId="6bba1716-bebd-4f29-ba32-41fc42f7fbd8" providerId="ADAL" clId="{358F67B3-9E7D-A94B-AE4A-736D178FAE73}" dt="2024-12-13T02:07:44.792" v="15345" actId="165"/>
          <ac:grpSpMkLst>
            <pc:docMk/>
            <pc:sldMk cId="1173585811" sldId="257"/>
            <ac:grpSpMk id="24" creationId="{7DE3024F-9FBE-A25A-2B71-B1466B57D673}"/>
          </ac:grpSpMkLst>
        </pc:grpChg>
        <pc:grpChg chg="add mod">
          <ac:chgData name="Caruso, Andrew" userId="6bba1716-bebd-4f29-ba32-41fc42f7fbd8" providerId="ADAL" clId="{358F67B3-9E7D-A94B-AE4A-736D178FAE73}" dt="2024-12-13T02:13:54.713" v="15495" actId="1076"/>
          <ac:grpSpMkLst>
            <pc:docMk/>
            <pc:sldMk cId="1173585811" sldId="257"/>
            <ac:grpSpMk id="32" creationId="{0AA3BEB7-549F-06A8-A40B-AB30AAEA1A26}"/>
          </ac:grpSpMkLst>
        </pc:grpChg>
        <pc:grpChg chg="add mod">
          <ac:chgData name="Caruso, Andrew" userId="6bba1716-bebd-4f29-ba32-41fc42f7fbd8" providerId="ADAL" clId="{358F67B3-9E7D-A94B-AE4A-736D178FAE73}" dt="2024-12-13T02:17:11.163" v="15524" actId="1076"/>
          <ac:grpSpMkLst>
            <pc:docMk/>
            <pc:sldMk cId="1173585811" sldId="257"/>
            <ac:grpSpMk id="34" creationId="{EC4D73D5-0630-E2A0-2DCB-951774FD39E6}"/>
          </ac:grpSpMkLst>
        </pc:grpChg>
        <pc:grpChg chg="add mod">
          <ac:chgData name="Caruso, Andrew" userId="6bba1716-bebd-4f29-ba32-41fc42f7fbd8" providerId="ADAL" clId="{358F67B3-9E7D-A94B-AE4A-736D178FAE73}" dt="2024-12-13T02:18:37.324" v="15575" actId="1076"/>
          <ac:grpSpMkLst>
            <pc:docMk/>
            <pc:sldMk cId="1173585811" sldId="257"/>
            <ac:grpSpMk id="37" creationId="{10879BA0-03F5-3225-B44E-89580E8CCB85}"/>
          </ac:grpSpMkLst>
        </pc:grpChg>
        <pc:grpChg chg="add mod">
          <ac:chgData name="Caruso, Andrew" userId="6bba1716-bebd-4f29-ba32-41fc42f7fbd8" providerId="ADAL" clId="{358F67B3-9E7D-A94B-AE4A-736D178FAE73}" dt="2024-12-13T02:17:36.948" v="15531" actId="1076"/>
          <ac:grpSpMkLst>
            <pc:docMk/>
            <pc:sldMk cId="1173585811" sldId="257"/>
            <ac:grpSpMk id="40" creationId="{C8F04ACD-8F70-CAF6-807E-5509E4B239F7}"/>
          </ac:grpSpMkLst>
        </pc:grpChg>
        <pc:picChg chg="add mod modCrop">
          <ac:chgData name="Caruso, Andrew" userId="6bba1716-bebd-4f29-ba32-41fc42f7fbd8" providerId="ADAL" clId="{358F67B3-9E7D-A94B-AE4A-736D178FAE73}" dt="2024-12-13T02:16:53.172" v="15519" actId="164"/>
          <ac:picMkLst>
            <pc:docMk/>
            <pc:sldMk cId="1173585811" sldId="257"/>
            <ac:picMk id="13" creationId="{C34CB34E-9097-89D7-2302-43E6BA92DFAC}"/>
          </ac:picMkLst>
        </pc:picChg>
        <pc:picChg chg="add mod modCrop">
          <ac:chgData name="Caruso, Andrew" userId="6bba1716-bebd-4f29-ba32-41fc42f7fbd8" providerId="ADAL" clId="{358F67B3-9E7D-A94B-AE4A-736D178FAE73}" dt="2024-12-13T02:16:53.172" v="15519" actId="164"/>
          <ac:picMkLst>
            <pc:docMk/>
            <pc:sldMk cId="1173585811" sldId="257"/>
            <ac:picMk id="15" creationId="{85BFBA95-863F-21A9-FD29-DAF0AE184666}"/>
          </ac:picMkLst>
        </pc:picChg>
      </pc:sldChg>
      <pc:sldChg chg="delSp add del setBg delDesignElem">
        <pc:chgData name="Caruso, Andrew" userId="6bba1716-bebd-4f29-ba32-41fc42f7fbd8" providerId="ADAL" clId="{358F67B3-9E7D-A94B-AE4A-736D178FAE73}" dt="2024-12-08T01:08:23.836" v="437" actId="2696"/>
        <pc:sldMkLst>
          <pc:docMk/>
          <pc:sldMk cId="809917414" sldId="258"/>
        </pc:sldMkLst>
        <pc:spChg chg="del">
          <ac:chgData name="Caruso, Andrew" userId="6bba1716-bebd-4f29-ba32-41fc42f7fbd8" providerId="ADAL" clId="{358F67B3-9E7D-A94B-AE4A-736D178FAE73}" dt="2024-12-08T01:08:16.057" v="436"/>
          <ac:spMkLst>
            <pc:docMk/>
            <pc:sldMk cId="809917414" sldId="258"/>
            <ac:spMk id="8" creationId="{72526924-84D3-45FB-A5FE-62D8FCBF53B6}"/>
          </ac:spMkLst>
        </pc:spChg>
        <pc:spChg chg="del">
          <ac:chgData name="Caruso, Andrew" userId="6bba1716-bebd-4f29-ba32-41fc42f7fbd8" providerId="ADAL" clId="{358F67B3-9E7D-A94B-AE4A-736D178FAE73}" dt="2024-12-08T01:08:16.057" v="436"/>
          <ac:spMkLst>
            <pc:docMk/>
            <pc:sldMk cId="809917414" sldId="258"/>
            <ac:spMk id="10" creationId="{5C2A6256-1DD0-4E4B-A8B3-9A711B4DBE0C}"/>
          </ac:spMkLst>
        </pc:spChg>
        <pc:spChg chg="del">
          <ac:chgData name="Caruso, Andrew" userId="6bba1716-bebd-4f29-ba32-41fc42f7fbd8" providerId="ADAL" clId="{358F67B3-9E7D-A94B-AE4A-736D178FAE73}" dt="2024-12-08T01:08:16.057" v="436"/>
          <ac:spMkLst>
            <pc:docMk/>
            <pc:sldMk cId="809917414" sldId="258"/>
            <ac:spMk id="12" creationId="{41760540-185E-4652-BFD2-9B362EF3BC99}"/>
          </ac:spMkLst>
        </pc:spChg>
        <pc:spChg chg="del">
          <ac:chgData name="Caruso, Andrew" userId="6bba1716-bebd-4f29-ba32-41fc42f7fbd8" providerId="ADAL" clId="{358F67B3-9E7D-A94B-AE4A-736D178FAE73}" dt="2024-12-08T01:08:16.057" v="436"/>
          <ac:spMkLst>
            <pc:docMk/>
            <pc:sldMk cId="809917414" sldId="258"/>
            <ac:spMk id="14" creationId="{729789F4-85C1-41A0-83EB-992E22210CB9}"/>
          </ac:spMkLst>
        </pc:spChg>
        <pc:spChg chg="del">
          <ac:chgData name="Caruso, Andrew" userId="6bba1716-bebd-4f29-ba32-41fc42f7fbd8" providerId="ADAL" clId="{358F67B3-9E7D-A94B-AE4A-736D178FAE73}" dt="2024-12-08T01:08:16.057" v="436"/>
          <ac:spMkLst>
            <pc:docMk/>
            <pc:sldMk cId="809917414" sldId="258"/>
            <ac:spMk id="16" creationId="{9D9D367D-6DD2-4A7C-8918-0DCAC297559A}"/>
          </ac:spMkLst>
        </pc:spChg>
      </pc:sldChg>
      <pc:sldChg chg="modSp new del mod">
        <pc:chgData name="Caruso, Andrew" userId="6bba1716-bebd-4f29-ba32-41fc42f7fbd8" providerId="ADAL" clId="{358F67B3-9E7D-A94B-AE4A-736D178FAE73}" dt="2024-12-08T00:59:46.186" v="123" actId="2696"/>
        <pc:sldMkLst>
          <pc:docMk/>
          <pc:sldMk cId="1812740624" sldId="258"/>
        </pc:sldMkLst>
        <pc:spChg chg="mod">
          <ac:chgData name="Caruso, Andrew" userId="6bba1716-bebd-4f29-ba32-41fc42f7fbd8" providerId="ADAL" clId="{358F67B3-9E7D-A94B-AE4A-736D178FAE73}" dt="2024-12-08T00:59:36.288" v="117" actId="20577"/>
          <ac:spMkLst>
            <pc:docMk/>
            <pc:sldMk cId="1812740624" sldId="258"/>
            <ac:spMk id="2" creationId="{4EF9FBE3-7FDD-8E70-1992-039CBF13722C}"/>
          </ac:spMkLst>
        </pc:spChg>
        <pc:spChg chg="mod">
          <ac:chgData name="Caruso, Andrew" userId="6bba1716-bebd-4f29-ba32-41fc42f7fbd8" providerId="ADAL" clId="{358F67B3-9E7D-A94B-AE4A-736D178FAE73}" dt="2024-12-08T00:59:40.899" v="122" actId="20577"/>
          <ac:spMkLst>
            <pc:docMk/>
            <pc:sldMk cId="1812740624" sldId="258"/>
            <ac:spMk id="3" creationId="{D8DA6C4B-1690-12E2-395E-5D7CE58D4EFC}"/>
          </ac:spMkLst>
        </pc:spChg>
      </pc:sldChg>
      <pc:sldChg chg="addSp delSp modSp add del mod">
        <pc:chgData name="Caruso, Andrew" userId="6bba1716-bebd-4f29-ba32-41fc42f7fbd8" providerId="ADAL" clId="{358F67B3-9E7D-A94B-AE4A-736D178FAE73}" dt="2024-12-12T04:20:10.137" v="10040" actId="2696"/>
        <pc:sldMkLst>
          <pc:docMk/>
          <pc:sldMk cId="2207569796" sldId="258"/>
        </pc:sldMkLst>
        <pc:spChg chg="mod">
          <ac:chgData name="Caruso, Andrew" userId="6bba1716-bebd-4f29-ba32-41fc42f7fbd8" providerId="ADAL" clId="{358F67B3-9E7D-A94B-AE4A-736D178FAE73}" dt="2024-12-11T03:44:49.452" v="3366" actId="20577"/>
          <ac:spMkLst>
            <pc:docMk/>
            <pc:sldMk cId="2207569796" sldId="258"/>
            <ac:spMk id="2" creationId="{155288F6-3B65-752D-1997-FEAF7BC0CBAC}"/>
          </ac:spMkLst>
        </pc:spChg>
        <pc:spChg chg="add del mod">
          <ac:chgData name="Caruso, Andrew" userId="6bba1716-bebd-4f29-ba32-41fc42f7fbd8" providerId="ADAL" clId="{358F67B3-9E7D-A94B-AE4A-736D178FAE73}" dt="2024-12-10T17:01:33.925" v="1407" actId="478"/>
          <ac:spMkLst>
            <pc:docMk/>
            <pc:sldMk cId="2207569796" sldId="258"/>
            <ac:spMk id="3" creationId="{0AD5C06C-E7D8-9283-A286-FC9BD79934B5}"/>
          </ac:spMkLst>
        </pc:spChg>
        <pc:spChg chg="add del mod">
          <ac:chgData name="Caruso, Andrew" userId="6bba1716-bebd-4f29-ba32-41fc42f7fbd8" providerId="ADAL" clId="{358F67B3-9E7D-A94B-AE4A-736D178FAE73}" dt="2024-12-08T01:34:26.734" v="1265" actId="478"/>
          <ac:spMkLst>
            <pc:docMk/>
            <pc:sldMk cId="2207569796" sldId="258"/>
            <ac:spMk id="3" creationId="{0C03A15B-A625-9AB8-665A-D01F70C08421}"/>
          </ac:spMkLst>
        </pc:spChg>
        <pc:spChg chg="add mod">
          <ac:chgData name="Caruso, Andrew" userId="6bba1716-bebd-4f29-ba32-41fc42f7fbd8" providerId="ADAL" clId="{358F67B3-9E7D-A94B-AE4A-736D178FAE73}" dt="2024-12-10T20:07:28.667" v="1610"/>
          <ac:spMkLst>
            <pc:docMk/>
            <pc:sldMk cId="2207569796" sldId="258"/>
            <ac:spMk id="3" creationId="{2FE41C73-BFEA-79CD-BF83-E3A3A6A11A7B}"/>
          </ac:spMkLst>
        </pc:spChg>
        <pc:spChg chg="add mod">
          <ac:chgData name="Caruso, Andrew" userId="6bba1716-bebd-4f29-ba32-41fc42f7fbd8" providerId="ADAL" clId="{358F67B3-9E7D-A94B-AE4A-736D178FAE73}" dt="2024-12-12T03:15:29.523" v="7672"/>
          <ac:spMkLst>
            <pc:docMk/>
            <pc:sldMk cId="2207569796" sldId="258"/>
            <ac:spMk id="3" creationId="{92A444D3-7515-C6A6-CB93-0A16880D5BC3}"/>
          </ac:spMkLst>
        </pc:spChg>
        <pc:spChg chg="add del mod">
          <ac:chgData name="Caruso, Andrew" userId="6bba1716-bebd-4f29-ba32-41fc42f7fbd8" providerId="ADAL" clId="{358F67B3-9E7D-A94B-AE4A-736D178FAE73}" dt="2024-12-11T03:13:43.965" v="2503" actId="478"/>
          <ac:spMkLst>
            <pc:docMk/>
            <pc:sldMk cId="2207569796" sldId="258"/>
            <ac:spMk id="4" creationId="{8BC5FA3A-F3A8-1125-F73A-4158F2F430A0}"/>
          </ac:spMkLst>
        </pc:spChg>
        <pc:spChg chg="add del mod">
          <ac:chgData name="Caruso, Andrew" userId="6bba1716-bebd-4f29-ba32-41fc42f7fbd8" providerId="ADAL" clId="{358F67B3-9E7D-A94B-AE4A-736D178FAE73}" dt="2024-12-08T01:34:26.064" v="1264" actId="478"/>
          <ac:spMkLst>
            <pc:docMk/>
            <pc:sldMk cId="2207569796" sldId="258"/>
            <ac:spMk id="6" creationId="{1223ABFC-BACB-2B7B-1DC9-EBBC87567100}"/>
          </ac:spMkLst>
        </pc:spChg>
        <pc:spChg chg="add del mod">
          <ac:chgData name="Caruso, Andrew" userId="6bba1716-bebd-4f29-ba32-41fc42f7fbd8" providerId="ADAL" clId="{358F67B3-9E7D-A94B-AE4A-736D178FAE73}" dt="2024-12-11T02:57:49.410" v="2370" actId="478"/>
          <ac:spMkLst>
            <pc:docMk/>
            <pc:sldMk cId="2207569796" sldId="258"/>
            <ac:spMk id="6" creationId="{B4C5F8C0-0D3D-1093-0DBA-AAA9B714B455}"/>
          </ac:spMkLst>
        </pc:spChg>
        <pc:spChg chg="add del mod">
          <ac:chgData name="Caruso, Andrew" userId="6bba1716-bebd-4f29-ba32-41fc42f7fbd8" providerId="ADAL" clId="{358F67B3-9E7D-A94B-AE4A-736D178FAE73}" dt="2024-12-10T17:14:52.867" v="1558" actId="478"/>
          <ac:spMkLst>
            <pc:docMk/>
            <pc:sldMk cId="2207569796" sldId="258"/>
            <ac:spMk id="7" creationId="{2FE986A5-784A-B396-91A1-0600C63C2F90}"/>
          </ac:spMkLst>
        </pc:spChg>
        <pc:spChg chg="add del mod">
          <ac:chgData name="Caruso, Andrew" userId="6bba1716-bebd-4f29-ba32-41fc42f7fbd8" providerId="ADAL" clId="{358F67B3-9E7D-A94B-AE4A-736D178FAE73}" dt="2024-12-11T02:57:49.410" v="2370" actId="478"/>
          <ac:spMkLst>
            <pc:docMk/>
            <pc:sldMk cId="2207569796" sldId="258"/>
            <ac:spMk id="7" creationId="{BBDAA659-FBCC-5063-0731-F1BF4727B669}"/>
          </ac:spMkLst>
        </pc:spChg>
        <pc:spChg chg="add del mod">
          <ac:chgData name="Caruso, Andrew" userId="6bba1716-bebd-4f29-ba32-41fc42f7fbd8" providerId="ADAL" clId="{358F67B3-9E7D-A94B-AE4A-736D178FAE73}" dt="2024-12-10T17:12:34.479" v="1534" actId="478"/>
          <ac:spMkLst>
            <pc:docMk/>
            <pc:sldMk cId="2207569796" sldId="258"/>
            <ac:spMk id="9" creationId="{11201398-7C9B-D82C-1C66-CC1E5BD3D16C}"/>
          </ac:spMkLst>
        </pc:spChg>
        <pc:spChg chg="add mod">
          <ac:chgData name="Caruso, Andrew" userId="6bba1716-bebd-4f29-ba32-41fc42f7fbd8" providerId="ADAL" clId="{358F67B3-9E7D-A94B-AE4A-736D178FAE73}" dt="2024-12-10T20:09:29.823" v="1635" actId="164"/>
          <ac:spMkLst>
            <pc:docMk/>
            <pc:sldMk cId="2207569796" sldId="258"/>
            <ac:spMk id="9" creationId="{88D01D57-2CB1-826B-ACF2-20F2C6BEF688}"/>
          </ac:spMkLst>
        </pc:spChg>
        <pc:spChg chg="add mod">
          <ac:chgData name="Caruso, Andrew" userId="6bba1716-bebd-4f29-ba32-41fc42f7fbd8" providerId="ADAL" clId="{358F67B3-9E7D-A94B-AE4A-736D178FAE73}" dt="2024-12-10T20:09:29.823" v="1635" actId="164"/>
          <ac:spMkLst>
            <pc:docMk/>
            <pc:sldMk cId="2207569796" sldId="258"/>
            <ac:spMk id="11" creationId="{8314B3EF-2B09-0AF9-CD67-1D0BA5C78FD9}"/>
          </ac:spMkLst>
        </pc:spChg>
        <pc:spChg chg="add del mod">
          <ac:chgData name="Caruso, Andrew" userId="6bba1716-bebd-4f29-ba32-41fc42f7fbd8" providerId="ADAL" clId="{358F67B3-9E7D-A94B-AE4A-736D178FAE73}" dt="2024-12-10T17:13:10.794" v="1540" actId="478"/>
          <ac:spMkLst>
            <pc:docMk/>
            <pc:sldMk cId="2207569796" sldId="258"/>
            <ac:spMk id="11" creationId="{C9708FC7-113F-A0EB-BF4F-6BFB4FD3282E}"/>
          </ac:spMkLst>
        </pc:spChg>
        <pc:spChg chg="add mod">
          <ac:chgData name="Caruso, Andrew" userId="6bba1716-bebd-4f29-ba32-41fc42f7fbd8" providerId="ADAL" clId="{358F67B3-9E7D-A94B-AE4A-736D178FAE73}" dt="2024-12-10T20:09:29.823" v="1635" actId="164"/>
          <ac:spMkLst>
            <pc:docMk/>
            <pc:sldMk cId="2207569796" sldId="258"/>
            <ac:spMk id="13" creationId="{20C9CC60-0F86-4EE6-DE4F-468E8CAD68A4}"/>
          </ac:spMkLst>
        </pc:spChg>
        <pc:spChg chg="add del mod">
          <ac:chgData name="Caruso, Andrew" userId="6bba1716-bebd-4f29-ba32-41fc42f7fbd8" providerId="ADAL" clId="{358F67B3-9E7D-A94B-AE4A-736D178FAE73}" dt="2024-12-10T17:13:43.052" v="1546" actId="478"/>
          <ac:spMkLst>
            <pc:docMk/>
            <pc:sldMk cId="2207569796" sldId="258"/>
            <ac:spMk id="13" creationId="{29882593-E727-2B5D-C353-6449D4385EFA}"/>
          </ac:spMkLst>
        </pc:spChg>
        <pc:spChg chg="add mod">
          <ac:chgData name="Caruso, Andrew" userId="6bba1716-bebd-4f29-ba32-41fc42f7fbd8" providerId="ADAL" clId="{358F67B3-9E7D-A94B-AE4A-736D178FAE73}" dt="2024-12-10T20:09:29.823" v="1635" actId="164"/>
          <ac:spMkLst>
            <pc:docMk/>
            <pc:sldMk cId="2207569796" sldId="258"/>
            <ac:spMk id="15" creationId="{672C585F-2137-EBDB-6385-7347D65AA750}"/>
          </ac:spMkLst>
        </pc:spChg>
        <pc:spChg chg="add del mod">
          <ac:chgData name="Caruso, Andrew" userId="6bba1716-bebd-4f29-ba32-41fc42f7fbd8" providerId="ADAL" clId="{358F67B3-9E7D-A94B-AE4A-736D178FAE73}" dt="2024-12-10T17:13:43.052" v="1546" actId="478"/>
          <ac:spMkLst>
            <pc:docMk/>
            <pc:sldMk cId="2207569796" sldId="258"/>
            <ac:spMk id="15" creationId="{C9142558-9C97-817A-BBB6-3ED536992E2C}"/>
          </ac:spMkLst>
        </pc:spChg>
        <pc:spChg chg="add mod">
          <ac:chgData name="Caruso, Andrew" userId="6bba1716-bebd-4f29-ba32-41fc42f7fbd8" providerId="ADAL" clId="{358F67B3-9E7D-A94B-AE4A-736D178FAE73}" dt="2024-12-10T20:09:29.823" v="1635" actId="164"/>
          <ac:spMkLst>
            <pc:docMk/>
            <pc:sldMk cId="2207569796" sldId="258"/>
            <ac:spMk id="17" creationId="{22EBA80B-CD00-C8DF-7512-E6D70A9A8680}"/>
          </ac:spMkLst>
        </pc:spChg>
        <pc:spChg chg="add mod">
          <ac:chgData name="Caruso, Andrew" userId="6bba1716-bebd-4f29-ba32-41fc42f7fbd8" providerId="ADAL" clId="{358F67B3-9E7D-A94B-AE4A-736D178FAE73}" dt="2024-12-10T20:09:29.823" v="1635" actId="164"/>
          <ac:spMkLst>
            <pc:docMk/>
            <pc:sldMk cId="2207569796" sldId="258"/>
            <ac:spMk id="18" creationId="{4D4AF1A4-2CCA-5E19-F952-1F7E1F28512A}"/>
          </ac:spMkLst>
        </pc:spChg>
        <pc:spChg chg="add mod">
          <ac:chgData name="Caruso, Andrew" userId="6bba1716-bebd-4f29-ba32-41fc42f7fbd8" providerId="ADAL" clId="{358F67B3-9E7D-A94B-AE4A-736D178FAE73}" dt="2024-12-10T20:09:29.823" v="1635" actId="164"/>
          <ac:spMkLst>
            <pc:docMk/>
            <pc:sldMk cId="2207569796" sldId="258"/>
            <ac:spMk id="19" creationId="{410CA33E-83D9-9FCC-60D5-A166CAF8CB36}"/>
          </ac:spMkLst>
        </pc:spChg>
        <pc:spChg chg="add del mod">
          <ac:chgData name="Caruso, Andrew" userId="6bba1716-bebd-4f29-ba32-41fc42f7fbd8" providerId="ADAL" clId="{358F67B3-9E7D-A94B-AE4A-736D178FAE73}" dt="2024-12-10T17:17:02.657" v="1595" actId="478"/>
          <ac:spMkLst>
            <pc:docMk/>
            <pc:sldMk cId="2207569796" sldId="258"/>
            <ac:spMk id="19" creationId="{B68717E5-C2E7-6F00-887F-D83C729C1A04}"/>
          </ac:spMkLst>
        </pc:spChg>
        <pc:spChg chg="add mod">
          <ac:chgData name="Caruso, Andrew" userId="6bba1716-bebd-4f29-ba32-41fc42f7fbd8" providerId="ADAL" clId="{358F67B3-9E7D-A94B-AE4A-736D178FAE73}" dt="2024-12-10T20:08:48.268" v="1622" actId="164"/>
          <ac:spMkLst>
            <pc:docMk/>
            <pc:sldMk cId="2207569796" sldId="258"/>
            <ac:spMk id="20" creationId="{638A0F03-B6D1-8B22-39CB-AE4E5FF68EDD}"/>
          </ac:spMkLst>
        </pc:spChg>
        <pc:spChg chg="add mod">
          <ac:chgData name="Caruso, Andrew" userId="6bba1716-bebd-4f29-ba32-41fc42f7fbd8" providerId="ADAL" clId="{358F67B3-9E7D-A94B-AE4A-736D178FAE73}" dt="2024-12-10T20:08:48.268" v="1622" actId="164"/>
          <ac:spMkLst>
            <pc:docMk/>
            <pc:sldMk cId="2207569796" sldId="258"/>
            <ac:spMk id="21" creationId="{78476814-F809-4E81-7C92-3F13DA452BD3}"/>
          </ac:spMkLst>
        </pc:spChg>
        <pc:spChg chg="add mod">
          <ac:chgData name="Caruso, Andrew" userId="6bba1716-bebd-4f29-ba32-41fc42f7fbd8" providerId="ADAL" clId="{358F67B3-9E7D-A94B-AE4A-736D178FAE73}" dt="2024-12-10T20:08:48.268" v="1622" actId="164"/>
          <ac:spMkLst>
            <pc:docMk/>
            <pc:sldMk cId="2207569796" sldId="258"/>
            <ac:spMk id="22" creationId="{A96932AB-4930-C388-CE62-3DF847CA860D}"/>
          </ac:spMkLst>
        </pc:spChg>
        <pc:spChg chg="add mod">
          <ac:chgData name="Caruso, Andrew" userId="6bba1716-bebd-4f29-ba32-41fc42f7fbd8" providerId="ADAL" clId="{358F67B3-9E7D-A94B-AE4A-736D178FAE73}" dt="2024-12-10T20:08:48.268" v="1622" actId="164"/>
          <ac:spMkLst>
            <pc:docMk/>
            <pc:sldMk cId="2207569796" sldId="258"/>
            <ac:spMk id="23" creationId="{537F68B3-7FD7-16CA-5873-2F8EC3E0E43B}"/>
          </ac:spMkLst>
        </pc:spChg>
        <pc:spChg chg="add mod">
          <ac:chgData name="Caruso, Andrew" userId="6bba1716-bebd-4f29-ba32-41fc42f7fbd8" providerId="ADAL" clId="{358F67B3-9E7D-A94B-AE4A-736D178FAE73}" dt="2024-12-10T20:08:48.268" v="1622" actId="164"/>
          <ac:spMkLst>
            <pc:docMk/>
            <pc:sldMk cId="2207569796" sldId="258"/>
            <ac:spMk id="24" creationId="{B8C9B1AA-3420-DF8B-873E-79DFB652BC94}"/>
          </ac:spMkLst>
        </pc:spChg>
        <pc:spChg chg="add mod">
          <ac:chgData name="Caruso, Andrew" userId="6bba1716-bebd-4f29-ba32-41fc42f7fbd8" providerId="ADAL" clId="{358F67B3-9E7D-A94B-AE4A-736D178FAE73}" dt="2024-12-10T20:08:48.268" v="1622" actId="164"/>
          <ac:spMkLst>
            <pc:docMk/>
            <pc:sldMk cId="2207569796" sldId="258"/>
            <ac:spMk id="25" creationId="{B02A6FE9-C9B8-B11F-3F9B-26D9D80A28C1}"/>
          </ac:spMkLst>
        </pc:spChg>
        <pc:spChg chg="add mod">
          <ac:chgData name="Caruso, Andrew" userId="6bba1716-bebd-4f29-ba32-41fc42f7fbd8" providerId="ADAL" clId="{358F67B3-9E7D-A94B-AE4A-736D178FAE73}" dt="2024-12-10T20:08:48.268" v="1622" actId="164"/>
          <ac:spMkLst>
            <pc:docMk/>
            <pc:sldMk cId="2207569796" sldId="258"/>
            <ac:spMk id="26" creationId="{9D809AB1-2C7E-F8F3-FD7F-AAF32DA0A7FB}"/>
          </ac:spMkLst>
        </pc:spChg>
        <pc:spChg chg="add mod">
          <ac:chgData name="Caruso, Andrew" userId="6bba1716-bebd-4f29-ba32-41fc42f7fbd8" providerId="ADAL" clId="{358F67B3-9E7D-A94B-AE4A-736D178FAE73}" dt="2024-12-10T20:08:48.268" v="1622" actId="164"/>
          <ac:spMkLst>
            <pc:docMk/>
            <pc:sldMk cId="2207569796" sldId="258"/>
            <ac:spMk id="27" creationId="{1BAF323A-09D3-9360-3002-E826CE7C4B99}"/>
          </ac:spMkLst>
        </pc:spChg>
        <pc:spChg chg="add del mod">
          <ac:chgData name="Caruso, Andrew" userId="6bba1716-bebd-4f29-ba32-41fc42f7fbd8" providerId="ADAL" clId="{358F67B3-9E7D-A94B-AE4A-736D178FAE73}" dt="2024-12-11T02:57:51.189" v="2371" actId="478"/>
          <ac:spMkLst>
            <pc:docMk/>
            <pc:sldMk cId="2207569796" sldId="258"/>
            <ac:spMk id="28" creationId="{13AA816C-2384-B0C5-2C6C-1B133AEA4FBC}"/>
          </ac:spMkLst>
        </pc:spChg>
        <pc:spChg chg="add mod">
          <ac:chgData name="Caruso, Andrew" userId="6bba1716-bebd-4f29-ba32-41fc42f7fbd8" providerId="ADAL" clId="{358F67B3-9E7D-A94B-AE4A-736D178FAE73}" dt="2024-12-10T20:09:29.823" v="1635" actId="164"/>
          <ac:spMkLst>
            <pc:docMk/>
            <pc:sldMk cId="2207569796" sldId="258"/>
            <ac:spMk id="29" creationId="{ED1591CF-0D9A-AA2E-3CAF-04E37D9EE351}"/>
          </ac:spMkLst>
        </pc:spChg>
        <pc:spChg chg="add del mod">
          <ac:chgData name="Caruso, Andrew" userId="6bba1716-bebd-4f29-ba32-41fc42f7fbd8" providerId="ADAL" clId="{358F67B3-9E7D-A94B-AE4A-736D178FAE73}" dt="2024-12-11T02:57:49.410" v="2370" actId="478"/>
          <ac:spMkLst>
            <pc:docMk/>
            <pc:sldMk cId="2207569796" sldId="258"/>
            <ac:spMk id="30" creationId="{C3EC58CD-C84A-89E9-B8AF-5A6AF57D749F}"/>
          </ac:spMkLst>
        </pc:spChg>
        <pc:spChg chg="add del mod">
          <ac:chgData name="Caruso, Andrew" userId="6bba1716-bebd-4f29-ba32-41fc42f7fbd8" providerId="ADAL" clId="{358F67B3-9E7D-A94B-AE4A-736D178FAE73}" dt="2024-12-11T03:02:10.020" v="2428"/>
          <ac:spMkLst>
            <pc:docMk/>
            <pc:sldMk cId="2207569796" sldId="258"/>
            <ac:spMk id="36" creationId="{543DCE7B-D861-6964-3524-738BC301810E}"/>
          </ac:spMkLst>
        </pc:spChg>
        <pc:spChg chg="add mod">
          <ac:chgData name="Caruso, Andrew" userId="6bba1716-bebd-4f29-ba32-41fc42f7fbd8" providerId="ADAL" clId="{358F67B3-9E7D-A94B-AE4A-736D178FAE73}" dt="2024-12-11T03:12:18.063" v="2491" actId="164"/>
          <ac:spMkLst>
            <pc:docMk/>
            <pc:sldMk cId="2207569796" sldId="258"/>
            <ac:spMk id="37" creationId="{500991D2-28AD-B053-549D-1E0F09F237E4}"/>
          </ac:spMkLst>
        </pc:spChg>
        <pc:spChg chg="add del mod">
          <ac:chgData name="Caruso, Andrew" userId="6bba1716-bebd-4f29-ba32-41fc42f7fbd8" providerId="ADAL" clId="{358F67B3-9E7D-A94B-AE4A-736D178FAE73}" dt="2024-12-11T03:08:45.164" v="2448"/>
          <ac:spMkLst>
            <pc:docMk/>
            <pc:sldMk cId="2207569796" sldId="258"/>
            <ac:spMk id="38" creationId="{E212C14A-3170-20D9-CF01-6C79F44077CF}"/>
          </ac:spMkLst>
        </pc:spChg>
        <pc:spChg chg="add del mod">
          <ac:chgData name="Caruso, Andrew" userId="6bba1716-bebd-4f29-ba32-41fc42f7fbd8" providerId="ADAL" clId="{358F67B3-9E7D-A94B-AE4A-736D178FAE73}" dt="2024-12-11T03:08:46.356" v="2450"/>
          <ac:spMkLst>
            <pc:docMk/>
            <pc:sldMk cId="2207569796" sldId="258"/>
            <ac:spMk id="39" creationId="{80EE8D86-7F93-D699-9844-C5B785C2A83B}"/>
          </ac:spMkLst>
        </pc:spChg>
        <pc:spChg chg="add del mod">
          <ac:chgData name="Caruso, Andrew" userId="6bba1716-bebd-4f29-ba32-41fc42f7fbd8" providerId="ADAL" clId="{358F67B3-9E7D-A94B-AE4A-736D178FAE73}" dt="2024-12-11T03:10:47.631" v="2474" actId="478"/>
          <ac:spMkLst>
            <pc:docMk/>
            <pc:sldMk cId="2207569796" sldId="258"/>
            <ac:spMk id="40" creationId="{784E3DB2-F221-6242-572C-3FDD07FE605B}"/>
          </ac:spMkLst>
        </pc:spChg>
        <pc:spChg chg="add mod">
          <ac:chgData name="Caruso, Andrew" userId="6bba1716-bebd-4f29-ba32-41fc42f7fbd8" providerId="ADAL" clId="{358F67B3-9E7D-A94B-AE4A-736D178FAE73}" dt="2024-12-11T03:12:18.063" v="2491" actId="164"/>
          <ac:spMkLst>
            <pc:docMk/>
            <pc:sldMk cId="2207569796" sldId="258"/>
            <ac:spMk id="41" creationId="{3128DBE6-8791-AA92-06ED-6A2EC940724E}"/>
          </ac:spMkLst>
        </pc:spChg>
        <pc:spChg chg="add mod">
          <ac:chgData name="Caruso, Andrew" userId="6bba1716-bebd-4f29-ba32-41fc42f7fbd8" providerId="ADAL" clId="{358F67B3-9E7D-A94B-AE4A-736D178FAE73}" dt="2024-12-11T03:12:18.063" v="2491" actId="164"/>
          <ac:spMkLst>
            <pc:docMk/>
            <pc:sldMk cId="2207569796" sldId="258"/>
            <ac:spMk id="42" creationId="{5A5CDAAE-878D-D316-1EA3-D593C60C03CE}"/>
          </ac:spMkLst>
        </pc:spChg>
        <pc:spChg chg="add del mod">
          <ac:chgData name="Caruso, Andrew" userId="6bba1716-bebd-4f29-ba32-41fc42f7fbd8" providerId="ADAL" clId="{358F67B3-9E7D-A94B-AE4A-736D178FAE73}" dt="2024-12-11T03:45:39.600" v="3375"/>
          <ac:spMkLst>
            <pc:docMk/>
            <pc:sldMk cId="2207569796" sldId="258"/>
            <ac:spMk id="44" creationId="{932818BC-41CF-537C-9391-E2E5A1E3EBDD}"/>
          </ac:spMkLst>
        </pc:spChg>
        <pc:spChg chg="add mod">
          <ac:chgData name="Caruso, Andrew" userId="6bba1716-bebd-4f29-ba32-41fc42f7fbd8" providerId="ADAL" clId="{358F67B3-9E7D-A94B-AE4A-736D178FAE73}" dt="2024-12-11T04:05:45.755" v="3771" actId="1076"/>
          <ac:spMkLst>
            <pc:docMk/>
            <pc:sldMk cId="2207569796" sldId="258"/>
            <ac:spMk id="45" creationId="{028BFA92-C057-FDE2-988F-FC9AD502A3EA}"/>
          </ac:spMkLst>
        </pc:spChg>
        <pc:spChg chg="add mod">
          <ac:chgData name="Caruso, Andrew" userId="6bba1716-bebd-4f29-ba32-41fc42f7fbd8" providerId="ADAL" clId="{358F67B3-9E7D-A94B-AE4A-736D178FAE73}" dt="2024-12-11T04:05:45.755" v="3771" actId="1076"/>
          <ac:spMkLst>
            <pc:docMk/>
            <pc:sldMk cId="2207569796" sldId="258"/>
            <ac:spMk id="46" creationId="{4AA35A53-DEEA-5CDC-75D5-D9CBA1110712}"/>
          </ac:spMkLst>
        </pc:spChg>
        <pc:spChg chg="add mod">
          <ac:chgData name="Caruso, Andrew" userId="6bba1716-bebd-4f29-ba32-41fc42f7fbd8" providerId="ADAL" clId="{358F67B3-9E7D-A94B-AE4A-736D178FAE73}" dt="2024-12-11T18:43:29.249" v="5768" actId="20577"/>
          <ac:spMkLst>
            <pc:docMk/>
            <pc:sldMk cId="2207569796" sldId="258"/>
            <ac:spMk id="47" creationId="{9A3C9861-85FD-91E3-B251-E231F4E01EA9}"/>
          </ac:spMkLst>
        </pc:spChg>
        <pc:grpChg chg="add del mod">
          <ac:chgData name="Caruso, Andrew" userId="6bba1716-bebd-4f29-ba32-41fc42f7fbd8" providerId="ADAL" clId="{358F67B3-9E7D-A94B-AE4A-736D178FAE73}" dt="2024-12-11T02:57:51.189" v="2371" actId="478"/>
          <ac:grpSpMkLst>
            <pc:docMk/>
            <pc:sldMk cId="2207569796" sldId="258"/>
            <ac:grpSpMk id="31" creationId="{5A7CFD7C-1AB6-6F83-2EB3-895B1524634B}"/>
          </ac:grpSpMkLst>
        </pc:grpChg>
        <pc:grpChg chg="add mod">
          <ac:chgData name="Caruso, Andrew" userId="6bba1716-bebd-4f29-ba32-41fc42f7fbd8" providerId="ADAL" clId="{358F67B3-9E7D-A94B-AE4A-736D178FAE73}" dt="2024-12-10T20:09:19.622" v="1632" actId="164"/>
          <ac:grpSpMkLst>
            <pc:docMk/>
            <pc:sldMk cId="2207569796" sldId="258"/>
            <ac:grpSpMk id="32" creationId="{E230832C-1E76-E72F-EE87-C76F7B25878C}"/>
          </ac:grpSpMkLst>
        </pc:grpChg>
        <pc:grpChg chg="add del mod">
          <ac:chgData name="Caruso, Andrew" userId="6bba1716-bebd-4f29-ba32-41fc42f7fbd8" providerId="ADAL" clId="{358F67B3-9E7D-A94B-AE4A-736D178FAE73}" dt="2024-12-11T02:57:49.410" v="2370" actId="478"/>
          <ac:grpSpMkLst>
            <pc:docMk/>
            <pc:sldMk cId="2207569796" sldId="258"/>
            <ac:grpSpMk id="33" creationId="{F56B7C2E-24AC-E5E6-79EB-24D2B9C3FA49}"/>
          </ac:grpSpMkLst>
        </pc:grpChg>
        <pc:grpChg chg="add mod">
          <ac:chgData name="Caruso, Andrew" userId="6bba1716-bebd-4f29-ba32-41fc42f7fbd8" providerId="ADAL" clId="{358F67B3-9E7D-A94B-AE4A-736D178FAE73}" dt="2024-12-11T03:45:14.318" v="3368" actId="1076"/>
          <ac:grpSpMkLst>
            <pc:docMk/>
            <pc:sldMk cId="2207569796" sldId="258"/>
            <ac:grpSpMk id="43" creationId="{8C5F33DA-208A-6AF7-6A1C-0795825BCA38}"/>
          </ac:grpSpMkLst>
        </pc:grpChg>
        <pc:picChg chg="add mod">
          <ac:chgData name="Caruso, Andrew" userId="6bba1716-bebd-4f29-ba32-41fc42f7fbd8" providerId="ADAL" clId="{358F67B3-9E7D-A94B-AE4A-736D178FAE73}" dt="2024-12-11T03:12:18.063" v="2491" actId="164"/>
          <ac:picMkLst>
            <pc:docMk/>
            <pc:sldMk cId="2207569796" sldId="258"/>
            <ac:picMk id="32" creationId="{775B54D7-2363-C48B-074B-B4020062EDD2}"/>
          </ac:picMkLst>
        </pc:picChg>
        <pc:picChg chg="add mod">
          <ac:chgData name="Caruso, Andrew" userId="6bba1716-bebd-4f29-ba32-41fc42f7fbd8" providerId="ADAL" clId="{358F67B3-9E7D-A94B-AE4A-736D178FAE73}" dt="2024-12-11T03:12:18.063" v="2491" actId="164"/>
          <ac:picMkLst>
            <pc:docMk/>
            <pc:sldMk cId="2207569796" sldId="258"/>
            <ac:picMk id="34" creationId="{B1A74489-543F-460F-1BC1-8A157F0A221F}"/>
          </ac:picMkLst>
        </pc:picChg>
        <pc:picChg chg="add mod">
          <ac:chgData name="Caruso, Andrew" userId="6bba1716-bebd-4f29-ba32-41fc42f7fbd8" providerId="ADAL" clId="{358F67B3-9E7D-A94B-AE4A-736D178FAE73}" dt="2024-12-11T03:12:18.063" v="2491" actId="164"/>
          <ac:picMkLst>
            <pc:docMk/>
            <pc:sldMk cId="2207569796" sldId="258"/>
            <ac:picMk id="35" creationId="{030BA09B-6C71-E185-5F3C-352E1695B2F8}"/>
          </ac:picMkLst>
        </pc:picChg>
        <pc:cxnChg chg="add del">
          <ac:chgData name="Caruso, Andrew" userId="6bba1716-bebd-4f29-ba32-41fc42f7fbd8" providerId="ADAL" clId="{358F67B3-9E7D-A94B-AE4A-736D178FAE73}" dt="2024-12-10T17:13:50.902" v="1548" actId="478"/>
          <ac:cxnSpMkLst>
            <pc:docMk/>
            <pc:sldMk cId="2207569796" sldId="258"/>
            <ac:cxnSpMk id="18" creationId="{2BC5AD9E-BD19-57AF-2346-6C22F5C570DE}"/>
          </ac:cxnSpMkLst>
        </pc:cxnChg>
      </pc:sldChg>
      <pc:sldChg chg="addSp delSp add del setBg delDesignElem">
        <pc:chgData name="Caruso, Andrew" userId="6bba1716-bebd-4f29-ba32-41fc42f7fbd8" providerId="ADAL" clId="{358F67B3-9E7D-A94B-AE4A-736D178FAE73}" dt="2024-12-08T01:10:56.220" v="583"/>
        <pc:sldMkLst>
          <pc:docMk/>
          <pc:sldMk cId="1526727955" sldId="259"/>
        </pc:sldMkLst>
        <pc:spChg chg="add del">
          <ac:chgData name="Caruso, Andrew" userId="6bba1716-bebd-4f29-ba32-41fc42f7fbd8" providerId="ADAL" clId="{358F67B3-9E7D-A94B-AE4A-736D178FAE73}" dt="2024-12-08T01:10:56.220" v="583"/>
          <ac:spMkLst>
            <pc:docMk/>
            <pc:sldMk cId="1526727955" sldId="259"/>
            <ac:spMk id="8" creationId="{72526924-84D3-45FB-A5FE-62D8FCBF53B6}"/>
          </ac:spMkLst>
        </pc:spChg>
        <pc:spChg chg="add del">
          <ac:chgData name="Caruso, Andrew" userId="6bba1716-bebd-4f29-ba32-41fc42f7fbd8" providerId="ADAL" clId="{358F67B3-9E7D-A94B-AE4A-736D178FAE73}" dt="2024-12-08T01:10:56.220" v="583"/>
          <ac:spMkLst>
            <pc:docMk/>
            <pc:sldMk cId="1526727955" sldId="259"/>
            <ac:spMk id="10" creationId="{5C2A6256-1DD0-4E4B-A8B3-9A711B4DBE0C}"/>
          </ac:spMkLst>
        </pc:spChg>
        <pc:spChg chg="add del">
          <ac:chgData name="Caruso, Andrew" userId="6bba1716-bebd-4f29-ba32-41fc42f7fbd8" providerId="ADAL" clId="{358F67B3-9E7D-A94B-AE4A-736D178FAE73}" dt="2024-12-08T01:10:56.220" v="583"/>
          <ac:spMkLst>
            <pc:docMk/>
            <pc:sldMk cId="1526727955" sldId="259"/>
            <ac:spMk id="12" creationId="{41760540-185E-4652-BFD2-9B362EF3BC99}"/>
          </ac:spMkLst>
        </pc:spChg>
        <pc:spChg chg="add del">
          <ac:chgData name="Caruso, Andrew" userId="6bba1716-bebd-4f29-ba32-41fc42f7fbd8" providerId="ADAL" clId="{358F67B3-9E7D-A94B-AE4A-736D178FAE73}" dt="2024-12-08T01:10:56.220" v="583"/>
          <ac:spMkLst>
            <pc:docMk/>
            <pc:sldMk cId="1526727955" sldId="259"/>
            <ac:spMk id="14" creationId="{729789F4-85C1-41A0-83EB-992E22210CB9}"/>
          </ac:spMkLst>
        </pc:spChg>
        <pc:spChg chg="add del">
          <ac:chgData name="Caruso, Andrew" userId="6bba1716-bebd-4f29-ba32-41fc42f7fbd8" providerId="ADAL" clId="{358F67B3-9E7D-A94B-AE4A-736D178FAE73}" dt="2024-12-08T01:10:56.220" v="583"/>
          <ac:spMkLst>
            <pc:docMk/>
            <pc:sldMk cId="1526727955" sldId="259"/>
            <ac:spMk id="16" creationId="{9D9D367D-6DD2-4A7C-8918-0DCAC297559A}"/>
          </ac:spMkLst>
        </pc:spChg>
      </pc:sldChg>
      <pc:sldChg chg="addSp delSp modSp add del mod">
        <pc:chgData name="Caruso, Andrew" userId="6bba1716-bebd-4f29-ba32-41fc42f7fbd8" providerId="ADAL" clId="{358F67B3-9E7D-A94B-AE4A-736D178FAE73}" dt="2024-12-11T17:11:15.405" v="5363" actId="2696"/>
        <pc:sldMkLst>
          <pc:docMk/>
          <pc:sldMk cId="3245000205" sldId="259"/>
        </pc:sldMkLst>
        <pc:spChg chg="mod">
          <ac:chgData name="Caruso, Andrew" userId="6bba1716-bebd-4f29-ba32-41fc42f7fbd8" providerId="ADAL" clId="{358F67B3-9E7D-A94B-AE4A-736D178FAE73}" dt="2024-12-11T04:05:04.907" v="3757" actId="20577"/>
          <ac:spMkLst>
            <pc:docMk/>
            <pc:sldMk cId="3245000205" sldId="259"/>
            <ac:spMk id="2" creationId="{155288F6-3B65-752D-1997-FEAF7BC0CBAC}"/>
          </ac:spMkLst>
        </pc:spChg>
        <pc:spChg chg="mod">
          <ac:chgData name="Caruso, Andrew" userId="6bba1716-bebd-4f29-ba32-41fc42f7fbd8" providerId="ADAL" clId="{358F67B3-9E7D-A94B-AE4A-736D178FAE73}" dt="2024-12-11T16:40:33.886" v="4799" actId="14100"/>
          <ac:spMkLst>
            <pc:docMk/>
            <pc:sldMk cId="3245000205" sldId="259"/>
            <ac:spMk id="4" creationId="{8BC5FA3A-F3A8-1125-F73A-4158F2F430A0}"/>
          </ac:spMkLst>
        </pc:spChg>
        <pc:spChg chg="add mod">
          <ac:chgData name="Caruso, Andrew" userId="6bba1716-bebd-4f29-ba32-41fc42f7fbd8" providerId="ADAL" clId="{358F67B3-9E7D-A94B-AE4A-736D178FAE73}" dt="2024-12-11T04:03:41.755" v="3733" actId="20577"/>
          <ac:spMkLst>
            <pc:docMk/>
            <pc:sldMk cId="3245000205" sldId="259"/>
            <ac:spMk id="7" creationId="{CBB5A4B9-E1E0-E3FF-3D99-E86F928BF5EA}"/>
          </ac:spMkLst>
        </pc:spChg>
        <pc:picChg chg="add mod">
          <ac:chgData name="Caruso, Andrew" userId="6bba1716-bebd-4f29-ba32-41fc42f7fbd8" providerId="ADAL" clId="{358F67B3-9E7D-A94B-AE4A-736D178FAE73}" dt="2024-12-11T16:40:39.278" v="4802" actId="1076"/>
          <ac:picMkLst>
            <pc:docMk/>
            <pc:sldMk cId="3245000205" sldId="259"/>
            <ac:picMk id="3" creationId="{F4718C7A-3F76-903D-059B-6FE7708C87EB}"/>
          </ac:picMkLst>
        </pc:picChg>
        <pc:picChg chg="add del mod">
          <ac:chgData name="Caruso, Andrew" userId="6bba1716-bebd-4f29-ba32-41fc42f7fbd8" providerId="ADAL" clId="{358F67B3-9E7D-A94B-AE4A-736D178FAE73}" dt="2024-12-11T04:04:44.303" v="3739" actId="478"/>
          <ac:picMkLst>
            <pc:docMk/>
            <pc:sldMk cId="3245000205" sldId="259"/>
            <ac:picMk id="6" creationId="{85CCA83E-ACCB-DDCF-DD81-8A0F01BB07B7}"/>
          </ac:picMkLst>
        </pc:picChg>
      </pc:sldChg>
      <pc:sldChg chg="delSp add del setBg delDesignElem">
        <pc:chgData name="Caruso, Andrew" userId="6bba1716-bebd-4f29-ba32-41fc42f7fbd8" providerId="ADAL" clId="{358F67B3-9E7D-A94B-AE4A-736D178FAE73}" dt="2024-12-08T01:11:03.049" v="586" actId="2696"/>
        <pc:sldMkLst>
          <pc:docMk/>
          <pc:sldMk cId="3257878501" sldId="259"/>
        </pc:sldMkLst>
        <pc:spChg chg="del">
          <ac:chgData name="Caruso, Andrew" userId="6bba1716-bebd-4f29-ba32-41fc42f7fbd8" providerId="ADAL" clId="{358F67B3-9E7D-A94B-AE4A-736D178FAE73}" dt="2024-12-08T01:10:59.620" v="585"/>
          <ac:spMkLst>
            <pc:docMk/>
            <pc:sldMk cId="3257878501" sldId="259"/>
            <ac:spMk id="8" creationId="{72526924-84D3-45FB-A5FE-62D8FCBF53B6}"/>
          </ac:spMkLst>
        </pc:spChg>
        <pc:spChg chg="del">
          <ac:chgData name="Caruso, Andrew" userId="6bba1716-bebd-4f29-ba32-41fc42f7fbd8" providerId="ADAL" clId="{358F67B3-9E7D-A94B-AE4A-736D178FAE73}" dt="2024-12-08T01:10:59.620" v="585"/>
          <ac:spMkLst>
            <pc:docMk/>
            <pc:sldMk cId="3257878501" sldId="259"/>
            <ac:spMk id="10" creationId="{5C2A6256-1DD0-4E4B-A8B3-9A711B4DBE0C}"/>
          </ac:spMkLst>
        </pc:spChg>
        <pc:spChg chg="del">
          <ac:chgData name="Caruso, Andrew" userId="6bba1716-bebd-4f29-ba32-41fc42f7fbd8" providerId="ADAL" clId="{358F67B3-9E7D-A94B-AE4A-736D178FAE73}" dt="2024-12-08T01:10:59.620" v="585"/>
          <ac:spMkLst>
            <pc:docMk/>
            <pc:sldMk cId="3257878501" sldId="259"/>
            <ac:spMk id="12" creationId="{41760540-185E-4652-BFD2-9B362EF3BC99}"/>
          </ac:spMkLst>
        </pc:spChg>
        <pc:spChg chg="del">
          <ac:chgData name="Caruso, Andrew" userId="6bba1716-bebd-4f29-ba32-41fc42f7fbd8" providerId="ADAL" clId="{358F67B3-9E7D-A94B-AE4A-736D178FAE73}" dt="2024-12-08T01:10:59.620" v="585"/>
          <ac:spMkLst>
            <pc:docMk/>
            <pc:sldMk cId="3257878501" sldId="259"/>
            <ac:spMk id="14" creationId="{729789F4-85C1-41A0-83EB-992E22210CB9}"/>
          </ac:spMkLst>
        </pc:spChg>
        <pc:spChg chg="del">
          <ac:chgData name="Caruso, Andrew" userId="6bba1716-bebd-4f29-ba32-41fc42f7fbd8" providerId="ADAL" clId="{358F67B3-9E7D-A94B-AE4A-736D178FAE73}" dt="2024-12-08T01:10:59.620" v="585"/>
          <ac:spMkLst>
            <pc:docMk/>
            <pc:sldMk cId="3257878501" sldId="259"/>
            <ac:spMk id="16" creationId="{9D9D367D-6DD2-4A7C-8918-0DCAC297559A}"/>
          </ac:spMkLst>
        </pc:spChg>
      </pc:sldChg>
      <pc:sldChg chg="addSp delSp modSp add del mod setBg delDesignElem">
        <pc:chgData name="Caruso, Andrew" userId="6bba1716-bebd-4f29-ba32-41fc42f7fbd8" providerId="ADAL" clId="{358F67B3-9E7D-A94B-AE4A-736D178FAE73}" dt="2024-12-12T19:52:44.035" v="13384" actId="2696"/>
        <pc:sldMkLst>
          <pc:docMk/>
          <pc:sldMk cId="1310058300" sldId="260"/>
        </pc:sldMkLst>
        <pc:spChg chg="mod">
          <ac:chgData name="Caruso, Andrew" userId="6bba1716-bebd-4f29-ba32-41fc42f7fbd8" providerId="ADAL" clId="{358F67B3-9E7D-A94B-AE4A-736D178FAE73}" dt="2024-12-11T18:33:59.755" v="5612" actId="20577"/>
          <ac:spMkLst>
            <pc:docMk/>
            <pc:sldMk cId="1310058300" sldId="260"/>
            <ac:spMk id="2" creationId="{155288F6-3B65-752D-1997-FEAF7BC0CBAC}"/>
          </ac:spMkLst>
        </pc:spChg>
        <pc:spChg chg="add del mod">
          <ac:chgData name="Caruso, Andrew" userId="6bba1716-bebd-4f29-ba32-41fc42f7fbd8" providerId="ADAL" clId="{358F67B3-9E7D-A94B-AE4A-736D178FAE73}" dt="2024-12-11T16:18:20.204" v="4370"/>
          <ac:spMkLst>
            <pc:docMk/>
            <pc:sldMk cId="1310058300" sldId="260"/>
            <ac:spMk id="3" creationId="{7ECD60DB-F406-9265-F0F3-DEE17CDCD47F}"/>
          </ac:spMkLst>
        </pc:spChg>
        <pc:spChg chg="add mod">
          <ac:chgData name="Caruso, Andrew" userId="6bba1716-bebd-4f29-ba32-41fc42f7fbd8" providerId="ADAL" clId="{358F67B3-9E7D-A94B-AE4A-736D178FAE73}" dt="2024-12-12T03:15:29.523" v="7672"/>
          <ac:spMkLst>
            <pc:docMk/>
            <pc:sldMk cId="1310058300" sldId="260"/>
            <ac:spMk id="3" creationId="{BB3D2BD5-1090-B93B-9F59-A2D99C2A07A3}"/>
          </ac:spMkLst>
        </pc:spChg>
        <pc:spChg chg="mod">
          <ac:chgData name="Caruso, Andrew" userId="6bba1716-bebd-4f29-ba32-41fc42f7fbd8" providerId="ADAL" clId="{358F67B3-9E7D-A94B-AE4A-736D178FAE73}" dt="2024-12-11T19:57:23.004" v="7276" actId="2710"/>
          <ac:spMkLst>
            <pc:docMk/>
            <pc:sldMk cId="1310058300" sldId="260"/>
            <ac:spMk id="4" creationId="{8BC5FA3A-F3A8-1125-F73A-4158F2F430A0}"/>
          </ac:spMkLst>
        </pc:spChg>
        <pc:spChg chg="add mod">
          <ac:chgData name="Caruso, Andrew" userId="6bba1716-bebd-4f29-ba32-41fc42f7fbd8" providerId="ADAL" clId="{358F67B3-9E7D-A94B-AE4A-736D178FAE73}" dt="2024-12-11T18:52:11.908" v="5903" actId="164"/>
          <ac:spMkLst>
            <pc:docMk/>
            <pc:sldMk cId="1310058300" sldId="260"/>
            <ac:spMk id="6" creationId="{3166222C-687D-E761-4E64-E863B6FA8A5C}"/>
          </ac:spMkLst>
        </pc:spChg>
        <pc:spChg chg="add del mod">
          <ac:chgData name="Caruso, Andrew" userId="6bba1716-bebd-4f29-ba32-41fc42f7fbd8" providerId="ADAL" clId="{358F67B3-9E7D-A94B-AE4A-736D178FAE73}" dt="2024-12-11T16:24:57.831" v="4498"/>
          <ac:spMkLst>
            <pc:docMk/>
            <pc:sldMk cId="1310058300" sldId="260"/>
            <ac:spMk id="7" creationId="{1D875B77-F48F-9004-6837-E70A81507BD8}"/>
          </ac:spMkLst>
        </pc:spChg>
        <pc:spChg chg="del">
          <ac:chgData name="Caruso, Andrew" userId="6bba1716-bebd-4f29-ba32-41fc42f7fbd8" providerId="ADAL" clId="{358F67B3-9E7D-A94B-AE4A-736D178FAE73}" dt="2024-12-12T19:51:30.164" v="13380"/>
          <ac:spMkLst>
            <pc:docMk/>
            <pc:sldMk cId="1310058300" sldId="260"/>
            <ac:spMk id="8" creationId="{72526924-84D3-45FB-A5FE-62D8FCBF53B6}"/>
          </ac:spMkLst>
        </pc:spChg>
        <pc:spChg chg="add mod">
          <ac:chgData name="Caruso, Andrew" userId="6bba1716-bebd-4f29-ba32-41fc42f7fbd8" providerId="ADAL" clId="{358F67B3-9E7D-A94B-AE4A-736D178FAE73}" dt="2024-12-11T18:52:11.908" v="5903" actId="164"/>
          <ac:spMkLst>
            <pc:docMk/>
            <pc:sldMk cId="1310058300" sldId="260"/>
            <ac:spMk id="9" creationId="{BC29C981-08C0-96AF-A4FF-A323C495C365}"/>
          </ac:spMkLst>
        </pc:spChg>
        <pc:spChg chg="del">
          <ac:chgData name="Caruso, Andrew" userId="6bba1716-bebd-4f29-ba32-41fc42f7fbd8" providerId="ADAL" clId="{358F67B3-9E7D-A94B-AE4A-736D178FAE73}" dt="2024-12-12T19:51:30.164" v="13380"/>
          <ac:spMkLst>
            <pc:docMk/>
            <pc:sldMk cId="1310058300" sldId="260"/>
            <ac:spMk id="10" creationId="{5C2A6256-1DD0-4E4B-A8B3-9A711B4DBE0C}"/>
          </ac:spMkLst>
        </pc:spChg>
        <pc:spChg chg="add mod">
          <ac:chgData name="Caruso, Andrew" userId="6bba1716-bebd-4f29-ba32-41fc42f7fbd8" providerId="ADAL" clId="{358F67B3-9E7D-A94B-AE4A-736D178FAE73}" dt="2024-12-11T18:52:11.908" v="5903" actId="164"/>
          <ac:spMkLst>
            <pc:docMk/>
            <pc:sldMk cId="1310058300" sldId="260"/>
            <ac:spMk id="11" creationId="{79DFC7EC-318A-D269-238F-BBAE8612C370}"/>
          </ac:spMkLst>
        </pc:spChg>
        <pc:spChg chg="del">
          <ac:chgData name="Caruso, Andrew" userId="6bba1716-bebd-4f29-ba32-41fc42f7fbd8" providerId="ADAL" clId="{358F67B3-9E7D-A94B-AE4A-736D178FAE73}" dt="2024-12-12T19:51:30.164" v="13380"/>
          <ac:spMkLst>
            <pc:docMk/>
            <pc:sldMk cId="1310058300" sldId="260"/>
            <ac:spMk id="12" creationId="{41760540-185E-4652-BFD2-9B362EF3BC99}"/>
          </ac:spMkLst>
        </pc:spChg>
        <pc:spChg chg="add mod">
          <ac:chgData name="Caruso, Andrew" userId="6bba1716-bebd-4f29-ba32-41fc42f7fbd8" providerId="ADAL" clId="{358F67B3-9E7D-A94B-AE4A-736D178FAE73}" dt="2024-12-11T18:52:11.908" v="5903" actId="164"/>
          <ac:spMkLst>
            <pc:docMk/>
            <pc:sldMk cId="1310058300" sldId="260"/>
            <ac:spMk id="13" creationId="{F515DD9D-B4DC-D325-914D-41F56FB42973}"/>
          </ac:spMkLst>
        </pc:spChg>
        <pc:spChg chg="del">
          <ac:chgData name="Caruso, Andrew" userId="6bba1716-bebd-4f29-ba32-41fc42f7fbd8" providerId="ADAL" clId="{358F67B3-9E7D-A94B-AE4A-736D178FAE73}" dt="2024-12-12T19:51:30.164" v="13380"/>
          <ac:spMkLst>
            <pc:docMk/>
            <pc:sldMk cId="1310058300" sldId="260"/>
            <ac:spMk id="14" creationId="{729789F4-85C1-41A0-83EB-992E22210CB9}"/>
          </ac:spMkLst>
        </pc:spChg>
        <pc:spChg chg="del">
          <ac:chgData name="Caruso, Andrew" userId="6bba1716-bebd-4f29-ba32-41fc42f7fbd8" providerId="ADAL" clId="{358F67B3-9E7D-A94B-AE4A-736D178FAE73}" dt="2024-12-12T19:51:30.164" v="13380"/>
          <ac:spMkLst>
            <pc:docMk/>
            <pc:sldMk cId="1310058300" sldId="260"/>
            <ac:spMk id="16" creationId="{9D9D367D-6DD2-4A7C-8918-0DCAC297559A}"/>
          </ac:spMkLst>
        </pc:spChg>
        <pc:spChg chg="add del mod">
          <ac:chgData name="Caruso, Andrew" userId="6bba1716-bebd-4f29-ba32-41fc42f7fbd8" providerId="ADAL" clId="{358F67B3-9E7D-A94B-AE4A-736D178FAE73}" dt="2024-12-11T19:51:41.890" v="7007" actId="478"/>
          <ac:spMkLst>
            <pc:docMk/>
            <pc:sldMk cId="1310058300" sldId="260"/>
            <ac:spMk id="18" creationId="{7DBD8742-1982-F372-8A9B-2AAB61530EA2}"/>
          </ac:spMkLst>
        </pc:spChg>
        <pc:grpChg chg="add mod">
          <ac:chgData name="Caruso, Andrew" userId="6bba1716-bebd-4f29-ba32-41fc42f7fbd8" providerId="ADAL" clId="{358F67B3-9E7D-A94B-AE4A-736D178FAE73}" dt="2024-12-11T19:51:47.741" v="7009" actId="1076"/>
          <ac:grpSpMkLst>
            <pc:docMk/>
            <pc:sldMk cId="1310058300" sldId="260"/>
            <ac:grpSpMk id="15" creationId="{5BD6E77E-EBF9-DF44-2071-5C3E4D97FFF8}"/>
          </ac:grpSpMkLst>
        </pc:grpChg>
      </pc:sldChg>
      <pc:sldChg chg="modSp add del mod">
        <pc:chgData name="Caruso, Andrew" userId="6bba1716-bebd-4f29-ba32-41fc42f7fbd8" providerId="ADAL" clId="{358F67B3-9E7D-A94B-AE4A-736D178FAE73}" dt="2024-12-11T03:55:33.772" v="3633" actId="2696"/>
        <pc:sldMkLst>
          <pc:docMk/>
          <pc:sldMk cId="2365206986" sldId="261"/>
        </pc:sldMkLst>
        <pc:spChg chg="mod">
          <ac:chgData name="Caruso, Andrew" userId="6bba1716-bebd-4f29-ba32-41fc42f7fbd8" providerId="ADAL" clId="{358F67B3-9E7D-A94B-AE4A-736D178FAE73}" dt="2024-12-08T01:13:18.664" v="673" actId="20577"/>
          <ac:spMkLst>
            <pc:docMk/>
            <pc:sldMk cId="2365206986" sldId="261"/>
            <ac:spMk id="2" creationId="{155288F6-3B65-752D-1997-FEAF7BC0CBAC}"/>
          </ac:spMkLst>
        </pc:spChg>
      </pc:sldChg>
      <pc:sldChg chg="new del">
        <pc:chgData name="Caruso, Andrew" userId="6bba1716-bebd-4f29-ba32-41fc42f7fbd8" providerId="ADAL" clId="{358F67B3-9E7D-A94B-AE4A-736D178FAE73}" dt="2024-12-10T16:53:16.454" v="1305" actId="2696"/>
        <pc:sldMkLst>
          <pc:docMk/>
          <pc:sldMk cId="522842027" sldId="262"/>
        </pc:sldMkLst>
      </pc:sldChg>
      <pc:sldChg chg="addSp delSp modSp add mod delDesignElem">
        <pc:chgData name="Caruso, Andrew" userId="6bba1716-bebd-4f29-ba32-41fc42f7fbd8" providerId="ADAL" clId="{358F67B3-9E7D-A94B-AE4A-736D178FAE73}" dt="2024-12-13T01:58:15.154" v="15107" actId="20577"/>
        <pc:sldMkLst>
          <pc:docMk/>
          <pc:sldMk cId="1813117628" sldId="262"/>
        </pc:sldMkLst>
        <pc:spChg chg="mod">
          <ac:chgData name="Caruso, Andrew" userId="6bba1716-bebd-4f29-ba32-41fc42f7fbd8" providerId="ADAL" clId="{358F67B3-9E7D-A94B-AE4A-736D178FAE73}" dt="2024-12-10T16:55:57.051" v="1334" actId="20577"/>
          <ac:spMkLst>
            <pc:docMk/>
            <pc:sldMk cId="1813117628" sldId="262"/>
            <ac:spMk id="2" creationId="{155288F6-3B65-752D-1997-FEAF7BC0CBAC}"/>
          </ac:spMkLst>
        </pc:spChg>
        <pc:spChg chg="add mod">
          <ac:chgData name="Caruso, Andrew" userId="6bba1716-bebd-4f29-ba32-41fc42f7fbd8" providerId="ADAL" clId="{358F67B3-9E7D-A94B-AE4A-736D178FAE73}" dt="2024-12-12T20:43:21.206" v="14276"/>
          <ac:spMkLst>
            <pc:docMk/>
            <pc:sldMk cId="1813117628" sldId="262"/>
            <ac:spMk id="3" creationId="{1884E709-3D49-2EFD-6163-605D837D9616}"/>
          </ac:spMkLst>
        </pc:spChg>
        <pc:spChg chg="mod">
          <ac:chgData name="Caruso, Andrew" userId="6bba1716-bebd-4f29-ba32-41fc42f7fbd8" providerId="ADAL" clId="{358F67B3-9E7D-A94B-AE4A-736D178FAE73}" dt="2024-12-13T01:57:42.957" v="15093" actId="1076"/>
          <ac:spMkLst>
            <pc:docMk/>
            <pc:sldMk cId="1813117628" sldId="262"/>
            <ac:spMk id="4" creationId="{8BC5FA3A-F3A8-1125-F73A-4158F2F430A0}"/>
          </ac:spMkLst>
        </pc:spChg>
        <pc:spChg chg="mod">
          <ac:chgData name="Caruso, Andrew" userId="6bba1716-bebd-4f29-ba32-41fc42f7fbd8" providerId="ADAL" clId="{358F67B3-9E7D-A94B-AE4A-736D178FAE73}" dt="2024-12-13T01:58:15.154" v="15107" actId="20577"/>
          <ac:spMkLst>
            <pc:docMk/>
            <pc:sldMk cId="1813117628" sldId="262"/>
            <ac:spMk id="5" creationId="{F917A602-2E9E-4D14-9B5B-1D394620DC5B}"/>
          </ac:spMkLst>
        </pc:spChg>
        <pc:spChg chg="add mod">
          <ac:chgData name="Caruso, Andrew" userId="6bba1716-bebd-4f29-ba32-41fc42f7fbd8" providerId="ADAL" clId="{358F67B3-9E7D-A94B-AE4A-736D178FAE73}" dt="2024-12-12T15:59:37.484" v="11143"/>
          <ac:spMkLst>
            <pc:docMk/>
            <pc:sldMk cId="1813117628" sldId="262"/>
            <ac:spMk id="6" creationId="{3FBF4DA5-934C-2E6F-0C62-35E796964070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813117628" sldId="262"/>
            <ac:spMk id="8" creationId="{72526924-84D3-45FB-A5FE-62D8FCBF53B6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813117628" sldId="262"/>
            <ac:spMk id="10" creationId="{5C2A6256-1DD0-4E4B-A8B3-9A711B4DBE0C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813117628" sldId="262"/>
            <ac:spMk id="12" creationId="{41760540-185E-4652-BFD2-9B362EF3BC9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813117628" sldId="262"/>
            <ac:spMk id="14" creationId="{729789F4-85C1-41A0-83EB-992E22210CB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813117628" sldId="262"/>
            <ac:spMk id="16" creationId="{9D9D367D-6DD2-4A7C-8918-0DCAC297559A}"/>
          </ac:spMkLst>
        </pc:spChg>
      </pc:sldChg>
      <pc:sldChg chg="delSp add del setBg delDesignElem">
        <pc:chgData name="Caruso, Andrew" userId="6bba1716-bebd-4f29-ba32-41fc42f7fbd8" providerId="ADAL" clId="{358F67B3-9E7D-A94B-AE4A-736D178FAE73}" dt="2024-12-10T16:53:31.737" v="1309" actId="2696"/>
        <pc:sldMkLst>
          <pc:docMk/>
          <pc:sldMk cId="2552019302" sldId="262"/>
        </pc:sldMkLst>
        <pc:spChg chg="del">
          <ac:chgData name="Caruso, Andrew" userId="6bba1716-bebd-4f29-ba32-41fc42f7fbd8" providerId="ADAL" clId="{358F67B3-9E7D-A94B-AE4A-736D178FAE73}" dt="2024-12-10T16:53:28.138" v="1308"/>
          <ac:spMkLst>
            <pc:docMk/>
            <pc:sldMk cId="2552019302" sldId="262"/>
            <ac:spMk id="8" creationId="{72526924-84D3-45FB-A5FE-62D8FCBF53B6}"/>
          </ac:spMkLst>
        </pc:spChg>
        <pc:spChg chg="del">
          <ac:chgData name="Caruso, Andrew" userId="6bba1716-bebd-4f29-ba32-41fc42f7fbd8" providerId="ADAL" clId="{358F67B3-9E7D-A94B-AE4A-736D178FAE73}" dt="2024-12-10T16:53:28.138" v="1308"/>
          <ac:spMkLst>
            <pc:docMk/>
            <pc:sldMk cId="2552019302" sldId="262"/>
            <ac:spMk id="10" creationId="{5C2A6256-1DD0-4E4B-A8B3-9A711B4DBE0C}"/>
          </ac:spMkLst>
        </pc:spChg>
        <pc:spChg chg="del">
          <ac:chgData name="Caruso, Andrew" userId="6bba1716-bebd-4f29-ba32-41fc42f7fbd8" providerId="ADAL" clId="{358F67B3-9E7D-A94B-AE4A-736D178FAE73}" dt="2024-12-10T16:53:28.138" v="1308"/>
          <ac:spMkLst>
            <pc:docMk/>
            <pc:sldMk cId="2552019302" sldId="262"/>
            <ac:spMk id="12" creationId="{41760540-185E-4652-BFD2-9B362EF3BC99}"/>
          </ac:spMkLst>
        </pc:spChg>
        <pc:spChg chg="del">
          <ac:chgData name="Caruso, Andrew" userId="6bba1716-bebd-4f29-ba32-41fc42f7fbd8" providerId="ADAL" clId="{358F67B3-9E7D-A94B-AE4A-736D178FAE73}" dt="2024-12-10T16:53:28.138" v="1308"/>
          <ac:spMkLst>
            <pc:docMk/>
            <pc:sldMk cId="2552019302" sldId="262"/>
            <ac:spMk id="14" creationId="{729789F4-85C1-41A0-83EB-992E22210CB9}"/>
          </ac:spMkLst>
        </pc:spChg>
        <pc:spChg chg="del">
          <ac:chgData name="Caruso, Andrew" userId="6bba1716-bebd-4f29-ba32-41fc42f7fbd8" providerId="ADAL" clId="{358F67B3-9E7D-A94B-AE4A-736D178FAE73}" dt="2024-12-10T16:53:28.138" v="1308"/>
          <ac:spMkLst>
            <pc:docMk/>
            <pc:sldMk cId="2552019302" sldId="262"/>
            <ac:spMk id="16" creationId="{9D9D367D-6DD2-4A7C-8918-0DCAC297559A}"/>
          </ac:spMkLst>
        </pc:spChg>
      </pc:sldChg>
      <pc:sldChg chg="new del">
        <pc:chgData name="Caruso, Andrew" userId="6bba1716-bebd-4f29-ba32-41fc42f7fbd8" providerId="ADAL" clId="{358F67B3-9E7D-A94B-AE4A-736D178FAE73}" dt="2024-12-10T16:53:17.972" v="1306" actId="2696"/>
        <pc:sldMkLst>
          <pc:docMk/>
          <pc:sldMk cId="2857459017" sldId="263"/>
        </pc:sldMkLst>
      </pc:sldChg>
      <pc:sldChg chg="add del">
        <pc:chgData name="Caruso, Andrew" userId="6bba1716-bebd-4f29-ba32-41fc42f7fbd8" providerId="ADAL" clId="{358F67B3-9E7D-A94B-AE4A-736D178FAE73}" dt="2024-12-10T20:09:59.290" v="1641" actId="2696"/>
        <pc:sldMkLst>
          <pc:docMk/>
          <pc:sldMk cId="2945430396" sldId="263"/>
        </pc:sldMkLst>
      </pc:sldChg>
      <pc:sldChg chg="addSp delSp modSp add del mod ord">
        <pc:chgData name="Caruso, Andrew" userId="6bba1716-bebd-4f29-ba32-41fc42f7fbd8" providerId="ADAL" clId="{358F67B3-9E7D-A94B-AE4A-736D178FAE73}" dt="2024-12-11T16:15:44.690" v="4357" actId="2696"/>
        <pc:sldMkLst>
          <pc:docMk/>
          <pc:sldMk cId="4211146627" sldId="263"/>
        </pc:sldMkLst>
        <pc:spChg chg="mod">
          <ac:chgData name="Caruso, Andrew" userId="6bba1716-bebd-4f29-ba32-41fc42f7fbd8" providerId="ADAL" clId="{358F67B3-9E7D-A94B-AE4A-736D178FAE73}" dt="2024-12-11T03:48:05.271" v="3427" actId="20577"/>
          <ac:spMkLst>
            <pc:docMk/>
            <pc:sldMk cId="4211146627" sldId="263"/>
            <ac:spMk id="2" creationId="{155288F6-3B65-752D-1997-FEAF7BC0CBAC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3" creationId="{70FB86B3-30CA-9BF2-CFCA-8BBA28641285}"/>
          </ac:spMkLst>
        </pc:spChg>
        <pc:spChg chg="add del mod">
          <ac:chgData name="Caruso, Andrew" userId="6bba1716-bebd-4f29-ba32-41fc42f7fbd8" providerId="ADAL" clId="{358F67B3-9E7D-A94B-AE4A-736D178FAE73}" dt="2024-12-10T20:16:35.244" v="1672" actId="478"/>
          <ac:spMkLst>
            <pc:docMk/>
            <pc:sldMk cId="4211146627" sldId="263"/>
            <ac:spMk id="3" creationId="{AAC935E2-75F6-A131-3F6E-C6A24AA70910}"/>
          </ac:spMkLst>
        </pc:spChg>
        <pc:spChg chg="del">
          <ac:chgData name="Caruso, Andrew" userId="6bba1716-bebd-4f29-ba32-41fc42f7fbd8" providerId="ADAL" clId="{358F67B3-9E7D-A94B-AE4A-736D178FAE73}" dt="2024-12-10T20:10:03.516" v="1643" actId="478"/>
          <ac:spMkLst>
            <pc:docMk/>
            <pc:sldMk cId="4211146627" sldId="263"/>
            <ac:spMk id="4" creationId="{8BC5FA3A-F3A8-1125-F73A-4158F2F430A0}"/>
          </ac:spMkLst>
        </pc:spChg>
        <pc:spChg chg="add del mod">
          <ac:chgData name="Caruso, Andrew" userId="6bba1716-bebd-4f29-ba32-41fc42f7fbd8" providerId="ADAL" clId="{358F67B3-9E7D-A94B-AE4A-736D178FAE73}" dt="2024-12-11T02:12:01.254" v="1786" actId="478"/>
          <ac:spMkLst>
            <pc:docMk/>
            <pc:sldMk cId="4211146627" sldId="263"/>
            <ac:spMk id="4" creationId="{9B1BE611-7BB2-D001-66E8-5105D6E436BB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5" creationId="{F917A602-2E9E-4D14-9B5B-1D394620DC5B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6" creationId="{B4C5F8C0-0D3D-1093-0DBA-AAA9B714B455}"/>
          </ac:spMkLst>
        </pc:spChg>
        <pc:spChg chg="del mod">
          <ac:chgData name="Caruso, Andrew" userId="6bba1716-bebd-4f29-ba32-41fc42f7fbd8" providerId="ADAL" clId="{358F67B3-9E7D-A94B-AE4A-736D178FAE73}" dt="2024-12-10T20:12:08.008" v="1660" actId="478"/>
          <ac:spMkLst>
            <pc:docMk/>
            <pc:sldMk cId="4211146627" sldId="263"/>
            <ac:spMk id="7" creationId="{BBDAA659-FBCC-5063-0731-F1BF4727B669}"/>
          </ac:spMkLst>
        </pc:spChg>
        <pc:spChg chg="mod">
          <ac:chgData name="Caruso, Andrew" userId="6bba1716-bebd-4f29-ba32-41fc42f7fbd8" providerId="ADAL" clId="{358F67B3-9E7D-A94B-AE4A-736D178FAE73}" dt="2024-12-11T02:35:39.074" v="2021" actId="166"/>
          <ac:spMkLst>
            <pc:docMk/>
            <pc:sldMk cId="4211146627" sldId="263"/>
            <ac:spMk id="8" creationId="{72526924-84D3-45FB-A5FE-62D8FCBF53B6}"/>
          </ac:spMkLst>
        </pc:spChg>
        <pc:spChg chg="mod">
          <ac:chgData name="Caruso, Andrew" userId="6bba1716-bebd-4f29-ba32-41fc42f7fbd8" providerId="ADAL" clId="{358F67B3-9E7D-A94B-AE4A-736D178FAE73}" dt="2024-12-11T02:35:39.074" v="2021" actId="166"/>
          <ac:spMkLst>
            <pc:docMk/>
            <pc:sldMk cId="4211146627" sldId="263"/>
            <ac:spMk id="10" creationId="{5C2A6256-1DD0-4E4B-A8B3-9A711B4DBE0C}"/>
          </ac:spMkLst>
        </pc:spChg>
        <pc:spChg chg="mod">
          <ac:chgData name="Caruso, Andrew" userId="6bba1716-bebd-4f29-ba32-41fc42f7fbd8" providerId="ADAL" clId="{358F67B3-9E7D-A94B-AE4A-736D178FAE73}" dt="2024-12-11T02:35:39.074" v="2021" actId="166"/>
          <ac:spMkLst>
            <pc:docMk/>
            <pc:sldMk cId="4211146627" sldId="263"/>
            <ac:spMk id="12" creationId="{41760540-185E-4652-BFD2-9B362EF3BC99}"/>
          </ac:spMkLst>
        </pc:spChg>
        <pc:spChg chg="mod">
          <ac:chgData name="Caruso, Andrew" userId="6bba1716-bebd-4f29-ba32-41fc42f7fbd8" providerId="ADAL" clId="{358F67B3-9E7D-A94B-AE4A-736D178FAE73}" dt="2024-12-11T02:35:39.074" v="2021" actId="166"/>
          <ac:spMkLst>
            <pc:docMk/>
            <pc:sldMk cId="4211146627" sldId="263"/>
            <ac:spMk id="14" creationId="{729789F4-85C1-41A0-83EB-992E22210CB9}"/>
          </ac:spMkLst>
        </pc:spChg>
        <pc:spChg chg="mod">
          <ac:chgData name="Caruso, Andrew" userId="6bba1716-bebd-4f29-ba32-41fc42f7fbd8" providerId="ADAL" clId="{358F67B3-9E7D-A94B-AE4A-736D178FAE73}" dt="2024-12-11T02:06:59.602" v="1764" actId="14100"/>
          <ac:spMkLst>
            <pc:docMk/>
            <pc:sldMk cId="4211146627" sldId="263"/>
            <ac:spMk id="15" creationId="{672C585F-2137-EBDB-6385-7347D65AA750}"/>
          </ac:spMkLst>
        </pc:spChg>
        <pc:spChg chg="mod">
          <ac:chgData name="Caruso, Andrew" userId="6bba1716-bebd-4f29-ba32-41fc42f7fbd8" providerId="ADAL" clId="{358F67B3-9E7D-A94B-AE4A-736D178FAE73}" dt="2024-12-11T02:35:39.074" v="2021" actId="166"/>
          <ac:spMkLst>
            <pc:docMk/>
            <pc:sldMk cId="4211146627" sldId="263"/>
            <ac:spMk id="16" creationId="{9D9D367D-6DD2-4A7C-8918-0DCAC297559A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20" creationId="{638A0F03-B6D1-8B22-39CB-AE4E5FF68EDD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21" creationId="{78476814-F809-4E81-7C92-3F13DA452BD3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22" creationId="{A96932AB-4930-C388-CE62-3DF847CA860D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23" creationId="{537F68B3-7FD7-16CA-5873-2F8EC3E0E43B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24" creationId="{B8C9B1AA-3420-DF8B-873E-79DFB652BC94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25" creationId="{B02A6FE9-C9B8-B11F-3F9B-26D9D80A28C1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26" creationId="{9D809AB1-2C7E-F8F3-FD7F-AAF32DA0A7FB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27" creationId="{1BAF323A-09D3-9360-3002-E826CE7C4B99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28" creationId="{13AA816C-2384-B0C5-2C6C-1B133AEA4FBC}"/>
          </ac:spMkLst>
        </pc:spChg>
        <pc:spChg chg="mod">
          <ac:chgData name="Caruso, Andrew" userId="6bba1716-bebd-4f29-ba32-41fc42f7fbd8" providerId="ADAL" clId="{358F67B3-9E7D-A94B-AE4A-736D178FAE73}" dt="2024-12-11T02:06:53.236" v="1763" actId="14100"/>
          <ac:spMkLst>
            <pc:docMk/>
            <pc:sldMk cId="4211146627" sldId="263"/>
            <ac:spMk id="29" creationId="{ED1591CF-0D9A-AA2E-3CAF-04E37D9EE351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30" creationId="{41AF71E5-98D0-D575-77B6-94DB07303BC7}"/>
          </ac:spMkLst>
        </pc:spChg>
        <pc:spChg chg="del">
          <ac:chgData name="Caruso, Andrew" userId="6bba1716-bebd-4f29-ba32-41fc42f7fbd8" providerId="ADAL" clId="{358F67B3-9E7D-A94B-AE4A-736D178FAE73}" dt="2024-12-10T20:12:06.657" v="1659" actId="478"/>
          <ac:spMkLst>
            <pc:docMk/>
            <pc:sldMk cId="4211146627" sldId="263"/>
            <ac:spMk id="30" creationId="{C3EC58CD-C84A-89E9-B8AF-5A6AF57D749F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32" creationId="{0CCDD0A6-7317-A656-C81C-7143B290FEE3}"/>
          </ac:spMkLst>
        </pc:spChg>
        <pc:spChg chg="add del mod">
          <ac:chgData name="Caruso, Andrew" userId="6bba1716-bebd-4f29-ba32-41fc42f7fbd8" providerId="ADAL" clId="{358F67B3-9E7D-A94B-AE4A-736D178FAE73}" dt="2024-12-10T20:16:36.208" v="1673" actId="478"/>
          <ac:spMkLst>
            <pc:docMk/>
            <pc:sldMk cId="4211146627" sldId="263"/>
            <ac:spMk id="32" creationId="{94B8510A-7D62-9D67-1BA4-F8CE62EE16B7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34" creationId="{229A0F7E-FFBE-A615-CB95-72CAC43923B6}"/>
          </ac:spMkLst>
        </pc:spChg>
        <pc:spChg chg="add del mod">
          <ac:chgData name="Caruso, Andrew" userId="6bba1716-bebd-4f29-ba32-41fc42f7fbd8" providerId="ADAL" clId="{358F67B3-9E7D-A94B-AE4A-736D178FAE73}" dt="2024-12-10T20:19:14.308" v="1698" actId="478"/>
          <ac:spMkLst>
            <pc:docMk/>
            <pc:sldMk cId="4211146627" sldId="263"/>
            <ac:spMk id="34" creationId="{B2909BC5-799E-3FA5-20EC-D3548341E023}"/>
          </ac:spMkLst>
        </pc:spChg>
        <pc:spChg chg="add del mod">
          <ac:chgData name="Caruso, Andrew" userId="6bba1716-bebd-4f29-ba32-41fc42f7fbd8" providerId="ADAL" clId="{358F67B3-9E7D-A94B-AE4A-736D178FAE73}" dt="2024-12-11T02:04:59.724" v="1732" actId="478"/>
          <ac:spMkLst>
            <pc:docMk/>
            <pc:sldMk cId="4211146627" sldId="263"/>
            <ac:spMk id="35" creationId="{53560E15-450E-E09B-64C3-64F1C79C0A93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36" creationId="{AD44FA60-38CA-4A76-18F9-502C679888B3}"/>
          </ac:spMkLst>
        </pc:spChg>
        <pc:spChg chg="mod">
          <ac:chgData name="Caruso, Andrew" userId="6bba1716-bebd-4f29-ba32-41fc42f7fbd8" providerId="ADAL" clId="{358F67B3-9E7D-A94B-AE4A-736D178FAE73}" dt="2024-12-10T20:19:27.043" v="1701"/>
          <ac:spMkLst>
            <pc:docMk/>
            <pc:sldMk cId="4211146627" sldId="263"/>
            <ac:spMk id="38" creationId="{462F0552-3EA3-D643-FE3F-3CEFDFC0A13E}"/>
          </ac:spMkLst>
        </pc:spChg>
        <pc:spChg chg="mod">
          <ac:chgData name="Caruso, Andrew" userId="6bba1716-bebd-4f29-ba32-41fc42f7fbd8" providerId="ADAL" clId="{358F67B3-9E7D-A94B-AE4A-736D178FAE73}" dt="2024-12-10T20:19:27.043" v="1701"/>
          <ac:spMkLst>
            <pc:docMk/>
            <pc:sldMk cId="4211146627" sldId="263"/>
            <ac:spMk id="39" creationId="{3B4DDF29-395B-5655-47AE-BF041019BC31}"/>
          </ac:spMkLst>
        </pc:spChg>
        <pc:spChg chg="mod">
          <ac:chgData name="Caruso, Andrew" userId="6bba1716-bebd-4f29-ba32-41fc42f7fbd8" providerId="ADAL" clId="{358F67B3-9E7D-A94B-AE4A-736D178FAE73}" dt="2024-12-10T20:19:27.043" v="1701"/>
          <ac:spMkLst>
            <pc:docMk/>
            <pc:sldMk cId="4211146627" sldId="263"/>
            <ac:spMk id="40" creationId="{BDBB7C4A-F63E-D24D-A0B8-FB01E73D1BE6}"/>
          </ac:spMkLst>
        </pc:spChg>
        <pc:spChg chg="mod">
          <ac:chgData name="Caruso, Andrew" userId="6bba1716-bebd-4f29-ba32-41fc42f7fbd8" providerId="ADAL" clId="{358F67B3-9E7D-A94B-AE4A-736D178FAE73}" dt="2024-12-10T20:19:27.043" v="1701"/>
          <ac:spMkLst>
            <pc:docMk/>
            <pc:sldMk cId="4211146627" sldId="263"/>
            <ac:spMk id="41" creationId="{677B3F8F-ADB0-1EE4-3B2F-332DC1025878}"/>
          </ac:spMkLst>
        </pc:spChg>
        <pc:spChg chg="mod">
          <ac:chgData name="Caruso, Andrew" userId="6bba1716-bebd-4f29-ba32-41fc42f7fbd8" providerId="ADAL" clId="{358F67B3-9E7D-A94B-AE4A-736D178FAE73}" dt="2024-12-10T20:19:27.043" v="1701"/>
          <ac:spMkLst>
            <pc:docMk/>
            <pc:sldMk cId="4211146627" sldId="263"/>
            <ac:spMk id="42" creationId="{8109C2C2-9C9D-8FC6-D61F-A6833D5FD47B}"/>
          </ac:spMkLst>
        </pc:spChg>
        <pc:spChg chg="mod">
          <ac:chgData name="Caruso, Andrew" userId="6bba1716-bebd-4f29-ba32-41fc42f7fbd8" providerId="ADAL" clId="{358F67B3-9E7D-A94B-AE4A-736D178FAE73}" dt="2024-12-10T20:19:27.043" v="1701"/>
          <ac:spMkLst>
            <pc:docMk/>
            <pc:sldMk cId="4211146627" sldId="263"/>
            <ac:spMk id="43" creationId="{12CB7458-1CEF-7CC6-BAC7-FAAD794ADE07}"/>
          </ac:spMkLst>
        </pc:spChg>
        <pc:spChg chg="mod">
          <ac:chgData name="Caruso, Andrew" userId="6bba1716-bebd-4f29-ba32-41fc42f7fbd8" providerId="ADAL" clId="{358F67B3-9E7D-A94B-AE4A-736D178FAE73}" dt="2024-12-10T20:19:27.043" v="1701"/>
          <ac:spMkLst>
            <pc:docMk/>
            <pc:sldMk cId="4211146627" sldId="263"/>
            <ac:spMk id="44" creationId="{06950B2B-1F96-B31A-F518-F671D5EAA363}"/>
          </ac:spMkLst>
        </pc:spChg>
        <pc:spChg chg="mod">
          <ac:chgData name="Caruso, Andrew" userId="6bba1716-bebd-4f29-ba32-41fc42f7fbd8" providerId="ADAL" clId="{358F67B3-9E7D-A94B-AE4A-736D178FAE73}" dt="2024-12-10T20:19:27.043" v="1701"/>
          <ac:spMkLst>
            <pc:docMk/>
            <pc:sldMk cId="4211146627" sldId="263"/>
            <ac:spMk id="45" creationId="{DDEDE003-F124-7337-718B-B6B43C7D2885}"/>
          </ac:spMkLst>
        </pc:spChg>
        <pc:spChg chg="add del mod">
          <ac:chgData name="Caruso, Andrew" userId="6bba1716-bebd-4f29-ba32-41fc42f7fbd8" providerId="ADAL" clId="{358F67B3-9E7D-A94B-AE4A-736D178FAE73}" dt="2024-12-11T02:05:39.165" v="1740" actId="478"/>
          <ac:spMkLst>
            <pc:docMk/>
            <pc:sldMk cId="4211146627" sldId="263"/>
            <ac:spMk id="46" creationId="{DEFC8978-4D25-71A8-C5FF-28A98EC71569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47" creationId="{07D26C63-92CE-88AC-A862-8111040FF5A4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48" creationId="{CF71CB31-A394-DB22-678B-D7F757E6B433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49" creationId="{29643322-122C-1395-5291-19FA3EE66C78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50" creationId="{9A4FC9D5-03D3-548B-0F36-2B32E964CA18}"/>
          </ac:spMkLst>
        </pc:spChg>
        <pc:spChg chg="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51" creationId="{924BAF71-A3EE-C62A-6A5D-C96F8C1572B7}"/>
          </ac:spMkLst>
        </pc:spChg>
        <pc:spChg chg="add del mod">
          <ac:chgData name="Caruso, Andrew" userId="6bba1716-bebd-4f29-ba32-41fc42f7fbd8" providerId="ADAL" clId="{358F67B3-9E7D-A94B-AE4A-736D178FAE73}" dt="2024-12-11T02:12:02.401" v="1787" actId="478"/>
          <ac:spMkLst>
            <pc:docMk/>
            <pc:sldMk cId="4211146627" sldId="263"/>
            <ac:spMk id="52" creationId="{59559E9B-C251-6465-9686-9404739FFE35}"/>
          </ac:spMkLst>
        </pc:spChg>
        <pc:spChg chg="add del mod">
          <ac:chgData name="Caruso, Andrew" userId="6bba1716-bebd-4f29-ba32-41fc42f7fbd8" providerId="ADAL" clId="{358F67B3-9E7D-A94B-AE4A-736D178FAE73}" dt="2024-12-11T02:13:56.379" v="1807" actId="478"/>
          <ac:spMkLst>
            <pc:docMk/>
            <pc:sldMk cId="4211146627" sldId="263"/>
            <ac:spMk id="53" creationId="{9C64DC68-5785-0F69-A6E2-D57FC359AFC9}"/>
          </ac:spMkLst>
        </pc:spChg>
        <pc:spChg chg="add del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54" creationId="{4B8754A1-3143-AC02-C883-925D63A55B75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55" creationId="{1EDD471E-E09F-4BAF-54A0-4E2A333BB1C9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56" creationId="{13E533EA-8417-B6C8-518F-3A445276956B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57" creationId="{2F8C5E5B-7FDB-A2A2-2C37-620E956540FD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58" creationId="{A8AE8E3E-80D6-B5DC-55DE-B272DBD6F394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59" creationId="{4B6E6DCB-CCA1-5FDD-5DEC-48B0708743DF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60" creationId="{6F22BEC5-92A8-A403-DF8B-AB22D5A170A8}"/>
          </ac:spMkLst>
        </pc:spChg>
        <pc:spChg chg="del mod topLvl">
          <ac:chgData name="Caruso, Andrew" userId="6bba1716-bebd-4f29-ba32-41fc42f7fbd8" providerId="ADAL" clId="{358F67B3-9E7D-A94B-AE4A-736D178FAE73}" dt="2024-12-11T02:20:38.818" v="1860" actId="478"/>
          <ac:spMkLst>
            <pc:docMk/>
            <pc:sldMk cId="4211146627" sldId="263"/>
            <ac:spMk id="62" creationId="{6A2308C2-97FF-7BA5-14C3-20B114E0E111}"/>
          </ac:spMkLst>
        </pc:spChg>
        <pc:spChg chg="del mod">
          <ac:chgData name="Caruso, Andrew" userId="6bba1716-bebd-4f29-ba32-41fc42f7fbd8" providerId="ADAL" clId="{358F67B3-9E7D-A94B-AE4A-736D178FAE73}" dt="2024-12-11T02:20:38.818" v="1860" actId="478"/>
          <ac:spMkLst>
            <pc:docMk/>
            <pc:sldMk cId="4211146627" sldId="263"/>
            <ac:spMk id="63" creationId="{AA3B203C-EA3F-8A6A-9CE6-9A0C45920C1A}"/>
          </ac:spMkLst>
        </pc:spChg>
        <pc:spChg chg="del mod">
          <ac:chgData name="Caruso, Andrew" userId="6bba1716-bebd-4f29-ba32-41fc42f7fbd8" providerId="ADAL" clId="{358F67B3-9E7D-A94B-AE4A-736D178FAE73}" dt="2024-12-11T02:20:38.818" v="1860" actId="478"/>
          <ac:spMkLst>
            <pc:docMk/>
            <pc:sldMk cId="4211146627" sldId="263"/>
            <ac:spMk id="64" creationId="{6E4A7910-5899-583F-6544-FC51BF772BE9}"/>
          </ac:spMkLst>
        </pc:spChg>
        <pc:spChg chg="del mod">
          <ac:chgData name="Caruso, Andrew" userId="6bba1716-bebd-4f29-ba32-41fc42f7fbd8" providerId="ADAL" clId="{358F67B3-9E7D-A94B-AE4A-736D178FAE73}" dt="2024-12-11T02:20:38.818" v="1860" actId="478"/>
          <ac:spMkLst>
            <pc:docMk/>
            <pc:sldMk cId="4211146627" sldId="263"/>
            <ac:spMk id="65" creationId="{05A538E2-7943-825D-1D1A-A286B66FCFE9}"/>
          </ac:spMkLst>
        </pc:spChg>
        <pc:spChg chg="del mod topLvl">
          <ac:chgData name="Caruso, Andrew" userId="6bba1716-bebd-4f29-ba32-41fc42f7fbd8" providerId="ADAL" clId="{358F67B3-9E7D-A94B-AE4A-736D178FAE73}" dt="2024-12-11T02:20:38.818" v="1860" actId="478"/>
          <ac:spMkLst>
            <pc:docMk/>
            <pc:sldMk cId="4211146627" sldId="263"/>
            <ac:spMk id="66" creationId="{D8B3EAB1-380B-421E-6C26-057D772B9A2F}"/>
          </ac:spMkLst>
        </pc:spChg>
        <pc:spChg chg="del mod">
          <ac:chgData name="Caruso, Andrew" userId="6bba1716-bebd-4f29-ba32-41fc42f7fbd8" providerId="ADAL" clId="{358F67B3-9E7D-A94B-AE4A-736D178FAE73}" dt="2024-12-11T02:20:38.818" v="1860" actId="478"/>
          <ac:spMkLst>
            <pc:docMk/>
            <pc:sldMk cId="4211146627" sldId="263"/>
            <ac:spMk id="67" creationId="{7A1FE8E4-EE93-38B3-3B9F-2E584F192991}"/>
          </ac:spMkLst>
        </pc:spChg>
        <pc:spChg chg="del mod">
          <ac:chgData name="Caruso, Andrew" userId="6bba1716-bebd-4f29-ba32-41fc42f7fbd8" providerId="ADAL" clId="{358F67B3-9E7D-A94B-AE4A-736D178FAE73}" dt="2024-12-11T02:20:38.818" v="1860" actId="478"/>
          <ac:spMkLst>
            <pc:docMk/>
            <pc:sldMk cId="4211146627" sldId="263"/>
            <ac:spMk id="68" creationId="{890F7CA1-4FA9-A066-2979-502755F59481}"/>
          </ac:spMkLst>
        </pc:spChg>
        <pc:spChg chg="del mod">
          <ac:chgData name="Caruso, Andrew" userId="6bba1716-bebd-4f29-ba32-41fc42f7fbd8" providerId="ADAL" clId="{358F67B3-9E7D-A94B-AE4A-736D178FAE73}" dt="2024-12-11T02:20:38.818" v="1860" actId="478"/>
          <ac:spMkLst>
            <pc:docMk/>
            <pc:sldMk cId="4211146627" sldId="263"/>
            <ac:spMk id="69" creationId="{CA79D252-89F6-A984-0EE5-D1F14C376189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70" creationId="{94AC6F7A-3198-3AD0-9B29-A16075208B23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71" creationId="{7132C938-347A-E4B0-09C9-A7607F304F2F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72" creationId="{13325E13-38A8-3172-B70F-500F1056194C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73" creationId="{7A61F38A-A082-1294-CEB3-AEDFCA4B16C6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74" creationId="{27FBC653-4012-6B40-7D83-793F20B2C390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75" creationId="{0C52ED62-5E7D-A9F3-DDE4-170B925F9B4F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76" creationId="{61EDEDF4-95F1-17F9-3C92-D6681A31E2AC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77" creationId="{678E3833-13B6-1044-F379-2B1BF8472D75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79" creationId="{8ADD3397-8496-D8D9-82E7-1118604D93AA}"/>
          </ac:spMkLst>
        </pc:spChg>
        <pc:spChg chg="del mod topLvl">
          <ac:chgData name="Caruso, Andrew" userId="6bba1716-bebd-4f29-ba32-41fc42f7fbd8" providerId="ADAL" clId="{358F67B3-9E7D-A94B-AE4A-736D178FAE73}" dt="2024-12-11T02:25:15.376" v="1923" actId="478"/>
          <ac:spMkLst>
            <pc:docMk/>
            <pc:sldMk cId="4211146627" sldId="263"/>
            <ac:spMk id="81" creationId="{B98DF2E8-6847-E391-1D7A-2A6806C63A0E}"/>
          </ac:spMkLst>
        </pc:spChg>
        <pc:spChg chg="del mod topLvl">
          <ac:chgData name="Caruso, Andrew" userId="6bba1716-bebd-4f29-ba32-41fc42f7fbd8" providerId="ADAL" clId="{358F67B3-9E7D-A94B-AE4A-736D178FAE73}" dt="2024-12-11T02:25:12.680" v="1921" actId="478"/>
          <ac:spMkLst>
            <pc:docMk/>
            <pc:sldMk cId="4211146627" sldId="263"/>
            <ac:spMk id="82" creationId="{39E3B987-A6C4-35F5-5B87-C4248CFE6CF8}"/>
          </ac:spMkLst>
        </pc:spChg>
        <pc:spChg chg="del mod topLvl">
          <ac:chgData name="Caruso, Andrew" userId="6bba1716-bebd-4f29-ba32-41fc42f7fbd8" providerId="ADAL" clId="{358F67B3-9E7D-A94B-AE4A-736D178FAE73}" dt="2024-12-11T02:25:14.161" v="1922" actId="478"/>
          <ac:spMkLst>
            <pc:docMk/>
            <pc:sldMk cId="4211146627" sldId="263"/>
            <ac:spMk id="83" creationId="{FB9B4FAE-8950-929B-AA78-EA41C0414DCB}"/>
          </ac:spMkLst>
        </pc:spChg>
        <pc:spChg chg="mod topLvl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84" creationId="{9CAA09E5-F64F-3B25-87D9-FB0D11E2FFB7}"/>
          </ac:spMkLst>
        </pc:spChg>
        <pc:spChg chg="mod topLvl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85" creationId="{9976E1DE-AE4C-E254-8A93-792353F41729}"/>
          </ac:spMkLst>
        </pc:spChg>
        <pc:spChg chg="mod topLvl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86" creationId="{1D448E02-8CDE-8010-A246-F34949FA70AB}"/>
          </ac:spMkLst>
        </pc:spChg>
        <pc:spChg chg="mod topLvl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87" creationId="{8F962552-03B7-7E7F-26C3-4AE1CAA9D57C}"/>
          </ac:spMkLst>
        </pc:spChg>
        <pc:spChg chg="del mod topLvl">
          <ac:chgData name="Caruso, Andrew" userId="6bba1716-bebd-4f29-ba32-41fc42f7fbd8" providerId="ADAL" clId="{358F67B3-9E7D-A94B-AE4A-736D178FAE73}" dt="2024-12-11T02:25:11.463" v="1920" actId="478"/>
          <ac:spMkLst>
            <pc:docMk/>
            <pc:sldMk cId="4211146627" sldId="263"/>
            <ac:spMk id="88" creationId="{EC3A53A8-6239-B08D-CEA3-CE6D20103EB5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89" creationId="{107D9339-FD08-9F81-ACF3-0C329EC2FF50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90" creationId="{B8958CC3-8FE2-9A8F-056B-513156B1423A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91" creationId="{78C2CD0F-740B-7A56-7BFD-C2AD0255F56D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92" creationId="{4D791C7B-97E1-29DB-ABD9-24CD3A741431}"/>
          </ac:spMkLst>
        </pc:spChg>
        <pc:spChg chg="add mod">
          <ac:chgData name="Caruso, Andrew" userId="6bba1716-bebd-4f29-ba32-41fc42f7fbd8" providerId="ADAL" clId="{358F67B3-9E7D-A94B-AE4A-736D178FAE73}" dt="2024-12-11T03:52:12.345" v="3521" actId="20577"/>
          <ac:spMkLst>
            <pc:docMk/>
            <pc:sldMk cId="4211146627" sldId="263"/>
            <ac:spMk id="95" creationId="{70C6F498-1D23-69E9-7DCF-148E8C5F182D}"/>
          </ac:spMkLst>
        </pc:spChg>
        <pc:spChg chg="add mod">
          <ac:chgData name="Caruso, Andrew" userId="6bba1716-bebd-4f29-ba32-41fc42f7fbd8" providerId="ADAL" clId="{358F67B3-9E7D-A94B-AE4A-736D178FAE73}" dt="2024-12-11T03:27:57.109" v="3067" actId="1076"/>
          <ac:spMkLst>
            <pc:docMk/>
            <pc:sldMk cId="4211146627" sldId="263"/>
            <ac:spMk id="96" creationId="{32156BB3-6449-245A-62F4-B03800EE7124}"/>
          </ac:spMkLst>
        </pc:spChg>
        <pc:spChg chg="add mod">
          <ac:chgData name="Caruso, Andrew" userId="6bba1716-bebd-4f29-ba32-41fc42f7fbd8" providerId="ADAL" clId="{358F67B3-9E7D-A94B-AE4A-736D178FAE73}" dt="2024-12-11T02:42:01.359" v="2136" actId="164"/>
          <ac:spMkLst>
            <pc:docMk/>
            <pc:sldMk cId="4211146627" sldId="263"/>
            <ac:spMk id="97" creationId="{89A0370B-512C-60F9-98EB-8A1D75276FA5}"/>
          </ac:spMkLst>
        </pc:spChg>
        <pc:spChg chg="add mod">
          <ac:chgData name="Caruso, Andrew" userId="6bba1716-bebd-4f29-ba32-41fc42f7fbd8" providerId="ADAL" clId="{358F67B3-9E7D-A94B-AE4A-736D178FAE73}" dt="2024-12-11T02:42:01.359" v="2136" actId="164"/>
          <ac:spMkLst>
            <pc:docMk/>
            <pc:sldMk cId="4211146627" sldId="263"/>
            <ac:spMk id="98" creationId="{258232AA-49C3-4494-1F37-DD5223FC4753}"/>
          </ac:spMkLst>
        </pc:spChg>
        <pc:spChg chg="add mod">
          <ac:chgData name="Caruso, Andrew" userId="6bba1716-bebd-4f29-ba32-41fc42f7fbd8" providerId="ADAL" clId="{358F67B3-9E7D-A94B-AE4A-736D178FAE73}" dt="2024-12-11T02:42:01.359" v="2136" actId="164"/>
          <ac:spMkLst>
            <pc:docMk/>
            <pc:sldMk cId="4211146627" sldId="263"/>
            <ac:spMk id="99" creationId="{F7C06CBE-75DF-C086-3FB8-C4EC05A5136A}"/>
          </ac:spMkLst>
        </pc:spChg>
        <pc:spChg chg="add mod">
          <ac:chgData name="Caruso, Andrew" userId="6bba1716-bebd-4f29-ba32-41fc42f7fbd8" providerId="ADAL" clId="{358F67B3-9E7D-A94B-AE4A-736D178FAE73}" dt="2024-12-11T02:42:01.359" v="2136" actId="164"/>
          <ac:spMkLst>
            <pc:docMk/>
            <pc:sldMk cId="4211146627" sldId="263"/>
            <ac:spMk id="100" creationId="{900E32F3-1457-4D71-EAB3-35A4CA5C5FC6}"/>
          </ac:spMkLst>
        </pc:spChg>
        <pc:spChg chg="add mod">
          <ac:chgData name="Caruso, Andrew" userId="6bba1716-bebd-4f29-ba32-41fc42f7fbd8" providerId="ADAL" clId="{358F67B3-9E7D-A94B-AE4A-736D178FAE73}" dt="2024-12-11T02:42:01.359" v="2136" actId="164"/>
          <ac:spMkLst>
            <pc:docMk/>
            <pc:sldMk cId="4211146627" sldId="263"/>
            <ac:spMk id="101" creationId="{7C980211-984D-6EDC-343A-7E46DBDEF2F7}"/>
          </ac:spMkLst>
        </pc:spChg>
        <pc:spChg chg="add mod">
          <ac:chgData name="Caruso, Andrew" userId="6bba1716-bebd-4f29-ba32-41fc42f7fbd8" providerId="ADAL" clId="{358F67B3-9E7D-A94B-AE4A-736D178FAE73}" dt="2024-12-11T02:42:01.359" v="2136" actId="164"/>
          <ac:spMkLst>
            <pc:docMk/>
            <pc:sldMk cId="4211146627" sldId="263"/>
            <ac:spMk id="102" creationId="{FEAFCEFB-8953-CBD6-A267-AA73FC3A748D}"/>
          </ac:spMkLst>
        </pc:spChg>
        <pc:spChg chg="add mod">
          <ac:chgData name="Caruso, Andrew" userId="6bba1716-bebd-4f29-ba32-41fc42f7fbd8" providerId="ADAL" clId="{358F67B3-9E7D-A94B-AE4A-736D178FAE73}" dt="2024-12-11T02:42:01.359" v="2136" actId="164"/>
          <ac:spMkLst>
            <pc:docMk/>
            <pc:sldMk cId="4211146627" sldId="263"/>
            <ac:spMk id="103" creationId="{39213011-8844-FC83-3975-FFD57C75B2B9}"/>
          </ac:spMkLst>
        </pc:spChg>
        <pc:spChg chg="add mod">
          <ac:chgData name="Caruso, Andrew" userId="6bba1716-bebd-4f29-ba32-41fc42f7fbd8" providerId="ADAL" clId="{358F67B3-9E7D-A94B-AE4A-736D178FAE73}" dt="2024-12-11T02:42:01.359" v="2136" actId="164"/>
          <ac:spMkLst>
            <pc:docMk/>
            <pc:sldMk cId="4211146627" sldId="263"/>
            <ac:spMk id="104" creationId="{C878FB97-83B2-AA62-1403-A4A7B38F5651}"/>
          </ac:spMkLst>
        </pc:spChg>
        <pc:spChg chg="add mod">
          <ac:chgData name="Caruso, Andrew" userId="6bba1716-bebd-4f29-ba32-41fc42f7fbd8" providerId="ADAL" clId="{358F67B3-9E7D-A94B-AE4A-736D178FAE73}" dt="2024-12-11T02:41:41.718" v="2131" actId="164"/>
          <ac:spMkLst>
            <pc:docMk/>
            <pc:sldMk cId="4211146627" sldId="263"/>
            <ac:spMk id="105" creationId="{70C6AE07-1051-8C9F-DE69-3E408182552B}"/>
          </ac:spMkLst>
        </pc:spChg>
        <pc:spChg chg="mod topLvl">
          <ac:chgData name="Caruso, Andrew" userId="6bba1716-bebd-4f29-ba32-41fc42f7fbd8" providerId="ADAL" clId="{358F67B3-9E7D-A94B-AE4A-736D178FAE73}" dt="2024-12-11T02:41:41.718" v="2131" actId="164"/>
          <ac:spMkLst>
            <pc:docMk/>
            <pc:sldMk cId="4211146627" sldId="263"/>
            <ac:spMk id="107" creationId="{5270288A-C87B-69DD-5D71-5174079804F5}"/>
          </ac:spMkLst>
        </pc:spChg>
        <pc:spChg chg="del mod topLvl">
          <ac:chgData name="Caruso, Andrew" userId="6bba1716-bebd-4f29-ba32-41fc42f7fbd8" providerId="ADAL" clId="{358F67B3-9E7D-A94B-AE4A-736D178FAE73}" dt="2024-12-11T02:39:15.273" v="2076" actId="478"/>
          <ac:spMkLst>
            <pc:docMk/>
            <pc:sldMk cId="4211146627" sldId="263"/>
            <ac:spMk id="108" creationId="{8AD81F91-9584-ED56-9535-219EE0253B19}"/>
          </ac:spMkLst>
        </pc:spChg>
        <pc:spChg chg="del mod topLvl">
          <ac:chgData name="Caruso, Andrew" userId="6bba1716-bebd-4f29-ba32-41fc42f7fbd8" providerId="ADAL" clId="{358F67B3-9E7D-A94B-AE4A-736D178FAE73}" dt="2024-12-11T02:39:15.273" v="2076" actId="478"/>
          <ac:spMkLst>
            <pc:docMk/>
            <pc:sldMk cId="4211146627" sldId="263"/>
            <ac:spMk id="109" creationId="{11487A07-535C-BA15-A851-B8B5A9784CCD}"/>
          </ac:spMkLst>
        </pc:spChg>
        <pc:spChg chg="del mod topLvl">
          <ac:chgData name="Caruso, Andrew" userId="6bba1716-bebd-4f29-ba32-41fc42f7fbd8" providerId="ADAL" clId="{358F67B3-9E7D-A94B-AE4A-736D178FAE73}" dt="2024-12-11T02:39:15.273" v="2076" actId="478"/>
          <ac:spMkLst>
            <pc:docMk/>
            <pc:sldMk cId="4211146627" sldId="263"/>
            <ac:spMk id="110" creationId="{0EFA6A18-846C-E5F4-2054-5842569CDEF3}"/>
          </ac:spMkLst>
        </pc:spChg>
        <pc:spChg chg="del mod topLvl">
          <ac:chgData name="Caruso, Andrew" userId="6bba1716-bebd-4f29-ba32-41fc42f7fbd8" providerId="ADAL" clId="{358F67B3-9E7D-A94B-AE4A-736D178FAE73}" dt="2024-12-11T02:39:15.273" v="2076" actId="478"/>
          <ac:spMkLst>
            <pc:docMk/>
            <pc:sldMk cId="4211146627" sldId="263"/>
            <ac:spMk id="111" creationId="{6DD19D91-4E9D-8B84-35D6-0A983C8F7A20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112" creationId="{138DAC1F-F48D-5C08-67E4-F4174B33B8CC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113" creationId="{94207914-681E-0205-864E-D0EA1051D376}"/>
          </ac:spMkLst>
        </pc:spChg>
        <pc:spChg chg="add mod">
          <ac:chgData name="Caruso, Andrew" userId="6bba1716-bebd-4f29-ba32-41fc42f7fbd8" providerId="ADAL" clId="{358F67B3-9E7D-A94B-AE4A-736D178FAE73}" dt="2024-12-11T03:02:34.092" v="2431" actId="2711"/>
          <ac:spMkLst>
            <pc:docMk/>
            <pc:sldMk cId="4211146627" sldId="263"/>
            <ac:spMk id="114" creationId="{DEC9002D-695F-9EC0-5646-B7321E5C90F6}"/>
          </ac:spMkLst>
        </pc:spChg>
        <pc:spChg chg="add mod">
          <ac:chgData name="Caruso, Andrew" userId="6bba1716-bebd-4f29-ba32-41fc42f7fbd8" providerId="ADAL" clId="{358F67B3-9E7D-A94B-AE4A-736D178FAE73}" dt="2024-12-11T02:42:08.517" v="2138"/>
          <ac:spMkLst>
            <pc:docMk/>
            <pc:sldMk cId="4211146627" sldId="263"/>
            <ac:spMk id="117" creationId="{ACC963E2-C36C-2D46-F92D-1F16FDF668AD}"/>
          </ac:spMkLst>
        </pc:spChg>
        <pc:spChg chg="add del mod">
          <ac:chgData name="Caruso, Andrew" userId="6bba1716-bebd-4f29-ba32-41fc42f7fbd8" providerId="ADAL" clId="{358F67B3-9E7D-A94B-AE4A-736D178FAE73}" dt="2024-12-11T02:52:51.950" v="2321" actId="478"/>
          <ac:spMkLst>
            <pc:docMk/>
            <pc:sldMk cId="4211146627" sldId="263"/>
            <ac:spMk id="120" creationId="{D52B93B4-ABA8-B9B9-B2AE-3073AF15875D}"/>
          </ac:spMkLst>
        </pc:spChg>
        <pc:spChg chg="add mod">
          <ac:chgData name="Caruso, Andrew" userId="6bba1716-bebd-4f29-ba32-41fc42f7fbd8" providerId="ADAL" clId="{358F67B3-9E7D-A94B-AE4A-736D178FAE73}" dt="2024-12-11T03:50:00.205" v="3486" actId="5793"/>
          <ac:spMkLst>
            <pc:docMk/>
            <pc:sldMk cId="4211146627" sldId="263"/>
            <ac:spMk id="121" creationId="{8BF3E6CC-D9C0-077C-9371-79276D459C44}"/>
          </ac:spMkLst>
        </pc:spChg>
        <pc:spChg chg="add del mod">
          <ac:chgData name="Caruso, Andrew" userId="6bba1716-bebd-4f29-ba32-41fc42f7fbd8" providerId="ADAL" clId="{358F67B3-9E7D-A94B-AE4A-736D178FAE73}" dt="2024-12-11T03:28:18.426" v="3070" actId="478"/>
          <ac:spMkLst>
            <pc:docMk/>
            <pc:sldMk cId="4211146627" sldId="263"/>
            <ac:spMk id="122" creationId="{47681C98-9AA7-134C-37E0-9BD27559FEE3}"/>
          </ac:spMkLst>
        </pc:spChg>
        <pc:spChg chg="add del mod">
          <ac:chgData name="Caruso, Andrew" userId="6bba1716-bebd-4f29-ba32-41fc42f7fbd8" providerId="ADAL" clId="{358F67B3-9E7D-A94B-AE4A-736D178FAE73}" dt="2024-12-11T03:28:36.770" v="3075" actId="478"/>
          <ac:spMkLst>
            <pc:docMk/>
            <pc:sldMk cId="4211146627" sldId="263"/>
            <ac:spMk id="123" creationId="{772B1BCA-BDDF-F04E-E3D2-FCBF46DA0826}"/>
          </ac:spMkLst>
        </pc:spChg>
        <pc:spChg chg="add del mod">
          <ac:chgData name="Caruso, Andrew" userId="6bba1716-bebd-4f29-ba32-41fc42f7fbd8" providerId="ADAL" clId="{358F67B3-9E7D-A94B-AE4A-736D178FAE73}" dt="2024-12-11T03:28:36.770" v="3075" actId="478"/>
          <ac:spMkLst>
            <pc:docMk/>
            <pc:sldMk cId="4211146627" sldId="263"/>
            <ac:spMk id="124" creationId="{A88E525C-AADB-A4B1-E7C1-72685ABD2492}"/>
          </ac:spMkLst>
        </pc:spChg>
        <pc:spChg chg="add del mod">
          <ac:chgData name="Caruso, Andrew" userId="6bba1716-bebd-4f29-ba32-41fc42f7fbd8" providerId="ADAL" clId="{358F67B3-9E7D-A94B-AE4A-736D178FAE73}" dt="2024-12-11T03:28:36.770" v="3075" actId="478"/>
          <ac:spMkLst>
            <pc:docMk/>
            <pc:sldMk cId="4211146627" sldId="263"/>
            <ac:spMk id="125" creationId="{3CF52142-9AAF-6CBF-D05B-93A003E8629C}"/>
          </ac:spMkLst>
        </pc:spChg>
        <pc:spChg chg="add del mod">
          <ac:chgData name="Caruso, Andrew" userId="6bba1716-bebd-4f29-ba32-41fc42f7fbd8" providerId="ADAL" clId="{358F67B3-9E7D-A94B-AE4A-736D178FAE73}" dt="2024-12-11T03:28:36.770" v="3075" actId="478"/>
          <ac:spMkLst>
            <pc:docMk/>
            <pc:sldMk cId="4211146627" sldId="263"/>
            <ac:spMk id="126" creationId="{3BFAEF78-8D1A-6B5C-1AD4-1ADC410D6484}"/>
          </ac:spMkLst>
        </pc:spChg>
        <pc:spChg chg="add del mod">
          <ac:chgData name="Caruso, Andrew" userId="6bba1716-bebd-4f29-ba32-41fc42f7fbd8" providerId="ADAL" clId="{358F67B3-9E7D-A94B-AE4A-736D178FAE73}" dt="2024-12-11T03:28:36.770" v="3075" actId="478"/>
          <ac:spMkLst>
            <pc:docMk/>
            <pc:sldMk cId="4211146627" sldId="263"/>
            <ac:spMk id="127" creationId="{67AF42F9-9E9E-41A9-DA65-FAA065E944EB}"/>
          </ac:spMkLst>
        </pc:spChg>
        <pc:spChg chg="add del mod">
          <ac:chgData name="Caruso, Andrew" userId="6bba1716-bebd-4f29-ba32-41fc42f7fbd8" providerId="ADAL" clId="{358F67B3-9E7D-A94B-AE4A-736D178FAE73}" dt="2024-12-11T03:28:36.770" v="3075" actId="478"/>
          <ac:spMkLst>
            <pc:docMk/>
            <pc:sldMk cId="4211146627" sldId="263"/>
            <ac:spMk id="128" creationId="{52676B3E-ED07-18AD-E0A6-B9CB87F3AED5}"/>
          </ac:spMkLst>
        </pc:spChg>
        <pc:spChg chg="add del mod">
          <ac:chgData name="Caruso, Andrew" userId="6bba1716-bebd-4f29-ba32-41fc42f7fbd8" providerId="ADAL" clId="{358F67B3-9E7D-A94B-AE4A-736D178FAE73}" dt="2024-12-11T03:28:36.770" v="3075" actId="478"/>
          <ac:spMkLst>
            <pc:docMk/>
            <pc:sldMk cId="4211146627" sldId="263"/>
            <ac:spMk id="129" creationId="{ED29AC66-671B-3D43-9DAD-690BC623318F}"/>
          </ac:spMkLst>
        </pc:spChg>
        <pc:spChg chg="add del mod">
          <ac:chgData name="Caruso, Andrew" userId="6bba1716-bebd-4f29-ba32-41fc42f7fbd8" providerId="ADAL" clId="{358F67B3-9E7D-A94B-AE4A-736D178FAE73}" dt="2024-12-11T03:28:36.770" v="3075" actId="478"/>
          <ac:spMkLst>
            <pc:docMk/>
            <pc:sldMk cId="4211146627" sldId="263"/>
            <ac:spMk id="130" creationId="{D1940D30-61E6-2D90-76AA-82D122F6EFA3}"/>
          </ac:spMkLst>
        </pc:spChg>
        <pc:grpChg chg="add mod">
          <ac:chgData name="Caruso, Andrew" userId="6bba1716-bebd-4f29-ba32-41fc42f7fbd8" providerId="ADAL" clId="{358F67B3-9E7D-A94B-AE4A-736D178FAE73}" dt="2024-12-11T02:52:27.509" v="2318" actId="164"/>
          <ac:grpSpMkLst>
            <pc:docMk/>
            <pc:sldMk cId="4211146627" sldId="263"/>
            <ac:grpSpMk id="7" creationId="{D652A02B-ECB3-C888-741C-7F2827040DFF}"/>
          </ac:grpSpMkLst>
        </pc:grpChg>
        <pc:grpChg chg="mod">
          <ac:chgData name="Caruso, Andrew" userId="6bba1716-bebd-4f29-ba32-41fc42f7fbd8" providerId="ADAL" clId="{358F67B3-9E7D-A94B-AE4A-736D178FAE73}" dt="2024-12-11T02:52:27.509" v="2318" actId="164"/>
          <ac:grpSpMkLst>
            <pc:docMk/>
            <pc:sldMk cId="4211146627" sldId="263"/>
            <ac:grpSpMk id="31" creationId="{5A7CFD7C-1AB6-6F83-2EB3-895B1524634B}"/>
          </ac:grpSpMkLst>
        </pc:grpChg>
        <pc:grpChg chg="del mod">
          <ac:chgData name="Caruso, Andrew" userId="6bba1716-bebd-4f29-ba32-41fc42f7fbd8" providerId="ADAL" clId="{358F67B3-9E7D-A94B-AE4A-736D178FAE73}" dt="2024-12-11T02:12:59.148" v="1802" actId="478"/>
          <ac:grpSpMkLst>
            <pc:docMk/>
            <pc:sldMk cId="4211146627" sldId="263"/>
            <ac:grpSpMk id="33" creationId="{F56B7C2E-24AC-E5E6-79EB-24D2B9C3FA49}"/>
          </ac:grpSpMkLst>
        </pc:grpChg>
        <pc:grpChg chg="add del mod">
          <ac:chgData name="Caruso, Andrew" userId="6bba1716-bebd-4f29-ba32-41fc42f7fbd8" providerId="ADAL" clId="{358F67B3-9E7D-A94B-AE4A-736D178FAE73}" dt="2024-12-11T02:12:06.010" v="1789" actId="478"/>
          <ac:grpSpMkLst>
            <pc:docMk/>
            <pc:sldMk cId="4211146627" sldId="263"/>
            <ac:grpSpMk id="37" creationId="{7A864D3C-D946-2543-002F-0534120486BB}"/>
          </ac:grpSpMkLst>
        </pc:grpChg>
        <pc:grpChg chg="add del mod">
          <ac:chgData name="Caruso, Andrew" userId="6bba1716-bebd-4f29-ba32-41fc42f7fbd8" providerId="ADAL" clId="{358F67B3-9E7D-A94B-AE4A-736D178FAE73}" dt="2024-12-11T02:20:38.818" v="1860" actId="478"/>
          <ac:grpSpMkLst>
            <pc:docMk/>
            <pc:sldMk cId="4211146627" sldId="263"/>
            <ac:grpSpMk id="61" creationId="{0C6E8D8A-90BC-8502-9290-04C0F3DA6DC3}"/>
          </ac:grpSpMkLst>
        </pc:grpChg>
        <pc:grpChg chg="add mod">
          <ac:chgData name="Caruso, Andrew" userId="6bba1716-bebd-4f29-ba32-41fc42f7fbd8" providerId="ADAL" clId="{358F67B3-9E7D-A94B-AE4A-736D178FAE73}" dt="2024-12-11T02:52:27.509" v="2318" actId="164"/>
          <ac:grpSpMkLst>
            <pc:docMk/>
            <pc:sldMk cId="4211146627" sldId="263"/>
            <ac:grpSpMk id="78" creationId="{26E91843-DBEA-3A5E-FBD2-05250A848275}"/>
          </ac:grpSpMkLst>
        </pc:grpChg>
        <pc:grpChg chg="add del mod">
          <ac:chgData name="Caruso, Andrew" userId="6bba1716-bebd-4f29-ba32-41fc42f7fbd8" providerId="ADAL" clId="{358F67B3-9E7D-A94B-AE4A-736D178FAE73}" dt="2024-12-11T02:25:08.850" v="1919" actId="165"/>
          <ac:grpSpMkLst>
            <pc:docMk/>
            <pc:sldMk cId="4211146627" sldId="263"/>
            <ac:grpSpMk id="80" creationId="{7EB2D48B-4490-7C00-1205-A44B7BCB9B74}"/>
          </ac:grpSpMkLst>
        </pc:grpChg>
        <pc:grpChg chg="add mod">
          <ac:chgData name="Caruso, Andrew" userId="6bba1716-bebd-4f29-ba32-41fc42f7fbd8" providerId="ADAL" clId="{358F67B3-9E7D-A94B-AE4A-736D178FAE73}" dt="2024-12-11T02:30:07.728" v="1979" actId="164"/>
          <ac:grpSpMkLst>
            <pc:docMk/>
            <pc:sldMk cId="4211146627" sldId="263"/>
            <ac:grpSpMk id="93" creationId="{0059C4E3-72B3-7DA1-2FA3-94F76A9CB553}"/>
          </ac:grpSpMkLst>
        </pc:grpChg>
        <pc:grpChg chg="add mod">
          <ac:chgData name="Caruso, Andrew" userId="6bba1716-bebd-4f29-ba32-41fc42f7fbd8" providerId="ADAL" clId="{358F67B3-9E7D-A94B-AE4A-736D178FAE73}" dt="2024-12-11T02:52:27.509" v="2318" actId="164"/>
          <ac:grpSpMkLst>
            <pc:docMk/>
            <pc:sldMk cId="4211146627" sldId="263"/>
            <ac:grpSpMk id="94" creationId="{07C29DA8-ED5F-6099-98E4-34FDF2CAC57B}"/>
          </ac:grpSpMkLst>
        </pc:grpChg>
        <pc:grpChg chg="add del mod">
          <ac:chgData name="Caruso, Andrew" userId="6bba1716-bebd-4f29-ba32-41fc42f7fbd8" providerId="ADAL" clId="{358F67B3-9E7D-A94B-AE4A-736D178FAE73}" dt="2024-12-11T02:38:55.698" v="2072" actId="165"/>
          <ac:grpSpMkLst>
            <pc:docMk/>
            <pc:sldMk cId="4211146627" sldId="263"/>
            <ac:grpSpMk id="106" creationId="{57B0E38D-1D21-2917-C45F-C2AE7FC83AD9}"/>
          </ac:grpSpMkLst>
        </pc:grpChg>
        <pc:grpChg chg="add del mod">
          <ac:chgData name="Caruso, Andrew" userId="6bba1716-bebd-4f29-ba32-41fc42f7fbd8" providerId="ADAL" clId="{358F67B3-9E7D-A94B-AE4A-736D178FAE73}" dt="2024-12-11T02:48:03.747" v="2253" actId="478"/>
          <ac:grpSpMkLst>
            <pc:docMk/>
            <pc:sldMk cId="4211146627" sldId="263"/>
            <ac:grpSpMk id="115" creationId="{4D927EAC-4DE5-1E87-9517-A7CAD5106799}"/>
          </ac:grpSpMkLst>
        </pc:grpChg>
        <pc:grpChg chg="add del mod">
          <ac:chgData name="Caruso, Andrew" userId="6bba1716-bebd-4f29-ba32-41fc42f7fbd8" providerId="ADAL" clId="{358F67B3-9E7D-A94B-AE4A-736D178FAE73}" dt="2024-12-11T02:48:03.747" v="2253" actId="478"/>
          <ac:grpSpMkLst>
            <pc:docMk/>
            <pc:sldMk cId="4211146627" sldId="263"/>
            <ac:grpSpMk id="116" creationId="{712EC3C3-9FAE-4CA6-E7B6-ECBF98FA24A1}"/>
          </ac:grpSpMkLst>
        </pc:grpChg>
        <pc:grpChg chg="add mod">
          <ac:chgData name="Caruso, Andrew" userId="6bba1716-bebd-4f29-ba32-41fc42f7fbd8" providerId="ADAL" clId="{358F67B3-9E7D-A94B-AE4A-736D178FAE73}" dt="2024-12-11T04:06:27.506" v="3773" actId="14100"/>
          <ac:grpSpMkLst>
            <pc:docMk/>
            <pc:sldMk cId="4211146627" sldId="263"/>
            <ac:grpSpMk id="118" creationId="{96D71FE3-0B15-CB62-1515-AE63CB10E2C1}"/>
          </ac:grpSpMkLst>
        </pc:grpChg>
      </pc:sldChg>
      <pc:sldChg chg="addSp delSp modSp add del mod ord">
        <pc:chgData name="Caruso, Andrew" userId="6bba1716-bebd-4f29-ba32-41fc42f7fbd8" providerId="ADAL" clId="{358F67B3-9E7D-A94B-AE4A-736D178FAE73}" dt="2024-12-12T04:19:51.777" v="10035" actId="2696"/>
        <pc:sldMkLst>
          <pc:docMk/>
          <pc:sldMk cId="2524190451" sldId="264"/>
        </pc:sldMkLst>
        <pc:spChg chg="mod">
          <ac:chgData name="Caruso, Andrew" userId="6bba1716-bebd-4f29-ba32-41fc42f7fbd8" providerId="ADAL" clId="{358F67B3-9E7D-A94B-AE4A-736D178FAE73}" dt="2024-12-11T03:55:21.470" v="3632" actId="20577"/>
          <ac:spMkLst>
            <pc:docMk/>
            <pc:sldMk cId="2524190451" sldId="264"/>
            <ac:spMk id="2" creationId="{155288F6-3B65-752D-1997-FEAF7BC0CBAC}"/>
          </ac:spMkLst>
        </pc:spChg>
        <pc:spChg chg="add mod">
          <ac:chgData name="Caruso, Andrew" userId="6bba1716-bebd-4f29-ba32-41fc42f7fbd8" providerId="ADAL" clId="{358F67B3-9E7D-A94B-AE4A-736D178FAE73}" dt="2024-12-12T03:15:29.523" v="7672"/>
          <ac:spMkLst>
            <pc:docMk/>
            <pc:sldMk cId="2524190451" sldId="264"/>
            <ac:spMk id="3" creationId="{2F3E71D8-F795-81F9-B058-108534DCF841}"/>
          </ac:spMkLst>
        </pc:spChg>
        <pc:spChg chg="del">
          <ac:chgData name="Caruso, Andrew" userId="6bba1716-bebd-4f29-ba32-41fc42f7fbd8" providerId="ADAL" clId="{358F67B3-9E7D-A94B-AE4A-736D178FAE73}" dt="2024-12-11T02:09:18.180" v="1768" actId="478"/>
          <ac:spMkLst>
            <pc:docMk/>
            <pc:sldMk cId="2524190451" sldId="264"/>
            <ac:spMk id="3" creationId="{70FB86B3-30CA-9BF2-CFCA-8BBA28641285}"/>
          </ac:spMkLst>
        </pc:spChg>
        <pc:spChg chg="del">
          <ac:chgData name="Caruso, Andrew" userId="6bba1716-bebd-4f29-ba32-41fc42f7fbd8" providerId="ADAL" clId="{358F67B3-9E7D-A94B-AE4A-736D178FAE73}" dt="2024-12-11T02:09:23.090" v="1771" actId="478"/>
          <ac:spMkLst>
            <pc:docMk/>
            <pc:sldMk cId="2524190451" sldId="264"/>
            <ac:spMk id="6" creationId="{B4C5F8C0-0D3D-1093-0DBA-AAA9B714B455}"/>
          </ac:spMkLst>
        </pc:spChg>
        <pc:spChg chg="del">
          <ac:chgData name="Caruso, Andrew" userId="6bba1716-bebd-4f29-ba32-41fc42f7fbd8" providerId="ADAL" clId="{358F67B3-9E7D-A94B-AE4A-736D178FAE73}" dt="2024-12-11T02:09:22.401" v="1770" actId="478"/>
          <ac:spMkLst>
            <pc:docMk/>
            <pc:sldMk cId="2524190451" sldId="264"/>
            <ac:spMk id="28" creationId="{13AA816C-2384-B0C5-2C6C-1B133AEA4FBC}"/>
          </ac:spMkLst>
        </pc:spChg>
        <pc:spChg chg="add mod">
          <ac:chgData name="Caruso, Andrew" userId="6bba1716-bebd-4f29-ba32-41fc42f7fbd8" providerId="ADAL" clId="{358F67B3-9E7D-A94B-AE4A-736D178FAE73}" dt="2024-12-11T02:55:27.518" v="2351" actId="1076"/>
          <ac:spMkLst>
            <pc:docMk/>
            <pc:sldMk cId="2524190451" sldId="264"/>
            <ac:spMk id="30" creationId="{4CA981AD-FDD7-8854-C997-09E20EB88EF4}"/>
          </ac:spMkLst>
        </pc:spChg>
        <pc:spChg chg="del">
          <ac:chgData name="Caruso, Andrew" userId="6bba1716-bebd-4f29-ba32-41fc42f7fbd8" providerId="ADAL" clId="{358F67B3-9E7D-A94B-AE4A-736D178FAE73}" dt="2024-12-11T02:09:24.597" v="1772" actId="478"/>
          <ac:spMkLst>
            <pc:docMk/>
            <pc:sldMk cId="2524190451" sldId="264"/>
            <ac:spMk id="36" creationId="{AD44FA60-38CA-4A76-18F9-502C679888B3}"/>
          </ac:spMkLst>
        </pc:spChg>
        <pc:grpChg chg="del">
          <ac:chgData name="Caruso, Andrew" userId="6bba1716-bebd-4f29-ba32-41fc42f7fbd8" providerId="ADAL" clId="{358F67B3-9E7D-A94B-AE4A-736D178FAE73}" dt="2024-12-11T02:09:18.180" v="1768" actId="478"/>
          <ac:grpSpMkLst>
            <pc:docMk/>
            <pc:sldMk cId="2524190451" sldId="264"/>
            <ac:grpSpMk id="31" creationId="{5A7CFD7C-1AB6-6F83-2EB3-895B1524634B}"/>
          </ac:grpSpMkLst>
        </pc:grpChg>
        <pc:grpChg chg="del">
          <ac:chgData name="Caruso, Andrew" userId="6bba1716-bebd-4f29-ba32-41fc42f7fbd8" providerId="ADAL" clId="{358F67B3-9E7D-A94B-AE4A-736D178FAE73}" dt="2024-12-11T02:09:27.940" v="1773" actId="478"/>
          <ac:grpSpMkLst>
            <pc:docMk/>
            <pc:sldMk cId="2524190451" sldId="264"/>
            <ac:grpSpMk id="33" creationId="{F56B7C2E-24AC-E5E6-79EB-24D2B9C3FA49}"/>
          </ac:grpSpMkLst>
        </pc:grpChg>
        <pc:grpChg chg="del">
          <ac:chgData name="Caruso, Andrew" userId="6bba1716-bebd-4f29-ba32-41fc42f7fbd8" providerId="ADAL" clId="{358F67B3-9E7D-A94B-AE4A-736D178FAE73}" dt="2024-12-11T02:09:20.539" v="1769" actId="478"/>
          <ac:grpSpMkLst>
            <pc:docMk/>
            <pc:sldMk cId="2524190451" sldId="264"/>
            <ac:grpSpMk id="37" creationId="{7A864D3C-D946-2543-002F-0534120486BB}"/>
          </ac:grpSpMkLst>
        </pc:grpChg>
        <pc:picChg chg="add mod">
          <ac:chgData name="Caruso, Andrew" userId="6bba1716-bebd-4f29-ba32-41fc42f7fbd8" providerId="ADAL" clId="{358F67B3-9E7D-A94B-AE4A-736D178FAE73}" dt="2024-12-11T02:55:12.435" v="2346" actId="1076"/>
          <ac:picMkLst>
            <pc:docMk/>
            <pc:sldMk cId="2524190451" sldId="264"/>
            <ac:picMk id="7" creationId="{07D756CC-575C-01C0-4CD1-DDD265D933F8}"/>
          </ac:picMkLst>
        </pc:picChg>
      </pc:sldChg>
      <pc:sldChg chg="addSp delSp modSp add del mod">
        <pc:chgData name="Caruso, Andrew" userId="6bba1716-bebd-4f29-ba32-41fc42f7fbd8" providerId="ADAL" clId="{358F67B3-9E7D-A94B-AE4A-736D178FAE73}" dt="2024-12-11T16:15:24.757" v="4353" actId="2696"/>
        <pc:sldMkLst>
          <pc:docMk/>
          <pc:sldMk cId="1692122533" sldId="265"/>
        </pc:sldMkLst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3" creationId="{70FB86B3-30CA-9BF2-CFCA-8BBA28641285}"/>
          </ac:spMkLst>
        </pc:spChg>
        <pc:spChg chg="add mod">
          <ac:chgData name="Caruso, Andrew" userId="6bba1716-bebd-4f29-ba32-41fc42f7fbd8" providerId="ADAL" clId="{358F67B3-9E7D-A94B-AE4A-736D178FAE73}" dt="2024-12-11T14:58:34.096" v="4070" actId="1076"/>
          <ac:spMkLst>
            <pc:docMk/>
            <pc:sldMk cId="1692122533" sldId="265"/>
            <ac:spMk id="3" creationId="{D0816BD6-DCFD-0D4A-1250-80BD89CC4B60}"/>
          </ac:spMkLst>
        </pc:spChg>
        <pc:spChg chg="add mod">
          <ac:chgData name="Caruso, Andrew" userId="6bba1716-bebd-4f29-ba32-41fc42f7fbd8" providerId="ADAL" clId="{358F67B3-9E7D-A94B-AE4A-736D178FAE73}" dt="2024-12-11T03:41:52.468" v="3291" actId="1076"/>
          <ac:spMkLst>
            <pc:docMk/>
            <pc:sldMk cId="1692122533" sldId="265"/>
            <ac:spMk id="4" creationId="{45EDA89C-4978-450C-DC08-D8A49D45B534}"/>
          </ac:spMkLst>
        </pc:spChg>
        <pc:spChg chg="del">
          <ac:chgData name="Caruso, Andrew" userId="6bba1716-bebd-4f29-ba32-41fc42f7fbd8" providerId="ADAL" clId="{358F67B3-9E7D-A94B-AE4A-736D178FAE73}" dt="2024-12-11T02:42:25.383" v="2142" actId="478"/>
          <ac:spMkLst>
            <pc:docMk/>
            <pc:sldMk cId="1692122533" sldId="265"/>
            <ac:spMk id="6" creationId="{B4C5F8C0-0D3D-1093-0DBA-AAA9B714B455}"/>
          </ac:spMkLst>
        </pc:spChg>
        <pc:spChg chg="add del mod">
          <ac:chgData name="Caruso, Andrew" userId="6bba1716-bebd-4f29-ba32-41fc42f7fbd8" providerId="ADAL" clId="{358F67B3-9E7D-A94B-AE4A-736D178FAE73}" dt="2024-12-11T14:59:24.741" v="4152" actId="478"/>
          <ac:spMkLst>
            <pc:docMk/>
            <pc:sldMk cId="1692122533" sldId="265"/>
            <ac:spMk id="6" creationId="{D70A90F3-B04F-C43A-BA6A-D3F4BC308B52}"/>
          </ac:spMkLst>
        </pc:spChg>
        <pc:spChg chg="add mod">
          <ac:chgData name="Caruso, Andrew" userId="6bba1716-bebd-4f29-ba32-41fc42f7fbd8" providerId="ADAL" clId="{358F67B3-9E7D-A94B-AE4A-736D178FAE73}" dt="2024-12-11T03:41:52.468" v="3291" actId="1076"/>
          <ac:spMkLst>
            <pc:docMk/>
            <pc:sldMk cId="1692122533" sldId="265"/>
            <ac:spMk id="9" creationId="{73853A00-2173-AEFC-9B79-E5B1B9E92AC4}"/>
          </ac:spMkLst>
        </pc:spChg>
        <pc:spChg chg="add mod">
          <ac:chgData name="Caruso, Andrew" userId="6bba1716-bebd-4f29-ba32-41fc42f7fbd8" providerId="ADAL" clId="{358F67B3-9E7D-A94B-AE4A-736D178FAE73}" dt="2024-12-11T03:41:52.468" v="3291" actId="1076"/>
          <ac:spMkLst>
            <pc:docMk/>
            <pc:sldMk cId="1692122533" sldId="265"/>
            <ac:spMk id="11" creationId="{65E24E3E-C849-CA4E-CEE3-6C3E91C9B135}"/>
          </ac:spMkLst>
        </pc:spChg>
        <pc:spChg chg="add mod">
          <ac:chgData name="Caruso, Andrew" userId="6bba1716-bebd-4f29-ba32-41fc42f7fbd8" providerId="ADAL" clId="{358F67B3-9E7D-A94B-AE4A-736D178FAE73}" dt="2024-12-11T03:41:52.468" v="3291" actId="1076"/>
          <ac:spMkLst>
            <pc:docMk/>
            <pc:sldMk cId="1692122533" sldId="265"/>
            <ac:spMk id="13" creationId="{F6DFE16E-8B37-AE27-7C98-1C56F2064165}"/>
          </ac:spMkLst>
        </pc:spChg>
        <pc:spChg chg="add mod">
          <ac:chgData name="Caruso, Andrew" userId="6bba1716-bebd-4f29-ba32-41fc42f7fbd8" providerId="ADAL" clId="{358F67B3-9E7D-A94B-AE4A-736D178FAE73}" dt="2024-12-11T03:41:52.468" v="3291" actId="1076"/>
          <ac:spMkLst>
            <pc:docMk/>
            <pc:sldMk cId="1692122533" sldId="265"/>
            <ac:spMk id="15" creationId="{EAC70CAB-F0D1-6436-EFB2-CA2880D5038C}"/>
          </ac:spMkLst>
        </pc:spChg>
        <pc:spChg chg="add mod">
          <ac:chgData name="Caruso, Andrew" userId="6bba1716-bebd-4f29-ba32-41fc42f7fbd8" providerId="ADAL" clId="{358F67B3-9E7D-A94B-AE4A-736D178FAE73}" dt="2024-12-11T03:41:52.468" v="3291" actId="1076"/>
          <ac:spMkLst>
            <pc:docMk/>
            <pc:sldMk cId="1692122533" sldId="265"/>
            <ac:spMk id="17" creationId="{E218A7CE-F901-3E82-9D09-B7586A42B4FA}"/>
          </ac:spMkLst>
        </pc:spChg>
        <pc:spChg chg="add mod">
          <ac:chgData name="Caruso, Andrew" userId="6bba1716-bebd-4f29-ba32-41fc42f7fbd8" providerId="ADAL" clId="{358F67B3-9E7D-A94B-AE4A-736D178FAE73}" dt="2024-12-11T03:41:52.468" v="3291" actId="1076"/>
          <ac:spMkLst>
            <pc:docMk/>
            <pc:sldMk cId="1692122533" sldId="265"/>
            <ac:spMk id="18" creationId="{F864AFB6-5B6F-F2C8-7583-1BD221506C81}"/>
          </ac:spMkLst>
        </pc:spChg>
        <pc:spChg chg="add mod">
          <ac:chgData name="Caruso, Andrew" userId="6bba1716-bebd-4f29-ba32-41fc42f7fbd8" providerId="ADAL" clId="{358F67B3-9E7D-A94B-AE4A-736D178FAE73}" dt="2024-12-11T03:41:52.468" v="3291" actId="1076"/>
          <ac:spMkLst>
            <pc:docMk/>
            <pc:sldMk cId="1692122533" sldId="265"/>
            <ac:spMk id="19" creationId="{5AD0A2A9-1CC7-D0CB-206B-7491481AA0CE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20" creationId="{675610F2-CD7F-E71D-5B45-FA1E2CAA963A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22" creationId="{C537201D-F6CF-8C22-8CE2-54BE9543918E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23" creationId="{9A627237-06C2-402D-FBF1-E5045156F647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24" creationId="{1C25465F-D183-4EB1-6C86-B1BF4E4F5420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25" creationId="{18279624-3A11-AE09-1CE2-EF2637A3CB6A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26" creationId="{C1383A2C-F4BF-45CB-377B-FFAB26C5216F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27" creationId="{1C79FEB1-682E-1190-5091-129BAD956E9C}"/>
          </ac:spMkLst>
        </pc:spChg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28" creationId="{13AA816C-2384-B0C5-2C6C-1B133AEA4FBC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28" creationId="{3EF6C15C-7560-3123-A1EE-F7AD73D3C616}"/>
          </ac:spMkLst>
        </pc:spChg>
        <pc:spChg chg="add mod">
          <ac:chgData name="Caruso, Andrew" userId="6bba1716-bebd-4f29-ba32-41fc42f7fbd8" providerId="ADAL" clId="{358F67B3-9E7D-A94B-AE4A-736D178FAE73}" dt="2024-12-11T02:55:18.984" v="2347"/>
          <ac:spMkLst>
            <pc:docMk/>
            <pc:sldMk cId="1692122533" sldId="265"/>
            <ac:spMk id="29" creationId="{100B3F0E-7390-70FF-D4ED-ACED6280BF65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29" creationId="{83D888BC-8FF4-4ADA-C220-AD4DFD0C3967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30" creationId="{39A5D48E-CCA1-8EBC-22C0-3993AF223797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32" creationId="{F513399D-E90B-B8EC-28A7-466756D13D7E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33" creationId="{1E0268ED-E161-9399-D666-C0E58659B342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34" creationId="{B13479D5-96EE-FBFB-3226-D64F3058EECB}"/>
          </ac:spMkLst>
        </pc:spChg>
        <pc:spChg chg="add mod">
          <ac:chgData name="Caruso, Andrew" userId="6bba1716-bebd-4f29-ba32-41fc42f7fbd8" providerId="ADAL" clId="{358F67B3-9E7D-A94B-AE4A-736D178FAE73}" dt="2024-12-11T14:59:21.093" v="4150" actId="1036"/>
          <ac:spMkLst>
            <pc:docMk/>
            <pc:sldMk cId="1692122533" sldId="265"/>
            <ac:spMk id="35" creationId="{293CC6C5-5BF2-9DB5-C9AC-F2886CA24FBD}"/>
          </ac:spMkLst>
        </pc:spChg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36" creationId="{AD44FA60-38CA-4A76-18F9-502C679888B3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36" creationId="{F84B3F61-8972-66E9-DA53-0BC84B2EEAFE}"/>
          </ac:spMkLst>
        </pc:spChg>
        <pc:spChg chg="add mod">
          <ac:chgData name="Caruso, Andrew" userId="6bba1716-bebd-4f29-ba32-41fc42f7fbd8" providerId="ADAL" clId="{358F67B3-9E7D-A94B-AE4A-736D178FAE73}" dt="2024-12-11T14:59:20.227" v="4148" actId="1035"/>
          <ac:spMkLst>
            <pc:docMk/>
            <pc:sldMk cId="1692122533" sldId="265"/>
            <ac:spMk id="37" creationId="{38163594-BD7F-3FF0-3293-F36B9C41807D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39" creationId="{CADCD4AD-BDD3-41DC-CC84-A399ACF6111B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39" creationId="{DF48418F-35EE-681A-A896-5B738A757747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40" creationId="{1637BE15-9FD8-F90C-697A-CA33BD4F3A36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41" creationId="{9D64111D-1D5D-E5FC-F983-9EF2BA6A0723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41" creationId="{A07112FA-5921-3BF8-FB59-3A64AFEAA312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42" creationId="{0E1295D3-3855-1890-2D1A-DB09AA8DBECE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42" creationId="{30FEB2EB-4D15-CBE4-E670-F14C94FB80FC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43" creationId="{23AE3B8F-1444-541F-6000-23A7D7ADCEF6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43" creationId="{F22BF2D9-76BD-6055-CE12-F547DE9E6E77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44" creationId="{BCF69344-687A-9443-9FBE-5DD7AA2A4705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44" creationId="{FC37EC67-A1B8-000B-F09E-FEDC250C4EDA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45" creationId="{410E9FCC-E390-07A9-C75C-80C5B82FBC9E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45" creationId="{E9822C8E-7EEB-A0C9-260C-F4B6510EA9E5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46" creationId="{0188FF7C-0966-3557-DF24-66E84F901D9E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46" creationId="{83BD7EE7-B257-E68D-432F-7BF9270EC049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48" creationId="{D362793A-5DAF-B07D-4C4D-697F2124E754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49" creationId="{2164474F-45EA-D4EE-3494-62C96A78CD55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50" creationId="{7435836B-AFD8-3FB4-63CC-127F6ACA15A3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51" creationId="{270A4EBA-B8F0-B025-EFD1-67D022D7A410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52" creationId="{AF0685F4-1FAC-CA19-A156-3BE1F37C0FB5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53" creationId="{B294D6DA-6D30-7457-3222-B477CDE8ECA7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54" creationId="{1F5939EE-8770-9AD3-2546-9F8B9C4A62BD}"/>
          </ac:spMkLst>
        </pc:spChg>
        <pc:spChg chg="del">
          <ac:chgData name="Caruso, Andrew" userId="6bba1716-bebd-4f29-ba32-41fc42f7fbd8" providerId="ADAL" clId="{358F67B3-9E7D-A94B-AE4A-736D178FAE73}" dt="2024-12-11T02:42:24.589" v="2141" actId="478"/>
          <ac:spMkLst>
            <pc:docMk/>
            <pc:sldMk cId="1692122533" sldId="265"/>
            <ac:spMk id="54" creationId="{4B8754A1-3143-AC02-C883-925D63A55B75}"/>
          </ac:spMkLst>
        </pc:spChg>
        <pc:spChg chg="del">
          <ac:chgData name="Caruso, Andrew" userId="6bba1716-bebd-4f29-ba32-41fc42f7fbd8" providerId="ADAL" clId="{358F67B3-9E7D-A94B-AE4A-736D178FAE73}" dt="2024-12-11T02:42:24.589" v="2141" actId="478"/>
          <ac:spMkLst>
            <pc:docMk/>
            <pc:sldMk cId="1692122533" sldId="265"/>
            <ac:spMk id="55" creationId="{1EDD471E-E09F-4BAF-54A0-4E2A333BB1C9}"/>
          </ac:spMkLst>
        </pc:spChg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56" creationId="{13E533EA-8417-B6C8-518F-3A445276956B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56" creationId="{5199F0B8-2A12-DD0B-8694-819F16C2C15A}"/>
          </ac:spMkLst>
        </pc:spChg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57" creationId="{2F8C5E5B-7FDB-A2A2-2C37-620E956540FD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57" creationId="{412A5B9D-6DF4-DBE1-A3E0-8C689FDE10C0}"/>
          </ac:spMkLst>
        </pc:spChg>
        <pc:spChg chg="del">
          <ac:chgData name="Caruso, Andrew" userId="6bba1716-bebd-4f29-ba32-41fc42f7fbd8" providerId="ADAL" clId="{358F67B3-9E7D-A94B-AE4A-736D178FAE73}" dt="2024-12-11T02:42:24.589" v="2141" actId="478"/>
          <ac:spMkLst>
            <pc:docMk/>
            <pc:sldMk cId="1692122533" sldId="265"/>
            <ac:spMk id="58" creationId="{A8AE8E3E-80D6-B5DC-55DE-B272DBD6F394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58" creationId="{FFFF0927-2E67-F6CD-5CA2-20CA41C21DCD}"/>
          </ac:spMkLst>
        </pc:spChg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59" creationId="{4B6E6DCB-CCA1-5FDD-5DEC-48B0708743DF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59" creationId="{F2AD0D30-50A7-0B8E-32A1-481B2ECA6315}"/>
          </ac:spMkLst>
        </pc:spChg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60" creationId="{6F22BEC5-92A8-A403-DF8B-AB22D5A170A8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60" creationId="{AEEC1C9B-292B-E28F-8FF1-AB1DD4677634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61" creationId="{74C8474F-12E3-4DAE-D084-450B65F16BC1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61" creationId="{BA28261E-9286-AB66-98FC-44E54BE46216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62" creationId="{07437D1F-F49C-A893-0275-A5B6819FD7D8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62" creationId="{74ABCFE3-4FB5-ABBC-BF8F-16186EAEAB55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63" creationId="{70E613D5-495E-3AAE-D634-B747A78ECC97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64" creationId="{8B7068F9-3781-2EE0-F1C5-6F00E079F54A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64" creationId="{CD076CA6-FBDD-24A1-B604-C6E616218551}"/>
          </ac:spMkLst>
        </pc:spChg>
        <pc:spChg chg="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65" creationId="{FE280F4D-E55C-B0E4-989A-4C7D2CEB13C1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66" creationId="{33F4B18D-8C66-5E68-B7C7-AC2A1217E835}"/>
          </ac:spMkLst>
        </pc:spChg>
        <pc:spChg chg="add 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66" creationId="{D38CFA37-16E5-4923-DBE9-42E9F5282542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67" creationId="{5A157CAE-21C1-5758-C38F-C14310EFA1F7}"/>
          </ac:spMkLst>
        </pc:spChg>
        <pc:spChg chg="add 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67" creationId="{F851FE55-EAF2-578F-9682-4CD9049AAA01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68" creationId="{BD63E846-FFE7-8EF5-AF58-57BA2D9936AC}"/>
          </ac:spMkLst>
        </pc:spChg>
        <pc:spChg chg="add 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68" creationId="{E69EC1E4-1C82-9EF0-BE8F-703394C6603C}"/>
          </ac:spMkLst>
        </pc:spChg>
        <pc:spChg chg="add mod">
          <ac:chgData name="Caruso, Andrew" userId="6bba1716-bebd-4f29-ba32-41fc42f7fbd8" providerId="ADAL" clId="{358F67B3-9E7D-A94B-AE4A-736D178FAE73}" dt="2024-12-11T15:01:32.801" v="4233"/>
          <ac:spMkLst>
            <pc:docMk/>
            <pc:sldMk cId="1692122533" sldId="265"/>
            <ac:spMk id="69" creationId="{C6DDC908-3897-B72C-5898-8E13F1C183F1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69" creationId="{E6EAA07C-7BA2-493D-3539-A479A8EB9644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80" creationId="{F431F555-7388-402F-5132-2603637B016E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81" creationId="{1FF184FD-4D06-E767-A2E5-642136E0E832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82" creationId="{7E76D191-1A79-1BEF-C080-CAF375399CA3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83" creationId="{BF08492E-F2F4-1E22-C518-A243F86DCFD1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88" creationId="{FDAAA7A0-FF58-C502-7A6A-A0D4EEA5C6FC}"/>
          </ac:spMkLst>
        </pc:spChg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89" creationId="{107D9339-FD08-9F81-ACF3-0C329EC2FF50}"/>
          </ac:spMkLst>
        </pc:spChg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90" creationId="{B8958CC3-8FE2-9A8F-056B-513156B1423A}"/>
          </ac:spMkLst>
        </pc:spChg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91" creationId="{78C2CD0F-740B-7A56-7BFD-C2AD0255F56D}"/>
          </ac:spMkLst>
        </pc:spChg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92" creationId="{4D791C7B-97E1-29DB-ABD9-24CD3A741431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93" creationId="{872069DF-3EE0-100F-0A41-94BE67EAEC65}"/>
          </ac:spMkLst>
        </pc:spChg>
        <pc:spChg chg="del">
          <ac:chgData name="Caruso, Andrew" userId="6bba1716-bebd-4f29-ba32-41fc42f7fbd8" providerId="ADAL" clId="{358F67B3-9E7D-A94B-AE4A-736D178FAE73}" dt="2024-12-11T02:42:24.589" v="2141" actId="478"/>
          <ac:spMkLst>
            <pc:docMk/>
            <pc:sldMk cId="1692122533" sldId="265"/>
            <ac:spMk id="95" creationId="{70C6F498-1D23-69E9-7DCF-148E8C5F182D}"/>
          </ac:spMkLst>
        </pc:spChg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96" creationId="{32156BB3-6449-245A-62F4-B03800EE7124}"/>
          </ac:spMkLst>
        </pc:spChg>
        <pc:spChg chg="mod">
          <ac:chgData name="Caruso, Andrew" userId="6bba1716-bebd-4f29-ba32-41fc42f7fbd8" providerId="ADAL" clId="{358F67B3-9E7D-A94B-AE4A-736D178FAE73}" dt="2024-12-11T02:42:29.179" v="2144" actId="1076"/>
          <ac:spMkLst>
            <pc:docMk/>
            <pc:sldMk cId="1692122533" sldId="265"/>
            <ac:spMk id="97" creationId="{89A0370B-512C-60F9-98EB-8A1D75276FA5}"/>
          </ac:spMkLst>
        </pc:spChg>
        <pc:spChg chg="mod">
          <ac:chgData name="Caruso, Andrew" userId="6bba1716-bebd-4f29-ba32-41fc42f7fbd8" providerId="ADAL" clId="{358F67B3-9E7D-A94B-AE4A-736D178FAE73}" dt="2024-12-11T04:16:31.597" v="3954" actId="207"/>
          <ac:spMkLst>
            <pc:docMk/>
            <pc:sldMk cId="1692122533" sldId="265"/>
            <ac:spMk id="98" creationId="{258232AA-49C3-4494-1F37-DD5223FC4753}"/>
          </ac:spMkLst>
        </pc:spChg>
        <pc:spChg chg="mod">
          <ac:chgData name="Caruso, Andrew" userId="6bba1716-bebd-4f29-ba32-41fc42f7fbd8" providerId="ADAL" clId="{358F67B3-9E7D-A94B-AE4A-736D178FAE73}" dt="2024-12-11T04:16:32.223" v="3955" actId="1076"/>
          <ac:spMkLst>
            <pc:docMk/>
            <pc:sldMk cId="1692122533" sldId="265"/>
            <ac:spMk id="101" creationId="{7C980211-984D-6EDC-343A-7E46DBDEF2F7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06" creationId="{227A69BD-EEF6-852A-CD83-465915FDC808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08" creationId="{1DDFF324-D698-A469-24E9-96FFE9864307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09" creationId="{D32BF1A8-AE2A-4FA4-83FF-3B1B6291A37C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10" creationId="{B06E9F76-2D38-DD94-3A86-30297F2F1FB9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11" creationId="{2F090D01-9250-FF42-8B18-1F69AF2A0285}"/>
          </ac:spMkLst>
        </pc:spChg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112" creationId="{138DAC1F-F48D-5C08-67E4-F4174B33B8CC}"/>
          </ac:spMkLst>
        </pc:spChg>
        <pc:spChg chg="del">
          <ac:chgData name="Caruso, Andrew" userId="6bba1716-bebd-4f29-ba32-41fc42f7fbd8" providerId="ADAL" clId="{358F67B3-9E7D-A94B-AE4A-736D178FAE73}" dt="2024-12-11T02:42:19.828" v="2140" actId="478"/>
          <ac:spMkLst>
            <pc:docMk/>
            <pc:sldMk cId="1692122533" sldId="265"/>
            <ac:spMk id="113" creationId="{94207914-681E-0205-864E-D0EA1051D376}"/>
          </ac:spMkLst>
        </pc:spChg>
        <pc:spChg chg="del">
          <ac:chgData name="Caruso, Andrew" userId="6bba1716-bebd-4f29-ba32-41fc42f7fbd8" providerId="ADAL" clId="{358F67B3-9E7D-A94B-AE4A-736D178FAE73}" dt="2024-12-11T02:42:24.589" v="2141" actId="478"/>
          <ac:spMkLst>
            <pc:docMk/>
            <pc:sldMk cId="1692122533" sldId="265"/>
            <ac:spMk id="114" creationId="{DEC9002D-695F-9EC0-5646-B7321E5C90F6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17" creationId="{099BA6DF-676B-3E1C-CC6D-07E5DF618BA5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18" creationId="{F3007F19-A15F-2E3F-7AEC-8898905A204A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19" creationId="{81D0408D-C181-2CCA-59B9-5766EE9DBC36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20" creationId="{2709BE68-B79A-3A69-1C02-FC9FE90667B5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21" creationId="{6BB1500E-371F-30C6-347A-C9361F90A9E4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22" creationId="{52B2FBED-FBDF-E5BF-0ABE-99144BB50235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23" creationId="{B0362392-15CE-BF54-E01F-F0518BF0D281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24" creationId="{6BAC6302-19B2-A0CA-8920-280F51814E5D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25" creationId="{B12A3938-6A22-B405-8AEE-CF050FA5B804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26" creationId="{B109172E-786D-CA0D-6350-46E7BEAE7A97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27" creationId="{DF0E581D-423E-A9D1-C8D3-9D10E70FDF84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28" creationId="{8A313AC1-B477-C7FA-F987-BEEC2121C06E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29" creationId="{04D21089-9B04-2FF4-CDA0-381C8D18C775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30" creationId="{E8133E46-C409-BAFD-4410-07CAA18FDA04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31" creationId="{4F59B5C4-534E-B04B-9967-B4D1EEE47623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32" creationId="{081F79FC-68B2-C7FD-C390-DE3F9D543BD2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33" creationId="{F517C77E-0D2D-D706-009C-E9C2BC917F46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34" creationId="{3EAB3F82-AE07-7F59-3117-7BDDA6D62C6F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35" creationId="{536DCB2E-BE2F-9FC0-97F2-95F8F9CBCEC4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36" creationId="{EDBC73C0-281C-98FC-86CA-C6CBE416A212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37" creationId="{6F451FE8-09B5-653C-763E-726E550F7301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38" creationId="{8010250F-9AA5-1631-8FA6-5B49C3800A6D}"/>
          </ac:spMkLst>
        </pc:spChg>
        <pc:spChg chg="mod">
          <ac:chgData name="Caruso, Andrew" userId="6bba1716-bebd-4f29-ba32-41fc42f7fbd8" providerId="ADAL" clId="{358F67B3-9E7D-A94B-AE4A-736D178FAE73}" dt="2024-12-11T03:52:18.502" v="3522"/>
          <ac:spMkLst>
            <pc:docMk/>
            <pc:sldMk cId="1692122533" sldId="265"/>
            <ac:spMk id="139" creationId="{05162F55-D42D-9D35-C54E-D55C58D4E026}"/>
          </ac:spMkLst>
        </pc:spChg>
        <pc:grpChg chg="add mod">
          <ac:chgData name="Caruso, Andrew" userId="6bba1716-bebd-4f29-ba32-41fc42f7fbd8" providerId="ADAL" clId="{358F67B3-9E7D-A94B-AE4A-736D178FAE73}" dt="2024-12-11T15:01:32.801" v="4233"/>
          <ac:grpSpMkLst>
            <pc:docMk/>
            <pc:sldMk cId="1692122533" sldId="265"/>
            <ac:grpSpMk id="7" creationId="{72FDA4E0-C215-A9E6-BD50-02BB8AC3F989}"/>
          </ac:grpSpMkLst>
        </pc:grpChg>
        <pc:grpChg chg="del">
          <ac:chgData name="Caruso, Andrew" userId="6bba1716-bebd-4f29-ba32-41fc42f7fbd8" providerId="ADAL" clId="{358F67B3-9E7D-A94B-AE4A-736D178FAE73}" dt="2024-12-11T02:42:19.828" v="2140" actId="478"/>
          <ac:grpSpMkLst>
            <pc:docMk/>
            <pc:sldMk cId="1692122533" sldId="265"/>
            <ac:grpSpMk id="7" creationId="{D652A02B-ECB3-C888-741C-7F2827040DFF}"/>
          </ac:grpSpMkLst>
        </pc:grpChg>
        <pc:grpChg chg="mod">
          <ac:chgData name="Caruso, Andrew" userId="6bba1716-bebd-4f29-ba32-41fc42f7fbd8" providerId="ADAL" clId="{358F67B3-9E7D-A94B-AE4A-736D178FAE73}" dt="2024-12-11T15:01:32.801" v="4233"/>
          <ac:grpSpMkLst>
            <pc:docMk/>
            <pc:sldMk cId="1692122533" sldId="265"/>
            <ac:grpSpMk id="21" creationId="{1C2C678B-F922-B6A4-7348-57941E42C864}"/>
          </ac:grpSpMkLst>
        </pc:grpChg>
        <pc:grpChg chg="add mod">
          <ac:chgData name="Caruso, Andrew" userId="6bba1716-bebd-4f29-ba32-41fc42f7fbd8" providerId="ADAL" clId="{358F67B3-9E7D-A94B-AE4A-736D178FAE73}" dt="2024-12-11T15:01:32.801" v="4233"/>
          <ac:grpSpMkLst>
            <pc:docMk/>
            <pc:sldMk cId="1692122533" sldId="265"/>
            <ac:grpSpMk id="31" creationId="{033BC8D5-289B-9BE5-D594-3F8ACCD34EE7}"/>
          </ac:grpSpMkLst>
        </pc:grpChg>
        <pc:grpChg chg="del">
          <ac:chgData name="Caruso, Andrew" userId="6bba1716-bebd-4f29-ba32-41fc42f7fbd8" providerId="ADAL" clId="{358F67B3-9E7D-A94B-AE4A-736D178FAE73}" dt="2024-12-11T02:42:24.589" v="2141" actId="478"/>
          <ac:grpSpMkLst>
            <pc:docMk/>
            <pc:sldMk cId="1692122533" sldId="265"/>
            <ac:grpSpMk id="31" creationId="{5A7CFD7C-1AB6-6F83-2EB3-895B1524634B}"/>
          </ac:grpSpMkLst>
        </pc:grpChg>
        <pc:grpChg chg="mod">
          <ac:chgData name="Caruso, Andrew" userId="6bba1716-bebd-4f29-ba32-41fc42f7fbd8" providerId="ADAL" clId="{358F67B3-9E7D-A94B-AE4A-736D178FAE73}" dt="2024-12-11T15:01:32.801" v="4233"/>
          <ac:grpSpMkLst>
            <pc:docMk/>
            <pc:sldMk cId="1692122533" sldId="265"/>
            <ac:grpSpMk id="38" creationId="{AAF06B2F-F881-84F3-6F85-BB342C424686}"/>
          </ac:grpSpMkLst>
        </pc:grpChg>
        <pc:grpChg chg="add del mod">
          <ac:chgData name="Caruso, Andrew" userId="6bba1716-bebd-4f29-ba32-41fc42f7fbd8" providerId="ADAL" clId="{358F67B3-9E7D-A94B-AE4A-736D178FAE73}" dt="2024-12-11T03:52:31.400" v="3526" actId="478"/>
          <ac:grpSpMkLst>
            <pc:docMk/>
            <pc:sldMk cId="1692122533" sldId="265"/>
            <ac:grpSpMk id="38" creationId="{CF257A9E-03C4-B9D7-C7E6-6E3D76452A56}"/>
          </ac:grpSpMkLst>
        </pc:grpChg>
        <pc:grpChg chg="mod">
          <ac:chgData name="Caruso, Andrew" userId="6bba1716-bebd-4f29-ba32-41fc42f7fbd8" providerId="ADAL" clId="{358F67B3-9E7D-A94B-AE4A-736D178FAE73}" dt="2024-12-11T03:52:18.502" v="3522"/>
          <ac:grpSpMkLst>
            <pc:docMk/>
            <pc:sldMk cId="1692122533" sldId="265"/>
            <ac:grpSpMk id="40" creationId="{C26388D4-0001-CAC7-49D0-205FF71A3781}"/>
          </ac:grpSpMkLst>
        </pc:grpChg>
        <pc:grpChg chg="add mod">
          <ac:chgData name="Caruso, Andrew" userId="6bba1716-bebd-4f29-ba32-41fc42f7fbd8" providerId="ADAL" clId="{358F67B3-9E7D-A94B-AE4A-736D178FAE73}" dt="2024-12-11T15:01:32.801" v="4233"/>
          <ac:grpSpMkLst>
            <pc:docMk/>
            <pc:sldMk cId="1692122533" sldId="265"/>
            <ac:grpSpMk id="47" creationId="{352EB59C-0ABD-390B-02A6-AAD68CB3A793}"/>
          </ac:grpSpMkLst>
        </pc:grpChg>
        <pc:grpChg chg="add mod">
          <ac:chgData name="Caruso, Andrew" userId="6bba1716-bebd-4f29-ba32-41fc42f7fbd8" providerId="ADAL" clId="{358F67B3-9E7D-A94B-AE4A-736D178FAE73}" dt="2024-12-11T15:01:32.801" v="4233"/>
          <ac:grpSpMkLst>
            <pc:docMk/>
            <pc:sldMk cId="1692122533" sldId="265"/>
            <ac:grpSpMk id="52" creationId="{3EC44134-1B73-1940-7238-51700D20F9CA}"/>
          </ac:grpSpMkLst>
        </pc:grpChg>
        <pc:grpChg chg="mod">
          <ac:chgData name="Caruso, Andrew" userId="6bba1716-bebd-4f29-ba32-41fc42f7fbd8" providerId="ADAL" clId="{358F67B3-9E7D-A94B-AE4A-736D178FAE73}" dt="2024-12-11T03:52:18.502" v="3522"/>
          <ac:grpSpMkLst>
            <pc:docMk/>
            <pc:sldMk cId="1692122533" sldId="265"/>
            <ac:grpSpMk id="53" creationId="{DB01E842-E6DF-DCCC-4A36-6C0B90C22FC0}"/>
          </ac:grpSpMkLst>
        </pc:grpChg>
        <pc:grpChg chg="mod">
          <ac:chgData name="Caruso, Andrew" userId="6bba1716-bebd-4f29-ba32-41fc42f7fbd8" providerId="ADAL" clId="{358F67B3-9E7D-A94B-AE4A-736D178FAE73}" dt="2024-12-11T15:01:32.801" v="4233"/>
          <ac:grpSpMkLst>
            <pc:docMk/>
            <pc:sldMk cId="1692122533" sldId="265"/>
            <ac:grpSpMk id="55" creationId="{1A2CF58A-97A8-8A42-C58C-FF4BF57D0666}"/>
          </ac:grpSpMkLst>
        </pc:grpChg>
        <pc:grpChg chg="mod">
          <ac:chgData name="Caruso, Andrew" userId="6bba1716-bebd-4f29-ba32-41fc42f7fbd8" providerId="ADAL" clId="{358F67B3-9E7D-A94B-AE4A-736D178FAE73}" dt="2024-12-11T03:52:18.502" v="3522"/>
          <ac:grpSpMkLst>
            <pc:docMk/>
            <pc:sldMk cId="1692122533" sldId="265"/>
            <ac:grpSpMk id="63" creationId="{C059798E-8332-370D-F758-76B2D6B2751F}"/>
          </ac:grpSpMkLst>
        </pc:grpChg>
        <pc:grpChg chg="mod">
          <ac:chgData name="Caruso, Andrew" userId="6bba1716-bebd-4f29-ba32-41fc42f7fbd8" providerId="ADAL" clId="{358F67B3-9E7D-A94B-AE4A-736D178FAE73}" dt="2024-12-11T03:52:18.502" v="3522"/>
          <ac:grpSpMkLst>
            <pc:docMk/>
            <pc:sldMk cId="1692122533" sldId="265"/>
            <ac:grpSpMk id="65" creationId="{B05B3768-E4AF-783F-FA9B-9868B8A3D391}"/>
          </ac:grpSpMkLst>
        </pc:grpChg>
        <pc:grpChg chg="del">
          <ac:chgData name="Caruso, Andrew" userId="6bba1716-bebd-4f29-ba32-41fc42f7fbd8" providerId="ADAL" clId="{358F67B3-9E7D-A94B-AE4A-736D178FAE73}" dt="2024-12-11T02:42:19.828" v="2140" actId="478"/>
          <ac:grpSpMkLst>
            <pc:docMk/>
            <pc:sldMk cId="1692122533" sldId="265"/>
            <ac:grpSpMk id="78" creationId="{26E91843-DBEA-3A5E-FBD2-05250A848275}"/>
          </ac:grpSpMkLst>
        </pc:grpChg>
        <pc:grpChg chg="del">
          <ac:chgData name="Caruso, Andrew" userId="6bba1716-bebd-4f29-ba32-41fc42f7fbd8" providerId="ADAL" clId="{358F67B3-9E7D-A94B-AE4A-736D178FAE73}" dt="2024-12-11T02:42:19.828" v="2140" actId="478"/>
          <ac:grpSpMkLst>
            <pc:docMk/>
            <pc:sldMk cId="1692122533" sldId="265"/>
            <ac:grpSpMk id="94" creationId="{07C29DA8-ED5F-6099-98E4-34FDF2CAC57B}"/>
          </ac:grpSpMkLst>
        </pc:grpChg>
        <pc:grpChg chg="mod">
          <ac:chgData name="Caruso, Andrew" userId="6bba1716-bebd-4f29-ba32-41fc42f7fbd8" providerId="ADAL" clId="{358F67B3-9E7D-A94B-AE4A-736D178FAE73}" dt="2024-12-11T03:41:52.468" v="3291" actId="1076"/>
          <ac:grpSpMkLst>
            <pc:docMk/>
            <pc:sldMk cId="1692122533" sldId="265"/>
            <ac:grpSpMk id="115" creationId="{4D927EAC-4DE5-1E87-9517-A7CAD5106799}"/>
          </ac:grpSpMkLst>
        </pc:grpChg>
        <pc:grpChg chg="mod">
          <ac:chgData name="Caruso, Andrew" userId="6bba1716-bebd-4f29-ba32-41fc42f7fbd8" providerId="ADAL" clId="{358F67B3-9E7D-A94B-AE4A-736D178FAE73}" dt="2024-12-11T03:41:52.468" v="3291" actId="1076"/>
          <ac:grpSpMkLst>
            <pc:docMk/>
            <pc:sldMk cId="1692122533" sldId="265"/>
            <ac:grpSpMk id="116" creationId="{712EC3C3-9FAE-4CA6-E7B6-ECBF98FA24A1}"/>
          </ac:grpSpMkLst>
        </pc:grpChg>
      </pc:sldChg>
      <pc:sldChg chg="modSp add del mod">
        <pc:chgData name="Caruso, Andrew" userId="6bba1716-bebd-4f29-ba32-41fc42f7fbd8" providerId="ADAL" clId="{358F67B3-9E7D-A94B-AE4A-736D178FAE73}" dt="2024-12-11T03:31:01.697" v="3113" actId="2696"/>
        <pc:sldMkLst>
          <pc:docMk/>
          <pc:sldMk cId="869211033" sldId="266"/>
        </pc:sldMkLst>
        <pc:spChg chg="mod">
          <ac:chgData name="Caruso, Andrew" userId="6bba1716-bebd-4f29-ba32-41fc42f7fbd8" providerId="ADAL" clId="{358F67B3-9E7D-A94B-AE4A-736D178FAE73}" dt="2024-12-11T03:14:48.379" v="2574" actId="20577"/>
          <ac:spMkLst>
            <pc:docMk/>
            <pc:sldMk cId="869211033" sldId="266"/>
            <ac:spMk id="2" creationId="{155288F6-3B65-752D-1997-FEAF7BC0CBAC}"/>
          </ac:spMkLst>
        </pc:spChg>
      </pc:sldChg>
      <pc:sldChg chg="modSp add del mod">
        <pc:chgData name="Caruso, Andrew" userId="6bba1716-bebd-4f29-ba32-41fc42f7fbd8" providerId="ADAL" clId="{358F67B3-9E7D-A94B-AE4A-736D178FAE73}" dt="2024-12-11T04:03:49.522" v="3734" actId="2696"/>
        <pc:sldMkLst>
          <pc:docMk/>
          <pc:sldMk cId="3582588792" sldId="266"/>
        </pc:sldMkLst>
        <pc:spChg chg="mod">
          <ac:chgData name="Caruso, Andrew" userId="6bba1716-bebd-4f29-ba32-41fc42f7fbd8" providerId="ADAL" clId="{358F67B3-9E7D-A94B-AE4A-736D178FAE73}" dt="2024-12-11T03:55:04.600" v="3619" actId="20577"/>
          <ac:spMkLst>
            <pc:docMk/>
            <pc:sldMk cId="3582588792" sldId="266"/>
            <ac:spMk id="2" creationId="{155288F6-3B65-752D-1997-FEAF7BC0CBAC}"/>
          </ac:spMkLst>
        </pc:spChg>
      </pc:sldChg>
      <pc:sldChg chg="addSp delSp modSp add del mod">
        <pc:chgData name="Caruso, Andrew" userId="6bba1716-bebd-4f29-ba32-41fc42f7fbd8" providerId="ADAL" clId="{358F67B3-9E7D-A94B-AE4A-736D178FAE73}" dt="2024-12-11T16:15:26.084" v="4354" actId="2696"/>
        <pc:sldMkLst>
          <pc:docMk/>
          <pc:sldMk cId="4002985296" sldId="267"/>
        </pc:sldMkLst>
        <pc:spChg chg="mod topLvl">
          <ac:chgData name="Caruso, Andrew" userId="6bba1716-bebd-4f29-ba32-41fc42f7fbd8" providerId="ADAL" clId="{358F67B3-9E7D-A94B-AE4A-736D178FAE73}" dt="2024-12-11T04:12:23.787" v="3923" actId="164"/>
          <ac:spMkLst>
            <pc:docMk/>
            <pc:sldMk cId="4002985296" sldId="267"/>
            <ac:spMk id="3" creationId="{70FB86B3-30CA-9BF2-CFCA-8BBA28641285}"/>
          </ac:spMkLst>
        </pc:spChg>
        <pc:spChg chg="add mod">
          <ac:chgData name="Caruso, Andrew" userId="6bba1716-bebd-4f29-ba32-41fc42f7fbd8" providerId="ADAL" clId="{358F67B3-9E7D-A94B-AE4A-736D178FAE73}" dt="2024-12-11T04:13:23.197" v="3942" actId="20577"/>
          <ac:spMkLst>
            <pc:docMk/>
            <pc:sldMk cId="4002985296" sldId="267"/>
            <ac:spMk id="4" creationId="{D748F6BF-81F8-716E-E13C-832E1585F393}"/>
          </ac:spMkLst>
        </pc:spChg>
        <pc:spChg chg="mod topLvl">
          <ac:chgData name="Caruso, Andrew" userId="6bba1716-bebd-4f29-ba32-41fc42f7fbd8" providerId="ADAL" clId="{358F67B3-9E7D-A94B-AE4A-736D178FAE73}" dt="2024-12-11T04:12:11.122" v="3917" actId="164"/>
          <ac:spMkLst>
            <pc:docMk/>
            <pc:sldMk cId="4002985296" sldId="267"/>
            <ac:spMk id="6" creationId="{B4C5F8C0-0D3D-1093-0DBA-AAA9B714B455}"/>
          </ac:spMkLst>
        </pc:spChg>
        <pc:spChg chg="add mod">
          <ac:chgData name="Caruso, Andrew" userId="6bba1716-bebd-4f29-ba32-41fc42f7fbd8" providerId="ADAL" clId="{358F67B3-9E7D-A94B-AE4A-736D178FAE73}" dt="2024-12-11T04:12:57.674" v="3937" actId="164"/>
          <ac:spMkLst>
            <pc:docMk/>
            <pc:sldMk cId="4002985296" sldId="267"/>
            <ac:spMk id="9" creationId="{E9259843-78DC-78EF-FD7E-046A1F1F36D1}"/>
          </ac:spMkLst>
        </pc:spChg>
        <pc:spChg chg="mod">
          <ac:chgData name="Caruso, Andrew" userId="6bba1716-bebd-4f29-ba32-41fc42f7fbd8" providerId="ADAL" clId="{358F67B3-9E7D-A94B-AE4A-736D178FAE73}" dt="2024-12-11T04:10:48.934" v="3899"/>
          <ac:spMkLst>
            <pc:docMk/>
            <pc:sldMk cId="4002985296" sldId="267"/>
            <ac:spMk id="13" creationId="{B95F7BFA-59B2-695D-8D8A-4976469F9BEA}"/>
          </ac:spMkLst>
        </pc:spChg>
        <pc:spChg chg="mod">
          <ac:chgData name="Caruso, Andrew" userId="6bba1716-bebd-4f29-ba32-41fc42f7fbd8" providerId="ADAL" clId="{358F67B3-9E7D-A94B-AE4A-736D178FAE73}" dt="2024-12-11T04:10:48.934" v="3899"/>
          <ac:spMkLst>
            <pc:docMk/>
            <pc:sldMk cId="4002985296" sldId="267"/>
            <ac:spMk id="15" creationId="{265B3CA3-7A4A-F032-0732-0D610AFA6A42}"/>
          </ac:spMkLst>
        </pc:spChg>
        <pc:spChg chg="del mod">
          <ac:chgData name="Caruso, Andrew" userId="6bba1716-bebd-4f29-ba32-41fc42f7fbd8" providerId="ADAL" clId="{358F67B3-9E7D-A94B-AE4A-736D178FAE73}" dt="2024-12-11T04:11:00.396" v="3903" actId="478"/>
          <ac:spMkLst>
            <pc:docMk/>
            <pc:sldMk cId="4002985296" sldId="267"/>
            <ac:spMk id="17" creationId="{BCB89787-A974-1F08-3C93-6A71492F4F40}"/>
          </ac:spMkLst>
        </pc:spChg>
        <pc:spChg chg="mod">
          <ac:chgData name="Caruso, Andrew" userId="6bba1716-bebd-4f29-ba32-41fc42f7fbd8" providerId="ADAL" clId="{358F67B3-9E7D-A94B-AE4A-736D178FAE73}" dt="2024-12-11T04:10:48.934" v="3899"/>
          <ac:spMkLst>
            <pc:docMk/>
            <pc:sldMk cId="4002985296" sldId="267"/>
            <ac:spMk id="18" creationId="{B199087C-E9DE-76AD-3228-4EED3BD9B531}"/>
          </ac:spMkLst>
        </pc:spChg>
        <pc:spChg chg="mod">
          <ac:chgData name="Caruso, Andrew" userId="6bba1716-bebd-4f29-ba32-41fc42f7fbd8" providerId="ADAL" clId="{358F67B3-9E7D-A94B-AE4A-736D178FAE73}" dt="2024-12-11T04:10:48.934" v="3899"/>
          <ac:spMkLst>
            <pc:docMk/>
            <pc:sldMk cId="4002985296" sldId="267"/>
            <ac:spMk id="19" creationId="{590D428F-541A-3642-BE8F-E3F5D79462A8}"/>
          </ac:spMkLst>
        </pc:spChg>
        <pc:spChg chg="mod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20" creationId="{638A0F03-B6D1-8B22-39CB-AE4E5FF68EDD}"/>
          </ac:spMkLst>
        </pc:spChg>
        <pc:spChg chg="mod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21" creationId="{78476814-F809-4E81-7C92-3F13DA452BD3}"/>
          </ac:spMkLst>
        </pc:spChg>
        <pc:spChg chg="mod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22" creationId="{A96932AB-4930-C388-CE62-3DF847CA860D}"/>
          </ac:spMkLst>
        </pc:spChg>
        <pc:spChg chg="mod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23" creationId="{537F68B3-7FD7-16CA-5873-2F8EC3E0E43B}"/>
          </ac:spMkLst>
        </pc:spChg>
        <pc:spChg chg="mod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24" creationId="{B8C9B1AA-3420-DF8B-873E-79DFB652BC94}"/>
          </ac:spMkLst>
        </pc:spChg>
        <pc:spChg chg="mod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25" creationId="{B02A6FE9-C9B8-B11F-3F9B-26D9D80A28C1}"/>
          </ac:spMkLst>
        </pc:spChg>
        <pc:spChg chg="mod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26" creationId="{9D809AB1-2C7E-F8F3-FD7F-AAF32DA0A7FB}"/>
          </ac:spMkLst>
        </pc:spChg>
        <pc:spChg chg="mod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27" creationId="{1BAF323A-09D3-9360-3002-E826CE7C4B99}"/>
          </ac:spMkLst>
        </pc:spChg>
        <pc:spChg chg="mod topLvl">
          <ac:chgData name="Caruso, Andrew" userId="6bba1716-bebd-4f29-ba32-41fc42f7fbd8" providerId="ADAL" clId="{358F67B3-9E7D-A94B-AE4A-736D178FAE73}" dt="2024-12-11T04:16:49.132" v="3957" actId="207"/>
          <ac:spMkLst>
            <pc:docMk/>
            <pc:sldMk cId="4002985296" sldId="267"/>
            <ac:spMk id="28" creationId="{13AA816C-2384-B0C5-2C6C-1B133AEA4FBC}"/>
          </ac:spMkLst>
        </pc:spChg>
        <pc:spChg chg="add mod">
          <ac:chgData name="Caruso, Andrew" userId="6bba1716-bebd-4f29-ba32-41fc42f7fbd8" providerId="ADAL" clId="{358F67B3-9E7D-A94B-AE4A-736D178FAE73}" dt="2024-12-11T04:12:57.674" v="3937" actId="164"/>
          <ac:spMkLst>
            <pc:docMk/>
            <pc:sldMk cId="4002985296" sldId="267"/>
            <ac:spMk id="29" creationId="{3373CC87-CCC3-2857-7F98-1FDCFAF0E5DD}"/>
          </ac:spMkLst>
        </pc:spChg>
        <pc:spChg chg="mod">
          <ac:chgData name="Caruso, Andrew" userId="6bba1716-bebd-4f29-ba32-41fc42f7fbd8" providerId="ADAL" clId="{358F67B3-9E7D-A94B-AE4A-736D178FAE73}" dt="2024-12-11T04:12:21.613" v="3922" actId="164"/>
          <ac:spMkLst>
            <pc:docMk/>
            <pc:sldMk cId="4002985296" sldId="267"/>
            <ac:spMk id="30" creationId="{41AF71E5-98D0-D575-77B6-94DB07303BC7}"/>
          </ac:spMkLst>
        </pc:spChg>
        <pc:spChg chg="mod">
          <ac:chgData name="Caruso, Andrew" userId="6bba1716-bebd-4f29-ba32-41fc42f7fbd8" providerId="ADAL" clId="{358F67B3-9E7D-A94B-AE4A-736D178FAE73}" dt="2024-12-11T04:12:21.613" v="3922" actId="164"/>
          <ac:spMkLst>
            <pc:docMk/>
            <pc:sldMk cId="4002985296" sldId="267"/>
            <ac:spMk id="32" creationId="{0CCDD0A6-7317-A656-C81C-7143B290FEE3}"/>
          </ac:spMkLst>
        </pc:spChg>
        <pc:spChg chg="mod">
          <ac:chgData name="Caruso, Andrew" userId="6bba1716-bebd-4f29-ba32-41fc42f7fbd8" providerId="ADAL" clId="{358F67B3-9E7D-A94B-AE4A-736D178FAE73}" dt="2024-12-11T04:12:21.613" v="3922" actId="164"/>
          <ac:spMkLst>
            <pc:docMk/>
            <pc:sldMk cId="4002985296" sldId="267"/>
            <ac:spMk id="34" creationId="{229A0F7E-FFBE-A615-CB95-72CAC43923B6}"/>
          </ac:spMkLst>
        </pc:spChg>
        <pc:spChg chg="mod topLvl">
          <ac:chgData name="Caruso, Andrew" userId="6bba1716-bebd-4f29-ba32-41fc42f7fbd8" providerId="ADAL" clId="{358F67B3-9E7D-A94B-AE4A-736D178FAE73}" dt="2024-12-11T04:12:23.787" v="3923" actId="164"/>
          <ac:spMkLst>
            <pc:docMk/>
            <pc:sldMk cId="4002985296" sldId="267"/>
            <ac:spMk id="36" creationId="{AD44FA60-38CA-4A76-18F9-502C679888B3}"/>
          </ac:spMkLst>
        </pc:spChg>
        <pc:spChg chg="mod">
          <ac:chgData name="Caruso, Andrew" userId="6bba1716-bebd-4f29-ba32-41fc42f7fbd8" providerId="ADAL" clId="{358F67B3-9E7D-A94B-AE4A-736D178FAE73}" dt="2024-12-11T04:12:21.613" v="3922" actId="164"/>
          <ac:spMkLst>
            <pc:docMk/>
            <pc:sldMk cId="4002985296" sldId="267"/>
            <ac:spMk id="47" creationId="{07D26C63-92CE-88AC-A862-8111040FF5A4}"/>
          </ac:spMkLst>
        </pc:spChg>
        <pc:spChg chg="mod">
          <ac:chgData name="Caruso, Andrew" userId="6bba1716-bebd-4f29-ba32-41fc42f7fbd8" providerId="ADAL" clId="{358F67B3-9E7D-A94B-AE4A-736D178FAE73}" dt="2024-12-11T04:12:21.613" v="3922" actId="164"/>
          <ac:spMkLst>
            <pc:docMk/>
            <pc:sldMk cId="4002985296" sldId="267"/>
            <ac:spMk id="48" creationId="{CF71CB31-A394-DB22-678B-D7F757E6B433}"/>
          </ac:spMkLst>
        </pc:spChg>
        <pc:spChg chg="mod">
          <ac:chgData name="Caruso, Andrew" userId="6bba1716-bebd-4f29-ba32-41fc42f7fbd8" providerId="ADAL" clId="{358F67B3-9E7D-A94B-AE4A-736D178FAE73}" dt="2024-12-11T04:12:21.613" v="3922" actId="164"/>
          <ac:spMkLst>
            <pc:docMk/>
            <pc:sldMk cId="4002985296" sldId="267"/>
            <ac:spMk id="49" creationId="{29643322-122C-1395-5291-19FA3EE66C78}"/>
          </ac:spMkLst>
        </pc:spChg>
        <pc:spChg chg="mod">
          <ac:chgData name="Caruso, Andrew" userId="6bba1716-bebd-4f29-ba32-41fc42f7fbd8" providerId="ADAL" clId="{358F67B3-9E7D-A94B-AE4A-736D178FAE73}" dt="2024-12-11T04:12:21.613" v="3922" actId="164"/>
          <ac:spMkLst>
            <pc:docMk/>
            <pc:sldMk cId="4002985296" sldId="267"/>
            <ac:spMk id="50" creationId="{9A4FC9D5-03D3-548B-0F36-2B32E964CA18}"/>
          </ac:spMkLst>
        </pc:spChg>
        <pc:spChg chg="mod">
          <ac:chgData name="Caruso, Andrew" userId="6bba1716-bebd-4f29-ba32-41fc42f7fbd8" providerId="ADAL" clId="{358F67B3-9E7D-A94B-AE4A-736D178FAE73}" dt="2024-12-11T04:12:21.613" v="3922" actId="164"/>
          <ac:spMkLst>
            <pc:docMk/>
            <pc:sldMk cId="4002985296" sldId="267"/>
            <ac:spMk id="51" creationId="{924BAF71-A3EE-C62A-6A5D-C96F8C1572B7}"/>
          </ac:spMkLst>
        </pc:spChg>
        <pc:spChg chg="mod topLvl">
          <ac:chgData name="Caruso, Andrew" userId="6bba1716-bebd-4f29-ba32-41fc42f7fbd8" providerId="ADAL" clId="{358F67B3-9E7D-A94B-AE4A-736D178FAE73}" dt="2024-12-11T04:12:23.787" v="3923" actId="164"/>
          <ac:spMkLst>
            <pc:docMk/>
            <pc:sldMk cId="4002985296" sldId="267"/>
            <ac:spMk id="54" creationId="{4B8754A1-3143-AC02-C883-925D63A55B75}"/>
          </ac:spMkLst>
        </pc:spChg>
        <pc:spChg chg="mod topLvl">
          <ac:chgData name="Caruso, Andrew" userId="6bba1716-bebd-4f29-ba32-41fc42f7fbd8" providerId="ADAL" clId="{358F67B3-9E7D-A94B-AE4A-736D178FAE73}" dt="2024-12-11T04:12:30.215" v="3924" actId="164"/>
          <ac:spMkLst>
            <pc:docMk/>
            <pc:sldMk cId="4002985296" sldId="267"/>
            <ac:spMk id="55" creationId="{1EDD471E-E09F-4BAF-54A0-4E2A333BB1C9}"/>
          </ac:spMkLst>
        </pc:spChg>
        <pc:spChg chg="mod topLvl">
          <ac:chgData name="Caruso, Andrew" userId="6bba1716-bebd-4f29-ba32-41fc42f7fbd8" providerId="ADAL" clId="{358F67B3-9E7D-A94B-AE4A-736D178FAE73}" dt="2024-12-11T04:12:30.215" v="3924" actId="164"/>
          <ac:spMkLst>
            <pc:docMk/>
            <pc:sldMk cId="4002985296" sldId="267"/>
            <ac:spMk id="56" creationId="{13E533EA-8417-B6C8-518F-3A445276956B}"/>
          </ac:spMkLst>
        </pc:spChg>
        <pc:spChg chg="mod topLvl">
          <ac:chgData name="Caruso, Andrew" userId="6bba1716-bebd-4f29-ba32-41fc42f7fbd8" providerId="ADAL" clId="{358F67B3-9E7D-A94B-AE4A-736D178FAE73}" dt="2024-12-11T04:12:30.215" v="3924" actId="164"/>
          <ac:spMkLst>
            <pc:docMk/>
            <pc:sldMk cId="4002985296" sldId="267"/>
            <ac:spMk id="57" creationId="{2F8C5E5B-7FDB-A2A2-2C37-620E956540FD}"/>
          </ac:spMkLst>
        </pc:spChg>
        <pc:spChg chg="mod topLvl">
          <ac:chgData name="Caruso, Andrew" userId="6bba1716-bebd-4f29-ba32-41fc42f7fbd8" providerId="ADAL" clId="{358F67B3-9E7D-A94B-AE4A-736D178FAE73}" dt="2024-12-11T04:12:44.564" v="3931" actId="164"/>
          <ac:spMkLst>
            <pc:docMk/>
            <pc:sldMk cId="4002985296" sldId="267"/>
            <ac:spMk id="58" creationId="{A8AE8E3E-80D6-B5DC-55DE-B272DBD6F394}"/>
          </ac:spMkLst>
        </pc:spChg>
        <pc:spChg chg="mod topLvl">
          <ac:chgData name="Caruso, Andrew" userId="6bba1716-bebd-4f29-ba32-41fc42f7fbd8" providerId="ADAL" clId="{358F67B3-9E7D-A94B-AE4A-736D178FAE73}" dt="2024-12-11T04:12:44.564" v="3931" actId="164"/>
          <ac:spMkLst>
            <pc:docMk/>
            <pc:sldMk cId="4002985296" sldId="267"/>
            <ac:spMk id="59" creationId="{4B6E6DCB-CCA1-5FDD-5DEC-48B0708743DF}"/>
          </ac:spMkLst>
        </pc:spChg>
        <pc:spChg chg="mod topLvl">
          <ac:chgData name="Caruso, Andrew" userId="6bba1716-bebd-4f29-ba32-41fc42f7fbd8" providerId="ADAL" clId="{358F67B3-9E7D-A94B-AE4A-736D178FAE73}" dt="2024-12-11T04:12:44.564" v="3931" actId="164"/>
          <ac:spMkLst>
            <pc:docMk/>
            <pc:sldMk cId="4002985296" sldId="267"/>
            <ac:spMk id="60" creationId="{6F22BEC5-92A8-A403-DF8B-AB22D5A170A8}"/>
          </ac:spMkLst>
        </pc:spChg>
        <pc:spChg chg="mod">
          <ac:chgData name="Caruso, Andrew" userId="6bba1716-bebd-4f29-ba32-41fc42f7fbd8" providerId="ADAL" clId="{358F67B3-9E7D-A94B-AE4A-736D178FAE73}" dt="2024-12-11T04:12:42.207" v="3930" actId="164"/>
          <ac:spMkLst>
            <pc:docMk/>
            <pc:sldMk cId="4002985296" sldId="267"/>
            <ac:spMk id="70" creationId="{94AC6F7A-3198-3AD0-9B29-A16075208B23}"/>
          </ac:spMkLst>
        </pc:spChg>
        <pc:spChg chg="mod">
          <ac:chgData name="Caruso, Andrew" userId="6bba1716-bebd-4f29-ba32-41fc42f7fbd8" providerId="ADAL" clId="{358F67B3-9E7D-A94B-AE4A-736D178FAE73}" dt="2024-12-11T04:12:42.207" v="3930" actId="164"/>
          <ac:spMkLst>
            <pc:docMk/>
            <pc:sldMk cId="4002985296" sldId="267"/>
            <ac:spMk id="71" creationId="{7132C938-347A-E4B0-09C9-A7607F304F2F}"/>
          </ac:spMkLst>
        </pc:spChg>
        <pc:spChg chg="mod">
          <ac:chgData name="Caruso, Andrew" userId="6bba1716-bebd-4f29-ba32-41fc42f7fbd8" providerId="ADAL" clId="{358F67B3-9E7D-A94B-AE4A-736D178FAE73}" dt="2024-12-11T04:12:42.207" v="3930" actId="164"/>
          <ac:spMkLst>
            <pc:docMk/>
            <pc:sldMk cId="4002985296" sldId="267"/>
            <ac:spMk id="72" creationId="{13325E13-38A8-3172-B70F-500F1056194C}"/>
          </ac:spMkLst>
        </pc:spChg>
        <pc:spChg chg="mod">
          <ac:chgData name="Caruso, Andrew" userId="6bba1716-bebd-4f29-ba32-41fc42f7fbd8" providerId="ADAL" clId="{358F67B3-9E7D-A94B-AE4A-736D178FAE73}" dt="2024-12-11T04:12:42.207" v="3930" actId="164"/>
          <ac:spMkLst>
            <pc:docMk/>
            <pc:sldMk cId="4002985296" sldId="267"/>
            <ac:spMk id="73" creationId="{7A61F38A-A082-1294-CEB3-AEDFCA4B16C6}"/>
          </ac:spMkLst>
        </pc:spChg>
        <pc:spChg chg="mod">
          <ac:chgData name="Caruso, Andrew" userId="6bba1716-bebd-4f29-ba32-41fc42f7fbd8" providerId="ADAL" clId="{358F67B3-9E7D-A94B-AE4A-736D178FAE73}" dt="2024-12-11T04:12:42.207" v="3930" actId="164"/>
          <ac:spMkLst>
            <pc:docMk/>
            <pc:sldMk cId="4002985296" sldId="267"/>
            <ac:spMk id="74" creationId="{27FBC653-4012-6B40-7D83-793F20B2C390}"/>
          </ac:spMkLst>
        </pc:spChg>
        <pc:spChg chg="mod">
          <ac:chgData name="Caruso, Andrew" userId="6bba1716-bebd-4f29-ba32-41fc42f7fbd8" providerId="ADAL" clId="{358F67B3-9E7D-A94B-AE4A-736D178FAE73}" dt="2024-12-11T04:12:42.207" v="3930" actId="164"/>
          <ac:spMkLst>
            <pc:docMk/>
            <pc:sldMk cId="4002985296" sldId="267"/>
            <ac:spMk id="75" creationId="{0C52ED62-5E7D-A9F3-DDE4-170B925F9B4F}"/>
          </ac:spMkLst>
        </pc:spChg>
        <pc:spChg chg="mod">
          <ac:chgData name="Caruso, Andrew" userId="6bba1716-bebd-4f29-ba32-41fc42f7fbd8" providerId="ADAL" clId="{358F67B3-9E7D-A94B-AE4A-736D178FAE73}" dt="2024-12-11T04:12:42.207" v="3930" actId="164"/>
          <ac:spMkLst>
            <pc:docMk/>
            <pc:sldMk cId="4002985296" sldId="267"/>
            <ac:spMk id="76" creationId="{61EDEDF4-95F1-17F9-3C92-D6681A31E2AC}"/>
          </ac:spMkLst>
        </pc:spChg>
        <pc:spChg chg="mod">
          <ac:chgData name="Caruso, Andrew" userId="6bba1716-bebd-4f29-ba32-41fc42f7fbd8" providerId="ADAL" clId="{358F67B3-9E7D-A94B-AE4A-736D178FAE73}" dt="2024-12-11T04:12:42.207" v="3930" actId="164"/>
          <ac:spMkLst>
            <pc:docMk/>
            <pc:sldMk cId="4002985296" sldId="267"/>
            <ac:spMk id="77" creationId="{678E3833-13B6-1044-F379-2B1BF8472D75}"/>
          </ac:spMkLst>
        </pc:spChg>
        <pc:spChg chg="mod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79" creationId="{8ADD3397-8496-D8D9-82E7-1118604D93AA}"/>
          </ac:spMkLst>
        </pc:spChg>
        <pc:spChg chg="mod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84" creationId="{9CAA09E5-F64F-3B25-87D9-FB0D11E2FFB7}"/>
          </ac:spMkLst>
        </pc:spChg>
        <pc:spChg chg="mod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85" creationId="{9976E1DE-AE4C-E254-8A93-792353F41729}"/>
          </ac:spMkLst>
        </pc:spChg>
        <pc:spChg chg="mod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86" creationId="{1D448E02-8CDE-8010-A246-F34949FA70AB}"/>
          </ac:spMkLst>
        </pc:spChg>
        <pc:spChg chg="mod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87" creationId="{8F962552-03B7-7E7F-26C3-4AE1CAA9D57C}"/>
          </ac:spMkLst>
        </pc:spChg>
        <pc:spChg chg="mod topLvl">
          <ac:chgData name="Caruso, Andrew" userId="6bba1716-bebd-4f29-ba32-41fc42f7fbd8" providerId="ADAL" clId="{358F67B3-9E7D-A94B-AE4A-736D178FAE73}" dt="2024-12-11T04:12:51.632" v="3934" actId="164"/>
          <ac:spMkLst>
            <pc:docMk/>
            <pc:sldMk cId="4002985296" sldId="267"/>
            <ac:spMk id="89" creationId="{107D9339-FD08-9F81-ACF3-0C329EC2FF50}"/>
          </ac:spMkLst>
        </pc:spChg>
        <pc:spChg chg="mod topLvl">
          <ac:chgData name="Caruso, Andrew" userId="6bba1716-bebd-4f29-ba32-41fc42f7fbd8" providerId="ADAL" clId="{358F67B3-9E7D-A94B-AE4A-736D178FAE73}" dt="2024-12-11T04:12:23.787" v="3923" actId="164"/>
          <ac:spMkLst>
            <pc:docMk/>
            <pc:sldMk cId="4002985296" sldId="267"/>
            <ac:spMk id="90" creationId="{B8958CC3-8FE2-9A8F-056B-513156B1423A}"/>
          </ac:spMkLst>
        </pc:spChg>
        <pc:spChg chg="mod topLvl">
          <ac:chgData name="Caruso, Andrew" userId="6bba1716-bebd-4f29-ba32-41fc42f7fbd8" providerId="ADAL" clId="{358F67B3-9E7D-A94B-AE4A-736D178FAE73}" dt="2024-12-11T04:12:30.215" v="3924" actId="164"/>
          <ac:spMkLst>
            <pc:docMk/>
            <pc:sldMk cId="4002985296" sldId="267"/>
            <ac:spMk id="91" creationId="{78C2CD0F-740B-7A56-7BFD-C2AD0255F56D}"/>
          </ac:spMkLst>
        </pc:spChg>
        <pc:spChg chg="mod topLvl">
          <ac:chgData name="Caruso, Andrew" userId="6bba1716-bebd-4f29-ba32-41fc42f7fbd8" providerId="ADAL" clId="{358F67B3-9E7D-A94B-AE4A-736D178FAE73}" dt="2024-12-11T04:12:44.564" v="3931" actId="164"/>
          <ac:spMkLst>
            <pc:docMk/>
            <pc:sldMk cId="4002985296" sldId="267"/>
            <ac:spMk id="92" creationId="{4D791C7B-97E1-29DB-ABD9-24CD3A741431}"/>
          </ac:spMkLst>
        </pc:spChg>
        <pc:spChg chg="mod topLvl">
          <ac:chgData name="Caruso, Andrew" userId="6bba1716-bebd-4f29-ba32-41fc42f7fbd8" providerId="ADAL" clId="{358F67B3-9E7D-A94B-AE4A-736D178FAE73}" dt="2024-12-11T04:13:07.165" v="3938" actId="1076"/>
          <ac:spMkLst>
            <pc:docMk/>
            <pc:sldMk cId="4002985296" sldId="267"/>
            <ac:spMk id="95" creationId="{70C6F498-1D23-69E9-7DCF-148E8C5F182D}"/>
          </ac:spMkLst>
        </pc:spChg>
        <pc:spChg chg="mod topLvl">
          <ac:chgData name="Caruso, Andrew" userId="6bba1716-bebd-4f29-ba32-41fc42f7fbd8" providerId="ADAL" clId="{358F67B3-9E7D-A94B-AE4A-736D178FAE73}" dt="2024-12-11T04:13:10.850" v="3939" actId="1076"/>
          <ac:spMkLst>
            <pc:docMk/>
            <pc:sldMk cId="4002985296" sldId="267"/>
            <ac:spMk id="96" creationId="{32156BB3-6449-245A-62F4-B03800EE7124}"/>
          </ac:spMkLst>
        </pc:spChg>
        <pc:spChg chg="mod topLvl">
          <ac:chgData name="Caruso, Andrew" userId="6bba1716-bebd-4f29-ba32-41fc42f7fbd8" providerId="ADAL" clId="{358F67B3-9E7D-A94B-AE4A-736D178FAE73}" dt="2024-12-11T04:13:15.100" v="3940" actId="1076"/>
          <ac:spMkLst>
            <pc:docMk/>
            <pc:sldMk cId="4002985296" sldId="267"/>
            <ac:spMk id="112" creationId="{138DAC1F-F48D-5C08-67E4-F4174B33B8CC}"/>
          </ac:spMkLst>
        </pc:spChg>
        <pc:spChg chg="mod topLvl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113" creationId="{94207914-681E-0205-864E-D0EA1051D376}"/>
          </ac:spMkLst>
        </pc:spChg>
        <pc:spChg chg="mod topLvl">
          <ac:chgData name="Caruso, Andrew" userId="6bba1716-bebd-4f29-ba32-41fc42f7fbd8" providerId="ADAL" clId="{358F67B3-9E7D-A94B-AE4A-736D178FAE73}" dt="2024-12-11T04:09:53.481" v="3884" actId="165"/>
          <ac:spMkLst>
            <pc:docMk/>
            <pc:sldMk cId="4002985296" sldId="267"/>
            <ac:spMk id="114" creationId="{DEC9002D-695F-9EC0-5646-B7321E5C90F6}"/>
          </ac:spMkLst>
        </pc:spChg>
        <pc:spChg chg="add del mod">
          <ac:chgData name="Caruso, Andrew" userId="6bba1716-bebd-4f29-ba32-41fc42f7fbd8" providerId="ADAL" clId="{358F67B3-9E7D-A94B-AE4A-736D178FAE73}" dt="2024-12-11T04:16:40.865" v="3956" actId="14100"/>
          <ac:spMkLst>
            <pc:docMk/>
            <pc:sldMk cId="4002985296" sldId="267"/>
            <ac:spMk id="121" creationId="{8BF3E6CC-D9C0-077C-9371-79276D459C44}"/>
          </ac:spMkLst>
        </pc:spChg>
        <pc:grpChg chg="mod topLvl">
          <ac:chgData name="Caruso, Andrew" userId="6bba1716-bebd-4f29-ba32-41fc42f7fbd8" providerId="ADAL" clId="{358F67B3-9E7D-A94B-AE4A-736D178FAE73}" dt="2024-12-11T04:12:23.787" v="3923" actId="164"/>
          <ac:grpSpMkLst>
            <pc:docMk/>
            <pc:sldMk cId="4002985296" sldId="267"/>
            <ac:grpSpMk id="7" creationId="{D652A02B-ECB3-C888-741C-7F2827040DFF}"/>
          </ac:grpSpMkLst>
        </pc:grpChg>
        <pc:grpChg chg="add del mod">
          <ac:chgData name="Caruso, Andrew" userId="6bba1716-bebd-4f29-ba32-41fc42f7fbd8" providerId="ADAL" clId="{358F67B3-9E7D-A94B-AE4A-736D178FAE73}" dt="2024-12-11T04:11:01.481" v="3904" actId="478"/>
          <ac:grpSpMkLst>
            <pc:docMk/>
            <pc:sldMk cId="4002985296" sldId="267"/>
            <ac:grpSpMk id="11" creationId="{C8CC0F4E-5FBE-BB6D-4A92-34E34D118EE5}"/>
          </ac:grpSpMkLst>
        </pc:grpChg>
        <pc:grpChg chg="mod topLvl">
          <ac:chgData name="Caruso, Andrew" userId="6bba1716-bebd-4f29-ba32-41fc42f7fbd8" providerId="ADAL" clId="{358F67B3-9E7D-A94B-AE4A-736D178FAE73}" dt="2024-12-11T04:12:11.122" v="3917" actId="164"/>
          <ac:grpSpMkLst>
            <pc:docMk/>
            <pc:sldMk cId="4002985296" sldId="267"/>
            <ac:grpSpMk id="31" creationId="{5A7CFD7C-1AB6-6F83-2EB3-895B1524634B}"/>
          </ac:grpSpMkLst>
        </pc:grpChg>
        <pc:grpChg chg="add mod">
          <ac:chgData name="Caruso, Andrew" userId="6bba1716-bebd-4f29-ba32-41fc42f7fbd8" providerId="ADAL" clId="{358F67B3-9E7D-A94B-AE4A-736D178FAE73}" dt="2024-12-11T04:12:14.634" v="3918" actId="1076"/>
          <ac:grpSpMkLst>
            <pc:docMk/>
            <pc:sldMk cId="4002985296" sldId="267"/>
            <ac:grpSpMk id="33" creationId="{5ABBCB6F-5300-744A-DCBE-8F397CF8855B}"/>
          </ac:grpSpMkLst>
        </pc:grpChg>
        <pc:grpChg chg="add mod">
          <ac:chgData name="Caruso, Andrew" userId="6bba1716-bebd-4f29-ba32-41fc42f7fbd8" providerId="ADAL" clId="{358F67B3-9E7D-A94B-AE4A-736D178FAE73}" dt="2024-12-11T04:12:21.613" v="3922" actId="164"/>
          <ac:grpSpMkLst>
            <pc:docMk/>
            <pc:sldMk cId="4002985296" sldId="267"/>
            <ac:grpSpMk id="35" creationId="{928E5F18-D92F-4256-0668-970C3C3D25CC}"/>
          </ac:grpSpMkLst>
        </pc:grpChg>
        <pc:grpChg chg="add mod">
          <ac:chgData name="Caruso, Andrew" userId="6bba1716-bebd-4f29-ba32-41fc42f7fbd8" providerId="ADAL" clId="{358F67B3-9E7D-A94B-AE4A-736D178FAE73}" dt="2024-12-11T04:12:23.787" v="3923" actId="164"/>
          <ac:grpSpMkLst>
            <pc:docMk/>
            <pc:sldMk cId="4002985296" sldId="267"/>
            <ac:grpSpMk id="37" creationId="{643BC61F-A6C7-EBDF-214E-19E9A28F8236}"/>
          </ac:grpSpMkLst>
        </pc:grpChg>
        <pc:grpChg chg="add mod">
          <ac:chgData name="Caruso, Andrew" userId="6bba1716-bebd-4f29-ba32-41fc42f7fbd8" providerId="ADAL" clId="{358F67B3-9E7D-A94B-AE4A-736D178FAE73}" dt="2024-12-11T04:12:32.796" v="3926" actId="1076"/>
          <ac:grpSpMkLst>
            <pc:docMk/>
            <pc:sldMk cId="4002985296" sldId="267"/>
            <ac:grpSpMk id="38" creationId="{299BFBDB-DC8A-CC7C-BDA5-335515BFA11E}"/>
          </ac:grpSpMkLst>
        </pc:grpChg>
        <pc:grpChg chg="add mod">
          <ac:chgData name="Caruso, Andrew" userId="6bba1716-bebd-4f29-ba32-41fc42f7fbd8" providerId="ADAL" clId="{358F67B3-9E7D-A94B-AE4A-736D178FAE73}" dt="2024-12-11T04:12:42.207" v="3930" actId="164"/>
          <ac:grpSpMkLst>
            <pc:docMk/>
            <pc:sldMk cId="4002985296" sldId="267"/>
            <ac:grpSpMk id="39" creationId="{62CE8013-ED03-6B1E-BF8A-2357B62CB12D}"/>
          </ac:grpSpMkLst>
        </pc:grpChg>
        <pc:grpChg chg="add mod">
          <ac:chgData name="Caruso, Andrew" userId="6bba1716-bebd-4f29-ba32-41fc42f7fbd8" providerId="ADAL" clId="{358F67B3-9E7D-A94B-AE4A-736D178FAE73}" dt="2024-12-11T04:12:47.125" v="3933" actId="1076"/>
          <ac:grpSpMkLst>
            <pc:docMk/>
            <pc:sldMk cId="4002985296" sldId="267"/>
            <ac:grpSpMk id="40" creationId="{19E76E56-E2C0-7CFB-EDC0-1F575E44E23D}"/>
          </ac:grpSpMkLst>
        </pc:grpChg>
        <pc:grpChg chg="add mod">
          <ac:chgData name="Caruso, Andrew" userId="6bba1716-bebd-4f29-ba32-41fc42f7fbd8" providerId="ADAL" clId="{358F67B3-9E7D-A94B-AE4A-736D178FAE73}" dt="2024-12-11T04:12:54.771" v="3936" actId="1076"/>
          <ac:grpSpMkLst>
            <pc:docMk/>
            <pc:sldMk cId="4002985296" sldId="267"/>
            <ac:grpSpMk id="41" creationId="{5024A860-E3D9-1FD4-2F06-66AC39BB9B31}"/>
          </ac:grpSpMkLst>
        </pc:grpChg>
        <pc:grpChg chg="add mod">
          <ac:chgData name="Caruso, Andrew" userId="6bba1716-bebd-4f29-ba32-41fc42f7fbd8" providerId="ADAL" clId="{358F67B3-9E7D-A94B-AE4A-736D178FAE73}" dt="2024-12-11T04:12:57.674" v="3937" actId="164"/>
          <ac:grpSpMkLst>
            <pc:docMk/>
            <pc:sldMk cId="4002985296" sldId="267"/>
            <ac:grpSpMk id="42" creationId="{C58F3BE0-2637-4FC2-BE57-A0D4F254CDE5}"/>
          </ac:grpSpMkLst>
        </pc:grpChg>
        <pc:grpChg chg="mod topLvl">
          <ac:chgData name="Caruso, Andrew" userId="6bba1716-bebd-4f29-ba32-41fc42f7fbd8" providerId="ADAL" clId="{358F67B3-9E7D-A94B-AE4A-736D178FAE73}" dt="2024-12-11T04:12:44.564" v="3931" actId="164"/>
          <ac:grpSpMkLst>
            <pc:docMk/>
            <pc:sldMk cId="4002985296" sldId="267"/>
            <ac:grpSpMk id="78" creationId="{26E91843-DBEA-3A5E-FBD2-05250A848275}"/>
          </ac:grpSpMkLst>
        </pc:grpChg>
        <pc:grpChg chg="mod topLvl">
          <ac:chgData name="Caruso, Andrew" userId="6bba1716-bebd-4f29-ba32-41fc42f7fbd8" providerId="ADAL" clId="{358F67B3-9E7D-A94B-AE4A-736D178FAE73}" dt="2024-12-11T04:12:51.632" v="3934" actId="164"/>
          <ac:grpSpMkLst>
            <pc:docMk/>
            <pc:sldMk cId="4002985296" sldId="267"/>
            <ac:grpSpMk id="94" creationId="{07C29DA8-ED5F-6099-98E4-34FDF2CAC57B}"/>
          </ac:grpSpMkLst>
        </pc:grpChg>
        <pc:grpChg chg="add del mod">
          <ac:chgData name="Caruso, Andrew" userId="6bba1716-bebd-4f29-ba32-41fc42f7fbd8" providerId="ADAL" clId="{358F67B3-9E7D-A94B-AE4A-736D178FAE73}" dt="2024-12-11T04:09:53.481" v="3884" actId="165"/>
          <ac:grpSpMkLst>
            <pc:docMk/>
            <pc:sldMk cId="4002985296" sldId="267"/>
            <ac:grpSpMk id="118" creationId="{96D71FE3-0B15-CB62-1515-AE63CB10E2C1}"/>
          </ac:grpSpMkLst>
        </pc:grpChg>
      </pc:sldChg>
      <pc:sldChg chg="add del">
        <pc:chgData name="Caruso, Andrew" userId="6bba1716-bebd-4f29-ba32-41fc42f7fbd8" providerId="ADAL" clId="{358F67B3-9E7D-A94B-AE4A-736D178FAE73}" dt="2024-12-11T17:11:17.609" v="5364" actId="2696"/>
        <pc:sldMkLst>
          <pc:docMk/>
          <pc:sldMk cId="3481687478" sldId="268"/>
        </pc:sldMkLst>
      </pc:sldChg>
      <pc:sldChg chg="addSp delSp modSp add del mod ord setBg delDesignElem">
        <pc:chgData name="Caruso, Andrew" userId="6bba1716-bebd-4f29-ba32-41fc42f7fbd8" providerId="ADAL" clId="{358F67B3-9E7D-A94B-AE4A-736D178FAE73}" dt="2024-12-12T18:45:20.290" v="12616" actId="2696"/>
        <pc:sldMkLst>
          <pc:docMk/>
          <pc:sldMk cId="1440503595" sldId="269"/>
        </pc:sldMkLst>
        <pc:spChg chg="mod">
          <ac:chgData name="Caruso, Andrew" userId="6bba1716-bebd-4f29-ba32-41fc42f7fbd8" providerId="ADAL" clId="{358F67B3-9E7D-A94B-AE4A-736D178FAE73}" dt="2024-12-11T15:02:13.605" v="4240" actId="1076"/>
          <ac:spMkLst>
            <pc:docMk/>
            <pc:sldMk cId="1440503595" sldId="269"/>
            <ac:spMk id="3" creationId="{D0816BD6-DCFD-0D4A-1250-80BD89CC4B60}"/>
          </ac:spMkLst>
        </pc:spChg>
        <pc:spChg chg="mod">
          <ac:chgData name="Caruso, Andrew" userId="6bba1716-bebd-4f29-ba32-41fc42f7fbd8" providerId="ADAL" clId="{358F67B3-9E7D-A94B-AE4A-736D178FAE73}" dt="2024-12-11T15:04:22.112" v="4291" actId="1037"/>
          <ac:spMkLst>
            <pc:docMk/>
            <pc:sldMk cId="1440503595" sldId="269"/>
            <ac:spMk id="4" creationId="{45EDA89C-4978-450C-DC08-D8A49D45B534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7" creationId="{929625AC-A17B-AD47-2774-73A16C7DF9A1}"/>
          </ac:spMkLst>
        </pc:spChg>
        <pc:spChg chg="del">
          <ac:chgData name="Caruso, Andrew" userId="6bba1716-bebd-4f29-ba32-41fc42f7fbd8" providerId="ADAL" clId="{358F67B3-9E7D-A94B-AE4A-736D178FAE73}" dt="2024-12-12T18:45:06.459" v="12613"/>
          <ac:spMkLst>
            <pc:docMk/>
            <pc:sldMk cId="1440503595" sldId="269"/>
            <ac:spMk id="8" creationId="{72526924-84D3-45FB-A5FE-62D8FCBF53B6}"/>
          </ac:spMkLst>
        </pc:spChg>
        <pc:spChg chg="mod">
          <ac:chgData name="Caruso, Andrew" userId="6bba1716-bebd-4f29-ba32-41fc42f7fbd8" providerId="ADAL" clId="{358F67B3-9E7D-A94B-AE4A-736D178FAE73}" dt="2024-12-11T15:04:36.389" v="4293" actId="1076"/>
          <ac:spMkLst>
            <pc:docMk/>
            <pc:sldMk cId="1440503595" sldId="269"/>
            <ac:spMk id="9" creationId="{73853A00-2173-AEFC-9B79-E5B1B9E92AC4}"/>
          </ac:spMkLst>
        </pc:spChg>
        <pc:spChg chg="del">
          <ac:chgData name="Caruso, Andrew" userId="6bba1716-bebd-4f29-ba32-41fc42f7fbd8" providerId="ADAL" clId="{358F67B3-9E7D-A94B-AE4A-736D178FAE73}" dt="2024-12-12T18:45:06.459" v="12613"/>
          <ac:spMkLst>
            <pc:docMk/>
            <pc:sldMk cId="1440503595" sldId="269"/>
            <ac:spMk id="10" creationId="{5C2A6256-1DD0-4E4B-A8B3-9A711B4DBE0C}"/>
          </ac:spMkLst>
        </pc:spChg>
        <pc:spChg chg="mod">
          <ac:chgData name="Caruso, Andrew" userId="6bba1716-bebd-4f29-ba32-41fc42f7fbd8" providerId="ADAL" clId="{358F67B3-9E7D-A94B-AE4A-736D178FAE73}" dt="2024-12-11T15:04:31" v="4292" actId="1076"/>
          <ac:spMkLst>
            <pc:docMk/>
            <pc:sldMk cId="1440503595" sldId="269"/>
            <ac:spMk id="11" creationId="{65E24E3E-C849-CA4E-CEE3-6C3E91C9B135}"/>
          </ac:spMkLst>
        </pc:spChg>
        <pc:spChg chg="del">
          <ac:chgData name="Caruso, Andrew" userId="6bba1716-bebd-4f29-ba32-41fc42f7fbd8" providerId="ADAL" clId="{358F67B3-9E7D-A94B-AE4A-736D178FAE73}" dt="2024-12-12T18:45:06.459" v="12613"/>
          <ac:spMkLst>
            <pc:docMk/>
            <pc:sldMk cId="1440503595" sldId="269"/>
            <ac:spMk id="12" creationId="{41760540-185E-4652-BFD2-9B362EF3BC99}"/>
          </ac:spMkLst>
        </pc:spChg>
        <pc:spChg chg="mod">
          <ac:chgData name="Caruso, Andrew" userId="6bba1716-bebd-4f29-ba32-41fc42f7fbd8" providerId="ADAL" clId="{358F67B3-9E7D-A94B-AE4A-736D178FAE73}" dt="2024-12-11T15:04:31" v="4292" actId="1076"/>
          <ac:spMkLst>
            <pc:docMk/>
            <pc:sldMk cId="1440503595" sldId="269"/>
            <ac:spMk id="13" creationId="{F6DFE16E-8B37-AE27-7C98-1C56F2064165}"/>
          </ac:spMkLst>
        </pc:spChg>
        <pc:spChg chg="del">
          <ac:chgData name="Caruso, Andrew" userId="6bba1716-bebd-4f29-ba32-41fc42f7fbd8" providerId="ADAL" clId="{358F67B3-9E7D-A94B-AE4A-736D178FAE73}" dt="2024-12-12T18:45:06.459" v="12613"/>
          <ac:spMkLst>
            <pc:docMk/>
            <pc:sldMk cId="1440503595" sldId="269"/>
            <ac:spMk id="14" creationId="{729789F4-85C1-41A0-83EB-992E22210CB9}"/>
          </ac:spMkLst>
        </pc:spChg>
        <pc:spChg chg="mod">
          <ac:chgData name="Caruso, Andrew" userId="6bba1716-bebd-4f29-ba32-41fc42f7fbd8" providerId="ADAL" clId="{358F67B3-9E7D-A94B-AE4A-736D178FAE73}" dt="2024-12-11T18:37:51.770" v="5633" actId="20577"/>
          <ac:spMkLst>
            <pc:docMk/>
            <pc:sldMk cId="1440503595" sldId="269"/>
            <ac:spMk id="15" creationId="{EAC70CAB-F0D1-6436-EFB2-CA2880D5038C}"/>
          </ac:spMkLst>
        </pc:spChg>
        <pc:spChg chg="del">
          <ac:chgData name="Caruso, Andrew" userId="6bba1716-bebd-4f29-ba32-41fc42f7fbd8" providerId="ADAL" clId="{358F67B3-9E7D-A94B-AE4A-736D178FAE73}" dt="2024-12-12T18:45:06.459" v="12613"/>
          <ac:spMkLst>
            <pc:docMk/>
            <pc:sldMk cId="1440503595" sldId="269"/>
            <ac:spMk id="16" creationId="{9D9D367D-6DD2-4A7C-8918-0DCAC297559A}"/>
          </ac:spMkLst>
        </pc:spChg>
        <pc:spChg chg="mod">
          <ac:chgData name="Caruso, Andrew" userId="6bba1716-bebd-4f29-ba32-41fc42f7fbd8" providerId="ADAL" clId="{358F67B3-9E7D-A94B-AE4A-736D178FAE73}" dt="2024-12-11T18:37:37.047" v="5630" actId="14100"/>
          <ac:spMkLst>
            <pc:docMk/>
            <pc:sldMk cId="1440503595" sldId="269"/>
            <ac:spMk id="17" creationId="{E218A7CE-F901-3E82-9D09-B7586A42B4FA}"/>
          </ac:spMkLst>
        </pc:spChg>
        <pc:spChg chg="mod">
          <ac:chgData name="Caruso, Andrew" userId="6bba1716-bebd-4f29-ba32-41fc42f7fbd8" providerId="ADAL" clId="{358F67B3-9E7D-A94B-AE4A-736D178FAE73}" dt="2024-12-11T15:04:08.775" v="4275" actId="14100"/>
          <ac:spMkLst>
            <pc:docMk/>
            <pc:sldMk cId="1440503595" sldId="269"/>
            <ac:spMk id="18" creationId="{F864AFB6-5B6F-F2C8-7583-1BD221506C81}"/>
          </ac:spMkLst>
        </pc:spChg>
        <pc:spChg chg="mod">
          <ac:chgData name="Caruso, Andrew" userId="6bba1716-bebd-4f29-ba32-41fc42f7fbd8" providerId="ADAL" clId="{358F67B3-9E7D-A94B-AE4A-736D178FAE73}" dt="2024-12-11T15:04:02.037" v="4273" actId="1076"/>
          <ac:spMkLst>
            <pc:docMk/>
            <pc:sldMk cId="1440503595" sldId="269"/>
            <ac:spMk id="19" creationId="{5AD0A2A9-1CC7-D0CB-206B-7491481AA0CE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21" creationId="{301D2A7B-D2D9-DC6D-502C-F166E5CCC93E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22" creationId="{9904D37F-CC89-9C0D-E0C6-78F37D9BFF76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23" creationId="{C68BC8BE-AEBA-00C5-ACDB-706614E76D73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24" creationId="{C58132B5-BAAD-F704-1C3A-4FC2793C68E1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25" creationId="{50517206-119A-49B3-2EB8-383AA9A81A8E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26" creationId="{D607C269-2F70-5DD8-D5CE-8028BE9BD3DC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27" creationId="{635EAE83-D079-FDB6-DC2A-F5FA4A7698DF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28" creationId="{6BD13F4C-FA69-F1D0-CE8D-2B28643A28BE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29" creationId="{473683E4-B8CB-DFCB-A879-D3566814774A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31" creationId="{F60AAB46-FEB4-FF17-06E0-FE84C1E1EB11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32" creationId="{A36A8033-E211-5529-22BB-70D3753F9D46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33" creationId="{CDA17F12-CE80-97B8-0FF7-07C10501231B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34" creationId="{328ABE97-0BDA-19CA-54B9-56A6121247AF}"/>
          </ac:spMkLst>
        </pc:spChg>
        <pc:spChg chg="mod">
          <ac:chgData name="Caruso, Andrew" userId="6bba1716-bebd-4f29-ba32-41fc42f7fbd8" providerId="ADAL" clId="{358F67B3-9E7D-A94B-AE4A-736D178FAE73}" dt="2024-12-11T17:55:31.587" v="5421" actId="1076"/>
          <ac:spMkLst>
            <pc:docMk/>
            <pc:sldMk cId="1440503595" sldId="269"/>
            <ac:spMk id="35" creationId="{293CC6C5-5BF2-9DB5-C9AC-F2886CA24FBD}"/>
          </ac:spMkLst>
        </pc:spChg>
        <pc:spChg chg="mod">
          <ac:chgData name="Caruso, Andrew" userId="6bba1716-bebd-4f29-ba32-41fc42f7fbd8" providerId="ADAL" clId="{358F67B3-9E7D-A94B-AE4A-736D178FAE73}" dt="2024-12-11T15:03:51.207" v="4272" actId="14100"/>
          <ac:spMkLst>
            <pc:docMk/>
            <pc:sldMk cId="1440503595" sldId="269"/>
            <ac:spMk id="37" creationId="{38163594-BD7F-3FF0-3293-F36B9C41807D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38" creationId="{5FB4EC0E-6F41-1474-618C-73D35AC9B197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39" creationId="{8FEDAA68-563A-3ED8-4109-B96CDE368C51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40" creationId="{C96CB292-53A7-3314-0268-2042E5C3A54C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41" creationId="{1398339C-5A7C-113F-708E-0E49BFD6CEDC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42" creationId="{BD4D155D-757B-59E1-2586-31052B58F332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43" creationId="{8612EC3A-D8B4-B13A-C881-CC2D3C6DB625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44" creationId="{932AF626-98E1-9A08-B983-FCB093028990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45" creationId="{6E5C890E-AF80-A68C-6EFD-1A1414498C5F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47" creationId="{DC3CD155-E529-15E8-5332-C35603802AC4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48" creationId="{9E2E203E-D992-54DD-6B96-53B0F66DCBDA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49" creationId="{64C8D8EF-4DBC-C4D7-3C03-A98B9FBC2E30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50" creationId="{475BFCCF-54A6-0E33-F222-76E8318CA33B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52" creationId="{7B84AFCE-5658-C8D3-4C4C-EF5C9A9467B4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53" creationId="{DEA66221-BD37-359E-956D-5EF842CAB1E2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55" creationId="{1AFD066E-2372-FC00-515A-08601EDDEC3D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56" creationId="{B0199FCC-1195-FC04-EF86-E85FE8EB1478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57" creationId="{BB9118D7-E42A-45C5-634D-23BA9D1531BB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58" creationId="{E07EBB36-4446-8666-7855-B394D58A892E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59" creationId="{B63A8673-E132-1AD7-9595-FC9BB69C5EF6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60" creationId="{F380A698-6E98-119C-1C6D-8195FA4EA934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61" creationId="{9BF6A239-4B29-B7E7-416A-F2789AE4C67F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62" creationId="{A62DF393-3CE5-3159-4D43-4A4321178A56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63" creationId="{2AE9B30A-4C87-4BCC-79CE-4EE5C8127EB1}"/>
          </ac:spMkLst>
        </pc:spChg>
        <pc:spChg chg="mod">
          <ac:chgData name="Caruso, Andrew" userId="6bba1716-bebd-4f29-ba32-41fc42f7fbd8" providerId="ADAL" clId="{358F67B3-9E7D-A94B-AE4A-736D178FAE73}" dt="2024-12-11T15:01:38.461" v="4235"/>
          <ac:spMkLst>
            <pc:docMk/>
            <pc:sldMk cId="1440503595" sldId="269"/>
            <ac:spMk id="64" creationId="{AF9D86DC-1FDF-1375-8B08-9214E7E4041E}"/>
          </ac:spMkLst>
        </pc:spChg>
        <pc:spChg chg="add mod">
          <ac:chgData name="Caruso, Andrew" userId="6bba1716-bebd-4f29-ba32-41fc42f7fbd8" providerId="ADAL" clId="{358F67B3-9E7D-A94B-AE4A-736D178FAE73}" dt="2024-12-11T15:01:58.008" v="4238" actId="164"/>
          <ac:spMkLst>
            <pc:docMk/>
            <pc:sldMk cId="1440503595" sldId="269"/>
            <ac:spMk id="65" creationId="{B3797E0E-BF1E-3AFA-4C05-9C9B605DF041}"/>
          </ac:spMkLst>
        </pc:spChg>
        <pc:spChg chg="add mod">
          <ac:chgData name="Caruso, Andrew" userId="6bba1716-bebd-4f29-ba32-41fc42f7fbd8" providerId="ADAL" clId="{358F67B3-9E7D-A94B-AE4A-736D178FAE73}" dt="2024-12-11T15:01:58.008" v="4238" actId="164"/>
          <ac:spMkLst>
            <pc:docMk/>
            <pc:sldMk cId="1440503595" sldId="269"/>
            <ac:spMk id="66" creationId="{D1388E5A-DA73-57BB-8823-80675FA6FB36}"/>
          </ac:spMkLst>
        </pc:spChg>
        <pc:spChg chg="add mod">
          <ac:chgData name="Caruso, Andrew" userId="6bba1716-bebd-4f29-ba32-41fc42f7fbd8" providerId="ADAL" clId="{358F67B3-9E7D-A94B-AE4A-736D178FAE73}" dt="2024-12-11T15:01:58.008" v="4238" actId="164"/>
          <ac:spMkLst>
            <pc:docMk/>
            <pc:sldMk cId="1440503595" sldId="269"/>
            <ac:spMk id="67" creationId="{8B2A91AD-F5B5-216E-342E-A455380C1E72}"/>
          </ac:spMkLst>
        </pc:spChg>
        <pc:spChg chg="add mod">
          <ac:chgData name="Caruso, Andrew" userId="6bba1716-bebd-4f29-ba32-41fc42f7fbd8" providerId="ADAL" clId="{358F67B3-9E7D-A94B-AE4A-736D178FAE73}" dt="2024-12-11T15:01:58.008" v="4238" actId="164"/>
          <ac:spMkLst>
            <pc:docMk/>
            <pc:sldMk cId="1440503595" sldId="269"/>
            <ac:spMk id="68" creationId="{E542713E-B2FF-1441-99BB-E24120683620}"/>
          </ac:spMkLst>
        </pc:spChg>
        <pc:spChg chg="add mod">
          <ac:chgData name="Caruso, Andrew" userId="6bba1716-bebd-4f29-ba32-41fc42f7fbd8" providerId="ADAL" clId="{358F67B3-9E7D-A94B-AE4A-736D178FAE73}" dt="2024-12-12T03:15:29.523" v="7672"/>
          <ac:spMkLst>
            <pc:docMk/>
            <pc:sldMk cId="1440503595" sldId="269"/>
            <ac:spMk id="70" creationId="{9B5EF36B-2356-E168-E970-748D1F89135D}"/>
          </ac:spMkLst>
        </pc:spChg>
        <pc:spChg chg="add mod">
          <ac:chgData name="Caruso, Andrew" userId="6bba1716-bebd-4f29-ba32-41fc42f7fbd8" providerId="ADAL" clId="{358F67B3-9E7D-A94B-AE4A-736D178FAE73}" dt="2024-12-11T17:56:13.172" v="5428" actId="1076"/>
          <ac:spMkLst>
            <pc:docMk/>
            <pc:sldMk cId="1440503595" sldId="269"/>
            <ac:spMk id="71" creationId="{FCE818C2-9F81-CE73-5CF8-62FD773C929D}"/>
          </ac:spMkLst>
        </pc:spChg>
        <pc:grpChg chg="add mod">
          <ac:chgData name="Caruso, Andrew" userId="6bba1716-bebd-4f29-ba32-41fc42f7fbd8" providerId="ADAL" clId="{358F67B3-9E7D-A94B-AE4A-736D178FAE73}" dt="2024-12-11T15:01:58.008" v="4238" actId="164"/>
          <ac:grpSpMkLst>
            <pc:docMk/>
            <pc:sldMk cId="1440503595" sldId="269"/>
            <ac:grpSpMk id="6" creationId="{CB90B9D5-B33D-4F7E-7519-7C5944F0136B}"/>
          </ac:grpSpMkLst>
        </pc:grpChg>
        <pc:grpChg chg="mod">
          <ac:chgData name="Caruso, Andrew" userId="6bba1716-bebd-4f29-ba32-41fc42f7fbd8" providerId="ADAL" clId="{358F67B3-9E7D-A94B-AE4A-736D178FAE73}" dt="2024-12-11T15:01:38.461" v="4235"/>
          <ac:grpSpMkLst>
            <pc:docMk/>
            <pc:sldMk cId="1440503595" sldId="269"/>
            <ac:grpSpMk id="20" creationId="{EE22A722-A7DC-057F-7F54-C03250549A07}"/>
          </ac:grpSpMkLst>
        </pc:grpChg>
        <pc:grpChg chg="add mod">
          <ac:chgData name="Caruso, Andrew" userId="6bba1716-bebd-4f29-ba32-41fc42f7fbd8" providerId="ADAL" clId="{358F67B3-9E7D-A94B-AE4A-736D178FAE73}" dt="2024-12-11T15:01:58.008" v="4238" actId="164"/>
          <ac:grpSpMkLst>
            <pc:docMk/>
            <pc:sldMk cId="1440503595" sldId="269"/>
            <ac:grpSpMk id="30" creationId="{AE78D7DD-FE39-1C76-78AE-A7551AB10F0F}"/>
          </ac:grpSpMkLst>
        </pc:grpChg>
        <pc:grpChg chg="mod">
          <ac:chgData name="Caruso, Andrew" userId="6bba1716-bebd-4f29-ba32-41fc42f7fbd8" providerId="ADAL" clId="{358F67B3-9E7D-A94B-AE4A-736D178FAE73}" dt="2024-12-11T15:01:38.461" v="4235"/>
          <ac:grpSpMkLst>
            <pc:docMk/>
            <pc:sldMk cId="1440503595" sldId="269"/>
            <ac:grpSpMk id="36" creationId="{834C6AD7-C55B-2582-406B-90BBBB01D514}"/>
          </ac:grpSpMkLst>
        </pc:grpChg>
        <pc:grpChg chg="add mod">
          <ac:chgData name="Caruso, Andrew" userId="6bba1716-bebd-4f29-ba32-41fc42f7fbd8" providerId="ADAL" clId="{358F67B3-9E7D-A94B-AE4A-736D178FAE73}" dt="2024-12-11T15:01:58.008" v="4238" actId="164"/>
          <ac:grpSpMkLst>
            <pc:docMk/>
            <pc:sldMk cId="1440503595" sldId="269"/>
            <ac:grpSpMk id="46" creationId="{8EF692CB-6EF5-8A51-1086-525AE96B23A2}"/>
          </ac:grpSpMkLst>
        </pc:grpChg>
        <pc:grpChg chg="add mod">
          <ac:chgData name="Caruso, Andrew" userId="6bba1716-bebd-4f29-ba32-41fc42f7fbd8" providerId="ADAL" clId="{358F67B3-9E7D-A94B-AE4A-736D178FAE73}" dt="2024-12-11T15:01:58.008" v="4238" actId="164"/>
          <ac:grpSpMkLst>
            <pc:docMk/>
            <pc:sldMk cId="1440503595" sldId="269"/>
            <ac:grpSpMk id="51" creationId="{4552AB98-4C5E-07DC-DF32-FED13A28873C}"/>
          </ac:grpSpMkLst>
        </pc:grpChg>
        <pc:grpChg chg="mod">
          <ac:chgData name="Caruso, Andrew" userId="6bba1716-bebd-4f29-ba32-41fc42f7fbd8" providerId="ADAL" clId="{358F67B3-9E7D-A94B-AE4A-736D178FAE73}" dt="2024-12-11T15:01:38.461" v="4235"/>
          <ac:grpSpMkLst>
            <pc:docMk/>
            <pc:sldMk cId="1440503595" sldId="269"/>
            <ac:grpSpMk id="54" creationId="{357E6BE0-E4CD-4F6D-4967-8DDEB33579AC}"/>
          </ac:grpSpMkLst>
        </pc:grpChg>
        <pc:grpChg chg="add mod">
          <ac:chgData name="Caruso, Andrew" userId="6bba1716-bebd-4f29-ba32-41fc42f7fbd8" providerId="ADAL" clId="{358F67B3-9E7D-A94B-AE4A-736D178FAE73}" dt="2024-12-11T15:02:02.210" v="4239" actId="1076"/>
          <ac:grpSpMkLst>
            <pc:docMk/>
            <pc:sldMk cId="1440503595" sldId="269"/>
            <ac:grpSpMk id="69" creationId="{F33AD816-FFB0-1FBB-6E5B-6524FE799729}"/>
          </ac:grpSpMkLst>
        </pc:grpChg>
        <pc:grpChg chg="mod">
          <ac:chgData name="Caruso, Andrew" userId="6bba1716-bebd-4f29-ba32-41fc42f7fbd8" providerId="ADAL" clId="{358F67B3-9E7D-A94B-AE4A-736D178FAE73}" dt="2024-12-11T15:04:22.112" v="4291" actId="1037"/>
          <ac:grpSpMkLst>
            <pc:docMk/>
            <pc:sldMk cId="1440503595" sldId="269"/>
            <ac:grpSpMk id="115" creationId="{4D927EAC-4DE5-1E87-9517-A7CAD5106799}"/>
          </ac:grpSpMkLst>
        </pc:grpChg>
        <pc:grpChg chg="mod">
          <ac:chgData name="Caruso, Andrew" userId="6bba1716-bebd-4f29-ba32-41fc42f7fbd8" providerId="ADAL" clId="{358F67B3-9E7D-A94B-AE4A-736D178FAE73}" dt="2024-12-11T15:04:36.389" v="4293" actId="1076"/>
          <ac:grpSpMkLst>
            <pc:docMk/>
            <pc:sldMk cId="1440503595" sldId="269"/>
            <ac:grpSpMk id="116" creationId="{712EC3C3-9FAE-4CA6-E7B6-ECBF98FA24A1}"/>
          </ac:grpSpMkLst>
        </pc:grpChg>
      </pc:sldChg>
      <pc:sldChg chg="addSp delSp modSp add del mod">
        <pc:chgData name="Caruso, Andrew" userId="6bba1716-bebd-4f29-ba32-41fc42f7fbd8" providerId="ADAL" clId="{358F67B3-9E7D-A94B-AE4A-736D178FAE73}" dt="2024-12-11T18:48:33.412" v="5894" actId="2696"/>
        <pc:sldMkLst>
          <pc:docMk/>
          <pc:sldMk cId="1485648713" sldId="270"/>
        </pc:sldMkLst>
        <pc:spChg chg="mod">
          <ac:chgData name="Caruso, Andrew" userId="6bba1716-bebd-4f29-ba32-41fc42f7fbd8" providerId="ADAL" clId="{358F67B3-9E7D-A94B-AE4A-736D178FAE73}" dt="2024-12-11T16:29:31.100" v="4738" actId="20577"/>
          <ac:spMkLst>
            <pc:docMk/>
            <pc:sldMk cId="1485648713" sldId="270"/>
            <ac:spMk id="2" creationId="{155288F6-3B65-752D-1997-FEAF7BC0CBAC}"/>
          </ac:spMkLst>
        </pc:spChg>
        <pc:spChg chg="add del mod">
          <ac:chgData name="Caruso, Andrew" userId="6bba1716-bebd-4f29-ba32-41fc42f7fbd8" providerId="ADAL" clId="{358F67B3-9E7D-A94B-AE4A-736D178FAE73}" dt="2024-12-11T18:35:06.906" v="5624" actId="478"/>
          <ac:spMkLst>
            <pc:docMk/>
            <pc:sldMk cId="1485648713" sldId="270"/>
            <ac:spMk id="3" creationId="{D066F7A0-03AB-6846-C329-DA27A38A1419}"/>
          </ac:spMkLst>
        </pc:spChg>
        <pc:spChg chg="mod">
          <ac:chgData name="Caruso, Andrew" userId="6bba1716-bebd-4f29-ba32-41fc42f7fbd8" providerId="ADAL" clId="{358F67B3-9E7D-A94B-AE4A-736D178FAE73}" dt="2024-12-11T18:34:34.336" v="5617" actId="12"/>
          <ac:spMkLst>
            <pc:docMk/>
            <pc:sldMk cId="1485648713" sldId="270"/>
            <ac:spMk id="4" creationId="{8BC5FA3A-F3A8-1125-F73A-4158F2F430A0}"/>
          </ac:spMkLst>
        </pc:spChg>
        <pc:spChg chg="del mod">
          <ac:chgData name="Caruso, Andrew" userId="6bba1716-bebd-4f29-ba32-41fc42f7fbd8" providerId="ADAL" clId="{358F67B3-9E7D-A94B-AE4A-736D178FAE73}" dt="2024-12-11T18:35:11.291" v="5626" actId="478"/>
          <ac:spMkLst>
            <pc:docMk/>
            <pc:sldMk cId="1485648713" sldId="270"/>
            <ac:spMk id="6" creationId="{3166222C-687D-E761-4E64-E863B6FA8A5C}"/>
          </ac:spMkLst>
        </pc:spChg>
        <pc:spChg chg="add del mod">
          <ac:chgData name="Caruso, Andrew" userId="6bba1716-bebd-4f29-ba32-41fc42f7fbd8" providerId="ADAL" clId="{358F67B3-9E7D-A94B-AE4A-736D178FAE73}" dt="2024-12-11T18:35:03.795" v="5622" actId="478"/>
          <ac:spMkLst>
            <pc:docMk/>
            <pc:sldMk cId="1485648713" sldId="270"/>
            <ac:spMk id="7" creationId="{91B40DF0-04D1-8B3E-E57A-C6B061F7C46C}"/>
          </ac:spMkLst>
        </pc:spChg>
      </pc:sldChg>
      <pc:sldChg chg="delSp add del setBg delDesignElem">
        <pc:chgData name="Caruso, Andrew" userId="6bba1716-bebd-4f29-ba32-41fc42f7fbd8" providerId="ADAL" clId="{358F67B3-9E7D-A94B-AE4A-736D178FAE73}" dt="2024-12-11T16:40:48.838" v="4805" actId="2696"/>
        <pc:sldMkLst>
          <pc:docMk/>
          <pc:sldMk cId="757668676" sldId="271"/>
        </pc:sldMkLst>
        <pc:spChg chg="del">
          <ac:chgData name="Caruso, Andrew" userId="6bba1716-bebd-4f29-ba32-41fc42f7fbd8" providerId="ADAL" clId="{358F67B3-9E7D-A94B-AE4A-736D178FAE73}" dt="2024-12-11T16:40:45.540" v="4804"/>
          <ac:spMkLst>
            <pc:docMk/>
            <pc:sldMk cId="757668676" sldId="271"/>
            <ac:spMk id="8" creationId="{72526924-84D3-45FB-A5FE-62D8FCBF53B6}"/>
          </ac:spMkLst>
        </pc:spChg>
        <pc:spChg chg="del">
          <ac:chgData name="Caruso, Andrew" userId="6bba1716-bebd-4f29-ba32-41fc42f7fbd8" providerId="ADAL" clId="{358F67B3-9E7D-A94B-AE4A-736D178FAE73}" dt="2024-12-11T16:40:45.540" v="4804"/>
          <ac:spMkLst>
            <pc:docMk/>
            <pc:sldMk cId="757668676" sldId="271"/>
            <ac:spMk id="10" creationId="{5C2A6256-1DD0-4E4B-A8B3-9A711B4DBE0C}"/>
          </ac:spMkLst>
        </pc:spChg>
        <pc:spChg chg="del">
          <ac:chgData name="Caruso, Andrew" userId="6bba1716-bebd-4f29-ba32-41fc42f7fbd8" providerId="ADAL" clId="{358F67B3-9E7D-A94B-AE4A-736D178FAE73}" dt="2024-12-11T16:40:45.540" v="4804"/>
          <ac:spMkLst>
            <pc:docMk/>
            <pc:sldMk cId="757668676" sldId="271"/>
            <ac:spMk id="12" creationId="{41760540-185E-4652-BFD2-9B362EF3BC99}"/>
          </ac:spMkLst>
        </pc:spChg>
        <pc:spChg chg="del">
          <ac:chgData name="Caruso, Andrew" userId="6bba1716-bebd-4f29-ba32-41fc42f7fbd8" providerId="ADAL" clId="{358F67B3-9E7D-A94B-AE4A-736D178FAE73}" dt="2024-12-11T16:40:45.540" v="4804"/>
          <ac:spMkLst>
            <pc:docMk/>
            <pc:sldMk cId="757668676" sldId="271"/>
            <ac:spMk id="14" creationId="{729789F4-85C1-41A0-83EB-992E22210CB9}"/>
          </ac:spMkLst>
        </pc:spChg>
        <pc:spChg chg="del">
          <ac:chgData name="Caruso, Andrew" userId="6bba1716-bebd-4f29-ba32-41fc42f7fbd8" providerId="ADAL" clId="{358F67B3-9E7D-A94B-AE4A-736D178FAE73}" dt="2024-12-11T16:40:45.540" v="4804"/>
          <ac:spMkLst>
            <pc:docMk/>
            <pc:sldMk cId="757668676" sldId="271"/>
            <ac:spMk id="16" creationId="{9D9D367D-6DD2-4A7C-8918-0DCAC297559A}"/>
          </ac:spMkLst>
        </pc:spChg>
      </pc:sldChg>
      <pc:sldChg chg="addSp delSp modSp add del mod ord">
        <pc:chgData name="Caruso, Andrew" userId="6bba1716-bebd-4f29-ba32-41fc42f7fbd8" providerId="ADAL" clId="{358F67B3-9E7D-A94B-AE4A-736D178FAE73}" dt="2024-12-12T04:20:08.014" v="10038" actId="2696"/>
        <pc:sldMkLst>
          <pc:docMk/>
          <pc:sldMk cId="2296576482" sldId="271"/>
        </pc:sldMkLst>
        <pc:spChg chg="add mod">
          <ac:chgData name="Caruso, Andrew" userId="6bba1716-bebd-4f29-ba32-41fc42f7fbd8" providerId="ADAL" clId="{358F67B3-9E7D-A94B-AE4A-736D178FAE73}" dt="2024-12-11T18:27:48.802" v="5591" actId="20577"/>
          <ac:spMkLst>
            <pc:docMk/>
            <pc:sldMk cId="2296576482" sldId="271"/>
            <ac:spMk id="3" creationId="{8FF618BA-F3CC-5325-A8FD-2BDEB56B9B92}"/>
          </ac:spMkLst>
        </pc:spChg>
        <pc:spChg chg="del mod">
          <ac:chgData name="Caruso, Andrew" userId="6bba1716-bebd-4f29-ba32-41fc42f7fbd8" providerId="ADAL" clId="{358F67B3-9E7D-A94B-AE4A-736D178FAE73}" dt="2024-12-11T16:46:35.818" v="4984"/>
          <ac:spMkLst>
            <pc:docMk/>
            <pc:sldMk cId="2296576482" sldId="271"/>
            <ac:spMk id="4" creationId="{8BC5FA3A-F3A8-1125-F73A-4158F2F430A0}"/>
          </ac:spMkLst>
        </pc:spChg>
        <pc:spChg chg="add mod">
          <ac:chgData name="Caruso, Andrew" userId="6bba1716-bebd-4f29-ba32-41fc42f7fbd8" providerId="ADAL" clId="{358F67B3-9E7D-A94B-AE4A-736D178FAE73}" dt="2024-12-12T03:15:29.523" v="7672"/>
          <ac:spMkLst>
            <pc:docMk/>
            <pc:sldMk cId="2296576482" sldId="271"/>
            <ac:spMk id="4" creationId="{C76BCA33-EC1B-43DA-E393-7643008A96A7}"/>
          </ac:spMkLst>
        </pc:spChg>
        <pc:spChg chg="mod">
          <ac:chgData name="Caruso, Andrew" userId="6bba1716-bebd-4f29-ba32-41fc42f7fbd8" providerId="ADAL" clId="{358F67B3-9E7D-A94B-AE4A-736D178FAE73}" dt="2024-12-11T19:43:40.669" v="6587" actId="1076"/>
          <ac:spMkLst>
            <pc:docMk/>
            <pc:sldMk cId="2296576482" sldId="271"/>
            <ac:spMk id="5" creationId="{F917A602-2E9E-4D14-9B5B-1D394620DC5B}"/>
          </ac:spMkLst>
        </pc:spChg>
        <pc:spChg chg="mod">
          <ac:chgData name="Caruso, Andrew" userId="6bba1716-bebd-4f29-ba32-41fc42f7fbd8" providerId="ADAL" clId="{358F67B3-9E7D-A94B-AE4A-736D178FAE73}" dt="2024-12-11T19:44:05.569" v="6590" actId="1076"/>
          <ac:spMkLst>
            <pc:docMk/>
            <pc:sldMk cId="2296576482" sldId="271"/>
            <ac:spMk id="7" creationId="{CBB5A4B9-E1E0-E3FF-3D99-E86F928BF5EA}"/>
          </ac:spMkLst>
        </pc:spChg>
        <pc:spChg chg="add mod">
          <ac:chgData name="Caruso, Andrew" userId="6bba1716-bebd-4f29-ba32-41fc42f7fbd8" providerId="ADAL" clId="{358F67B3-9E7D-A94B-AE4A-736D178FAE73}" dt="2024-12-11T18:12:24.294" v="5464" actId="1076"/>
          <ac:spMkLst>
            <pc:docMk/>
            <pc:sldMk cId="2296576482" sldId="271"/>
            <ac:spMk id="9" creationId="{3428FA0C-1A49-FE6B-4A0B-5D5A05300D74}"/>
          </ac:spMkLst>
        </pc:spChg>
        <pc:picChg chg="del mod">
          <ac:chgData name="Caruso, Andrew" userId="6bba1716-bebd-4f29-ba32-41fc42f7fbd8" providerId="ADAL" clId="{358F67B3-9E7D-A94B-AE4A-736D178FAE73}" dt="2024-12-11T18:02:20.024" v="5434" actId="478"/>
          <ac:picMkLst>
            <pc:docMk/>
            <pc:sldMk cId="2296576482" sldId="271"/>
            <ac:picMk id="6" creationId="{85CCA83E-ACCB-DDCF-DD81-8A0F01BB07B7}"/>
          </ac:picMkLst>
        </pc:picChg>
        <pc:picChg chg="add del mod">
          <ac:chgData name="Caruso, Andrew" userId="6bba1716-bebd-4f29-ba32-41fc42f7fbd8" providerId="ADAL" clId="{358F67B3-9E7D-A94B-AE4A-736D178FAE73}" dt="2024-12-11T18:07:26.354" v="5448" actId="478"/>
          <ac:picMkLst>
            <pc:docMk/>
            <pc:sldMk cId="2296576482" sldId="271"/>
            <ac:picMk id="13" creationId="{8B957535-FC4B-D3AB-E74C-2C20BFFC9AA9}"/>
          </ac:picMkLst>
        </pc:picChg>
        <pc:picChg chg="add mod">
          <ac:chgData name="Caruso, Andrew" userId="6bba1716-bebd-4f29-ba32-41fc42f7fbd8" providerId="ADAL" clId="{358F67B3-9E7D-A94B-AE4A-736D178FAE73}" dt="2024-12-11T19:44:00.619" v="6589" actId="1076"/>
          <ac:picMkLst>
            <pc:docMk/>
            <pc:sldMk cId="2296576482" sldId="271"/>
            <ac:picMk id="17" creationId="{0FD59B36-50B4-B760-6FA5-B821B4BA7109}"/>
          </ac:picMkLst>
        </pc:picChg>
      </pc:sldChg>
      <pc:sldChg chg="modSp add del mod">
        <pc:chgData name="Caruso, Andrew" userId="6bba1716-bebd-4f29-ba32-41fc42f7fbd8" providerId="ADAL" clId="{358F67B3-9E7D-A94B-AE4A-736D178FAE73}" dt="2024-12-11T17:11:12.360" v="5362" actId="2696"/>
        <pc:sldMkLst>
          <pc:docMk/>
          <pc:sldMk cId="672572727" sldId="272"/>
        </pc:sldMkLst>
        <pc:spChg chg="mod">
          <ac:chgData name="Caruso, Andrew" userId="6bba1716-bebd-4f29-ba32-41fc42f7fbd8" providerId="ADAL" clId="{358F67B3-9E7D-A94B-AE4A-736D178FAE73}" dt="2024-12-11T17:05:17.372" v="5360" actId="12"/>
          <ac:spMkLst>
            <pc:docMk/>
            <pc:sldMk cId="672572727" sldId="272"/>
            <ac:spMk id="3" creationId="{8FF618BA-F3CC-5325-A8FD-2BDEB56B9B92}"/>
          </ac:spMkLst>
        </pc:spChg>
      </pc:sldChg>
      <pc:sldChg chg="addSp modSp add del mod">
        <pc:chgData name="Caruso, Andrew" userId="6bba1716-bebd-4f29-ba32-41fc42f7fbd8" providerId="ADAL" clId="{358F67B3-9E7D-A94B-AE4A-736D178FAE73}" dt="2024-12-12T04:19:53.589" v="10036" actId="2696"/>
        <pc:sldMkLst>
          <pc:docMk/>
          <pc:sldMk cId="2651514796" sldId="272"/>
        </pc:sldMkLst>
        <pc:spChg chg="mod">
          <ac:chgData name="Caruso, Andrew" userId="6bba1716-bebd-4f29-ba32-41fc42f7fbd8" providerId="ADAL" clId="{358F67B3-9E7D-A94B-AE4A-736D178FAE73}" dt="2024-12-11T18:46:02.639" v="5786" actId="20577"/>
          <ac:spMkLst>
            <pc:docMk/>
            <pc:sldMk cId="2651514796" sldId="272"/>
            <ac:spMk id="2" creationId="{155288F6-3B65-752D-1997-FEAF7BC0CBAC}"/>
          </ac:spMkLst>
        </pc:spChg>
        <pc:spChg chg="add mod">
          <ac:chgData name="Caruso, Andrew" userId="6bba1716-bebd-4f29-ba32-41fc42f7fbd8" providerId="ADAL" clId="{358F67B3-9E7D-A94B-AE4A-736D178FAE73}" dt="2024-12-12T03:15:29.523" v="7672"/>
          <ac:spMkLst>
            <pc:docMk/>
            <pc:sldMk cId="2651514796" sldId="272"/>
            <ac:spMk id="3" creationId="{8DA900B6-7798-764C-0387-A9E041B650EF}"/>
          </ac:spMkLst>
        </pc:spChg>
        <pc:spChg chg="mod">
          <ac:chgData name="Caruso, Andrew" userId="6bba1716-bebd-4f29-ba32-41fc42f7fbd8" providerId="ADAL" clId="{358F67B3-9E7D-A94B-AE4A-736D178FAE73}" dt="2024-12-11T19:53:11.090" v="7082" actId="20577"/>
          <ac:spMkLst>
            <pc:docMk/>
            <pc:sldMk cId="2651514796" sldId="272"/>
            <ac:spMk id="4" creationId="{8BC5FA3A-F3A8-1125-F73A-4158F2F430A0}"/>
          </ac:spMkLst>
        </pc:spChg>
        <pc:spChg chg="add mod">
          <ac:chgData name="Caruso, Andrew" userId="6bba1716-bebd-4f29-ba32-41fc42f7fbd8" providerId="ADAL" clId="{358F67B3-9E7D-A94B-AE4A-736D178FAE73}" dt="2024-12-11T19:46:07.087" v="6610" actId="1076"/>
          <ac:spMkLst>
            <pc:docMk/>
            <pc:sldMk cId="2651514796" sldId="272"/>
            <ac:spMk id="7" creationId="{29184BAB-05DD-65D9-A21A-F12CA87682C7}"/>
          </ac:spMkLst>
        </pc:spChg>
        <pc:picChg chg="add mod">
          <ac:chgData name="Caruso, Andrew" userId="6bba1716-bebd-4f29-ba32-41fc42f7fbd8" providerId="ADAL" clId="{358F67B3-9E7D-A94B-AE4A-736D178FAE73}" dt="2024-12-11T19:44:33.969" v="6593" actId="14100"/>
          <ac:picMkLst>
            <pc:docMk/>
            <pc:sldMk cId="2651514796" sldId="272"/>
            <ac:picMk id="6" creationId="{80103D3F-712D-344F-476D-611E53939488}"/>
          </ac:picMkLst>
        </pc:picChg>
      </pc:sldChg>
      <pc:sldChg chg="delSp modSp add del mod">
        <pc:chgData name="Caruso, Andrew" userId="6bba1716-bebd-4f29-ba32-41fc42f7fbd8" providerId="ADAL" clId="{358F67B3-9E7D-A94B-AE4A-736D178FAE73}" dt="2024-12-11T19:01:09.236" v="6046" actId="2696"/>
        <pc:sldMkLst>
          <pc:docMk/>
          <pc:sldMk cId="2755539852" sldId="273"/>
        </pc:sldMkLst>
        <pc:spChg chg="mod">
          <ac:chgData name="Caruso, Andrew" userId="6bba1716-bebd-4f29-ba32-41fc42f7fbd8" providerId="ADAL" clId="{358F67B3-9E7D-A94B-AE4A-736D178FAE73}" dt="2024-12-11T18:48:43.436" v="5897" actId="12"/>
          <ac:spMkLst>
            <pc:docMk/>
            <pc:sldMk cId="2755539852" sldId="273"/>
            <ac:spMk id="4" creationId="{8BC5FA3A-F3A8-1125-F73A-4158F2F430A0}"/>
          </ac:spMkLst>
        </pc:spChg>
        <pc:spChg chg="del mod">
          <ac:chgData name="Caruso, Andrew" userId="6bba1716-bebd-4f29-ba32-41fc42f7fbd8" providerId="ADAL" clId="{358F67B3-9E7D-A94B-AE4A-736D178FAE73}" dt="2024-12-11T18:49:26.402" v="5900" actId="478"/>
          <ac:spMkLst>
            <pc:docMk/>
            <pc:sldMk cId="2755539852" sldId="273"/>
            <ac:spMk id="6" creationId="{3166222C-687D-E761-4E64-E863B6FA8A5C}"/>
          </ac:spMkLst>
        </pc:spChg>
      </pc:sldChg>
      <pc:sldChg chg="addSp modSp add del mod">
        <pc:chgData name="Caruso, Andrew" userId="6bba1716-bebd-4f29-ba32-41fc42f7fbd8" providerId="ADAL" clId="{358F67B3-9E7D-A94B-AE4A-736D178FAE73}" dt="2024-12-12T04:20:07.085" v="10037" actId="2696"/>
        <pc:sldMkLst>
          <pc:docMk/>
          <pc:sldMk cId="2483334967" sldId="274"/>
        </pc:sldMkLst>
        <pc:spChg chg="add mod">
          <ac:chgData name="Caruso, Andrew" userId="6bba1716-bebd-4f29-ba32-41fc42f7fbd8" providerId="ADAL" clId="{358F67B3-9E7D-A94B-AE4A-736D178FAE73}" dt="2024-12-12T03:15:29.523" v="7672"/>
          <ac:spMkLst>
            <pc:docMk/>
            <pc:sldMk cId="2483334967" sldId="274"/>
            <ac:spMk id="3" creationId="{62E1AA64-B4F8-A399-67DC-F330FE3485AB}"/>
          </ac:spMkLst>
        </pc:spChg>
        <pc:spChg chg="mod">
          <ac:chgData name="Caruso, Andrew" userId="6bba1716-bebd-4f29-ba32-41fc42f7fbd8" providerId="ADAL" clId="{358F67B3-9E7D-A94B-AE4A-736D178FAE73}" dt="2024-12-11T19:54:40.574" v="7162" actId="20577"/>
          <ac:spMkLst>
            <pc:docMk/>
            <pc:sldMk cId="2483334967" sldId="274"/>
            <ac:spMk id="4" creationId="{8BC5FA3A-F3A8-1125-F73A-4158F2F430A0}"/>
          </ac:spMkLst>
        </pc:spChg>
        <pc:spChg chg="add mod">
          <ac:chgData name="Caruso, Andrew" userId="6bba1716-bebd-4f29-ba32-41fc42f7fbd8" providerId="ADAL" clId="{358F67B3-9E7D-A94B-AE4A-736D178FAE73}" dt="2024-12-11T19:41:47.786" v="6577" actId="1076"/>
          <ac:spMkLst>
            <pc:docMk/>
            <pc:sldMk cId="2483334967" sldId="274"/>
            <ac:spMk id="7" creationId="{7694B152-60EA-96BF-7A41-3F0D7F1E9E6F}"/>
          </ac:spMkLst>
        </pc:spChg>
        <pc:spChg chg="mod">
          <ac:chgData name="Caruso, Andrew" userId="6bba1716-bebd-4f29-ba32-41fc42f7fbd8" providerId="ADAL" clId="{358F67B3-9E7D-A94B-AE4A-736D178FAE73}" dt="2024-12-11T19:18:06.711" v="6285" actId="14100"/>
          <ac:spMkLst>
            <pc:docMk/>
            <pc:sldMk cId="2483334967" sldId="274"/>
            <ac:spMk id="18" creationId="{7DBD8742-1982-F372-8A9B-2AAB61530EA2}"/>
          </ac:spMkLst>
        </pc:spChg>
        <pc:grpChg chg="mod">
          <ac:chgData name="Caruso, Andrew" userId="6bba1716-bebd-4f29-ba32-41fc42f7fbd8" providerId="ADAL" clId="{358F67B3-9E7D-A94B-AE4A-736D178FAE73}" dt="2024-12-11T19:05:43.261" v="6188" actId="1076"/>
          <ac:grpSpMkLst>
            <pc:docMk/>
            <pc:sldMk cId="2483334967" sldId="274"/>
            <ac:grpSpMk id="15" creationId="{5BD6E77E-EBF9-DF44-2071-5C3E4D97FFF8}"/>
          </ac:grpSpMkLst>
        </pc:grpChg>
      </pc:sldChg>
      <pc:sldChg chg="new del">
        <pc:chgData name="Caruso, Andrew" userId="6bba1716-bebd-4f29-ba32-41fc42f7fbd8" providerId="ADAL" clId="{358F67B3-9E7D-A94B-AE4A-736D178FAE73}" dt="2024-12-11T20:52:58.835" v="7322" actId="680"/>
        <pc:sldMkLst>
          <pc:docMk/>
          <pc:sldMk cId="1615491067" sldId="275"/>
        </pc:sldMkLst>
      </pc:sldChg>
      <pc:sldChg chg="addSp delSp modSp add mod ord delDesignElem">
        <pc:chgData name="Caruso, Andrew" userId="6bba1716-bebd-4f29-ba32-41fc42f7fbd8" providerId="ADAL" clId="{358F67B3-9E7D-A94B-AE4A-736D178FAE73}" dt="2024-12-13T01:00:27.660" v="14435" actId="20577"/>
        <pc:sldMkLst>
          <pc:docMk/>
          <pc:sldMk cId="3309075066" sldId="275"/>
        </pc:sldMkLst>
        <pc:spChg chg="mod">
          <ac:chgData name="Caruso, Andrew" userId="6bba1716-bebd-4f29-ba32-41fc42f7fbd8" providerId="ADAL" clId="{358F67B3-9E7D-A94B-AE4A-736D178FAE73}" dt="2024-12-13T01:00:27.660" v="14435" actId="20577"/>
          <ac:spMkLst>
            <pc:docMk/>
            <pc:sldMk cId="3309075066" sldId="275"/>
            <ac:spMk id="2" creationId="{155288F6-3B65-752D-1997-FEAF7BC0CBAC}"/>
          </ac:spMkLst>
        </pc:spChg>
        <pc:spChg chg="add mod">
          <ac:chgData name="Caruso, Andrew" userId="6bba1716-bebd-4f29-ba32-41fc42f7fbd8" providerId="ADAL" clId="{358F67B3-9E7D-A94B-AE4A-736D178FAE73}" dt="2024-12-12T20:43:21.206" v="14276"/>
          <ac:spMkLst>
            <pc:docMk/>
            <pc:sldMk cId="3309075066" sldId="275"/>
            <ac:spMk id="3" creationId="{8F03F4A6-95FE-2517-1A55-75B6700B0BD9}"/>
          </ac:spMkLst>
        </pc:spChg>
        <pc:spChg chg="del mod">
          <ac:chgData name="Caruso, Andrew" userId="6bba1716-bebd-4f29-ba32-41fc42f7fbd8" providerId="ADAL" clId="{358F67B3-9E7D-A94B-AE4A-736D178FAE73}" dt="2024-12-12T03:06:35.887" v="7636"/>
          <ac:spMkLst>
            <pc:docMk/>
            <pc:sldMk cId="3309075066" sldId="275"/>
            <ac:spMk id="4" creationId="{8BC5FA3A-F3A8-1125-F73A-4158F2F430A0}"/>
          </ac:spMkLst>
        </pc:spChg>
        <pc:spChg chg="mod">
          <ac:chgData name="Caruso, Andrew" userId="6bba1716-bebd-4f29-ba32-41fc42f7fbd8" providerId="ADAL" clId="{358F67B3-9E7D-A94B-AE4A-736D178FAE73}" dt="2024-12-13T00:37:20.675" v="14287" actId="20577"/>
          <ac:spMkLst>
            <pc:docMk/>
            <pc:sldMk cId="3309075066" sldId="275"/>
            <ac:spMk id="5" creationId="{F917A602-2E9E-4D14-9B5B-1D394620DC5B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309075066" sldId="275"/>
            <ac:spMk id="8" creationId="{72526924-84D3-45FB-A5FE-62D8FCBF53B6}"/>
          </ac:spMkLst>
        </pc:spChg>
        <pc:spChg chg="add mod">
          <ac:chgData name="Caruso, Andrew" userId="6bba1716-bebd-4f29-ba32-41fc42f7fbd8" providerId="ADAL" clId="{358F67B3-9E7D-A94B-AE4A-736D178FAE73}" dt="2024-12-12T18:01:12.083" v="11989" actId="1036"/>
          <ac:spMkLst>
            <pc:docMk/>
            <pc:sldMk cId="3309075066" sldId="275"/>
            <ac:spMk id="9" creationId="{0002DD0A-A15E-9C0A-9C1D-1CF3ECFBF60E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309075066" sldId="275"/>
            <ac:spMk id="10" creationId="{5C2A6256-1DD0-4E4B-A8B3-9A711B4DBE0C}"/>
          </ac:spMkLst>
        </pc:spChg>
        <pc:spChg chg="add mod">
          <ac:chgData name="Caruso, Andrew" userId="6bba1716-bebd-4f29-ba32-41fc42f7fbd8" providerId="ADAL" clId="{358F67B3-9E7D-A94B-AE4A-736D178FAE73}" dt="2024-12-12T18:01:12.083" v="11989" actId="1036"/>
          <ac:spMkLst>
            <pc:docMk/>
            <pc:sldMk cId="3309075066" sldId="275"/>
            <ac:spMk id="11" creationId="{13769FE0-76A7-ADF7-8D41-76BA68CC8E1E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309075066" sldId="275"/>
            <ac:spMk id="12" creationId="{41760540-185E-4652-BFD2-9B362EF3BC99}"/>
          </ac:spMkLst>
        </pc:spChg>
        <pc:spChg chg="add mod">
          <ac:chgData name="Caruso, Andrew" userId="6bba1716-bebd-4f29-ba32-41fc42f7fbd8" providerId="ADAL" clId="{358F67B3-9E7D-A94B-AE4A-736D178FAE73}" dt="2024-12-12T18:01:12.083" v="11989" actId="1036"/>
          <ac:spMkLst>
            <pc:docMk/>
            <pc:sldMk cId="3309075066" sldId="275"/>
            <ac:spMk id="13" creationId="{E52E6F06-EC35-54B1-5A7E-B446C6E2A5A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309075066" sldId="275"/>
            <ac:spMk id="14" creationId="{729789F4-85C1-41A0-83EB-992E22210CB9}"/>
          </ac:spMkLst>
        </pc:spChg>
        <pc:spChg chg="del mod topLvl">
          <ac:chgData name="Caruso, Andrew" userId="6bba1716-bebd-4f29-ba32-41fc42f7fbd8" providerId="ADAL" clId="{358F67B3-9E7D-A94B-AE4A-736D178FAE73}" dt="2024-12-12T03:26:11.732" v="7726" actId="478"/>
          <ac:spMkLst>
            <pc:docMk/>
            <pc:sldMk cId="3309075066" sldId="275"/>
            <ac:spMk id="15" creationId="{0C44AAE5-2414-92ED-04AE-9D19F118DDB7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309075066" sldId="275"/>
            <ac:spMk id="16" creationId="{9D9D367D-6DD2-4A7C-8918-0DCAC297559A}"/>
          </ac:spMkLst>
        </pc:spChg>
        <pc:spChg chg="del mod topLvl">
          <ac:chgData name="Caruso, Andrew" userId="6bba1716-bebd-4f29-ba32-41fc42f7fbd8" providerId="ADAL" clId="{358F67B3-9E7D-A94B-AE4A-736D178FAE73}" dt="2024-12-12T03:26:07.190" v="7723" actId="478"/>
          <ac:spMkLst>
            <pc:docMk/>
            <pc:sldMk cId="3309075066" sldId="275"/>
            <ac:spMk id="17" creationId="{808CB481-7295-458E-8590-A42C7D41977E}"/>
          </ac:spMkLst>
        </pc:spChg>
        <pc:spChg chg="del mod topLvl">
          <ac:chgData name="Caruso, Andrew" userId="6bba1716-bebd-4f29-ba32-41fc42f7fbd8" providerId="ADAL" clId="{358F67B3-9E7D-A94B-AE4A-736D178FAE73}" dt="2024-12-12T03:26:07.190" v="7723" actId="478"/>
          <ac:spMkLst>
            <pc:docMk/>
            <pc:sldMk cId="3309075066" sldId="275"/>
            <ac:spMk id="18" creationId="{02925C4C-378F-E9EB-8F7D-B3A42FB89707}"/>
          </ac:spMkLst>
        </pc:spChg>
        <pc:spChg chg="del mod topLvl">
          <ac:chgData name="Caruso, Andrew" userId="6bba1716-bebd-4f29-ba32-41fc42f7fbd8" providerId="ADAL" clId="{358F67B3-9E7D-A94B-AE4A-736D178FAE73}" dt="2024-12-12T03:26:07.190" v="7723" actId="478"/>
          <ac:spMkLst>
            <pc:docMk/>
            <pc:sldMk cId="3309075066" sldId="275"/>
            <ac:spMk id="19" creationId="{40EA3A50-207A-E668-C632-EAB11C4BB50C}"/>
          </ac:spMkLst>
        </pc:spChg>
        <pc:spChg chg="add del mod">
          <ac:chgData name="Caruso, Andrew" userId="6bba1716-bebd-4f29-ba32-41fc42f7fbd8" providerId="ADAL" clId="{358F67B3-9E7D-A94B-AE4A-736D178FAE73}" dt="2024-12-12T15:02:35.196" v="10395" actId="478"/>
          <ac:spMkLst>
            <pc:docMk/>
            <pc:sldMk cId="3309075066" sldId="275"/>
            <ac:spMk id="19" creationId="{840D7058-D8A7-FEFD-C46B-9D8E8EE64484}"/>
          </ac:spMkLst>
        </pc:spChg>
        <pc:spChg chg="add mod">
          <ac:chgData name="Caruso, Andrew" userId="6bba1716-bebd-4f29-ba32-41fc42f7fbd8" providerId="ADAL" clId="{358F67B3-9E7D-A94B-AE4A-736D178FAE73}" dt="2024-12-12T15:15:14.553" v="10784" actId="1076"/>
          <ac:spMkLst>
            <pc:docMk/>
            <pc:sldMk cId="3309075066" sldId="275"/>
            <ac:spMk id="20" creationId="{D5AB847B-81C3-2395-1F12-C8FA72F9CD2A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20" creationId="{FEF83F77-9A78-61F1-D87E-79EEB4DFF7B0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21" creationId="{6451BE67-23FD-8C86-4D79-CBE92A3D6179}"/>
          </ac:spMkLst>
        </pc:spChg>
        <pc:spChg chg="add mod">
          <ac:chgData name="Caruso, Andrew" userId="6bba1716-bebd-4f29-ba32-41fc42f7fbd8" providerId="ADAL" clId="{358F67B3-9E7D-A94B-AE4A-736D178FAE73}" dt="2024-12-12T16:38:45.042" v="11554" actId="1076"/>
          <ac:spMkLst>
            <pc:docMk/>
            <pc:sldMk cId="3309075066" sldId="275"/>
            <ac:spMk id="21" creationId="{8F60E32B-4230-6C83-E432-E162D11A28F0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23" creationId="{CFEE0D2B-FCB1-D0B9-EB6B-7685BEA8FC76}"/>
          </ac:spMkLst>
        </pc:spChg>
        <pc:spChg chg="add mod">
          <ac:chgData name="Caruso, Andrew" userId="6bba1716-bebd-4f29-ba32-41fc42f7fbd8" providerId="ADAL" clId="{358F67B3-9E7D-A94B-AE4A-736D178FAE73}" dt="2024-12-12T19:33:56.836" v="13147" actId="1582"/>
          <ac:spMkLst>
            <pc:docMk/>
            <pc:sldMk cId="3309075066" sldId="275"/>
            <ac:spMk id="24" creationId="{21F420B4-163F-3476-FC5F-B77479B28885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24" creationId="{EA8378F1-E662-5363-5FA9-7C4F529ECE55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25" creationId="{059F6E97-4459-2F32-DD4E-8A31692B980F}"/>
          </ac:spMkLst>
        </pc:spChg>
        <pc:spChg chg="add mod">
          <ac:chgData name="Caruso, Andrew" userId="6bba1716-bebd-4f29-ba32-41fc42f7fbd8" providerId="ADAL" clId="{358F67B3-9E7D-A94B-AE4A-736D178FAE73}" dt="2024-12-12T15:15:08.754" v="10783" actId="1076"/>
          <ac:spMkLst>
            <pc:docMk/>
            <pc:sldMk cId="3309075066" sldId="275"/>
            <ac:spMk id="25" creationId="{0614B01D-F6BC-707C-5CF0-92DF9E5C31A9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26" creationId="{895F881D-F8D9-2565-4522-7F7B06141B07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27" creationId="{6EE1AA70-7829-8711-DC3B-DAEC64123900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28" creationId="{FBA3C74D-EB8E-6875-F85B-CEB8E0D2430E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29" creationId="{C71CAA0D-0355-364D-AB3F-FFFFD513C923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30" creationId="{EBEE6B67-7F19-6FE8-E621-58588FAFF4DB}"/>
          </ac:spMkLst>
        </pc:spChg>
        <pc:spChg chg="add mod">
          <ac:chgData name="Caruso, Andrew" userId="6bba1716-bebd-4f29-ba32-41fc42f7fbd8" providerId="ADAL" clId="{358F67B3-9E7D-A94B-AE4A-736D178FAE73}" dt="2024-12-12T15:16:32.702" v="10848" actId="1076"/>
          <ac:spMkLst>
            <pc:docMk/>
            <pc:sldMk cId="3309075066" sldId="275"/>
            <ac:spMk id="31" creationId="{1312F02C-579F-F892-9713-4DA1AE158E6F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31" creationId="{2D86E14F-8AA7-2D6D-28E5-B13920909E9B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32" creationId="{1777155A-2318-60F9-4334-8D0D0975F49C}"/>
          </ac:spMkLst>
        </pc:spChg>
        <pc:spChg chg="add del mod">
          <ac:chgData name="Caruso, Andrew" userId="6bba1716-bebd-4f29-ba32-41fc42f7fbd8" providerId="ADAL" clId="{358F67B3-9E7D-A94B-AE4A-736D178FAE73}" dt="2024-12-13T00:34:14.528" v="14280" actId="478"/>
          <ac:spMkLst>
            <pc:docMk/>
            <pc:sldMk cId="3309075066" sldId="275"/>
            <ac:spMk id="32" creationId="{22F5FEA5-25C9-E6B4-D63A-CC6DA3580D96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33" creationId="{902025E8-8CC9-3FB8-B0AA-CAFA0E815F9D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34" creationId="{26F4A817-DA6F-0DFB-CCF5-701DD49E0FF8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35" creationId="{104D6438-0677-FD67-2024-EA404E3D632B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36" creationId="{0B1398F4-DF56-1ADE-146D-038D2DD11615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37" creationId="{4E104E2D-AAA8-59B4-7106-753886D24EBF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38" creationId="{56DC7B00-0E93-1664-0E72-CFF6B92E578A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39" creationId="{1E03927C-520C-6F94-6427-AF7C5961B991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40" creationId="{B2938F33-8686-7589-997D-CAE0BD50FF2D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42" creationId="{75CA1F2F-D550-2F2E-1149-31AA775CBF4C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43" creationId="{CBFC527E-AF93-E6AB-9A08-28E4821C018F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44" creationId="{E0B7B973-811D-1B7C-0024-0867A7C68789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45" creationId="{D2A16CB5-6391-E01B-FF2A-0D6C26E198CA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46" creationId="{91BA832F-EDC3-015F-7D80-1B1474CB04A2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47" creationId="{7CF9537A-F8C9-217E-4595-48B86242A158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48" creationId="{6835A184-D1C0-6F14-15F2-43D03B91AF59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49" creationId="{72BD48B1-D041-84F8-3374-052138FBD88B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50" creationId="{10A6C66D-8D1A-91F1-1C41-F08297A17D62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52" creationId="{7FFF2B0A-FBB3-0961-21D5-0531538DE712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53" creationId="{00B91B9E-B539-5203-C4C5-5A2D84DBF860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54" creationId="{9530749D-580D-AA72-9E61-73CEA2785FF6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55" creationId="{70DF9DE3-C582-8EBB-915D-55A0A898B6F5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56" creationId="{0260AA3C-CDD1-EB30-4797-0C69FE029231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57" creationId="{66152650-556E-061E-9708-AF443E9AAC0E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58" creationId="{43A3D9F1-D6B4-CAC7-EF62-7BF90C4DDF43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59" creationId="{2322C91D-8F28-F8D4-70B9-5AD3F5AF376E}"/>
          </ac:spMkLst>
        </pc:spChg>
        <pc:spChg chg="mod">
          <ac:chgData name="Caruso, Andrew" userId="6bba1716-bebd-4f29-ba32-41fc42f7fbd8" providerId="ADAL" clId="{358F67B3-9E7D-A94B-AE4A-736D178FAE73}" dt="2024-12-12T03:24:36.121" v="7706" actId="165"/>
          <ac:spMkLst>
            <pc:docMk/>
            <pc:sldMk cId="3309075066" sldId="275"/>
            <ac:spMk id="60" creationId="{333DE429-C35C-ADAB-D6B0-CBA22231D375}"/>
          </ac:spMkLst>
        </pc:spChg>
        <pc:spChg chg="add mod">
          <ac:chgData name="Caruso, Andrew" userId="6bba1716-bebd-4f29-ba32-41fc42f7fbd8" providerId="ADAL" clId="{358F67B3-9E7D-A94B-AE4A-736D178FAE73}" dt="2024-12-12T19:46:45.350" v="13324" actId="20577"/>
          <ac:spMkLst>
            <pc:docMk/>
            <pc:sldMk cId="3309075066" sldId="275"/>
            <ac:spMk id="61" creationId="{870F8CE5-B81E-40A7-C458-D8E69BC269C1}"/>
          </ac:spMkLst>
        </pc:spChg>
        <pc:spChg chg="add mod">
          <ac:chgData name="Caruso, Andrew" userId="6bba1716-bebd-4f29-ba32-41fc42f7fbd8" providerId="ADAL" clId="{358F67B3-9E7D-A94B-AE4A-736D178FAE73}" dt="2024-12-12T18:01:12.083" v="11989" actId="1036"/>
          <ac:spMkLst>
            <pc:docMk/>
            <pc:sldMk cId="3309075066" sldId="275"/>
            <ac:spMk id="64" creationId="{22979545-89EB-9F13-028A-E33434AFF5D2}"/>
          </ac:spMkLst>
        </pc:spChg>
        <pc:spChg chg="add del mod">
          <ac:chgData name="Caruso, Andrew" userId="6bba1716-bebd-4f29-ba32-41fc42f7fbd8" providerId="ADAL" clId="{358F67B3-9E7D-A94B-AE4A-736D178FAE73}" dt="2024-12-12T03:29:10.307" v="7801" actId="478"/>
          <ac:spMkLst>
            <pc:docMk/>
            <pc:sldMk cId="3309075066" sldId="275"/>
            <ac:spMk id="65" creationId="{783416A6-2E9A-625F-AB10-882A55AC13E2}"/>
          </ac:spMkLst>
        </pc:spChg>
        <pc:spChg chg="add mod">
          <ac:chgData name="Caruso, Andrew" userId="6bba1716-bebd-4f29-ba32-41fc42f7fbd8" providerId="ADAL" clId="{358F67B3-9E7D-A94B-AE4A-736D178FAE73}" dt="2024-12-12T18:01:12.083" v="11989" actId="1036"/>
          <ac:spMkLst>
            <pc:docMk/>
            <pc:sldMk cId="3309075066" sldId="275"/>
            <ac:spMk id="66" creationId="{F9C06B67-3199-0778-307C-75F049C050CF}"/>
          </ac:spMkLst>
        </pc:spChg>
        <pc:spChg chg="add mod">
          <ac:chgData name="Caruso, Andrew" userId="6bba1716-bebd-4f29-ba32-41fc42f7fbd8" providerId="ADAL" clId="{358F67B3-9E7D-A94B-AE4A-736D178FAE73}" dt="2024-12-12T03:31:21.654" v="7916" actId="1076"/>
          <ac:spMkLst>
            <pc:docMk/>
            <pc:sldMk cId="3309075066" sldId="275"/>
            <ac:spMk id="67" creationId="{9A78B8FD-9A0B-7EA8-CF27-03596301712D}"/>
          </ac:spMkLst>
        </pc:spChg>
        <pc:spChg chg="add del mod">
          <ac:chgData name="Caruso, Andrew" userId="6bba1716-bebd-4f29-ba32-41fc42f7fbd8" providerId="ADAL" clId="{358F67B3-9E7D-A94B-AE4A-736D178FAE73}" dt="2024-12-12T03:32:33.326" v="7945"/>
          <ac:spMkLst>
            <pc:docMk/>
            <pc:sldMk cId="3309075066" sldId="275"/>
            <ac:spMk id="68" creationId="{795C3EC2-6086-4F97-FA04-DB998C62F594}"/>
          </ac:spMkLst>
        </pc:spChg>
        <pc:spChg chg="add mod">
          <ac:chgData name="Caruso, Andrew" userId="6bba1716-bebd-4f29-ba32-41fc42f7fbd8" providerId="ADAL" clId="{358F67B3-9E7D-A94B-AE4A-736D178FAE73}" dt="2024-12-12T19:26:47.980" v="13096" actId="1076"/>
          <ac:spMkLst>
            <pc:docMk/>
            <pc:sldMk cId="3309075066" sldId="275"/>
            <ac:spMk id="76" creationId="{A2541ABA-9376-8361-C650-03A7D2E69E2E}"/>
          </ac:spMkLst>
        </pc:spChg>
        <pc:spChg chg="add del mod">
          <ac:chgData name="Caruso, Andrew" userId="6bba1716-bebd-4f29-ba32-41fc42f7fbd8" providerId="ADAL" clId="{358F67B3-9E7D-A94B-AE4A-736D178FAE73}" dt="2024-12-12T03:38:34.390" v="8026" actId="478"/>
          <ac:spMkLst>
            <pc:docMk/>
            <pc:sldMk cId="3309075066" sldId="275"/>
            <ac:spMk id="77" creationId="{27EBCE6D-6F6C-49EF-B246-070C6D38204F}"/>
          </ac:spMkLst>
        </pc:spChg>
        <pc:spChg chg="add del mod">
          <ac:chgData name="Caruso, Andrew" userId="6bba1716-bebd-4f29-ba32-41fc42f7fbd8" providerId="ADAL" clId="{358F67B3-9E7D-A94B-AE4A-736D178FAE73}" dt="2024-12-13T00:34:14.528" v="14280" actId="478"/>
          <ac:spMkLst>
            <pc:docMk/>
            <pc:sldMk cId="3309075066" sldId="275"/>
            <ac:spMk id="78" creationId="{458A17CE-1A19-0BB6-AB7B-872C28AB258F}"/>
          </ac:spMkLst>
        </pc:spChg>
        <pc:grpChg chg="add del mod">
          <ac:chgData name="Caruso, Andrew" userId="6bba1716-bebd-4f29-ba32-41fc42f7fbd8" providerId="ADAL" clId="{358F67B3-9E7D-A94B-AE4A-736D178FAE73}" dt="2024-12-12T03:24:36.121" v="7706" actId="165"/>
          <ac:grpSpMkLst>
            <pc:docMk/>
            <pc:sldMk cId="3309075066" sldId="275"/>
            <ac:grpSpMk id="6" creationId="{E55750D2-D70E-CCB6-0F60-9412965F6706}"/>
          </ac:grpSpMkLst>
        </pc:grpChg>
        <pc:grpChg chg="del mod topLvl">
          <ac:chgData name="Caruso, Andrew" userId="6bba1716-bebd-4f29-ba32-41fc42f7fbd8" providerId="ADAL" clId="{358F67B3-9E7D-A94B-AE4A-736D178FAE73}" dt="2024-12-12T03:26:09.300" v="7725" actId="478"/>
          <ac:grpSpMkLst>
            <pc:docMk/>
            <pc:sldMk cId="3309075066" sldId="275"/>
            <ac:grpSpMk id="7" creationId="{634DDE3E-F35A-DF79-D583-B681FDC9BC93}"/>
          </ac:grpSpMkLst>
        </pc:grpChg>
        <pc:grpChg chg="del mod topLvl">
          <ac:chgData name="Caruso, Andrew" userId="6bba1716-bebd-4f29-ba32-41fc42f7fbd8" providerId="ADAL" clId="{358F67B3-9E7D-A94B-AE4A-736D178FAE73}" dt="2024-12-12T03:26:07.190" v="7723" actId="478"/>
          <ac:grpSpMkLst>
            <pc:docMk/>
            <pc:sldMk cId="3309075066" sldId="275"/>
            <ac:grpSpMk id="9" creationId="{570F4D47-914D-38BE-356D-7F40A1FA1FD7}"/>
          </ac:grpSpMkLst>
        </pc:grpChg>
        <pc:grpChg chg="del mod topLvl">
          <ac:chgData name="Caruso, Andrew" userId="6bba1716-bebd-4f29-ba32-41fc42f7fbd8" providerId="ADAL" clId="{358F67B3-9E7D-A94B-AE4A-736D178FAE73}" dt="2024-12-12T03:26:07.190" v="7723" actId="478"/>
          <ac:grpSpMkLst>
            <pc:docMk/>
            <pc:sldMk cId="3309075066" sldId="275"/>
            <ac:grpSpMk id="11" creationId="{E62CE041-A7CC-C099-B621-66AB29EFB44A}"/>
          </ac:grpSpMkLst>
        </pc:grpChg>
        <pc:grpChg chg="del mod topLvl">
          <ac:chgData name="Caruso, Andrew" userId="6bba1716-bebd-4f29-ba32-41fc42f7fbd8" providerId="ADAL" clId="{358F67B3-9E7D-A94B-AE4A-736D178FAE73}" dt="2024-12-12T03:26:08.210" v="7724" actId="478"/>
          <ac:grpSpMkLst>
            <pc:docMk/>
            <pc:sldMk cId="3309075066" sldId="275"/>
            <ac:grpSpMk id="13" creationId="{B5041A95-5699-5652-9439-1AC99B23F71D}"/>
          </ac:grpSpMkLst>
        </pc:grpChg>
        <pc:grpChg chg="mod">
          <ac:chgData name="Caruso, Andrew" userId="6bba1716-bebd-4f29-ba32-41fc42f7fbd8" providerId="ADAL" clId="{358F67B3-9E7D-A94B-AE4A-736D178FAE73}" dt="2024-12-12T03:24:36.121" v="7706" actId="165"/>
          <ac:grpSpMkLst>
            <pc:docMk/>
            <pc:sldMk cId="3309075066" sldId="275"/>
            <ac:grpSpMk id="22" creationId="{A9391370-1112-1D91-4198-B1546EDAA6E4}"/>
          </ac:grpSpMkLst>
        </pc:grpChg>
        <pc:grpChg chg="mod">
          <ac:chgData name="Caruso, Andrew" userId="6bba1716-bebd-4f29-ba32-41fc42f7fbd8" providerId="ADAL" clId="{358F67B3-9E7D-A94B-AE4A-736D178FAE73}" dt="2024-12-12T03:24:36.121" v="7706" actId="165"/>
          <ac:grpSpMkLst>
            <pc:docMk/>
            <pc:sldMk cId="3309075066" sldId="275"/>
            <ac:grpSpMk id="41" creationId="{F1E7770D-A479-16BE-7377-CC6F302AA892}"/>
          </ac:grpSpMkLst>
        </pc:grpChg>
        <pc:grpChg chg="mod">
          <ac:chgData name="Caruso, Andrew" userId="6bba1716-bebd-4f29-ba32-41fc42f7fbd8" providerId="ADAL" clId="{358F67B3-9E7D-A94B-AE4A-736D178FAE73}" dt="2024-12-12T03:24:36.121" v="7706" actId="165"/>
          <ac:grpSpMkLst>
            <pc:docMk/>
            <pc:sldMk cId="3309075066" sldId="275"/>
            <ac:grpSpMk id="51" creationId="{DAC8F0D6-49F8-4C7C-D732-DE6E61A5A48A}"/>
          </ac:grpSpMkLst>
        </pc:grpChg>
        <pc:cxnChg chg="add del">
          <ac:chgData name="Caruso, Andrew" userId="6bba1716-bebd-4f29-ba32-41fc42f7fbd8" providerId="ADAL" clId="{358F67B3-9E7D-A94B-AE4A-736D178FAE73}" dt="2024-12-12T15:09:25.285" v="10646" actId="478"/>
          <ac:cxnSpMkLst>
            <pc:docMk/>
            <pc:sldMk cId="3309075066" sldId="275"/>
            <ac:cxnSpMk id="23" creationId="{F318A830-B34D-93EA-5CBE-A8BC75C68F7D}"/>
          </ac:cxnSpMkLst>
        </pc:cxnChg>
        <pc:cxnChg chg="add mod">
          <ac:chgData name="Caruso, Andrew" userId="6bba1716-bebd-4f29-ba32-41fc42f7fbd8" providerId="ADAL" clId="{358F67B3-9E7D-A94B-AE4A-736D178FAE73}" dt="2024-12-12T19:33:56.836" v="13147" actId="1582"/>
          <ac:cxnSpMkLst>
            <pc:docMk/>
            <pc:sldMk cId="3309075066" sldId="275"/>
            <ac:cxnSpMk id="27" creationId="{5C3358E8-9811-CE71-0DD1-176CED80F158}"/>
          </ac:cxnSpMkLst>
        </pc:cxnChg>
        <pc:cxnChg chg="add del">
          <ac:chgData name="Caruso, Andrew" userId="6bba1716-bebd-4f29-ba32-41fc42f7fbd8" providerId="ADAL" clId="{358F67B3-9E7D-A94B-AE4A-736D178FAE73}" dt="2024-12-12T03:26:45.316" v="7744" actId="478"/>
          <ac:cxnSpMkLst>
            <pc:docMk/>
            <pc:sldMk cId="3309075066" sldId="275"/>
            <ac:cxnSpMk id="63" creationId="{876D68D8-6A52-789A-05AC-4522F1E1A92B}"/>
          </ac:cxnSpMkLst>
        </pc:cxnChg>
        <pc:cxnChg chg="add mod">
          <ac:chgData name="Caruso, Andrew" userId="6bba1716-bebd-4f29-ba32-41fc42f7fbd8" providerId="ADAL" clId="{358F67B3-9E7D-A94B-AE4A-736D178FAE73}" dt="2024-12-12T19:28:44.217" v="13115" actId="1582"/>
          <ac:cxnSpMkLst>
            <pc:docMk/>
            <pc:sldMk cId="3309075066" sldId="275"/>
            <ac:cxnSpMk id="70" creationId="{F143933D-42CF-5EF8-D734-27ED0D88D44D}"/>
          </ac:cxnSpMkLst>
        </pc:cxnChg>
        <pc:cxnChg chg="add mod">
          <ac:chgData name="Caruso, Andrew" userId="6bba1716-bebd-4f29-ba32-41fc42f7fbd8" providerId="ADAL" clId="{358F67B3-9E7D-A94B-AE4A-736D178FAE73}" dt="2024-12-12T19:28:56.715" v="13116" actId="1582"/>
          <ac:cxnSpMkLst>
            <pc:docMk/>
            <pc:sldMk cId="3309075066" sldId="275"/>
            <ac:cxnSpMk id="72" creationId="{CA4620C5-2813-2A3E-FF40-135BFDCA7C92}"/>
          </ac:cxnSpMkLst>
        </pc:cxnChg>
      </pc:sldChg>
      <pc:sldChg chg="addSp delSp modSp add del mod delDesignElem">
        <pc:chgData name="Caruso, Andrew" userId="6bba1716-bebd-4f29-ba32-41fc42f7fbd8" providerId="ADAL" clId="{358F67B3-9E7D-A94B-AE4A-736D178FAE73}" dt="2024-12-13T00:37:05.498" v="14286" actId="2696"/>
        <pc:sldMkLst>
          <pc:docMk/>
          <pc:sldMk cId="109053043" sldId="276"/>
        </pc:sldMkLst>
        <pc:spChg chg="mod">
          <ac:chgData name="Caruso, Andrew" userId="6bba1716-bebd-4f29-ba32-41fc42f7fbd8" providerId="ADAL" clId="{358F67B3-9E7D-A94B-AE4A-736D178FAE73}" dt="2024-12-12T20:29:42.043" v="13752" actId="20577"/>
          <ac:spMkLst>
            <pc:docMk/>
            <pc:sldMk cId="109053043" sldId="276"/>
            <ac:spMk id="2" creationId="{155288F6-3B65-752D-1997-FEAF7BC0CBAC}"/>
          </ac:spMkLst>
        </pc:spChg>
        <pc:spChg chg="add mod">
          <ac:chgData name="Caruso, Andrew" userId="6bba1716-bebd-4f29-ba32-41fc42f7fbd8" providerId="ADAL" clId="{358F67B3-9E7D-A94B-AE4A-736D178FAE73}" dt="2024-12-12T20:43:21.206" v="14276"/>
          <ac:spMkLst>
            <pc:docMk/>
            <pc:sldMk cId="109053043" sldId="276"/>
            <ac:spMk id="3" creationId="{C0A07F48-117C-C25F-8179-3D5F6D5D8A08}"/>
          </ac:spMkLst>
        </pc:spChg>
        <pc:spChg chg="add mod">
          <ac:chgData name="Caruso, Andrew" userId="6bba1716-bebd-4f29-ba32-41fc42f7fbd8" providerId="ADAL" clId="{358F67B3-9E7D-A94B-AE4A-736D178FAE73}" dt="2024-12-12T16:36:59.197" v="11482" actId="20577"/>
          <ac:spMkLst>
            <pc:docMk/>
            <pc:sldMk cId="109053043" sldId="276"/>
            <ac:spMk id="4" creationId="{7EF67C70-9286-0E4A-7648-154FCF3C7885}"/>
          </ac:spMkLst>
        </pc:spChg>
        <pc:spChg chg="mod">
          <ac:chgData name="Caruso, Andrew" userId="6bba1716-bebd-4f29-ba32-41fc42f7fbd8" providerId="ADAL" clId="{358F67B3-9E7D-A94B-AE4A-736D178FAE73}" dt="2024-12-12T20:43:21.206" v="14276"/>
          <ac:spMkLst>
            <pc:docMk/>
            <pc:sldMk cId="109053043" sldId="276"/>
            <ac:spMk id="5" creationId="{F917A602-2E9E-4D14-9B5B-1D394620DC5B}"/>
          </ac:spMkLst>
        </pc:spChg>
        <pc:spChg chg="add mod">
          <ac:chgData name="Caruso, Andrew" userId="6bba1716-bebd-4f29-ba32-41fc42f7fbd8" providerId="ADAL" clId="{358F67B3-9E7D-A94B-AE4A-736D178FAE73}" dt="2024-12-12T16:18:07.946" v="11473" actId="207"/>
          <ac:spMkLst>
            <pc:docMk/>
            <pc:sldMk cId="109053043" sldId="276"/>
            <ac:spMk id="6" creationId="{76C25B3A-4195-EFBF-8684-7E4F0978FAF2}"/>
          </ac:spMkLst>
        </pc:spChg>
        <pc:spChg chg="add del mod">
          <ac:chgData name="Caruso, Andrew" userId="6bba1716-bebd-4f29-ba32-41fc42f7fbd8" providerId="ADAL" clId="{358F67B3-9E7D-A94B-AE4A-736D178FAE73}" dt="2024-12-12T15:20:49.333" v="10870" actId="478"/>
          <ac:spMkLst>
            <pc:docMk/>
            <pc:sldMk cId="109053043" sldId="276"/>
            <ac:spMk id="7" creationId="{652C9E01-55AA-38C4-3E25-218BB322B232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09053043" sldId="276"/>
            <ac:spMk id="8" creationId="{72526924-84D3-45FB-A5FE-62D8FCBF53B6}"/>
          </ac:spMkLst>
        </pc:spChg>
        <pc:spChg chg="add del mod">
          <ac:chgData name="Caruso, Andrew" userId="6bba1716-bebd-4f29-ba32-41fc42f7fbd8" providerId="ADAL" clId="{358F67B3-9E7D-A94B-AE4A-736D178FAE73}" dt="2024-12-12T03:53:52.603" v="8529" actId="478"/>
          <ac:spMkLst>
            <pc:docMk/>
            <pc:sldMk cId="109053043" sldId="276"/>
            <ac:spMk id="9" creationId="{181EC8B8-E8C9-FBAA-EC24-8C822A9D8074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09053043" sldId="276"/>
            <ac:spMk id="10" creationId="{5C2A6256-1DD0-4E4B-A8B3-9A711B4DBE0C}"/>
          </ac:spMkLst>
        </pc:spChg>
        <pc:spChg chg="add del mod">
          <ac:chgData name="Caruso, Andrew" userId="6bba1716-bebd-4f29-ba32-41fc42f7fbd8" providerId="ADAL" clId="{358F67B3-9E7D-A94B-AE4A-736D178FAE73}" dt="2024-12-12T03:54:15.023" v="8542" actId="478"/>
          <ac:spMkLst>
            <pc:docMk/>
            <pc:sldMk cId="109053043" sldId="276"/>
            <ac:spMk id="11" creationId="{8800BB37-2C9A-6F75-6BFC-DF14A1320116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09053043" sldId="276"/>
            <ac:spMk id="12" creationId="{41760540-185E-4652-BFD2-9B362EF3BC99}"/>
          </ac:spMkLst>
        </pc:spChg>
        <pc:spChg chg="add mod">
          <ac:chgData name="Caruso, Andrew" userId="6bba1716-bebd-4f29-ba32-41fc42f7fbd8" providerId="ADAL" clId="{358F67B3-9E7D-A94B-AE4A-736D178FAE73}" dt="2024-12-12T16:03:00.221" v="11235" actId="1076"/>
          <ac:spMkLst>
            <pc:docMk/>
            <pc:sldMk cId="109053043" sldId="276"/>
            <ac:spMk id="13" creationId="{FFE53CC0-4DC7-15AD-E226-A8F6CC5DED4D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09053043" sldId="276"/>
            <ac:spMk id="14" creationId="{729789F4-85C1-41A0-83EB-992E22210CB9}"/>
          </ac:spMkLst>
        </pc:spChg>
        <pc:spChg chg="add del mod">
          <ac:chgData name="Caruso, Andrew" userId="6bba1716-bebd-4f29-ba32-41fc42f7fbd8" providerId="ADAL" clId="{358F67B3-9E7D-A94B-AE4A-736D178FAE73}" dt="2024-12-12T04:20:38.252" v="10042" actId="478"/>
          <ac:spMkLst>
            <pc:docMk/>
            <pc:sldMk cId="109053043" sldId="276"/>
            <ac:spMk id="15" creationId="{414407D8-5D4E-39D3-F2C4-311E2A8AF54B}"/>
          </ac:spMkLst>
        </pc:spChg>
        <pc:spChg chg="add mod">
          <ac:chgData name="Caruso, Andrew" userId="6bba1716-bebd-4f29-ba32-41fc42f7fbd8" providerId="ADAL" clId="{358F67B3-9E7D-A94B-AE4A-736D178FAE73}" dt="2024-12-12T16:02:49.036" v="11232" actId="1076"/>
          <ac:spMkLst>
            <pc:docMk/>
            <pc:sldMk cId="109053043" sldId="276"/>
            <ac:spMk id="15" creationId="{4D981B95-2A92-2105-7D89-7057E43EFC3F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09053043" sldId="276"/>
            <ac:spMk id="16" creationId="{9D9D367D-6DD2-4A7C-8918-0DCAC297559A}"/>
          </ac:spMkLst>
        </pc:spChg>
        <pc:spChg chg="add del mod">
          <ac:chgData name="Caruso, Andrew" userId="6bba1716-bebd-4f29-ba32-41fc42f7fbd8" providerId="ADAL" clId="{358F67B3-9E7D-A94B-AE4A-736D178FAE73}" dt="2024-12-12T04:20:38.252" v="10042" actId="478"/>
          <ac:spMkLst>
            <pc:docMk/>
            <pc:sldMk cId="109053043" sldId="276"/>
            <ac:spMk id="17" creationId="{C633C245-154C-7EC7-4DD6-702656754938}"/>
          </ac:spMkLst>
        </pc:spChg>
        <pc:spChg chg="add del mod">
          <ac:chgData name="Caruso, Andrew" userId="6bba1716-bebd-4f29-ba32-41fc42f7fbd8" providerId="ADAL" clId="{358F67B3-9E7D-A94B-AE4A-736D178FAE73}" dt="2024-12-12T16:36:42.017" v="11475" actId="478"/>
          <ac:spMkLst>
            <pc:docMk/>
            <pc:sldMk cId="109053043" sldId="276"/>
            <ac:spMk id="19" creationId="{48018BA1-E8EA-FDF7-12C1-EB22D44B9010}"/>
          </ac:spMkLst>
        </pc:spChg>
        <pc:spChg chg="add del mod">
          <ac:chgData name="Caruso, Andrew" userId="6bba1716-bebd-4f29-ba32-41fc42f7fbd8" providerId="ADAL" clId="{358F67B3-9E7D-A94B-AE4A-736D178FAE73}" dt="2024-12-12T16:36:42.017" v="11475" actId="478"/>
          <ac:spMkLst>
            <pc:docMk/>
            <pc:sldMk cId="109053043" sldId="276"/>
            <ac:spMk id="20" creationId="{67C6F60D-9904-A926-973A-1A8FED4F153E}"/>
          </ac:spMkLst>
        </pc:spChg>
        <pc:spChg chg="add del mod">
          <ac:chgData name="Caruso, Andrew" userId="6bba1716-bebd-4f29-ba32-41fc42f7fbd8" providerId="ADAL" clId="{358F67B3-9E7D-A94B-AE4A-736D178FAE73}" dt="2024-12-13T00:36:49.896" v="14285" actId="478"/>
          <ac:spMkLst>
            <pc:docMk/>
            <pc:sldMk cId="109053043" sldId="276"/>
            <ac:spMk id="22" creationId="{E91A5FB6-0E80-10A2-B0FA-D057EA2FDD4A}"/>
          </ac:spMkLst>
        </pc:spChg>
        <pc:picChg chg="add del mod">
          <ac:chgData name="Caruso, Andrew" userId="6bba1716-bebd-4f29-ba32-41fc42f7fbd8" providerId="ADAL" clId="{358F67B3-9E7D-A94B-AE4A-736D178FAE73}" dt="2024-12-12T15:46:55.967" v="10994" actId="478"/>
          <ac:picMkLst>
            <pc:docMk/>
            <pc:sldMk cId="109053043" sldId="276"/>
            <ac:picMk id="11" creationId="{38D2C895-D55E-B19D-9C3E-E9F94600C528}"/>
          </ac:picMkLst>
        </pc:picChg>
        <pc:picChg chg="add mod">
          <ac:chgData name="Caruso, Andrew" userId="6bba1716-bebd-4f29-ba32-41fc42f7fbd8" providerId="ADAL" clId="{358F67B3-9E7D-A94B-AE4A-736D178FAE73}" dt="2024-12-12T16:10:34.900" v="11312" actId="1076"/>
          <ac:picMkLst>
            <pc:docMk/>
            <pc:sldMk cId="109053043" sldId="276"/>
            <ac:picMk id="18" creationId="{803734E1-1BAC-C8C4-4898-A29848CBC324}"/>
          </ac:picMkLst>
        </pc:picChg>
      </pc:sldChg>
      <pc:sldChg chg="addSp delSp modSp add mod delDesignElem">
        <pc:chgData name="Caruso, Andrew" userId="6bba1716-bebd-4f29-ba32-41fc42f7fbd8" providerId="ADAL" clId="{358F67B3-9E7D-A94B-AE4A-736D178FAE73}" dt="2024-12-13T00:53:21.785" v="14384" actId="20577"/>
        <pc:sldMkLst>
          <pc:docMk/>
          <pc:sldMk cId="2488253072" sldId="277"/>
        </pc:sldMkLst>
        <pc:spChg chg="mod">
          <ac:chgData name="Caruso, Andrew" userId="6bba1716-bebd-4f29-ba32-41fc42f7fbd8" providerId="ADAL" clId="{358F67B3-9E7D-A94B-AE4A-736D178FAE73}" dt="2024-12-12T04:04:43.612" v="9035" actId="20577"/>
          <ac:spMkLst>
            <pc:docMk/>
            <pc:sldMk cId="2488253072" sldId="277"/>
            <ac:spMk id="2" creationId="{155288F6-3B65-752D-1997-FEAF7BC0CBAC}"/>
          </ac:spMkLst>
        </pc:spChg>
        <pc:spChg chg="add mod">
          <ac:chgData name="Caruso, Andrew" userId="6bba1716-bebd-4f29-ba32-41fc42f7fbd8" providerId="ADAL" clId="{358F67B3-9E7D-A94B-AE4A-736D178FAE73}" dt="2024-12-12T20:43:21.206" v="14276"/>
          <ac:spMkLst>
            <pc:docMk/>
            <pc:sldMk cId="2488253072" sldId="277"/>
            <ac:spMk id="3" creationId="{90180BCF-69C9-B182-3F52-B6A1CC700C50}"/>
          </ac:spMkLst>
        </pc:spChg>
        <pc:spChg chg="add mod">
          <ac:chgData name="Caruso, Andrew" userId="6bba1716-bebd-4f29-ba32-41fc42f7fbd8" providerId="ADAL" clId="{358F67B3-9E7D-A94B-AE4A-736D178FAE73}" dt="2024-12-13T00:53:21.785" v="14384" actId="20577"/>
          <ac:spMkLst>
            <pc:docMk/>
            <pc:sldMk cId="2488253072" sldId="277"/>
            <ac:spMk id="4" creationId="{2DE05E19-B562-B032-4867-B77BD117C77E}"/>
          </ac:spMkLst>
        </pc:spChg>
        <pc:spChg chg="mod">
          <ac:chgData name="Caruso, Andrew" userId="6bba1716-bebd-4f29-ba32-41fc42f7fbd8" providerId="ADAL" clId="{358F67B3-9E7D-A94B-AE4A-736D178FAE73}" dt="2024-12-13T00:44:59.941" v="14325" actId="20577"/>
          <ac:spMkLst>
            <pc:docMk/>
            <pc:sldMk cId="2488253072" sldId="277"/>
            <ac:spMk id="5" creationId="{F917A602-2E9E-4D14-9B5B-1D394620DC5B}"/>
          </ac:spMkLst>
        </pc:spChg>
        <pc:spChg chg="add del mod">
          <ac:chgData name="Caruso, Andrew" userId="6bba1716-bebd-4f29-ba32-41fc42f7fbd8" providerId="ADAL" clId="{358F67B3-9E7D-A94B-AE4A-736D178FAE73}" dt="2024-12-12T18:52:03.050" v="12761" actId="478"/>
          <ac:spMkLst>
            <pc:docMk/>
            <pc:sldMk cId="2488253072" sldId="277"/>
            <ac:spMk id="7" creationId="{AE5B5AF7-B2A5-14C9-5F62-2CF5798BAE6F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488253072" sldId="277"/>
            <ac:spMk id="8" creationId="{72526924-84D3-45FB-A5FE-62D8FCBF53B6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488253072" sldId="277"/>
            <ac:spMk id="10" creationId="{5C2A6256-1DD0-4E4B-A8B3-9A711B4DBE0C}"/>
          </ac:spMkLst>
        </pc:spChg>
        <pc:spChg chg="add del">
          <ac:chgData name="Caruso, Andrew" userId="6bba1716-bebd-4f29-ba32-41fc42f7fbd8" providerId="ADAL" clId="{358F67B3-9E7D-A94B-AE4A-736D178FAE73}" dt="2024-12-12T18:51:59.933" v="12759" actId="478"/>
          <ac:spMkLst>
            <pc:docMk/>
            <pc:sldMk cId="2488253072" sldId="277"/>
            <ac:spMk id="11" creationId="{C6355807-22E9-D7B9-3738-7E0BFF82547F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488253072" sldId="277"/>
            <ac:spMk id="12" creationId="{41760540-185E-4652-BFD2-9B362EF3BC99}"/>
          </ac:spMkLst>
        </pc:spChg>
        <pc:spChg chg="add mod">
          <ac:chgData name="Caruso, Andrew" userId="6bba1716-bebd-4f29-ba32-41fc42f7fbd8" providerId="ADAL" clId="{358F67B3-9E7D-A94B-AE4A-736D178FAE73}" dt="2024-12-12T20:32:08.915" v="13760" actId="1076"/>
          <ac:spMkLst>
            <pc:docMk/>
            <pc:sldMk cId="2488253072" sldId="277"/>
            <ac:spMk id="13" creationId="{919632B4-0E99-34D1-211D-995E0C33230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488253072" sldId="277"/>
            <ac:spMk id="14" creationId="{729789F4-85C1-41A0-83EB-992E22210CB9}"/>
          </ac:spMkLst>
        </pc:spChg>
        <pc:spChg chg="add del mod">
          <ac:chgData name="Caruso, Andrew" userId="6bba1716-bebd-4f29-ba32-41fc42f7fbd8" providerId="ADAL" clId="{358F67B3-9E7D-A94B-AE4A-736D178FAE73}" dt="2024-12-13T00:48:00.931" v="14327" actId="478"/>
          <ac:spMkLst>
            <pc:docMk/>
            <pc:sldMk cId="2488253072" sldId="277"/>
            <ac:spMk id="15" creationId="{B7A1EC3B-0167-4881-D48C-2634741B7875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488253072" sldId="277"/>
            <ac:spMk id="16" creationId="{9D9D367D-6DD2-4A7C-8918-0DCAC297559A}"/>
          </ac:spMkLst>
        </pc:spChg>
        <pc:spChg chg="add mod">
          <ac:chgData name="Caruso, Andrew" userId="6bba1716-bebd-4f29-ba32-41fc42f7fbd8" providerId="ADAL" clId="{358F67B3-9E7D-A94B-AE4A-736D178FAE73}" dt="2024-12-12T17:53:24.127" v="11938" actId="1076"/>
          <ac:spMkLst>
            <pc:docMk/>
            <pc:sldMk cId="2488253072" sldId="277"/>
            <ac:spMk id="17" creationId="{D0FFA3CB-08EE-DE1B-EF1B-58C03AF68A73}"/>
          </ac:spMkLst>
        </pc:spChg>
        <pc:spChg chg="add del mod">
          <ac:chgData name="Caruso, Andrew" userId="6bba1716-bebd-4f29-ba32-41fc42f7fbd8" providerId="ADAL" clId="{358F67B3-9E7D-A94B-AE4A-736D178FAE73}" dt="2024-12-12T04:12:29.326" v="9569" actId="478"/>
          <ac:spMkLst>
            <pc:docMk/>
            <pc:sldMk cId="2488253072" sldId="277"/>
            <ac:spMk id="17" creationId="{DE8D8C61-9909-1FAB-4F38-7928F1A1090A}"/>
          </ac:spMkLst>
        </pc:spChg>
        <pc:spChg chg="add del mod">
          <ac:chgData name="Caruso, Andrew" userId="6bba1716-bebd-4f29-ba32-41fc42f7fbd8" providerId="ADAL" clId="{358F67B3-9E7D-A94B-AE4A-736D178FAE73}" dt="2024-12-13T00:48:00.931" v="14327" actId="478"/>
          <ac:spMkLst>
            <pc:docMk/>
            <pc:sldMk cId="2488253072" sldId="277"/>
            <ac:spMk id="19" creationId="{30289648-F45C-9D52-C8A2-15E493BD2A37}"/>
          </ac:spMkLst>
        </pc:spChg>
        <pc:spChg chg="add del mod">
          <ac:chgData name="Caruso, Andrew" userId="6bba1716-bebd-4f29-ba32-41fc42f7fbd8" providerId="ADAL" clId="{358F67B3-9E7D-A94B-AE4A-736D178FAE73}" dt="2024-12-12T20:31:59.545" v="13757" actId="1076"/>
          <ac:spMkLst>
            <pc:docMk/>
            <pc:sldMk cId="2488253072" sldId="277"/>
            <ac:spMk id="20" creationId="{01E5D8F6-84F4-1A33-2B50-A68EC3922335}"/>
          </ac:spMkLst>
        </pc:spChg>
        <pc:spChg chg="add del">
          <ac:chgData name="Caruso, Andrew" userId="6bba1716-bebd-4f29-ba32-41fc42f7fbd8" providerId="ADAL" clId="{358F67B3-9E7D-A94B-AE4A-736D178FAE73}" dt="2024-12-12T18:49:17.400" v="12709" actId="478"/>
          <ac:spMkLst>
            <pc:docMk/>
            <pc:sldMk cId="2488253072" sldId="277"/>
            <ac:spMk id="25" creationId="{03A712CE-15F9-1D73-B2BB-205712FC4D09}"/>
          </ac:spMkLst>
        </pc:spChg>
        <pc:spChg chg="add mod">
          <ac:chgData name="Caruso, Andrew" userId="6bba1716-bebd-4f29-ba32-41fc42f7fbd8" providerId="ADAL" clId="{358F67B3-9E7D-A94B-AE4A-736D178FAE73}" dt="2024-12-12T20:32:23.360" v="13767" actId="1076"/>
          <ac:spMkLst>
            <pc:docMk/>
            <pc:sldMk cId="2488253072" sldId="277"/>
            <ac:spMk id="26" creationId="{E4DFCC37-FE32-541E-C7BD-4401740A62E1}"/>
          </ac:spMkLst>
        </pc:spChg>
        <pc:spChg chg="add mod">
          <ac:chgData name="Caruso, Andrew" userId="6bba1716-bebd-4f29-ba32-41fc42f7fbd8" providerId="ADAL" clId="{358F67B3-9E7D-A94B-AE4A-736D178FAE73}" dt="2024-12-12T20:32:29.981" v="13769" actId="1036"/>
          <ac:spMkLst>
            <pc:docMk/>
            <pc:sldMk cId="2488253072" sldId="277"/>
            <ac:spMk id="27" creationId="{156360ED-60FF-4976-70BA-D84C965B4418}"/>
          </ac:spMkLst>
        </pc:spChg>
        <pc:spChg chg="add mod">
          <ac:chgData name="Caruso, Andrew" userId="6bba1716-bebd-4f29-ba32-41fc42f7fbd8" providerId="ADAL" clId="{358F67B3-9E7D-A94B-AE4A-736D178FAE73}" dt="2024-12-12T20:32:29.981" v="13769" actId="1036"/>
          <ac:spMkLst>
            <pc:docMk/>
            <pc:sldMk cId="2488253072" sldId="277"/>
            <ac:spMk id="28" creationId="{F9B0FF6F-7284-253A-F9B9-F949465F3A2C}"/>
          </ac:spMkLst>
        </pc:spChg>
        <pc:spChg chg="add mod">
          <ac:chgData name="Caruso, Andrew" userId="6bba1716-bebd-4f29-ba32-41fc42f7fbd8" providerId="ADAL" clId="{358F67B3-9E7D-A94B-AE4A-736D178FAE73}" dt="2024-12-12T18:53:44.555" v="12790" actId="1076"/>
          <ac:spMkLst>
            <pc:docMk/>
            <pc:sldMk cId="2488253072" sldId="277"/>
            <ac:spMk id="29" creationId="{8098092E-DA86-F53D-68BA-925A2BFA9EB4}"/>
          </ac:spMkLst>
        </pc:spChg>
        <pc:spChg chg="add mod">
          <ac:chgData name="Caruso, Andrew" userId="6bba1716-bebd-4f29-ba32-41fc42f7fbd8" providerId="ADAL" clId="{358F67B3-9E7D-A94B-AE4A-736D178FAE73}" dt="2024-12-12T18:53:44.555" v="12790" actId="1076"/>
          <ac:spMkLst>
            <pc:docMk/>
            <pc:sldMk cId="2488253072" sldId="277"/>
            <ac:spMk id="30" creationId="{2DAEB717-CE10-CE13-6CB0-5264AC462288}"/>
          </ac:spMkLst>
        </pc:spChg>
        <pc:spChg chg="add mod">
          <ac:chgData name="Caruso, Andrew" userId="6bba1716-bebd-4f29-ba32-41fc42f7fbd8" providerId="ADAL" clId="{358F67B3-9E7D-A94B-AE4A-736D178FAE73}" dt="2024-12-12T18:53:44.555" v="12790" actId="1076"/>
          <ac:spMkLst>
            <pc:docMk/>
            <pc:sldMk cId="2488253072" sldId="277"/>
            <ac:spMk id="31" creationId="{F7DC69AC-8C5E-B856-79C6-C1240264ED97}"/>
          </ac:spMkLst>
        </pc:spChg>
        <pc:spChg chg="add mod">
          <ac:chgData name="Caruso, Andrew" userId="6bba1716-bebd-4f29-ba32-41fc42f7fbd8" providerId="ADAL" clId="{358F67B3-9E7D-A94B-AE4A-736D178FAE73}" dt="2024-12-12T18:53:52.102" v="12791"/>
          <ac:spMkLst>
            <pc:docMk/>
            <pc:sldMk cId="2488253072" sldId="277"/>
            <ac:spMk id="32" creationId="{B98BDDB7-06CE-8420-9860-08097BF95A9B}"/>
          </ac:spMkLst>
        </pc:spChg>
        <pc:spChg chg="add mod">
          <ac:chgData name="Caruso, Andrew" userId="6bba1716-bebd-4f29-ba32-41fc42f7fbd8" providerId="ADAL" clId="{358F67B3-9E7D-A94B-AE4A-736D178FAE73}" dt="2024-12-12T18:53:52.102" v="12791"/>
          <ac:spMkLst>
            <pc:docMk/>
            <pc:sldMk cId="2488253072" sldId="277"/>
            <ac:spMk id="33" creationId="{5C0C9E6B-B3E6-67D8-F4D6-91A67CC2956B}"/>
          </ac:spMkLst>
        </pc:spChg>
        <pc:spChg chg="add mod">
          <ac:chgData name="Caruso, Andrew" userId="6bba1716-bebd-4f29-ba32-41fc42f7fbd8" providerId="ADAL" clId="{358F67B3-9E7D-A94B-AE4A-736D178FAE73}" dt="2024-12-12T18:53:52.102" v="12791"/>
          <ac:spMkLst>
            <pc:docMk/>
            <pc:sldMk cId="2488253072" sldId="277"/>
            <ac:spMk id="34" creationId="{4B767277-09E1-941A-0084-EFCD88EB7FC7}"/>
          </ac:spMkLst>
        </pc:spChg>
        <pc:spChg chg="add mod">
          <ac:chgData name="Caruso, Andrew" userId="6bba1716-bebd-4f29-ba32-41fc42f7fbd8" providerId="ADAL" clId="{358F67B3-9E7D-A94B-AE4A-736D178FAE73}" dt="2024-12-12T18:53:52.102" v="12791"/>
          <ac:spMkLst>
            <pc:docMk/>
            <pc:sldMk cId="2488253072" sldId="277"/>
            <ac:spMk id="35" creationId="{B5D2EB71-A2DB-2C2D-E179-F48AC6827336}"/>
          </ac:spMkLst>
        </pc:spChg>
        <pc:spChg chg="add mod">
          <ac:chgData name="Caruso, Andrew" userId="6bba1716-bebd-4f29-ba32-41fc42f7fbd8" providerId="ADAL" clId="{358F67B3-9E7D-A94B-AE4A-736D178FAE73}" dt="2024-12-12T18:54:14.992" v="12794"/>
          <ac:spMkLst>
            <pc:docMk/>
            <pc:sldMk cId="2488253072" sldId="277"/>
            <ac:spMk id="36" creationId="{A65A19A9-510F-CC4F-0B0A-DBD8809ADE9E}"/>
          </ac:spMkLst>
        </pc:spChg>
        <pc:spChg chg="add mod">
          <ac:chgData name="Caruso, Andrew" userId="6bba1716-bebd-4f29-ba32-41fc42f7fbd8" providerId="ADAL" clId="{358F67B3-9E7D-A94B-AE4A-736D178FAE73}" dt="2024-12-12T18:54:14.992" v="12794"/>
          <ac:spMkLst>
            <pc:docMk/>
            <pc:sldMk cId="2488253072" sldId="277"/>
            <ac:spMk id="37" creationId="{B1E9C271-A877-1E77-DB70-BDEB5AFEF003}"/>
          </ac:spMkLst>
        </pc:spChg>
        <pc:spChg chg="add mod">
          <ac:chgData name="Caruso, Andrew" userId="6bba1716-bebd-4f29-ba32-41fc42f7fbd8" providerId="ADAL" clId="{358F67B3-9E7D-A94B-AE4A-736D178FAE73}" dt="2024-12-12T18:54:14.992" v="12794"/>
          <ac:spMkLst>
            <pc:docMk/>
            <pc:sldMk cId="2488253072" sldId="277"/>
            <ac:spMk id="38" creationId="{AF9E9EA7-54C0-EAD5-1326-E64DF3AB6F65}"/>
          </ac:spMkLst>
        </pc:spChg>
        <pc:spChg chg="add mod">
          <ac:chgData name="Caruso, Andrew" userId="6bba1716-bebd-4f29-ba32-41fc42f7fbd8" providerId="ADAL" clId="{358F67B3-9E7D-A94B-AE4A-736D178FAE73}" dt="2024-12-12T18:54:14.992" v="12794"/>
          <ac:spMkLst>
            <pc:docMk/>
            <pc:sldMk cId="2488253072" sldId="277"/>
            <ac:spMk id="39" creationId="{94E4E811-8036-A7E1-A708-A795320D97B0}"/>
          </ac:spMkLst>
        </pc:spChg>
        <pc:spChg chg="add mod">
          <ac:chgData name="Caruso, Andrew" userId="6bba1716-bebd-4f29-ba32-41fc42f7fbd8" providerId="ADAL" clId="{358F67B3-9E7D-A94B-AE4A-736D178FAE73}" dt="2024-12-12T20:32:01.761" v="13758" actId="1076"/>
          <ac:spMkLst>
            <pc:docMk/>
            <pc:sldMk cId="2488253072" sldId="277"/>
            <ac:spMk id="40" creationId="{73169095-520C-34AC-81A9-02A98F51DC2F}"/>
          </ac:spMkLst>
        </pc:spChg>
        <pc:spChg chg="add mod">
          <ac:chgData name="Caruso, Andrew" userId="6bba1716-bebd-4f29-ba32-41fc42f7fbd8" providerId="ADAL" clId="{358F67B3-9E7D-A94B-AE4A-736D178FAE73}" dt="2024-12-12T20:32:17.644" v="13766" actId="1037"/>
          <ac:spMkLst>
            <pc:docMk/>
            <pc:sldMk cId="2488253072" sldId="277"/>
            <ac:spMk id="41" creationId="{CDF38D49-22DE-08B6-5B6E-176237B49724}"/>
          </ac:spMkLst>
        </pc:spChg>
        <pc:spChg chg="add mod">
          <ac:chgData name="Caruso, Andrew" userId="6bba1716-bebd-4f29-ba32-41fc42f7fbd8" providerId="ADAL" clId="{358F67B3-9E7D-A94B-AE4A-736D178FAE73}" dt="2024-12-12T20:32:17.644" v="13766" actId="1037"/>
          <ac:spMkLst>
            <pc:docMk/>
            <pc:sldMk cId="2488253072" sldId="277"/>
            <ac:spMk id="42" creationId="{A5F91559-1727-E164-E261-2E04BCE57D06}"/>
          </ac:spMkLst>
        </pc:spChg>
        <pc:spChg chg="add mod">
          <ac:chgData name="Caruso, Andrew" userId="6bba1716-bebd-4f29-ba32-41fc42f7fbd8" providerId="ADAL" clId="{358F67B3-9E7D-A94B-AE4A-736D178FAE73}" dt="2024-12-12T20:32:17.644" v="13766" actId="1037"/>
          <ac:spMkLst>
            <pc:docMk/>
            <pc:sldMk cId="2488253072" sldId="277"/>
            <ac:spMk id="43" creationId="{470B9C70-2938-EF60-5B47-AD9885431F88}"/>
          </ac:spMkLst>
        </pc:spChg>
        <pc:picChg chg="add del mod">
          <ac:chgData name="Caruso, Andrew" userId="6bba1716-bebd-4f29-ba32-41fc42f7fbd8" providerId="ADAL" clId="{358F67B3-9E7D-A94B-AE4A-736D178FAE73}" dt="2024-12-13T00:48:00.931" v="14327" actId="478"/>
          <ac:picMkLst>
            <pc:docMk/>
            <pc:sldMk cId="2488253072" sldId="277"/>
            <ac:picMk id="9" creationId="{E3871334-92A8-5336-8320-D2E785D1D9EC}"/>
          </ac:picMkLst>
        </pc:picChg>
        <pc:cxnChg chg="add del mod">
          <ac:chgData name="Caruso, Andrew" userId="6bba1716-bebd-4f29-ba32-41fc42f7fbd8" providerId="ADAL" clId="{358F67B3-9E7D-A94B-AE4A-736D178FAE73}" dt="2024-12-12T18:48:59.212" v="12707" actId="478"/>
          <ac:cxnSpMkLst>
            <pc:docMk/>
            <pc:sldMk cId="2488253072" sldId="277"/>
            <ac:cxnSpMk id="22" creationId="{F4CA7FD0-E287-34FC-873F-2EFF65EE1777}"/>
          </ac:cxnSpMkLst>
        </pc:cxnChg>
      </pc:sldChg>
      <pc:sldChg chg="addSp delSp modSp add mod delDesignElem">
        <pc:chgData name="Caruso, Andrew" userId="6bba1716-bebd-4f29-ba32-41fc42f7fbd8" providerId="ADAL" clId="{358F67B3-9E7D-A94B-AE4A-736D178FAE73}" dt="2024-12-13T00:50:15.907" v="14330" actId="20577"/>
        <pc:sldMkLst>
          <pc:docMk/>
          <pc:sldMk cId="480646527" sldId="278"/>
        </pc:sldMkLst>
        <pc:spChg chg="mod">
          <ac:chgData name="Caruso, Andrew" userId="6bba1716-bebd-4f29-ba32-41fc42f7fbd8" providerId="ADAL" clId="{358F67B3-9E7D-A94B-AE4A-736D178FAE73}" dt="2024-12-12T04:04:53.364" v="9055" actId="20577"/>
          <ac:spMkLst>
            <pc:docMk/>
            <pc:sldMk cId="480646527" sldId="278"/>
            <ac:spMk id="2" creationId="{155288F6-3B65-752D-1997-FEAF7BC0CBAC}"/>
          </ac:spMkLst>
        </pc:spChg>
        <pc:spChg chg="mod">
          <ac:chgData name="Caruso, Andrew" userId="6bba1716-bebd-4f29-ba32-41fc42f7fbd8" providerId="ADAL" clId="{358F67B3-9E7D-A94B-AE4A-736D178FAE73}" dt="2024-12-12T20:43:21.206" v="14276"/>
          <ac:spMkLst>
            <pc:docMk/>
            <pc:sldMk cId="480646527" sldId="278"/>
            <ac:spMk id="3" creationId="{C0A07F48-117C-C25F-8179-3D5F6D5D8A08}"/>
          </ac:spMkLst>
        </pc:spChg>
        <pc:spChg chg="del">
          <ac:chgData name="Caruso, Andrew" userId="6bba1716-bebd-4f29-ba32-41fc42f7fbd8" providerId="ADAL" clId="{358F67B3-9E7D-A94B-AE4A-736D178FAE73}" dt="2024-12-12T03:58:29.440" v="8746" actId="478"/>
          <ac:spMkLst>
            <pc:docMk/>
            <pc:sldMk cId="480646527" sldId="278"/>
            <ac:spMk id="4" creationId="{7EF67C70-9286-0E4A-7648-154FCF3C7885}"/>
          </ac:spMkLst>
        </pc:spChg>
        <pc:spChg chg="add del mod topLvl">
          <ac:chgData name="Caruso, Andrew" userId="6bba1716-bebd-4f29-ba32-41fc42f7fbd8" providerId="ADAL" clId="{358F67B3-9E7D-A94B-AE4A-736D178FAE73}" dt="2024-12-13T00:42:16.440" v="14322" actId="478"/>
          <ac:spMkLst>
            <pc:docMk/>
            <pc:sldMk cId="480646527" sldId="278"/>
            <ac:spMk id="4" creationId="{E3D1E10D-C8D7-B145-A7C4-90BF7156175B}"/>
          </ac:spMkLst>
        </pc:spChg>
        <pc:spChg chg="mod">
          <ac:chgData name="Caruso, Andrew" userId="6bba1716-bebd-4f29-ba32-41fc42f7fbd8" providerId="ADAL" clId="{358F67B3-9E7D-A94B-AE4A-736D178FAE73}" dt="2024-12-13T00:40:25.815" v="14303" actId="20577"/>
          <ac:spMkLst>
            <pc:docMk/>
            <pc:sldMk cId="480646527" sldId="278"/>
            <ac:spMk id="5" creationId="{F917A602-2E9E-4D14-9B5B-1D394620DC5B}"/>
          </ac:spMkLst>
        </pc:spChg>
        <pc:spChg chg="add del mod">
          <ac:chgData name="Caruso, Andrew" userId="6bba1716-bebd-4f29-ba32-41fc42f7fbd8" providerId="ADAL" clId="{358F67B3-9E7D-A94B-AE4A-736D178FAE73}" dt="2024-12-13T00:42:12.687" v="14316" actId="478"/>
          <ac:spMkLst>
            <pc:docMk/>
            <pc:sldMk cId="480646527" sldId="278"/>
            <ac:spMk id="6" creationId="{6E8BFEC4-5985-F028-B225-19367F5CCD00}"/>
          </ac:spMkLst>
        </pc:spChg>
        <pc:spChg chg="mod">
          <ac:chgData name="Caruso, Andrew" userId="6bba1716-bebd-4f29-ba32-41fc42f7fbd8" providerId="ADAL" clId="{358F67B3-9E7D-A94B-AE4A-736D178FAE73}" dt="2024-12-13T00:50:15.907" v="14330" actId="20577"/>
          <ac:spMkLst>
            <pc:docMk/>
            <pc:sldMk cId="480646527" sldId="278"/>
            <ac:spMk id="7" creationId="{652C9E01-55AA-38C4-3E25-218BB322B232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480646527" sldId="278"/>
            <ac:spMk id="8" creationId="{72526924-84D3-45FB-A5FE-62D8FCBF53B6}"/>
          </ac:spMkLst>
        </pc:spChg>
        <pc:spChg chg="add del mod topLvl">
          <ac:chgData name="Caruso, Andrew" userId="6bba1716-bebd-4f29-ba32-41fc42f7fbd8" providerId="ADAL" clId="{358F67B3-9E7D-A94B-AE4A-736D178FAE73}" dt="2024-12-13T00:42:15.159" v="14321" actId="478"/>
          <ac:spMkLst>
            <pc:docMk/>
            <pc:sldMk cId="480646527" sldId="278"/>
            <ac:spMk id="9" creationId="{1C5F27D9-2794-0617-214C-9969BB83F128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480646527" sldId="278"/>
            <ac:spMk id="10" creationId="{5C2A6256-1DD0-4E4B-A8B3-9A711B4DBE0C}"/>
          </ac:spMkLst>
        </pc:spChg>
        <pc:spChg chg="add del mod">
          <ac:chgData name="Caruso, Andrew" userId="6bba1716-bebd-4f29-ba32-41fc42f7fbd8" providerId="ADAL" clId="{358F67B3-9E7D-A94B-AE4A-736D178FAE73}" dt="2024-12-12T15:21:36.723" v="10879" actId="478"/>
          <ac:spMkLst>
            <pc:docMk/>
            <pc:sldMk cId="480646527" sldId="278"/>
            <ac:spMk id="11" creationId="{E9FD2ABB-6E56-48BD-B519-70B1C79359DF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480646527" sldId="278"/>
            <ac:spMk id="12" creationId="{41760540-185E-4652-BFD2-9B362EF3BC99}"/>
          </ac:spMkLst>
        </pc:spChg>
        <pc:spChg chg="del">
          <ac:chgData name="Caruso, Andrew" userId="6bba1716-bebd-4f29-ba32-41fc42f7fbd8" providerId="ADAL" clId="{358F67B3-9E7D-A94B-AE4A-736D178FAE73}" dt="2024-12-12T03:58:33.740" v="8748" actId="478"/>
          <ac:spMkLst>
            <pc:docMk/>
            <pc:sldMk cId="480646527" sldId="278"/>
            <ac:spMk id="13" creationId="{FFE53CC0-4DC7-15AD-E226-A8F6CC5DED4D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480646527" sldId="278"/>
            <ac:spMk id="14" creationId="{729789F4-85C1-41A0-83EB-992E22210CB9}"/>
          </ac:spMkLst>
        </pc:spChg>
        <pc:spChg chg="del mod">
          <ac:chgData name="Caruso, Andrew" userId="6bba1716-bebd-4f29-ba32-41fc42f7fbd8" providerId="ADAL" clId="{358F67B3-9E7D-A94B-AE4A-736D178FAE73}" dt="2024-12-13T00:42:02.241" v="14311" actId="478"/>
          <ac:spMkLst>
            <pc:docMk/>
            <pc:sldMk cId="480646527" sldId="278"/>
            <ac:spMk id="15" creationId="{414407D8-5D4E-39D3-F2C4-311E2A8AF54B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480646527" sldId="278"/>
            <ac:spMk id="16" creationId="{9D9D367D-6DD2-4A7C-8918-0DCAC297559A}"/>
          </ac:spMkLst>
        </pc:spChg>
        <pc:spChg chg="del">
          <ac:chgData name="Caruso, Andrew" userId="6bba1716-bebd-4f29-ba32-41fc42f7fbd8" providerId="ADAL" clId="{358F67B3-9E7D-A94B-AE4A-736D178FAE73}" dt="2024-12-12T03:58:47.900" v="8751" actId="478"/>
          <ac:spMkLst>
            <pc:docMk/>
            <pc:sldMk cId="480646527" sldId="278"/>
            <ac:spMk id="17" creationId="{C633C245-154C-7EC7-4DD6-702656754938}"/>
          </ac:spMkLst>
        </pc:spChg>
        <pc:grpChg chg="add del mod">
          <ac:chgData name="Caruso, Andrew" userId="6bba1716-bebd-4f29-ba32-41fc42f7fbd8" providerId="ADAL" clId="{358F67B3-9E7D-A94B-AE4A-736D178FAE73}" dt="2024-12-13T00:42:15.159" v="14321" actId="478"/>
          <ac:grpSpMkLst>
            <pc:docMk/>
            <pc:sldMk cId="480646527" sldId="278"/>
            <ac:grpSpMk id="17" creationId="{1493D205-3731-4556-E683-68E9BD069D0C}"/>
          </ac:grpSpMkLst>
        </pc:grpChg>
        <pc:cxnChg chg="add del mod">
          <ac:chgData name="Caruso, Andrew" userId="6bba1716-bebd-4f29-ba32-41fc42f7fbd8" providerId="ADAL" clId="{358F67B3-9E7D-A94B-AE4A-736D178FAE73}" dt="2024-12-13T00:42:06.528" v="14312" actId="478"/>
          <ac:cxnSpMkLst>
            <pc:docMk/>
            <pc:sldMk cId="480646527" sldId="278"/>
            <ac:cxnSpMk id="18" creationId="{1E497536-A08F-F640-4D7D-7BEF2A9A7130}"/>
          </ac:cxnSpMkLst>
        </pc:cxnChg>
      </pc:sldChg>
      <pc:sldChg chg="modSp add del mod">
        <pc:chgData name="Caruso, Andrew" userId="6bba1716-bebd-4f29-ba32-41fc42f7fbd8" providerId="ADAL" clId="{358F67B3-9E7D-A94B-AE4A-736D178FAE73}" dt="2024-12-12T04:10:33.657" v="9423" actId="2696"/>
        <pc:sldMkLst>
          <pc:docMk/>
          <pc:sldMk cId="318749241" sldId="279"/>
        </pc:sldMkLst>
        <pc:spChg chg="mod">
          <ac:chgData name="Caruso, Andrew" userId="6bba1716-bebd-4f29-ba32-41fc42f7fbd8" providerId="ADAL" clId="{358F67B3-9E7D-A94B-AE4A-736D178FAE73}" dt="2024-12-12T04:10:18.452" v="9422" actId="20577"/>
          <ac:spMkLst>
            <pc:docMk/>
            <pc:sldMk cId="318749241" sldId="279"/>
            <ac:spMk id="2" creationId="{155288F6-3B65-752D-1997-FEAF7BC0CBAC}"/>
          </ac:spMkLst>
        </pc:spChg>
      </pc:sldChg>
      <pc:sldChg chg="addSp delSp modSp add mod ord delDesignElem">
        <pc:chgData name="Caruso, Andrew" userId="6bba1716-bebd-4f29-ba32-41fc42f7fbd8" providerId="ADAL" clId="{358F67B3-9E7D-A94B-AE4A-736D178FAE73}" dt="2024-12-13T01:01:42.415" v="14447" actId="478"/>
        <pc:sldMkLst>
          <pc:docMk/>
          <pc:sldMk cId="1734439726" sldId="279"/>
        </pc:sldMkLst>
        <pc:spChg chg="mod">
          <ac:chgData name="Caruso, Andrew" userId="6bba1716-bebd-4f29-ba32-41fc42f7fbd8" providerId="ADAL" clId="{358F67B3-9E7D-A94B-AE4A-736D178FAE73}" dt="2024-12-12T19:56:08.891" v="13430"/>
          <ac:spMkLst>
            <pc:docMk/>
            <pc:sldMk cId="1734439726" sldId="279"/>
            <ac:spMk id="2" creationId="{155288F6-3B65-752D-1997-FEAF7BC0CBAC}"/>
          </ac:spMkLst>
        </pc:spChg>
        <pc:spChg chg="mod">
          <ac:chgData name="Caruso, Andrew" userId="6bba1716-bebd-4f29-ba32-41fc42f7fbd8" providerId="ADAL" clId="{358F67B3-9E7D-A94B-AE4A-736D178FAE73}" dt="2024-12-12T20:43:21.206" v="14276"/>
          <ac:spMkLst>
            <pc:docMk/>
            <pc:sldMk cId="1734439726" sldId="279"/>
            <ac:spMk id="3" creationId="{8F03F4A6-95FE-2517-1A55-75B6700B0BD9}"/>
          </ac:spMkLst>
        </pc:spChg>
        <pc:spChg chg="add del mod">
          <ac:chgData name="Caruso, Andrew" userId="6bba1716-bebd-4f29-ba32-41fc42f7fbd8" providerId="ADAL" clId="{358F67B3-9E7D-A94B-AE4A-736D178FAE73}" dt="2024-12-12T18:01:29.550" v="11990" actId="478"/>
          <ac:spMkLst>
            <pc:docMk/>
            <pc:sldMk cId="1734439726" sldId="279"/>
            <ac:spMk id="4" creationId="{5E3374CF-3ABD-A8EB-A0DC-985F4CE13339}"/>
          </ac:spMkLst>
        </pc:spChg>
        <pc:spChg chg="add del mod">
          <ac:chgData name="Caruso, Andrew" userId="6bba1716-bebd-4f29-ba32-41fc42f7fbd8" providerId="ADAL" clId="{358F67B3-9E7D-A94B-AE4A-736D178FAE73}" dt="2024-12-12T04:12:18.425" v="9566" actId="478"/>
          <ac:spMkLst>
            <pc:docMk/>
            <pc:sldMk cId="1734439726" sldId="279"/>
            <ac:spMk id="4" creationId="{C0CD88E0-4590-8A4F-35D2-24E6D75DBFC7}"/>
          </ac:spMkLst>
        </pc:spChg>
        <pc:spChg chg="mod">
          <ac:chgData name="Caruso, Andrew" userId="6bba1716-bebd-4f29-ba32-41fc42f7fbd8" providerId="ADAL" clId="{358F67B3-9E7D-A94B-AE4A-736D178FAE73}" dt="2024-12-13T00:55:31.812" v="14388" actId="20577"/>
          <ac:spMkLst>
            <pc:docMk/>
            <pc:sldMk cId="1734439726" sldId="279"/>
            <ac:spMk id="5" creationId="{F917A602-2E9E-4D14-9B5B-1D394620DC5B}"/>
          </ac:spMkLst>
        </pc:spChg>
        <pc:spChg chg="add del mod">
          <ac:chgData name="Caruso, Andrew" userId="6bba1716-bebd-4f29-ba32-41fc42f7fbd8" providerId="ADAL" clId="{358F67B3-9E7D-A94B-AE4A-736D178FAE73}" dt="2024-12-12T18:01:29.550" v="11990" actId="478"/>
          <ac:spMkLst>
            <pc:docMk/>
            <pc:sldMk cId="1734439726" sldId="279"/>
            <ac:spMk id="6" creationId="{2FB7D1E9-947A-3B36-73AD-A19DB84B9F2A}"/>
          </ac:spMkLst>
        </pc:spChg>
        <pc:spChg chg="add del mod">
          <ac:chgData name="Caruso, Andrew" userId="6bba1716-bebd-4f29-ba32-41fc42f7fbd8" providerId="ADAL" clId="{358F67B3-9E7D-A94B-AE4A-736D178FAE73}" dt="2024-12-12T18:01:29.550" v="11990" actId="478"/>
          <ac:spMkLst>
            <pc:docMk/>
            <pc:sldMk cId="1734439726" sldId="279"/>
            <ac:spMk id="7" creationId="{DFDBD7FF-06C9-BF69-542C-C957B93A8E73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734439726" sldId="279"/>
            <ac:spMk id="8" creationId="{72526924-84D3-45FB-A5FE-62D8FCBF53B6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734439726" sldId="279"/>
            <ac:spMk id="10" creationId="{5C2A6256-1DD0-4E4B-A8B3-9A711B4DBE0C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734439726" sldId="279"/>
            <ac:spMk id="12" creationId="{41760540-185E-4652-BFD2-9B362EF3BC99}"/>
          </ac:spMkLst>
        </pc:spChg>
        <pc:spChg chg="add del mod">
          <ac:chgData name="Caruso, Andrew" userId="6bba1716-bebd-4f29-ba32-41fc42f7fbd8" providerId="ADAL" clId="{358F67B3-9E7D-A94B-AE4A-736D178FAE73}" dt="2024-12-12T18:01:29.550" v="11990" actId="478"/>
          <ac:spMkLst>
            <pc:docMk/>
            <pc:sldMk cId="1734439726" sldId="279"/>
            <ac:spMk id="13" creationId="{BCBD4F93-CDA0-7284-8B96-30CF68EC404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734439726" sldId="279"/>
            <ac:spMk id="14" creationId="{729789F4-85C1-41A0-83EB-992E22210CB9}"/>
          </ac:spMkLst>
        </pc:spChg>
        <pc:spChg chg="add del mod">
          <ac:chgData name="Caruso, Andrew" userId="6bba1716-bebd-4f29-ba32-41fc42f7fbd8" providerId="ADAL" clId="{358F67B3-9E7D-A94B-AE4A-736D178FAE73}" dt="2024-12-12T18:01:29.550" v="11990" actId="478"/>
          <ac:spMkLst>
            <pc:docMk/>
            <pc:sldMk cId="1734439726" sldId="279"/>
            <ac:spMk id="15" creationId="{7BFF79AB-6C71-7CFE-FEAF-57BBBBA416BB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734439726" sldId="279"/>
            <ac:spMk id="16" creationId="{9D9D367D-6DD2-4A7C-8918-0DCAC297559A}"/>
          </ac:spMkLst>
        </pc:spChg>
        <pc:spChg chg="add del mod">
          <ac:chgData name="Caruso, Andrew" userId="6bba1716-bebd-4f29-ba32-41fc42f7fbd8" providerId="ADAL" clId="{358F67B3-9E7D-A94B-AE4A-736D178FAE73}" dt="2024-12-12T18:01:29.550" v="11990" actId="478"/>
          <ac:spMkLst>
            <pc:docMk/>
            <pc:sldMk cId="1734439726" sldId="279"/>
            <ac:spMk id="17" creationId="{BD83EE39-69C9-34F6-71B1-15C2F123A774}"/>
          </ac:spMkLst>
        </pc:spChg>
        <pc:spChg chg="add del mod">
          <ac:chgData name="Caruso, Andrew" userId="6bba1716-bebd-4f29-ba32-41fc42f7fbd8" providerId="ADAL" clId="{358F67B3-9E7D-A94B-AE4A-736D178FAE73}" dt="2024-12-12T18:03:18.050" v="11996" actId="478"/>
          <ac:spMkLst>
            <pc:docMk/>
            <pc:sldMk cId="1734439726" sldId="279"/>
            <ac:spMk id="18" creationId="{FE5EE86E-BF5A-62D9-4072-4F55828823F4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19" creationId="{A470ADF4-734C-1189-8EBE-094A562A0A0F}"/>
          </ac:spMkLst>
        </pc:spChg>
        <pc:spChg chg="add del mod">
          <ac:chgData name="Caruso, Andrew" userId="6bba1716-bebd-4f29-ba32-41fc42f7fbd8" providerId="ADAL" clId="{358F67B3-9E7D-A94B-AE4A-736D178FAE73}" dt="2024-12-12T18:05:27.494" v="12055" actId="478"/>
          <ac:spMkLst>
            <pc:docMk/>
            <pc:sldMk cId="1734439726" sldId="279"/>
            <ac:spMk id="20" creationId="{76130F68-96D8-AB05-7680-B9D9DDC5E5FA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23" creationId="{682E2F3B-179C-EFA7-C900-B264F043B7C1}"/>
          </ac:spMkLst>
        </pc:spChg>
        <pc:spChg chg="add del mod">
          <ac:chgData name="Caruso, Andrew" userId="6bba1716-bebd-4f29-ba32-41fc42f7fbd8" providerId="ADAL" clId="{358F67B3-9E7D-A94B-AE4A-736D178FAE73}" dt="2024-12-12T18:05:25.305" v="12054" actId="478"/>
          <ac:spMkLst>
            <pc:docMk/>
            <pc:sldMk cId="1734439726" sldId="279"/>
            <ac:spMk id="24" creationId="{C7452B43-1F61-3BFB-0302-9D978EA54917}"/>
          </ac:spMkLst>
        </pc:spChg>
        <pc:spChg chg="add del mod">
          <ac:chgData name="Caruso, Andrew" userId="6bba1716-bebd-4f29-ba32-41fc42f7fbd8" providerId="ADAL" clId="{358F67B3-9E7D-A94B-AE4A-736D178FAE73}" dt="2024-12-13T01:01:42.415" v="14447" actId="478"/>
          <ac:spMkLst>
            <pc:docMk/>
            <pc:sldMk cId="1734439726" sldId="279"/>
            <ac:spMk id="25" creationId="{F626C4C8-DEE8-3137-DFF5-9202D5A97A90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26" creationId="{1374E578-93A6-F76A-9630-376BCEB8D5A7}"/>
          </ac:spMkLst>
        </pc:spChg>
        <pc:spChg chg="add del mod">
          <ac:chgData name="Caruso, Andrew" userId="6bba1716-bebd-4f29-ba32-41fc42f7fbd8" providerId="ADAL" clId="{358F67B3-9E7D-A94B-AE4A-736D178FAE73}" dt="2024-12-12T18:05:51.309" v="12067"/>
          <ac:spMkLst>
            <pc:docMk/>
            <pc:sldMk cId="1734439726" sldId="279"/>
            <ac:spMk id="28" creationId="{096C3407-954C-618F-613C-25DE10AFBA5D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29" creationId="{314F41B2-3B33-F2A3-93BF-C027A559729D}"/>
          </ac:spMkLst>
        </pc:spChg>
        <pc:spChg chg="add del mod">
          <ac:chgData name="Caruso, Andrew" userId="6bba1716-bebd-4f29-ba32-41fc42f7fbd8" providerId="ADAL" clId="{358F67B3-9E7D-A94B-AE4A-736D178FAE73}" dt="2024-12-12T18:10:25.757" v="12245" actId="478"/>
          <ac:spMkLst>
            <pc:docMk/>
            <pc:sldMk cId="1734439726" sldId="279"/>
            <ac:spMk id="30" creationId="{61176542-5118-82F7-4C28-4B36D3918259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31" creationId="{3D3E2DC7-E33E-9220-0D01-320C1F19B9C4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32" creationId="{F82F1185-38A5-C419-08C6-D4DB03DF0A42}"/>
          </ac:spMkLst>
        </pc:spChg>
        <pc:spChg chg="add del mod">
          <ac:chgData name="Caruso, Andrew" userId="6bba1716-bebd-4f29-ba32-41fc42f7fbd8" providerId="ADAL" clId="{358F67B3-9E7D-A94B-AE4A-736D178FAE73}" dt="2024-12-12T18:07:42.336" v="12137" actId="478"/>
          <ac:spMkLst>
            <pc:docMk/>
            <pc:sldMk cId="1734439726" sldId="279"/>
            <ac:spMk id="33" creationId="{FCD56ACC-8E00-3F62-076C-CA48752BF283}"/>
          </ac:spMkLst>
        </pc:spChg>
        <pc:spChg chg="add del mod">
          <ac:chgData name="Caruso, Andrew" userId="6bba1716-bebd-4f29-ba32-41fc42f7fbd8" providerId="ADAL" clId="{358F67B3-9E7D-A94B-AE4A-736D178FAE73}" dt="2024-12-13T01:01:42.415" v="14447" actId="478"/>
          <ac:spMkLst>
            <pc:docMk/>
            <pc:sldMk cId="1734439726" sldId="279"/>
            <ac:spMk id="34" creationId="{17056C72-48BD-DCB7-F538-75B1433D4969}"/>
          </ac:spMkLst>
        </pc:spChg>
        <pc:spChg chg="add del mod">
          <ac:chgData name="Caruso, Andrew" userId="6bba1716-bebd-4f29-ba32-41fc42f7fbd8" providerId="ADAL" clId="{358F67B3-9E7D-A94B-AE4A-736D178FAE73}" dt="2024-12-12T18:07:54.631" v="12140" actId="478"/>
          <ac:spMkLst>
            <pc:docMk/>
            <pc:sldMk cId="1734439726" sldId="279"/>
            <ac:spMk id="35" creationId="{002670D2-0C01-ECE7-7B7A-6AAF53FA6A0C}"/>
          </ac:spMkLst>
        </pc:spChg>
        <pc:spChg chg="add del mod">
          <ac:chgData name="Caruso, Andrew" userId="6bba1716-bebd-4f29-ba32-41fc42f7fbd8" providerId="ADAL" clId="{358F67B3-9E7D-A94B-AE4A-736D178FAE73}" dt="2024-12-13T01:01:42.415" v="14447" actId="478"/>
          <ac:spMkLst>
            <pc:docMk/>
            <pc:sldMk cId="1734439726" sldId="279"/>
            <ac:spMk id="38" creationId="{DEAADCA7-C950-F66C-3D63-FC5F5C9E5232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40" creationId="{63141ECD-24AC-2A61-37DC-4B805F07EAB1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41" creationId="{369146D3-0707-415B-C951-C14E53FAD96F}"/>
          </ac:spMkLst>
        </pc:spChg>
        <pc:spChg chg="add del mod">
          <ac:chgData name="Caruso, Andrew" userId="6bba1716-bebd-4f29-ba32-41fc42f7fbd8" providerId="ADAL" clId="{358F67B3-9E7D-A94B-AE4A-736D178FAE73}" dt="2024-12-12T18:10:08.090" v="12243"/>
          <ac:spMkLst>
            <pc:docMk/>
            <pc:sldMk cId="1734439726" sldId="279"/>
            <ac:spMk id="42" creationId="{94A0757A-E940-57A7-99CE-6F13FE6D5785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44" creationId="{41C27C75-ED5B-85D9-D8E4-D8D435F030F7}"/>
          </ac:spMkLst>
        </pc:spChg>
        <pc:spChg chg="add del mod">
          <ac:chgData name="Caruso, Andrew" userId="6bba1716-bebd-4f29-ba32-41fc42f7fbd8" providerId="ADAL" clId="{358F67B3-9E7D-A94B-AE4A-736D178FAE73}" dt="2024-12-13T01:01:42.415" v="14447" actId="478"/>
          <ac:spMkLst>
            <pc:docMk/>
            <pc:sldMk cId="1734439726" sldId="279"/>
            <ac:spMk id="45" creationId="{3D400DC2-A357-901D-37FB-C2F1ADA1861B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46" creationId="{A5A51F71-36B4-1AE0-08F0-0014781B2660}"/>
          </ac:spMkLst>
        </pc:spChg>
        <pc:spChg chg="add del mod">
          <ac:chgData name="Caruso, Andrew" userId="6bba1716-bebd-4f29-ba32-41fc42f7fbd8" providerId="ADAL" clId="{358F67B3-9E7D-A94B-AE4A-736D178FAE73}" dt="2024-12-13T01:01:42.415" v="14447" actId="478"/>
          <ac:spMkLst>
            <pc:docMk/>
            <pc:sldMk cId="1734439726" sldId="279"/>
            <ac:spMk id="48" creationId="{3367EE2C-D51B-7183-F3C1-EF3C4389AF52}"/>
          </ac:spMkLst>
        </pc:spChg>
        <pc:spChg chg="add del mod">
          <ac:chgData name="Caruso, Andrew" userId="6bba1716-bebd-4f29-ba32-41fc42f7fbd8" providerId="ADAL" clId="{358F67B3-9E7D-A94B-AE4A-736D178FAE73}" dt="2024-12-13T01:01:42.415" v="14447" actId="478"/>
          <ac:spMkLst>
            <pc:docMk/>
            <pc:sldMk cId="1734439726" sldId="279"/>
            <ac:spMk id="49" creationId="{6B716198-9B7E-74C4-CB4C-218FD8979C6E}"/>
          </ac:spMkLst>
        </pc:spChg>
        <pc:spChg chg="add del mod">
          <ac:chgData name="Caruso, Andrew" userId="6bba1716-bebd-4f29-ba32-41fc42f7fbd8" providerId="ADAL" clId="{358F67B3-9E7D-A94B-AE4A-736D178FAE73}" dt="2024-12-12T18:16:31.094" v="12306" actId="478"/>
          <ac:spMkLst>
            <pc:docMk/>
            <pc:sldMk cId="1734439726" sldId="279"/>
            <ac:spMk id="53" creationId="{3DCE0C00-7156-52F2-F6D9-24E25F3939E8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54" creationId="{D99CE58E-530B-58C5-0D82-8A38AF6F4660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55" creationId="{5197A250-D5E1-8695-5DD3-AD76E009A948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56" creationId="{2A8106A1-0347-1973-6438-C323D812EC4E}"/>
          </ac:spMkLst>
        </pc:spChg>
        <pc:spChg chg="add del mod">
          <ac:chgData name="Caruso, Andrew" userId="6bba1716-bebd-4f29-ba32-41fc42f7fbd8" providerId="ADAL" clId="{358F67B3-9E7D-A94B-AE4A-736D178FAE73}" dt="2024-12-13T01:01:42.415" v="14447" actId="478"/>
          <ac:spMkLst>
            <pc:docMk/>
            <pc:sldMk cId="1734439726" sldId="279"/>
            <ac:spMk id="58" creationId="{53974241-2D39-0143-A30E-7863D42CADE3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60" creationId="{C0AE8A63-CD4B-B091-069B-61569C0F39C5}"/>
          </ac:spMkLst>
        </pc:spChg>
        <pc:spChg chg="del mod">
          <ac:chgData name="Caruso, Andrew" userId="6bba1716-bebd-4f29-ba32-41fc42f7fbd8" providerId="ADAL" clId="{358F67B3-9E7D-A94B-AE4A-736D178FAE73}" dt="2024-12-12T17:56:28.497" v="11964" actId="478"/>
          <ac:spMkLst>
            <pc:docMk/>
            <pc:sldMk cId="1734439726" sldId="279"/>
            <ac:spMk id="61" creationId="{870F8CE5-B81E-40A7-C458-D8E69BC269C1}"/>
          </ac:spMkLst>
        </pc:spChg>
        <pc:spChg chg="add del mod">
          <ac:chgData name="Caruso, Andrew" userId="6bba1716-bebd-4f29-ba32-41fc42f7fbd8" providerId="ADAL" clId="{358F67B3-9E7D-A94B-AE4A-736D178FAE73}" dt="2024-12-13T01:01:36.643" v="14446" actId="478"/>
          <ac:spMkLst>
            <pc:docMk/>
            <pc:sldMk cId="1734439726" sldId="279"/>
            <ac:spMk id="62" creationId="{388DA3CC-BAFC-7AF2-EED7-A84E3FFBFC47}"/>
          </ac:spMkLst>
        </pc:spChg>
        <pc:spChg chg="add del mod">
          <ac:chgData name="Caruso, Andrew" userId="6bba1716-bebd-4f29-ba32-41fc42f7fbd8" providerId="ADAL" clId="{358F67B3-9E7D-A94B-AE4A-736D178FAE73}" dt="2024-12-12T18:21:33.123" v="12343" actId="478"/>
          <ac:spMkLst>
            <pc:docMk/>
            <pc:sldMk cId="1734439726" sldId="279"/>
            <ac:spMk id="63" creationId="{CEAD7CDC-81F9-41B5-A3A3-810AE1D6028E}"/>
          </ac:spMkLst>
        </pc:spChg>
        <pc:spChg chg="del mod">
          <ac:chgData name="Caruso, Andrew" userId="6bba1716-bebd-4f29-ba32-41fc42f7fbd8" providerId="ADAL" clId="{358F67B3-9E7D-A94B-AE4A-736D178FAE73}" dt="2024-12-12T17:56:22.217" v="11961" actId="478"/>
          <ac:spMkLst>
            <pc:docMk/>
            <pc:sldMk cId="1734439726" sldId="279"/>
            <ac:spMk id="64" creationId="{22979545-89EB-9F13-028A-E33434AFF5D2}"/>
          </ac:spMkLst>
        </pc:spChg>
        <pc:spChg chg="del mod">
          <ac:chgData name="Caruso, Andrew" userId="6bba1716-bebd-4f29-ba32-41fc42f7fbd8" providerId="ADAL" clId="{358F67B3-9E7D-A94B-AE4A-736D178FAE73}" dt="2024-12-12T17:56:22.217" v="11961" actId="478"/>
          <ac:spMkLst>
            <pc:docMk/>
            <pc:sldMk cId="1734439726" sldId="279"/>
            <ac:spMk id="66" creationId="{F9C06B67-3199-0778-307C-75F049C050CF}"/>
          </ac:spMkLst>
        </pc:spChg>
        <pc:spChg chg="add del mod">
          <ac:chgData name="Caruso, Andrew" userId="6bba1716-bebd-4f29-ba32-41fc42f7fbd8" providerId="ADAL" clId="{358F67B3-9E7D-A94B-AE4A-736D178FAE73}" dt="2024-12-12T18:31:12.798" v="12412" actId="22"/>
          <ac:spMkLst>
            <pc:docMk/>
            <pc:sldMk cId="1734439726" sldId="279"/>
            <ac:spMk id="67" creationId="{D12960F9-BC81-9498-0D8A-2E4B0A31E993}"/>
          </ac:spMkLst>
        </pc:spChg>
        <pc:spChg chg="add mod">
          <ac:chgData name="Caruso, Andrew" userId="6bba1716-bebd-4f29-ba32-41fc42f7fbd8" providerId="ADAL" clId="{358F67B3-9E7D-A94B-AE4A-736D178FAE73}" dt="2024-12-12T18:31:46.877" v="12459" actId="1076"/>
          <ac:spMkLst>
            <pc:docMk/>
            <pc:sldMk cId="1734439726" sldId="279"/>
            <ac:spMk id="68" creationId="{01BFFE1B-18AD-FC14-300D-3FE4D51B1FF1}"/>
          </ac:spMkLst>
        </pc:spChg>
        <pc:spChg chg="add del mod">
          <ac:chgData name="Caruso, Andrew" userId="6bba1716-bebd-4f29-ba32-41fc42f7fbd8" providerId="ADAL" clId="{358F67B3-9E7D-A94B-AE4A-736D178FAE73}" dt="2024-12-13T01:01:42.415" v="14447" actId="478"/>
          <ac:spMkLst>
            <pc:docMk/>
            <pc:sldMk cId="1734439726" sldId="279"/>
            <ac:spMk id="71" creationId="{4B9C66F5-D8AB-B558-ADE7-2E531F565BEB}"/>
          </ac:spMkLst>
        </pc:spChg>
        <pc:spChg chg="mod">
          <ac:chgData name="Caruso, Andrew" userId="6bba1716-bebd-4f29-ba32-41fc42f7fbd8" providerId="ADAL" clId="{358F67B3-9E7D-A94B-AE4A-736D178FAE73}" dt="2024-12-12T18:43:35.022" v="12583" actId="20577"/>
          <ac:spMkLst>
            <pc:docMk/>
            <pc:sldMk cId="1734439726" sldId="279"/>
            <ac:spMk id="76" creationId="{A2541ABA-9376-8361-C650-03A7D2E69E2E}"/>
          </ac:spMkLst>
        </pc:spChg>
        <pc:spChg chg="del">
          <ac:chgData name="Caruso, Andrew" userId="6bba1716-bebd-4f29-ba32-41fc42f7fbd8" providerId="ADAL" clId="{358F67B3-9E7D-A94B-AE4A-736D178FAE73}" dt="2024-12-12T04:10:58.333" v="9437" actId="478"/>
          <ac:spMkLst>
            <pc:docMk/>
            <pc:sldMk cId="1734439726" sldId="279"/>
            <ac:spMk id="78" creationId="{458A17CE-1A19-0BB6-AB7B-872C28AB258F}"/>
          </ac:spMkLst>
        </pc:spChg>
        <pc:cxnChg chg="add del mod">
          <ac:chgData name="Caruso, Andrew" userId="6bba1716-bebd-4f29-ba32-41fc42f7fbd8" providerId="ADAL" clId="{358F67B3-9E7D-A94B-AE4A-736D178FAE73}" dt="2024-12-12T18:01:29.550" v="11990" actId="478"/>
          <ac:cxnSpMkLst>
            <pc:docMk/>
            <pc:sldMk cId="1734439726" sldId="279"/>
            <ac:cxnSpMk id="9" creationId="{278F8DC6-1210-B6E5-765B-B1C8922725F4}"/>
          </ac:cxnSpMkLst>
        </pc:cxnChg>
        <pc:cxnChg chg="add del mod">
          <ac:chgData name="Caruso, Andrew" userId="6bba1716-bebd-4f29-ba32-41fc42f7fbd8" providerId="ADAL" clId="{358F67B3-9E7D-A94B-AE4A-736D178FAE73}" dt="2024-12-12T18:01:29.550" v="11990" actId="478"/>
          <ac:cxnSpMkLst>
            <pc:docMk/>
            <pc:sldMk cId="1734439726" sldId="279"/>
            <ac:cxnSpMk id="11" creationId="{64BC7E93-A2E0-B0F3-82DD-7AF41EF72D6E}"/>
          </ac:cxnSpMkLst>
        </pc:cxnChg>
        <pc:cxnChg chg="add del mod">
          <ac:chgData name="Caruso, Andrew" userId="6bba1716-bebd-4f29-ba32-41fc42f7fbd8" providerId="ADAL" clId="{358F67B3-9E7D-A94B-AE4A-736D178FAE73}" dt="2024-12-13T01:01:36.643" v="14446" actId="478"/>
          <ac:cxnSpMkLst>
            <pc:docMk/>
            <pc:sldMk cId="1734439726" sldId="279"/>
            <ac:cxnSpMk id="21" creationId="{0F3F9839-658D-182D-922B-6D84E7BB6607}"/>
          </ac:cxnSpMkLst>
        </pc:cxnChg>
        <pc:cxnChg chg="add del mod">
          <ac:chgData name="Caruso, Andrew" userId="6bba1716-bebd-4f29-ba32-41fc42f7fbd8" providerId="ADAL" clId="{358F67B3-9E7D-A94B-AE4A-736D178FAE73}" dt="2024-12-12T18:05:24.302" v="12053" actId="478"/>
          <ac:cxnSpMkLst>
            <pc:docMk/>
            <pc:sldMk cId="1734439726" sldId="279"/>
            <ac:cxnSpMk id="22" creationId="{5B2A9AD7-70AF-508E-4200-44B09A673B98}"/>
          </ac:cxnSpMkLst>
        </pc:cxnChg>
        <pc:cxnChg chg="add del mod">
          <ac:chgData name="Caruso, Andrew" userId="6bba1716-bebd-4f29-ba32-41fc42f7fbd8" providerId="ADAL" clId="{358F67B3-9E7D-A94B-AE4A-736D178FAE73}" dt="2024-12-13T01:01:36.643" v="14446" actId="478"/>
          <ac:cxnSpMkLst>
            <pc:docMk/>
            <pc:sldMk cId="1734439726" sldId="279"/>
            <ac:cxnSpMk id="37" creationId="{5D2AEF5F-7B3B-59D4-6050-EBE7C631E705}"/>
          </ac:cxnSpMkLst>
        </pc:cxnChg>
        <pc:cxnChg chg="add del mod">
          <ac:chgData name="Caruso, Andrew" userId="6bba1716-bebd-4f29-ba32-41fc42f7fbd8" providerId="ADAL" clId="{358F67B3-9E7D-A94B-AE4A-736D178FAE73}" dt="2024-12-13T01:01:36.643" v="14446" actId="478"/>
          <ac:cxnSpMkLst>
            <pc:docMk/>
            <pc:sldMk cId="1734439726" sldId="279"/>
            <ac:cxnSpMk id="39" creationId="{023BBA4B-DF57-09D0-F593-8B7137C759CD}"/>
          </ac:cxnSpMkLst>
        </pc:cxnChg>
        <pc:cxnChg chg="add del mod">
          <ac:chgData name="Caruso, Andrew" userId="6bba1716-bebd-4f29-ba32-41fc42f7fbd8" providerId="ADAL" clId="{358F67B3-9E7D-A94B-AE4A-736D178FAE73}" dt="2024-12-13T01:01:36.643" v="14446" actId="478"/>
          <ac:cxnSpMkLst>
            <pc:docMk/>
            <pc:sldMk cId="1734439726" sldId="279"/>
            <ac:cxnSpMk id="51" creationId="{58AAB2AD-7219-2F73-57A9-6E2A3B4B7829}"/>
          </ac:cxnSpMkLst>
        </pc:cxnChg>
        <pc:cxnChg chg="add del mod">
          <ac:chgData name="Caruso, Andrew" userId="6bba1716-bebd-4f29-ba32-41fc42f7fbd8" providerId="ADAL" clId="{358F67B3-9E7D-A94B-AE4A-736D178FAE73}" dt="2024-12-13T01:01:36.643" v="14446" actId="478"/>
          <ac:cxnSpMkLst>
            <pc:docMk/>
            <pc:sldMk cId="1734439726" sldId="279"/>
            <ac:cxnSpMk id="57" creationId="{33A49A9C-E6F5-625E-34AB-9A0C4C51B666}"/>
          </ac:cxnSpMkLst>
        </pc:cxnChg>
        <pc:cxnChg chg="add del mod">
          <ac:chgData name="Caruso, Andrew" userId="6bba1716-bebd-4f29-ba32-41fc42f7fbd8" providerId="ADAL" clId="{358F67B3-9E7D-A94B-AE4A-736D178FAE73}" dt="2024-12-13T01:01:36.643" v="14446" actId="478"/>
          <ac:cxnSpMkLst>
            <pc:docMk/>
            <pc:sldMk cId="1734439726" sldId="279"/>
            <ac:cxnSpMk id="59" creationId="{EBFA60FC-AEE3-B826-4C7B-BED47EBF231D}"/>
          </ac:cxnSpMkLst>
        </pc:cxnChg>
        <pc:cxnChg chg="del mod">
          <ac:chgData name="Caruso, Andrew" userId="6bba1716-bebd-4f29-ba32-41fc42f7fbd8" providerId="ADAL" clId="{358F67B3-9E7D-A94B-AE4A-736D178FAE73}" dt="2024-12-12T17:56:22.217" v="11961" actId="478"/>
          <ac:cxnSpMkLst>
            <pc:docMk/>
            <pc:sldMk cId="1734439726" sldId="279"/>
            <ac:cxnSpMk id="70" creationId="{F143933D-42CF-5EF8-D734-27ED0D88D44D}"/>
          </ac:cxnSpMkLst>
        </pc:cxnChg>
        <pc:cxnChg chg="del mod">
          <ac:chgData name="Caruso, Andrew" userId="6bba1716-bebd-4f29-ba32-41fc42f7fbd8" providerId="ADAL" clId="{358F67B3-9E7D-A94B-AE4A-736D178FAE73}" dt="2024-12-12T17:56:22.217" v="11961" actId="478"/>
          <ac:cxnSpMkLst>
            <pc:docMk/>
            <pc:sldMk cId="1734439726" sldId="279"/>
            <ac:cxnSpMk id="72" creationId="{CA4620C5-2813-2A3E-FF40-135BFDCA7C92}"/>
          </ac:cxnSpMkLst>
        </pc:cxnChg>
      </pc:sldChg>
      <pc:sldChg chg="addSp delSp add del setBg delDesignElem">
        <pc:chgData name="Caruso, Andrew" userId="6bba1716-bebd-4f29-ba32-41fc42f7fbd8" providerId="ADAL" clId="{358F67B3-9E7D-A94B-AE4A-736D178FAE73}" dt="2024-12-12T04:10:38.129" v="9426"/>
        <pc:sldMkLst>
          <pc:docMk/>
          <pc:sldMk cId="2651757351" sldId="279"/>
        </pc:sldMkLst>
        <pc:spChg chg="add del">
          <ac:chgData name="Caruso, Andrew" userId="6bba1716-bebd-4f29-ba32-41fc42f7fbd8" providerId="ADAL" clId="{358F67B3-9E7D-A94B-AE4A-736D178FAE73}" dt="2024-12-12T04:10:38.129" v="9426"/>
          <ac:spMkLst>
            <pc:docMk/>
            <pc:sldMk cId="2651757351" sldId="279"/>
            <ac:spMk id="8" creationId="{72526924-84D3-45FB-A5FE-62D8FCBF53B6}"/>
          </ac:spMkLst>
        </pc:spChg>
        <pc:spChg chg="add del">
          <ac:chgData name="Caruso, Andrew" userId="6bba1716-bebd-4f29-ba32-41fc42f7fbd8" providerId="ADAL" clId="{358F67B3-9E7D-A94B-AE4A-736D178FAE73}" dt="2024-12-12T04:10:38.129" v="9426"/>
          <ac:spMkLst>
            <pc:docMk/>
            <pc:sldMk cId="2651757351" sldId="279"/>
            <ac:spMk id="10" creationId="{5C2A6256-1DD0-4E4B-A8B3-9A711B4DBE0C}"/>
          </ac:spMkLst>
        </pc:spChg>
        <pc:spChg chg="add del">
          <ac:chgData name="Caruso, Andrew" userId="6bba1716-bebd-4f29-ba32-41fc42f7fbd8" providerId="ADAL" clId="{358F67B3-9E7D-A94B-AE4A-736D178FAE73}" dt="2024-12-12T04:10:38.129" v="9426"/>
          <ac:spMkLst>
            <pc:docMk/>
            <pc:sldMk cId="2651757351" sldId="279"/>
            <ac:spMk id="12" creationId="{41760540-185E-4652-BFD2-9B362EF3BC99}"/>
          </ac:spMkLst>
        </pc:spChg>
        <pc:spChg chg="add del">
          <ac:chgData name="Caruso, Andrew" userId="6bba1716-bebd-4f29-ba32-41fc42f7fbd8" providerId="ADAL" clId="{358F67B3-9E7D-A94B-AE4A-736D178FAE73}" dt="2024-12-12T04:10:38.129" v="9426"/>
          <ac:spMkLst>
            <pc:docMk/>
            <pc:sldMk cId="2651757351" sldId="279"/>
            <ac:spMk id="14" creationId="{729789F4-85C1-41A0-83EB-992E22210CB9}"/>
          </ac:spMkLst>
        </pc:spChg>
        <pc:spChg chg="add del">
          <ac:chgData name="Caruso, Andrew" userId="6bba1716-bebd-4f29-ba32-41fc42f7fbd8" providerId="ADAL" clId="{358F67B3-9E7D-A94B-AE4A-736D178FAE73}" dt="2024-12-12T04:10:38.129" v="9426"/>
          <ac:spMkLst>
            <pc:docMk/>
            <pc:sldMk cId="2651757351" sldId="279"/>
            <ac:spMk id="16" creationId="{9D9D367D-6DD2-4A7C-8918-0DCAC297559A}"/>
          </ac:spMkLst>
        </pc:spChg>
      </pc:sldChg>
      <pc:sldChg chg="delSp modSp add del mod">
        <pc:chgData name="Caruso, Andrew" userId="6bba1716-bebd-4f29-ba32-41fc42f7fbd8" providerId="ADAL" clId="{358F67B3-9E7D-A94B-AE4A-736D178FAE73}" dt="2024-12-12T04:16:12.382" v="9901" actId="2696"/>
        <pc:sldMkLst>
          <pc:docMk/>
          <pc:sldMk cId="2378668338" sldId="280"/>
        </pc:sldMkLst>
        <pc:spChg chg="mod">
          <ac:chgData name="Caruso, Andrew" userId="6bba1716-bebd-4f29-ba32-41fc42f7fbd8" providerId="ADAL" clId="{358F67B3-9E7D-A94B-AE4A-736D178FAE73}" dt="2024-12-12T04:13:39.995" v="9675" actId="20577"/>
          <ac:spMkLst>
            <pc:docMk/>
            <pc:sldMk cId="2378668338" sldId="280"/>
            <ac:spMk id="2" creationId="{155288F6-3B65-752D-1997-FEAF7BC0CBAC}"/>
          </ac:spMkLst>
        </pc:spChg>
        <pc:spChg chg="del">
          <ac:chgData name="Caruso, Andrew" userId="6bba1716-bebd-4f29-ba32-41fc42f7fbd8" providerId="ADAL" clId="{358F67B3-9E7D-A94B-AE4A-736D178FAE73}" dt="2024-12-12T04:13:49.305" v="9677" actId="478"/>
          <ac:spMkLst>
            <pc:docMk/>
            <pc:sldMk cId="2378668338" sldId="280"/>
            <ac:spMk id="61" creationId="{870F8CE5-B81E-40A7-C458-D8E69BC269C1}"/>
          </ac:spMkLst>
        </pc:spChg>
        <pc:spChg chg="del">
          <ac:chgData name="Caruso, Andrew" userId="6bba1716-bebd-4f29-ba32-41fc42f7fbd8" providerId="ADAL" clId="{358F67B3-9E7D-A94B-AE4A-736D178FAE73}" dt="2024-12-12T04:13:49.305" v="9677" actId="478"/>
          <ac:spMkLst>
            <pc:docMk/>
            <pc:sldMk cId="2378668338" sldId="280"/>
            <ac:spMk id="64" creationId="{22979545-89EB-9F13-028A-E33434AFF5D2}"/>
          </ac:spMkLst>
        </pc:spChg>
        <pc:spChg chg="del">
          <ac:chgData name="Caruso, Andrew" userId="6bba1716-bebd-4f29-ba32-41fc42f7fbd8" providerId="ADAL" clId="{358F67B3-9E7D-A94B-AE4A-736D178FAE73}" dt="2024-12-12T04:13:49.305" v="9677" actId="478"/>
          <ac:spMkLst>
            <pc:docMk/>
            <pc:sldMk cId="2378668338" sldId="280"/>
            <ac:spMk id="66" creationId="{F9C06B67-3199-0778-307C-75F049C050CF}"/>
          </ac:spMkLst>
        </pc:spChg>
        <pc:spChg chg="mod">
          <ac:chgData name="Caruso, Andrew" userId="6bba1716-bebd-4f29-ba32-41fc42f7fbd8" providerId="ADAL" clId="{358F67B3-9E7D-A94B-AE4A-736D178FAE73}" dt="2024-12-12T04:13:42.713" v="9676" actId="20577"/>
          <ac:spMkLst>
            <pc:docMk/>
            <pc:sldMk cId="2378668338" sldId="280"/>
            <ac:spMk id="76" creationId="{A2541ABA-9376-8361-C650-03A7D2E69E2E}"/>
          </ac:spMkLst>
        </pc:spChg>
        <pc:cxnChg chg="del mod">
          <ac:chgData name="Caruso, Andrew" userId="6bba1716-bebd-4f29-ba32-41fc42f7fbd8" providerId="ADAL" clId="{358F67B3-9E7D-A94B-AE4A-736D178FAE73}" dt="2024-12-12T04:13:49.305" v="9677" actId="478"/>
          <ac:cxnSpMkLst>
            <pc:docMk/>
            <pc:sldMk cId="2378668338" sldId="280"/>
            <ac:cxnSpMk id="70" creationId="{F143933D-42CF-5EF8-D734-27ED0D88D44D}"/>
          </ac:cxnSpMkLst>
        </pc:cxnChg>
        <pc:cxnChg chg="del mod">
          <ac:chgData name="Caruso, Andrew" userId="6bba1716-bebd-4f29-ba32-41fc42f7fbd8" providerId="ADAL" clId="{358F67B3-9E7D-A94B-AE4A-736D178FAE73}" dt="2024-12-12T04:13:49.305" v="9677" actId="478"/>
          <ac:cxnSpMkLst>
            <pc:docMk/>
            <pc:sldMk cId="2378668338" sldId="280"/>
            <ac:cxnSpMk id="72" creationId="{CA4620C5-2813-2A3E-FF40-135BFDCA7C92}"/>
          </ac:cxnSpMkLst>
        </pc:cxnChg>
      </pc:sldChg>
      <pc:sldChg chg="addSp delSp modSp add mod delDesignElem">
        <pc:chgData name="Caruso, Andrew" userId="6bba1716-bebd-4f29-ba32-41fc42f7fbd8" providerId="ADAL" clId="{358F67B3-9E7D-A94B-AE4A-736D178FAE73}" dt="2024-12-13T01:20:39.197" v="14759" actId="478"/>
        <pc:sldMkLst>
          <pc:docMk/>
          <pc:sldMk cId="1418514802" sldId="281"/>
        </pc:sldMkLst>
        <pc:spChg chg="mod">
          <ac:chgData name="Caruso, Andrew" userId="6bba1716-bebd-4f29-ba32-41fc42f7fbd8" providerId="ADAL" clId="{358F67B3-9E7D-A94B-AE4A-736D178FAE73}" dt="2024-12-12T20:43:21.206" v="14276"/>
          <ac:spMkLst>
            <pc:docMk/>
            <pc:sldMk cId="1418514802" sldId="281"/>
            <ac:spMk id="3" creationId="{8F03F4A6-95FE-2517-1A55-75B6700B0BD9}"/>
          </ac:spMkLst>
        </pc:spChg>
        <pc:spChg chg="add mod">
          <ac:chgData name="Caruso, Andrew" userId="6bba1716-bebd-4f29-ba32-41fc42f7fbd8" providerId="ADAL" clId="{358F67B3-9E7D-A94B-AE4A-736D178FAE73}" dt="2024-12-12T19:23:22.980" v="12919" actId="20577"/>
          <ac:spMkLst>
            <pc:docMk/>
            <pc:sldMk cId="1418514802" sldId="281"/>
            <ac:spMk id="4" creationId="{D645F59A-112E-E46D-049D-ADC0AA7DC210}"/>
          </ac:spMkLst>
        </pc:spChg>
        <pc:spChg chg="mod">
          <ac:chgData name="Caruso, Andrew" userId="6bba1716-bebd-4f29-ba32-41fc42f7fbd8" providerId="ADAL" clId="{358F67B3-9E7D-A94B-AE4A-736D178FAE73}" dt="2024-12-13T00:55:40.514" v="14390" actId="20577"/>
          <ac:spMkLst>
            <pc:docMk/>
            <pc:sldMk cId="1418514802" sldId="281"/>
            <ac:spMk id="5" creationId="{F917A602-2E9E-4D14-9B5B-1D394620DC5B}"/>
          </ac:spMkLst>
        </pc:spChg>
        <pc:spChg chg="add del mod">
          <ac:chgData name="Caruso, Andrew" userId="6bba1716-bebd-4f29-ba32-41fc42f7fbd8" providerId="ADAL" clId="{358F67B3-9E7D-A94B-AE4A-736D178FAE73}" dt="2024-12-12T18:25:30.982" v="12344" actId="478"/>
          <ac:spMkLst>
            <pc:docMk/>
            <pc:sldMk cId="1418514802" sldId="281"/>
            <ac:spMk id="6" creationId="{5141CA5A-FC3A-2372-1BBB-71EA532158F1}"/>
          </ac:spMkLst>
        </pc:spChg>
        <pc:spChg chg="add del mod">
          <ac:chgData name="Caruso, Andrew" userId="6bba1716-bebd-4f29-ba32-41fc42f7fbd8" providerId="ADAL" clId="{358F67B3-9E7D-A94B-AE4A-736D178FAE73}" dt="2024-12-12T04:21:44.875" v="10071" actId="478"/>
          <ac:spMkLst>
            <pc:docMk/>
            <pc:sldMk cId="1418514802" sldId="281"/>
            <ac:spMk id="7" creationId="{04FB8C48-8A09-DB88-538B-1C706CC6DA7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418514802" sldId="281"/>
            <ac:spMk id="8" creationId="{72526924-84D3-45FB-A5FE-62D8FCBF53B6}"/>
          </ac:spMkLst>
        </pc:spChg>
        <pc:spChg chg="add del mod">
          <ac:chgData name="Caruso, Andrew" userId="6bba1716-bebd-4f29-ba32-41fc42f7fbd8" providerId="ADAL" clId="{358F67B3-9E7D-A94B-AE4A-736D178FAE73}" dt="2024-12-12T04:21:44.875" v="10071" actId="478"/>
          <ac:spMkLst>
            <pc:docMk/>
            <pc:sldMk cId="1418514802" sldId="281"/>
            <ac:spMk id="9" creationId="{07589ACC-3985-9F21-BC0A-D94ACC52562D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418514802" sldId="281"/>
            <ac:spMk id="10" creationId="{5C2A6256-1DD0-4E4B-A8B3-9A711B4DBE0C}"/>
          </ac:spMkLst>
        </pc:spChg>
        <pc:spChg chg="add mod">
          <ac:chgData name="Caruso, Andrew" userId="6bba1716-bebd-4f29-ba32-41fc42f7fbd8" providerId="ADAL" clId="{358F67B3-9E7D-A94B-AE4A-736D178FAE73}" dt="2024-12-12T18:46:21.292" v="12627" actId="1076"/>
          <ac:spMkLst>
            <pc:docMk/>
            <pc:sldMk cId="1418514802" sldId="281"/>
            <ac:spMk id="11" creationId="{91DC242D-0ADB-6FDD-658F-1E215FA57BD1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418514802" sldId="281"/>
            <ac:spMk id="12" creationId="{41760540-185E-4652-BFD2-9B362EF3BC99}"/>
          </ac:spMkLst>
        </pc:spChg>
        <pc:spChg chg="add del mod">
          <ac:chgData name="Caruso, Andrew" userId="6bba1716-bebd-4f29-ba32-41fc42f7fbd8" providerId="ADAL" clId="{358F67B3-9E7D-A94B-AE4A-736D178FAE73}" dt="2024-12-13T01:20:33.454" v="14756" actId="478"/>
          <ac:spMkLst>
            <pc:docMk/>
            <pc:sldMk cId="1418514802" sldId="281"/>
            <ac:spMk id="13" creationId="{36FE8CB2-942F-BC1A-2C94-9F2CFAD5616C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418514802" sldId="281"/>
            <ac:spMk id="14" creationId="{729789F4-85C1-41A0-83EB-992E22210CB9}"/>
          </ac:spMkLst>
        </pc:spChg>
        <pc:spChg chg="add del mod">
          <ac:chgData name="Caruso, Andrew" userId="6bba1716-bebd-4f29-ba32-41fc42f7fbd8" providerId="ADAL" clId="{358F67B3-9E7D-A94B-AE4A-736D178FAE73}" dt="2024-12-13T01:20:37.186" v="14758" actId="478"/>
          <ac:spMkLst>
            <pc:docMk/>
            <pc:sldMk cId="1418514802" sldId="281"/>
            <ac:spMk id="15" creationId="{1BEE9E76-E413-D5C9-0582-1057ACC1D2E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418514802" sldId="281"/>
            <ac:spMk id="16" creationId="{9D9D367D-6DD2-4A7C-8918-0DCAC297559A}"/>
          </ac:spMkLst>
        </pc:spChg>
        <pc:spChg chg="add del mod">
          <ac:chgData name="Caruso, Andrew" userId="6bba1716-bebd-4f29-ba32-41fc42f7fbd8" providerId="ADAL" clId="{358F67B3-9E7D-A94B-AE4A-736D178FAE73}" dt="2024-12-13T01:20:35.932" v="14757" actId="478"/>
          <ac:spMkLst>
            <pc:docMk/>
            <pc:sldMk cId="1418514802" sldId="281"/>
            <ac:spMk id="17" creationId="{545EB278-B7F5-C81F-024E-9334ACEBBA5C}"/>
          </ac:spMkLst>
        </pc:spChg>
        <pc:spChg chg="add del mod">
          <ac:chgData name="Caruso, Andrew" userId="6bba1716-bebd-4f29-ba32-41fc42f7fbd8" providerId="ADAL" clId="{358F67B3-9E7D-A94B-AE4A-736D178FAE73}" dt="2024-12-13T01:20:32.348" v="14755" actId="478"/>
          <ac:spMkLst>
            <pc:docMk/>
            <pc:sldMk cId="1418514802" sldId="281"/>
            <ac:spMk id="18" creationId="{76EDDC41-5762-83E1-3D25-933F3E8D9434}"/>
          </ac:spMkLst>
        </pc:spChg>
        <pc:spChg chg="add del mod">
          <ac:chgData name="Caruso, Andrew" userId="6bba1716-bebd-4f29-ba32-41fc42f7fbd8" providerId="ADAL" clId="{358F67B3-9E7D-A94B-AE4A-736D178FAE73}" dt="2024-12-12T18:44:08.259" v="12599"/>
          <ac:spMkLst>
            <pc:docMk/>
            <pc:sldMk cId="1418514802" sldId="281"/>
            <ac:spMk id="19" creationId="{4CD9FAB2-ECA2-15D3-A964-1B9FCAB552B0}"/>
          </ac:spMkLst>
        </pc:spChg>
        <pc:spChg chg="add del">
          <ac:chgData name="Caruso, Andrew" userId="6bba1716-bebd-4f29-ba32-41fc42f7fbd8" providerId="ADAL" clId="{358F67B3-9E7D-A94B-AE4A-736D178FAE73}" dt="2024-12-12T18:45:51.254" v="12623" actId="478"/>
          <ac:spMkLst>
            <pc:docMk/>
            <pc:sldMk cId="1418514802" sldId="281"/>
            <ac:spMk id="21" creationId="{C48B02A2-29E0-5342-8B2E-D10A91A545A9}"/>
          </ac:spMkLst>
        </pc:spChg>
        <pc:spChg chg="add del mod">
          <ac:chgData name="Caruso, Andrew" userId="6bba1716-bebd-4f29-ba32-41fc42f7fbd8" providerId="ADAL" clId="{358F67B3-9E7D-A94B-AE4A-736D178FAE73}" dt="2024-12-13T01:20:30.057" v="14754" actId="478"/>
          <ac:spMkLst>
            <pc:docMk/>
            <pc:sldMk cId="1418514802" sldId="281"/>
            <ac:spMk id="22" creationId="{667218F5-ED35-5641-337E-A4FEEB39233B}"/>
          </ac:spMkLst>
        </pc:spChg>
        <pc:spChg chg="add del mod">
          <ac:chgData name="Caruso, Andrew" userId="6bba1716-bebd-4f29-ba32-41fc42f7fbd8" providerId="ADAL" clId="{358F67B3-9E7D-A94B-AE4A-736D178FAE73}" dt="2024-12-13T01:20:39.197" v="14759" actId="478"/>
          <ac:spMkLst>
            <pc:docMk/>
            <pc:sldMk cId="1418514802" sldId="281"/>
            <ac:spMk id="23" creationId="{6968DFC0-8A3E-9CDF-6BDE-AF26FA8D7BDC}"/>
          </ac:spMkLst>
        </pc:spChg>
        <pc:spChg chg="add del mod">
          <ac:chgData name="Caruso, Andrew" userId="6bba1716-bebd-4f29-ba32-41fc42f7fbd8" providerId="ADAL" clId="{358F67B3-9E7D-A94B-AE4A-736D178FAE73}" dt="2024-12-13T01:20:39.197" v="14759" actId="478"/>
          <ac:spMkLst>
            <pc:docMk/>
            <pc:sldMk cId="1418514802" sldId="281"/>
            <ac:spMk id="24" creationId="{30679A58-098B-65FE-61E0-AB7F4A74E973}"/>
          </ac:spMkLst>
        </pc:spChg>
        <pc:spChg chg="mod">
          <ac:chgData name="Caruso, Andrew" userId="6bba1716-bebd-4f29-ba32-41fc42f7fbd8" providerId="ADAL" clId="{358F67B3-9E7D-A94B-AE4A-736D178FAE73}" dt="2024-12-12T18:45:48.336" v="12622" actId="20577"/>
          <ac:spMkLst>
            <pc:docMk/>
            <pc:sldMk cId="1418514802" sldId="281"/>
            <ac:spMk id="76" creationId="{A2541ABA-9376-8361-C650-03A7D2E69E2E}"/>
          </ac:spMkLst>
        </pc:spChg>
        <pc:picChg chg="add mod">
          <ac:chgData name="Caruso, Andrew" userId="6bba1716-bebd-4f29-ba32-41fc42f7fbd8" providerId="ADAL" clId="{358F67B3-9E7D-A94B-AE4A-736D178FAE73}" dt="2024-12-12T18:46:21.292" v="12627" actId="1076"/>
          <ac:picMkLst>
            <pc:docMk/>
            <pc:sldMk cId="1418514802" sldId="281"/>
            <ac:picMk id="9" creationId="{FB3E239B-8588-3939-AB70-432D882B1F30}"/>
          </ac:picMkLst>
        </pc:picChg>
        <pc:cxnChg chg="add del mod">
          <ac:chgData name="Caruso, Andrew" userId="6bba1716-bebd-4f29-ba32-41fc42f7fbd8" providerId="ADAL" clId="{358F67B3-9E7D-A94B-AE4A-736D178FAE73}" dt="2024-12-12T04:21:44.875" v="10071" actId="478"/>
          <ac:cxnSpMkLst>
            <pc:docMk/>
            <pc:sldMk cId="1418514802" sldId="281"/>
            <ac:cxnSpMk id="11" creationId="{1E454986-A116-DF54-D821-5B3FED96A287}"/>
          </ac:cxnSpMkLst>
        </pc:cxnChg>
        <pc:cxnChg chg="add del mod">
          <ac:chgData name="Caruso, Andrew" userId="6bba1716-bebd-4f29-ba32-41fc42f7fbd8" providerId="ADAL" clId="{358F67B3-9E7D-A94B-AE4A-736D178FAE73}" dt="2024-12-12T04:21:44.875" v="10071" actId="478"/>
          <ac:cxnSpMkLst>
            <pc:docMk/>
            <pc:sldMk cId="1418514802" sldId="281"/>
            <ac:cxnSpMk id="13" creationId="{2160F9C3-D95E-98CD-C941-E0017A8718A2}"/>
          </ac:cxnSpMkLst>
        </pc:cxnChg>
      </pc:sldChg>
      <pc:sldChg chg="delSp modSp add del mod">
        <pc:chgData name="Caruso, Andrew" userId="6bba1716-bebd-4f29-ba32-41fc42f7fbd8" providerId="ADAL" clId="{358F67B3-9E7D-A94B-AE4A-736D178FAE73}" dt="2024-12-12T04:19:44.658" v="10034" actId="2696"/>
        <pc:sldMkLst>
          <pc:docMk/>
          <pc:sldMk cId="436273133" sldId="282"/>
        </pc:sldMkLst>
        <pc:spChg chg="mod">
          <ac:chgData name="Caruso, Andrew" userId="6bba1716-bebd-4f29-ba32-41fc42f7fbd8" providerId="ADAL" clId="{358F67B3-9E7D-A94B-AE4A-736D178FAE73}" dt="2024-12-12T04:17:57.374" v="9916" actId="20577"/>
          <ac:spMkLst>
            <pc:docMk/>
            <pc:sldMk cId="436273133" sldId="282"/>
            <ac:spMk id="2" creationId="{155288F6-3B65-752D-1997-FEAF7BC0CBAC}"/>
          </ac:spMkLst>
        </pc:spChg>
        <pc:spChg chg="del">
          <ac:chgData name="Caruso, Andrew" userId="6bba1716-bebd-4f29-ba32-41fc42f7fbd8" providerId="ADAL" clId="{358F67B3-9E7D-A94B-AE4A-736D178FAE73}" dt="2024-12-12T04:18:02.655" v="9917" actId="478"/>
          <ac:spMkLst>
            <pc:docMk/>
            <pc:sldMk cId="436273133" sldId="282"/>
            <ac:spMk id="4" creationId="{D645F59A-112E-E46D-049D-ADC0AA7DC210}"/>
          </ac:spMkLst>
        </pc:spChg>
        <pc:spChg chg="del">
          <ac:chgData name="Caruso, Andrew" userId="6bba1716-bebd-4f29-ba32-41fc42f7fbd8" providerId="ADAL" clId="{358F67B3-9E7D-A94B-AE4A-736D178FAE73}" dt="2024-12-12T04:18:04.678" v="9918" actId="478"/>
          <ac:spMkLst>
            <pc:docMk/>
            <pc:sldMk cId="436273133" sldId="282"/>
            <ac:spMk id="76" creationId="{A2541ABA-9376-8361-C650-03A7D2E69E2E}"/>
          </ac:spMkLst>
        </pc:spChg>
      </pc:sldChg>
      <pc:sldChg chg="add del">
        <pc:chgData name="Caruso, Andrew" userId="6bba1716-bebd-4f29-ba32-41fc42f7fbd8" providerId="ADAL" clId="{358F67B3-9E7D-A94B-AE4A-736D178FAE73}" dt="2024-12-12T04:17:14.720" v="9903" actId="2696"/>
        <pc:sldMkLst>
          <pc:docMk/>
          <pc:sldMk cId="3761447700" sldId="282"/>
        </pc:sldMkLst>
      </pc:sldChg>
      <pc:sldChg chg="modSp add del mod">
        <pc:chgData name="Caruso, Andrew" userId="6bba1716-bebd-4f29-ba32-41fc42f7fbd8" providerId="ADAL" clId="{358F67B3-9E7D-A94B-AE4A-736D178FAE73}" dt="2024-12-12T04:24:20.789" v="10169" actId="2696"/>
        <pc:sldMkLst>
          <pc:docMk/>
          <pc:sldMk cId="3784266063" sldId="283"/>
        </pc:sldMkLst>
        <pc:spChg chg="mod">
          <ac:chgData name="Caruso, Andrew" userId="6bba1716-bebd-4f29-ba32-41fc42f7fbd8" providerId="ADAL" clId="{358F67B3-9E7D-A94B-AE4A-736D178FAE73}" dt="2024-12-12T04:19:32.251" v="10032" actId="113"/>
          <ac:spMkLst>
            <pc:docMk/>
            <pc:sldMk cId="3784266063" sldId="283"/>
            <ac:spMk id="4" creationId="{D645F59A-112E-E46D-049D-ADC0AA7DC210}"/>
          </ac:spMkLst>
        </pc:spChg>
        <pc:spChg chg="mod">
          <ac:chgData name="Caruso, Andrew" userId="6bba1716-bebd-4f29-ba32-41fc42f7fbd8" providerId="ADAL" clId="{358F67B3-9E7D-A94B-AE4A-736D178FAE73}" dt="2024-12-12T04:18:40.499" v="9935" actId="20577"/>
          <ac:spMkLst>
            <pc:docMk/>
            <pc:sldMk cId="3784266063" sldId="283"/>
            <ac:spMk id="76" creationId="{A2541ABA-9376-8361-C650-03A7D2E69E2E}"/>
          </ac:spMkLst>
        </pc:spChg>
      </pc:sldChg>
      <pc:sldChg chg="addSp delSp modSp add del mod ord">
        <pc:chgData name="Caruso, Andrew" userId="6bba1716-bebd-4f29-ba32-41fc42f7fbd8" providerId="ADAL" clId="{358F67B3-9E7D-A94B-AE4A-736D178FAE73}" dt="2024-12-12T20:28:40.098" v="13749" actId="2696"/>
        <pc:sldMkLst>
          <pc:docMk/>
          <pc:sldMk cId="1074735726" sldId="284"/>
        </pc:sldMkLst>
        <pc:spChg chg="mod">
          <ac:chgData name="Caruso, Andrew" userId="6bba1716-bebd-4f29-ba32-41fc42f7fbd8" providerId="ADAL" clId="{358F67B3-9E7D-A94B-AE4A-736D178FAE73}" dt="2024-12-12T19:25:24.921" v="13077" actId="20577"/>
          <ac:spMkLst>
            <pc:docMk/>
            <pc:sldMk cId="1074735726" sldId="284"/>
            <ac:spMk id="2" creationId="{155288F6-3B65-752D-1997-FEAF7BC0CBAC}"/>
          </ac:spMkLst>
        </pc:spChg>
        <pc:spChg chg="mod">
          <ac:chgData name="Caruso, Andrew" userId="6bba1716-bebd-4f29-ba32-41fc42f7fbd8" providerId="ADAL" clId="{358F67B3-9E7D-A94B-AE4A-736D178FAE73}" dt="2024-12-12T19:15:11.854" v="12898" actId="1076"/>
          <ac:spMkLst>
            <pc:docMk/>
            <pc:sldMk cId="1074735726" sldId="284"/>
            <ac:spMk id="4" creationId="{D645F59A-112E-E46D-049D-ADC0AA7DC210}"/>
          </ac:spMkLst>
        </pc:spChg>
        <pc:spChg chg="del">
          <ac:chgData name="Caruso, Andrew" userId="6bba1716-bebd-4f29-ba32-41fc42f7fbd8" providerId="ADAL" clId="{358F67B3-9E7D-A94B-AE4A-736D178FAE73}" dt="2024-12-12T19:14:52.848" v="12891" actId="478"/>
          <ac:spMkLst>
            <pc:docMk/>
            <pc:sldMk cId="1074735726" sldId="284"/>
            <ac:spMk id="6" creationId="{5141CA5A-FC3A-2372-1BBB-71EA532158F1}"/>
          </ac:spMkLst>
        </pc:spChg>
        <pc:spChg chg="del mod">
          <ac:chgData name="Caruso, Andrew" userId="6bba1716-bebd-4f29-ba32-41fc42f7fbd8" providerId="ADAL" clId="{358F67B3-9E7D-A94B-AE4A-736D178FAE73}" dt="2024-12-12T19:14:56.566" v="12893" actId="478"/>
          <ac:spMkLst>
            <pc:docMk/>
            <pc:sldMk cId="1074735726" sldId="284"/>
            <ac:spMk id="7" creationId="{04FB8C48-8A09-DB88-538B-1C706CC6DA79}"/>
          </ac:spMkLst>
        </pc:spChg>
        <pc:spChg chg="del">
          <ac:chgData name="Caruso, Andrew" userId="6bba1716-bebd-4f29-ba32-41fc42f7fbd8" providerId="ADAL" clId="{358F67B3-9E7D-A94B-AE4A-736D178FAE73}" dt="2024-12-12T19:14:51.066" v="12890" actId="478"/>
          <ac:spMkLst>
            <pc:docMk/>
            <pc:sldMk cId="1074735726" sldId="284"/>
            <ac:spMk id="9" creationId="{07589ACC-3985-9F21-BC0A-D94ACC52562D}"/>
          </ac:spMkLst>
        </pc:spChg>
        <pc:spChg chg="add mod">
          <ac:chgData name="Caruso, Andrew" userId="6bba1716-bebd-4f29-ba32-41fc42f7fbd8" providerId="ADAL" clId="{358F67B3-9E7D-A94B-AE4A-736D178FAE73}" dt="2024-12-12T19:15:01.383" v="12895" actId="1076"/>
          <ac:spMkLst>
            <pc:docMk/>
            <pc:sldMk cId="1074735726" sldId="284"/>
            <ac:spMk id="15" creationId="{F5CE8E8F-0A69-B4C1-D723-6B7D4DF3C453}"/>
          </ac:spMkLst>
        </pc:spChg>
        <pc:spChg chg="add mod">
          <ac:chgData name="Caruso, Andrew" userId="6bba1716-bebd-4f29-ba32-41fc42f7fbd8" providerId="ADAL" clId="{358F67B3-9E7D-A94B-AE4A-736D178FAE73}" dt="2024-12-12T19:15:01.383" v="12895" actId="1076"/>
          <ac:spMkLst>
            <pc:docMk/>
            <pc:sldMk cId="1074735726" sldId="284"/>
            <ac:spMk id="17" creationId="{B7FBB120-8B1B-40BE-D4FF-2618F083460B}"/>
          </ac:spMkLst>
        </pc:spChg>
        <pc:spChg chg="add mod">
          <ac:chgData name="Caruso, Andrew" userId="6bba1716-bebd-4f29-ba32-41fc42f7fbd8" providerId="ADAL" clId="{358F67B3-9E7D-A94B-AE4A-736D178FAE73}" dt="2024-12-12T19:15:01.383" v="12895" actId="1076"/>
          <ac:spMkLst>
            <pc:docMk/>
            <pc:sldMk cId="1074735726" sldId="284"/>
            <ac:spMk id="18" creationId="{8B8D3E53-10E5-6888-6BC7-C4EE3C41EAFF}"/>
          </ac:spMkLst>
        </pc:spChg>
        <pc:spChg chg="add mod">
          <ac:chgData name="Caruso, Andrew" userId="6bba1716-bebd-4f29-ba32-41fc42f7fbd8" providerId="ADAL" clId="{358F67B3-9E7D-A94B-AE4A-736D178FAE73}" dt="2024-12-12T19:15:01.383" v="12895" actId="1076"/>
          <ac:spMkLst>
            <pc:docMk/>
            <pc:sldMk cId="1074735726" sldId="284"/>
            <ac:spMk id="21" creationId="{A945522C-DBF2-70A5-7E2D-342A10FEAC2C}"/>
          </ac:spMkLst>
        </pc:spChg>
        <pc:spChg chg="add mod">
          <ac:chgData name="Caruso, Andrew" userId="6bba1716-bebd-4f29-ba32-41fc42f7fbd8" providerId="ADAL" clId="{358F67B3-9E7D-A94B-AE4A-736D178FAE73}" dt="2024-12-12T19:15:01.383" v="12895" actId="1076"/>
          <ac:spMkLst>
            <pc:docMk/>
            <pc:sldMk cId="1074735726" sldId="284"/>
            <ac:spMk id="22" creationId="{E1FFFD58-9B03-87F1-81AA-4C946314C973}"/>
          </ac:spMkLst>
        </pc:spChg>
        <pc:spChg chg="add mod">
          <ac:chgData name="Caruso, Andrew" userId="6bba1716-bebd-4f29-ba32-41fc42f7fbd8" providerId="ADAL" clId="{358F67B3-9E7D-A94B-AE4A-736D178FAE73}" dt="2024-12-12T19:15:01.383" v="12895" actId="1076"/>
          <ac:spMkLst>
            <pc:docMk/>
            <pc:sldMk cId="1074735726" sldId="284"/>
            <ac:spMk id="23" creationId="{500A4CBD-588E-F14C-7252-9962B9F426E7}"/>
          </ac:spMkLst>
        </pc:spChg>
        <pc:cxnChg chg="del mod">
          <ac:chgData name="Caruso, Andrew" userId="6bba1716-bebd-4f29-ba32-41fc42f7fbd8" providerId="ADAL" clId="{358F67B3-9E7D-A94B-AE4A-736D178FAE73}" dt="2024-12-12T19:14:51.066" v="12890" actId="478"/>
          <ac:cxnSpMkLst>
            <pc:docMk/>
            <pc:sldMk cId="1074735726" sldId="284"/>
            <ac:cxnSpMk id="11" creationId="{1E454986-A116-DF54-D821-5B3FED96A287}"/>
          </ac:cxnSpMkLst>
        </pc:cxnChg>
        <pc:cxnChg chg="del mod">
          <ac:chgData name="Caruso, Andrew" userId="6bba1716-bebd-4f29-ba32-41fc42f7fbd8" providerId="ADAL" clId="{358F67B3-9E7D-A94B-AE4A-736D178FAE73}" dt="2024-12-12T19:14:51.066" v="12890" actId="478"/>
          <ac:cxnSpMkLst>
            <pc:docMk/>
            <pc:sldMk cId="1074735726" sldId="284"/>
            <ac:cxnSpMk id="13" creationId="{2160F9C3-D95E-98CD-C941-E0017A8718A2}"/>
          </ac:cxnSpMkLst>
        </pc:cxnChg>
        <pc:cxnChg chg="add mod">
          <ac:chgData name="Caruso, Andrew" userId="6bba1716-bebd-4f29-ba32-41fc42f7fbd8" providerId="ADAL" clId="{358F67B3-9E7D-A94B-AE4A-736D178FAE73}" dt="2024-12-12T19:15:01.383" v="12895" actId="1076"/>
          <ac:cxnSpMkLst>
            <pc:docMk/>
            <pc:sldMk cId="1074735726" sldId="284"/>
            <ac:cxnSpMk id="19" creationId="{0B760F13-FD47-1E61-513E-F3DBA4A1B38C}"/>
          </ac:cxnSpMkLst>
        </pc:cxnChg>
        <pc:cxnChg chg="add mod">
          <ac:chgData name="Caruso, Andrew" userId="6bba1716-bebd-4f29-ba32-41fc42f7fbd8" providerId="ADAL" clId="{358F67B3-9E7D-A94B-AE4A-736D178FAE73}" dt="2024-12-12T19:15:01.383" v="12895" actId="1076"/>
          <ac:cxnSpMkLst>
            <pc:docMk/>
            <pc:sldMk cId="1074735726" sldId="284"/>
            <ac:cxnSpMk id="20" creationId="{8C22824B-ECA9-1DAF-DD72-70BF39480167}"/>
          </ac:cxnSpMkLst>
        </pc:cxnChg>
      </pc:sldChg>
      <pc:sldChg chg="addSp delSp modSp add mod delDesignElem">
        <pc:chgData name="Caruso, Andrew" userId="6bba1716-bebd-4f29-ba32-41fc42f7fbd8" providerId="ADAL" clId="{358F67B3-9E7D-A94B-AE4A-736D178FAE73}" dt="2024-12-13T02:55:00.602" v="16787" actId="478"/>
        <pc:sldMkLst>
          <pc:docMk/>
          <pc:sldMk cId="2594319882" sldId="285"/>
        </pc:sldMkLst>
        <pc:spChg chg="mod">
          <ac:chgData name="Caruso, Andrew" userId="6bba1716-bebd-4f29-ba32-41fc42f7fbd8" providerId="ADAL" clId="{358F67B3-9E7D-A94B-AE4A-736D178FAE73}" dt="2024-12-12T04:23:33.165" v="10164" actId="26606"/>
          <ac:spMkLst>
            <pc:docMk/>
            <pc:sldMk cId="2594319882" sldId="285"/>
            <ac:spMk id="2" creationId="{155288F6-3B65-752D-1997-FEAF7BC0CBAC}"/>
          </ac:spMkLst>
        </pc:spChg>
        <pc:spChg chg="mod">
          <ac:chgData name="Caruso, Andrew" userId="6bba1716-bebd-4f29-ba32-41fc42f7fbd8" providerId="ADAL" clId="{358F67B3-9E7D-A94B-AE4A-736D178FAE73}" dt="2024-12-12T04:23:47.558" v="10168" actId="27636"/>
          <ac:spMkLst>
            <pc:docMk/>
            <pc:sldMk cId="2594319882" sldId="285"/>
            <ac:spMk id="3" creationId="{CB5EA901-84A4-3E3C-F90E-205664901516}"/>
          </ac:spMkLst>
        </pc:spChg>
        <pc:spChg chg="add del mod">
          <ac:chgData name="Caruso, Andrew" userId="6bba1716-bebd-4f29-ba32-41fc42f7fbd8" providerId="ADAL" clId="{358F67B3-9E7D-A94B-AE4A-736D178FAE73}" dt="2024-12-13T02:54:58.451" v="16786" actId="478"/>
          <ac:spMkLst>
            <pc:docMk/>
            <pc:sldMk cId="2594319882" sldId="285"/>
            <ac:spMk id="4" creationId="{3D950139-FAE9-09F7-CCAB-2FEE989E7186}"/>
          </ac:spMkLst>
        </pc:spChg>
        <pc:spChg chg="del">
          <ac:chgData name="Caruso, Andrew" userId="6bba1716-bebd-4f29-ba32-41fc42f7fbd8" providerId="ADAL" clId="{358F67B3-9E7D-A94B-AE4A-736D178FAE73}" dt="2024-12-12T04:22:50.162" v="10163" actId="478"/>
          <ac:spMkLst>
            <pc:docMk/>
            <pc:sldMk cId="2594319882" sldId="285"/>
            <ac:spMk id="4" creationId="{8BC5FA3A-F3A8-1125-F73A-4158F2F430A0}"/>
          </ac:spMkLst>
        </pc:spChg>
        <pc:spChg chg="mod ord">
          <ac:chgData name="Caruso, Andrew" userId="6bba1716-bebd-4f29-ba32-41fc42f7fbd8" providerId="ADAL" clId="{358F67B3-9E7D-A94B-AE4A-736D178FAE73}" dt="2024-12-13T00:55:54.544" v="14394" actId="20577"/>
          <ac:spMkLst>
            <pc:docMk/>
            <pc:sldMk cId="2594319882" sldId="285"/>
            <ac:spMk id="5" creationId="{F917A602-2E9E-4D14-9B5B-1D394620DC5B}"/>
          </ac:spMkLst>
        </pc:spChg>
        <pc:spChg chg="add del mod">
          <ac:chgData name="Caruso, Andrew" userId="6bba1716-bebd-4f29-ba32-41fc42f7fbd8" providerId="ADAL" clId="{358F67B3-9E7D-A94B-AE4A-736D178FAE73}" dt="2024-12-13T02:54:53.262" v="16784" actId="478"/>
          <ac:spMkLst>
            <pc:docMk/>
            <pc:sldMk cId="2594319882" sldId="285"/>
            <ac:spMk id="6" creationId="{D0755F58-5BAB-ECCD-3A57-B07B5399D98E}"/>
          </ac:spMkLst>
        </pc:spChg>
        <pc:spChg chg="add mod">
          <ac:chgData name="Caruso, Andrew" userId="6bba1716-bebd-4f29-ba32-41fc42f7fbd8" providerId="ADAL" clId="{358F67B3-9E7D-A94B-AE4A-736D178FAE73}" dt="2024-12-12T04:27:46.639" v="10256" actId="20577"/>
          <ac:spMkLst>
            <pc:docMk/>
            <pc:sldMk cId="2594319882" sldId="285"/>
            <ac:spMk id="7" creationId="{FFB104CE-7ADF-B155-177F-16EDD3AF573B}"/>
          </ac:spMkLst>
        </pc:spChg>
        <pc:spChg chg="add del mod">
          <ac:chgData name="Caruso, Andrew" userId="6bba1716-bebd-4f29-ba32-41fc42f7fbd8" providerId="ADAL" clId="{358F67B3-9E7D-A94B-AE4A-736D178FAE73}" dt="2024-12-13T02:54:56.461" v="16785" actId="478"/>
          <ac:spMkLst>
            <pc:docMk/>
            <pc:sldMk cId="2594319882" sldId="285"/>
            <ac:spMk id="8" creationId="{10737AC4-3F62-D85A-14D5-8AACB2A32BF0}"/>
          </ac:spMkLst>
        </pc:spChg>
        <pc:spChg chg="del">
          <ac:chgData name="Caruso, Andrew" userId="6bba1716-bebd-4f29-ba32-41fc42f7fbd8" providerId="ADAL" clId="{358F67B3-9E7D-A94B-AE4A-736D178FAE73}" dt="2024-12-12T04:23:33.165" v="10164" actId="26606"/>
          <ac:spMkLst>
            <pc:docMk/>
            <pc:sldMk cId="2594319882" sldId="285"/>
            <ac:spMk id="8" creationId="{72526924-84D3-45FB-A5FE-62D8FCBF53B6}"/>
          </ac:spMkLst>
        </pc:spChg>
        <pc:spChg chg="add del mod">
          <ac:chgData name="Caruso, Andrew" userId="6bba1716-bebd-4f29-ba32-41fc42f7fbd8" providerId="ADAL" clId="{358F67B3-9E7D-A94B-AE4A-736D178FAE73}" dt="2024-12-12T04:27:53.220" v="10259" actId="478"/>
          <ac:spMkLst>
            <pc:docMk/>
            <pc:sldMk cId="2594319882" sldId="285"/>
            <ac:spMk id="9" creationId="{5A596DA0-96A3-E506-5FDD-848060C179DC}"/>
          </ac:spMkLst>
        </pc:spChg>
        <pc:spChg chg="add del mod">
          <ac:chgData name="Caruso, Andrew" userId="6bba1716-bebd-4f29-ba32-41fc42f7fbd8" providerId="ADAL" clId="{358F67B3-9E7D-A94B-AE4A-736D178FAE73}" dt="2024-12-13T02:50:58.770" v="16565" actId="478"/>
          <ac:spMkLst>
            <pc:docMk/>
            <pc:sldMk cId="2594319882" sldId="285"/>
            <ac:spMk id="9" creationId="{9F910F89-CD06-F6D8-B06D-8CC4E8209867}"/>
          </ac:spMkLst>
        </pc:spChg>
        <pc:spChg chg="add del mod">
          <ac:chgData name="Caruso, Andrew" userId="6bba1716-bebd-4f29-ba32-41fc42f7fbd8" providerId="ADAL" clId="{358F67B3-9E7D-A94B-AE4A-736D178FAE73}" dt="2024-12-13T02:53:28.336" v="16748" actId="478"/>
          <ac:spMkLst>
            <pc:docMk/>
            <pc:sldMk cId="2594319882" sldId="285"/>
            <ac:spMk id="10" creationId="{4C2EFBDA-4BA2-C553-DF5C-4BC67D060132}"/>
          </ac:spMkLst>
        </pc:spChg>
        <pc:spChg chg="del">
          <ac:chgData name="Caruso, Andrew" userId="6bba1716-bebd-4f29-ba32-41fc42f7fbd8" providerId="ADAL" clId="{358F67B3-9E7D-A94B-AE4A-736D178FAE73}" dt="2024-12-12T04:23:33.165" v="10164" actId="26606"/>
          <ac:spMkLst>
            <pc:docMk/>
            <pc:sldMk cId="2594319882" sldId="285"/>
            <ac:spMk id="10" creationId="{5C2A6256-1DD0-4E4B-A8B3-9A711B4DBE0C}"/>
          </ac:spMkLst>
        </pc:spChg>
        <pc:spChg chg="add del mod">
          <ac:chgData name="Caruso, Andrew" userId="6bba1716-bebd-4f29-ba32-41fc42f7fbd8" providerId="ADAL" clId="{358F67B3-9E7D-A94B-AE4A-736D178FAE73}" dt="2024-12-13T02:53:59.504" v="16763" actId="478"/>
          <ac:spMkLst>
            <pc:docMk/>
            <pc:sldMk cId="2594319882" sldId="285"/>
            <ac:spMk id="11" creationId="{18FC705C-C947-7DD7-37B7-029F701A296A}"/>
          </ac:spMkLst>
        </pc:spChg>
        <pc:spChg chg="add del mod">
          <ac:chgData name="Caruso, Andrew" userId="6bba1716-bebd-4f29-ba32-41fc42f7fbd8" providerId="ADAL" clId="{358F67B3-9E7D-A94B-AE4A-736D178FAE73}" dt="2024-12-12T04:28:03.011" v="10262" actId="478"/>
          <ac:spMkLst>
            <pc:docMk/>
            <pc:sldMk cId="2594319882" sldId="285"/>
            <ac:spMk id="11" creationId="{6C63138F-4EE6-40A6-9FFA-9323CE61608D}"/>
          </ac:spMkLst>
        </pc:spChg>
        <pc:spChg chg="del">
          <ac:chgData name="Caruso, Andrew" userId="6bba1716-bebd-4f29-ba32-41fc42f7fbd8" providerId="ADAL" clId="{358F67B3-9E7D-A94B-AE4A-736D178FAE73}" dt="2024-12-12T04:23:33.165" v="10164" actId="26606"/>
          <ac:spMkLst>
            <pc:docMk/>
            <pc:sldMk cId="2594319882" sldId="285"/>
            <ac:spMk id="12" creationId="{41760540-185E-4652-BFD2-9B362EF3BC99}"/>
          </ac:spMkLst>
        </pc:spChg>
        <pc:spChg chg="add del mod">
          <ac:chgData name="Caruso, Andrew" userId="6bba1716-bebd-4f29-ba32-41fc42f7fbd8" providerId="ADAL" clId="{358F67B3-9E7D-A94B-AE4A-736D178FAE73}" dt="2024-12-13T02:55:00.602" v="16787" actId="478"/>
          <ac:spMkLst>
            <pc:docMk/>
            <pc:sldMk cId="2594319882" sldId="285"/>
            <ac:spMk id="12" creationId="{E871CE66-91EA-6271-862C-CC7CD2C5B063}"/>
          </ac:spMkLst>
        </pc:spChg>
        <pc:spChg chg="add del mod">
          <ac:chgData name="Caruso, Andrew" userId="6bba1716-bebd-4f29-ba32-41fc42f7fbd8" providerId="ADAL" clId="{358F67B3-9E7D-A94B-AE4A-736D178FAE73}" dt="2024-12-13T02:55:00.602" v="16787" actId="478"/>
          <ac:spMkLst>
            <pc:docMk/>
            <pc:sldMk cId="2594319882" sldId="285"/>
            <ac:spMk id="13" creationId="{D946959B-22F8-AF21-97CA-858AEE99575E}"/>
          </ac:spMkLst>
        </pc:spChg>
        <pc:spChg chg="del">
          <ac:chgData name="Caruso, Andrew" userId="6bba1716-bebd-4f29-ba32-41fc42f7fbd8" providerId="ADAL" clId="{358F67B3-9E7D-A94B-AE4A-736D178FAE73}" dt="2024-12-12T04:23:33.165" v="10164" actId="26606"/>
          <ac:spMkLst>
            <pc:docMk/>
            <pc:sldMk cId="2594319882" sldId="285"/>
            <ac:spMk id="14" creationId="{729789F4-85C1-41A0-83EB-992E22210CB9}"/>
          </ac:spMkLst>
        </pc:spChg>
        <pc:spChg chg="del">
          <ac:chgData name="Caruso, Andrew" userId="6bba1716-bebd-4f29-ba32-41fc42f7fbd8" providerId="ADAL" clId="{358F67B3-9E7D-A94B-AE4A-736D178FAE73}" dt="2024-12-12T04:23:33.165" v="10164" actId="26606"/>
          <ac:spMkLst>
            <pc:docMk/>
            <pc:sldMk cId="2594319882" sldId="285"/>
            <ac:spMk id="16" creationId="{9D9D367D-6DD2-4A7C-8918-0DCAC297559A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594319882" sldId="285"/>
            <ac:spMk id="23" creationId="{1ED69555-EE48-4B19-812B-4E1068DBF976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594319882" sldId="285"/>
            <ac:spMk id="25" creationId="{57AEB73D-F521-4B19-820F-12DB6BCC8406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594319882" sldId="285"/>
            <ac:spMk id="27" creationId="{6B72EEBA-3A5D-41CE-8465-A45A0F65674E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594319882" sldId="285"/>
            <ac:spMk id="29" creationId="{CA22F210-7186-4074-94C5-FAD2C2EB15B2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594319882" sldId="285"/>
            <ac:spMk id="31" creationId="{7ED93057-B056-4D1D-B0DA-F1619DAAF5A1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594319882" sldId="285"/>
            <ac:spMk id="33" creationId="{F5B41592-BC5E-4AE2-8CA7-91C73FD8F744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594319882" sldId="285"/>
            <ac:spMk id="35" creationId="{CB574A3D-9991-4D4A-91DF-0D0DE47DB31E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594319882" sldId="285"/>
            <ac:spMk id="37" creationId="{D5A56255-4961-41E1-887B-7319F23C909E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594319882" sldId="285"/>
            <ac:spMk id="39" creationId="{E7CAD65F-AAC9-4CC9-B5F5-E963F24F456D}"/>
          </ac:spMkLst>
        </pc:spChg>
        <pc:picChg chg="add del">
          <ac:chgData name="Caruso, Andrew" userId="6bba1716-bebd-4f29-ba32-41fc42f7fbd8" providerId="ADAL" clId="{358F67B3-9E7D-A94B-AE4A-736D178FAE73}" dt="2024-12-12T04:23:35.516" v="10165" actId="478"/>
          <ac:picMkLst>
            <pc:docMk/>
            <pc:sldMk cId="2594319882" sldId="285"/>
            <ac:picMk id="20" creationId="{C772B42A-D2DF-ACCC-4460-23B74C276872}"/>
          </ac:picMkLst>
        </pc:picChg>
      </pc:sldChg>
      <pc:sldChg chg="addSp delSp modSp add mod ord delDesignElem">
        <pc:chgData name="Caruso, Andrew" userId="6bba1716-bebd-4f29-ba32-41fc42f7fbd8" providerId="ADAL" clId="{358F67B3-9E7D-A94B-AE4A-736D178FAE73}" dt="2024-12-13T01:57:58.966" v="15097" actId="20577"/>
        <pc:sldMkLst>
          <pc:docMk/>
          <pc:sldMk cId="4121155374" sldId="286"/>
        </pc:sldMkLst>
        <pc:spChg chg="mod">
          <ac:chgData name="Caruso, Andrew" userId="6bba1716-bebd-4f29-ba32-41fc42f7fbd8" providerId="ADAL" clId="{358F67B3-9E7D-A94B-AE4A-736D178FAE73}" dt="2024-12-12T15:52:46.353" v="11048" actId="20577"/>
          <ac:spMkLst>
            <pc:docMk/>
            <pc:sldMk cId="4121155374" sldId="286"/>
            <ac:spMk id="2" creationId="{155288F6-3B65-752D-1997-FEAF7BC0CBAC}"/>
          </ac:spMkLst>
        </pc:spChg>
        <pc:spChg chg="mod">
          <ac:chgData name="Caruso, Andrew" userId="6bba1716-bebd-4f29-ba32-41fc42f7fbd8" providerId="ADAL" clId="{358F67B3-9E7D-A94B-AE4A-736D178FAE73}" dt="2024-12-12T20:43:21.206" v="14276"/>
          <ac:spMkLst>
            <pc:docMk/>
            <pc:sldMk cId="4121155374" sldId="286"/>
            <ac:spMk id="3" creationId="{C0A07F48-117C-C25F-8179-3D5F6D5D8A08}"/>
          </ac:spMkLst>
        </pc:spChg>
        <pc:spChg chg="del">
          <ac:chgData name="Caruso, Andrew" userId="6bba1716-bebd-4f29-ba32-41fc42f7fbd8" providerId="ADAL" clId="{358F67B3-9E7D-A94B-AE4A-736D178FAE73}" dt="2024-12-12T15:52:50.468" v="11049" actId="478"/>
          <ac:spMkLst>
            <pc:docMk/>
            <pc:sldMk cId="4121155374" sldId="286"/>
            <ac:spMk id="4" creationId="{7EF67C70-9286-0E4A-7648-154FCF3C7885}"/>
          </ac:spMkLst>
        </pc:spChg>
        <pc:spChg chg="mod">
          <ac:chgData name="Caruso, Andrew" userId="6bba1716-bebd-4f29-ba32-41fc42f7fbd8" providerId="ADAL" clId="{358F67B3-9E7D-A94B-AE4A-736D178FAE73}" dt="2024-12-13T01:57:58.966" v="15097" actId="20577"/>
          <ac:spMkLst>
            <pc:docMk/>
            <pc:sldMk cId="4121155374" sldId="286"/>
            <ac:spMk id="5" creationId="{F917A602-2E9E-4D14-9B5B-1D394620DC5B}"/>
          </ac:spMkLst>
        </pc:spChg>
        <pc:spChg chg="del">
          <ac:chgData name="Caruso, Andrew" userId="6bba1716-bebd-4f29-ba32-41fc42f7fbd8" providerId="ADAL" clId="{358F67B3-9E7D-A94B-AE4A-736D178FAE73}" dt="2024-12-12T15:52:51.633" v="11050" actId="478"/>
          <ac:spMkLst>
            <pc:docMk/>
            <pc:sldMk cId="4121155374" sldId="286"/>
            <ac:spMk id="6" creationId="{76C25B3A-4195-EFBF-8684-7E4F0978FAF2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4121155374" sldId="286"/>
            <ac:spMk id="8" creationId="{72526924-84D3-45FB-A5FE-62D8FCBF53B6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4121155374" sldId="286"/>
            <ac:spMk id="10" creationId="{5C2A6256-1DD0-4E4B-A8B3-9A711B4DBE0C}"/>
          </ac:spMkLst>
        </pc:spChg>
        <pc:spChg chg="add mod">
          <ac:chgData name="Caruso, Andrew" userId="6bba1716-bebd-4f29-ba32-41fc42f7fbd8" providerId="ADAL" clId="{358F67B3-9E7D-A94B-AE4A-736D178FAE73}" dt="2024-12-12T16:13:53.023" v="11379" actId="1076"/>
          <ac:spMkLst>
            <pc:docMk/>
            <pc:sldMk cId="4121155374" sldId="286"/>
            <ac:spMk id="11" creationId="{5EEA2C39-AF08-C38E-E536-741EE41295CF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4121155374" sldId="286"/>
            <ac:spMk id="12" creationId="{41760540-185E-4652-BFD2-9B362EF3BC99}"/>
          </ac:spMkLst>
        </pc:spChg>
        <pc:spChg chg="del">
          <ac:chgData name="Caruso, Andrew" userId="6bba1716-bebd-4f29-ba32-41fc42f7fbd8" providerId="ADAL" clId="{358F67B3-9E7D-A94B-AE4A-736D178FAE73}" dt="2024-12-12T15:52:53.572" v="11051" actId="478"/>
          <ac:spMkLst>
            <pc:docMk/>
            <pc:sldMk cId="4121155374" sldId="286"/>
            <ac:spMk id="13" creationId="{FFE53CC0-4DC7-15AD-E226-A8F6CC5DED4D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4121155374" sldId="286"/>
            <ac:spMk id="14" creationId="{729789F4-85C1-41A0-83EB-992E22210CB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4121155374" sldId="286"/>
            <ac:spMk id="16" creationId="{9D9D367D-6DD2-4A7C-8918-0DCAC297559A}"/>
          </ac:spMkLst>
        </pc:spChg>
        <pc:spChg chg="add mod">
          <ac:chgData name="Caruso, Andrew" userId="6bba1716-bebd-4f29-ba32-41fc42f7fbd8" providerId="ADAL" clId="{358F67B3-9E7D-A94B-AE4A-736D178FAE73}" dt="2024-12-12T16:14:47.772" v="11458" actId="1076"/>
          <ac:spMkLst>
            <pc:docMk/>
            <pc:sldMk cId="4121155374" sldId="286"/>
            <ac:spMk id="17" creationId="{C71FC9E5-5376-6861-AB60-C12235639183}"/>
          </ac:spMkLst>
        </pc:spChg>
        <pc:picChg chg="add mod">
          <ac:chgData name="Caruso, Andrew" userId="6bba1716-bebd-4f29-ba32-41fc42f7fbd8" providerId="ADAL" clId="{358F67B3-9E7D-A94B-AE4A-736D178FAE73}" dt="2024-12-12T16:13:49.723" v="11378" actId="1076"/>
          <ac:picMkLst>
            <pc:docMk/>
            <pc:sldMk cId="4121155374" sldId="286"/>
            <ac:picMk id="9" creationId="{ABC4D9A6-F3DC-2E64-6E66-BB2F3D07870A}"/>
          </ac:picMkLst>
        </pc:picChg>
        <pc:picChg chg="del">
          <ac:chgData name="Caruso, Andrew" userId="6bba1716-bebd-4f29-ba32-41fc42f7fbd8" providerId="ADAL" clId="{358F67B3-9E7D-A94B-AE4A-736D178FAE73}" dt="2024-12-12T15:52:54.550" v="11052" actId="478"/>
          <ac:picMkLst>
            <pc:docMk/>
            <pc:sldMk cId="4121155374" sldId="286"/>
            <ac:picMk id="18" creationId="{803734E1-1BAC-C8C4-4898-A29848CBC324}"/>
          </ac:picMkLst>
        </pc:picChg>
      </pc:sldChg>
      <pc:sldChg chg="addSp delSp add del setBg delDesignElem">
        <pc:chgData name="Caruso, Andrew" userId="6bba1716-bebd-4f29-ba32-41fc42f7fbd8" providerId="ADAL" clId="{358F67B3-9E7D-A94B-AE4A-736D178FAE73}" dt="2024-12-12T17:51:37.722" v="11909"/>
        <pc:sldMkLst>
          <pc:docMk/>
          <pc:sldMk cId="2896556584" sldId="287"/>
        </pc:sldMkLst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2896556584" sldId="287"/>
            <ac:spMk id="8" creationId="{72526924-84D3-45FB-A5FE-62D8FCBF53B6}"/>
          </ac:spMkLst>
        </pc:spChg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2896556584" sldId="287"/>
            <ac:spMk id="10" creationId="{5C2A6256-1DD0-4E4B-A8B3-9A711B4DBE0C}"/>
          </ac:spMkLst>
        </pc:spChg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2896556584" sldId="287"/>
            <ac:spMk id="12" creationId="{41760540-185E-4652-BFD2-9B362EF3BC99}"/>
          </ac:spMkLst>
        </pc:spChg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2896556584" sldId="287"/>
            <ac:spMk id="14" creationId="{729789F4-85C1-41A0-83EB-992E22210CB9}"/>
          </ac:spMkLst>
        </pc:spChg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2896556584" sldId="287"/>
            <ac:spMk id="16" creationId="{9D9D367D-6DD2-4A7C-8918-0DCAC297559A}"/>
          </ac:spMkLst>
        </pc:spChg>
      </pc:sldChg>
      <pc:sldChg chg="addSp delSp modSp add del mod ord delDesignElem">
        <pc:chgData name="Caruso, Andrew" userId="6bba1716-bebd-4f29-ba32-41fc42f7fbd8" providerId="ADAL" clId="{358F67B3-9E7D-A94B-AE4A-736D178FAE73}" dt="2024-12-13T01:58:01.664" v="15099" actId="20577"/>
        <pc:sldMkLst>
          <pc:docMk/>
          <pc:sldMk cId="3603008413" sldId="287"/>
        </pc:sldMkLst>
        <pc:spChg chg="mod">
          <ac:chgData name="Caruso, Andrew" userId="6bba1716-bebd-4f29-ba32-41fc42f7fbd8" providerId="ADAL" clId="{358F67B3-9E7D-A94B-AE4A-736D178FAE73}" dt="2024-12-12T17:16:58.140" v="11632" actId="20577"/>
          <ac:spMkLst>
            <pc:docMk/>
            <pc:sldMk cId="3603008413" sldId="287"/>
            <ac:spMk id="2" creationId="{155288F6-3B65-752D-1997-FEAF7BC0CBAC}"/>
          </ac:spMkLst>
        </pc:spChg>
        <pc:spChg chg="mod">
          <ac:chgData name="Caruso, Andrew" userId="6bba1716-bebd-4f29-ba32-41fc42f7fbd8" providerId="ADAL" clId="{358F67B3-9E7D-A94B-AE4A-736D178FAE73}" dt="2024-12-12T20:43:21.206" v="14276"/>
          <ac:spMkLst>
            <pc:docMk/>
            <pc:sldMk cId="3603008413" sldId="287"/>
            <ac:spMk id="3" creationId="{90180BCF-69C9-B182-3F52-B6A1CC700C50}"/>
          </ac:spMkLst>
        </pc:spChg>
        <pc:spChg chg="del">
          <ac:chgData name="Caruso, Andrew" userId="6bba1716-bebd-4f29-ba32-41fc42f7fbd8" providerId="ADAL" clId="{358F67B3-9E7D-A94B-AE4A-736D178FAE73}" dt="2024-12-12T17:40:38.092" v="11734" actId="478"/>
          <ac:spMkLst>
            <pc:docMk/>
            <pc:sldMk cId="3603008413" sldId="287"/>
            <ac:spMk id="4" creationId="{2DE05E19-B562-B032-4867-B77BD117C77E}"/>
          </ac:spMkLst>
        </pc:spChg>
        <pc:spChg chg="mod">
          <ac:chgData name="Caruso, Andrew" userId="6bba1716-bebd-4f29-ba32-41fc42f7fbd8" providerId="ADAL" clId="{358F67B3-9E7D-A94B-AE4A-736D178FAE73}" dt="2024-12-13T01:58:01.664" v="15099" actId="20577"/>
          <ac:spMkLst>
            <pc:docMk/>
            <pc:sldMk cId="3603008413" sldId="287"/>
            <ac:spMk id="5" creationId="{F917A602-2E9E-4D14-9B5B-1D394620DC5B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603008413" sldId="287"/>
            <ac:spMk id="8" creationId="{72526924-84D3-45FB-A5FE-62D8FCBF53B6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603008413" sldId="287"/>
            <ac:spMk id="10" creationId="{5C2A6256-1DD0-4E4B-A8B3-9A711B4DBE0C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603008413" sldId="287"/>
            <ac:spMk id="12" creationId="{41760540-185E-4652-BFD2-9B362EF3BC99}"/>
          </ac:spMkLst>
        </pc:spChg>
        <pc:spChg chg="del">
          <ac:chgData name="Caruso, Andrew" userId="6bba1716-bebd-4f29-ba32-41fc42f7fbd8" providerId="ADAL" clId="{358F67B3-9E7D-A94B-AE4A-736D178FAE73}" dt="2024-12-12T17:40:38.092" v="11734" actId="478"/>
          <ac:spMkLst>
            <pc:docMk/>
            <pc:sldMk cId="3603008413" sldId="287"/>
            <ac:spMk id="13" creationId="{919632B4-0E99-34D1-211D-995E0C33230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603008413" sldId="287"/>
            <ac:spMk id="14" creationId="{729789F4-85C1-41A0-83EB-992E22210CB9}"/>
          </ac:spMkLst>
        </pc:spChg>
        <pc:spChg chg="del">
          <ac:chgData name="Caruso, Andrew" userId="6bba1716-bebd-4f29-ba32-41fc42f7fbd8" providerId="ADAL" clId="{358F67B3-9E7D-A94B-AE4A-736D178FAE73}" dt="2024-12-12T17:40:38.092" v="11734" actId="478"/>
          <ac:spMkLst>
            <pc:docMk/>
            <pc:sldMk cId="3603008413" sldId="287"/>
            <ac:spMk id="15" creationId="{B7A1EC3B-0167-4881-D48C-2634741B7875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603008413" sldId="287"/>
            <ac:spMk id="16" creationId="{9D9D367D-6DD2-4A7C-8918-0DCAC297559A}"/>
          </ac:spMkLst>
        </pc:spChg>
        <pc:spChg chg="mod">
          <ac:chgData name="Caruso, Andrew" userId="6bba1716-bebd-4f29-ba32-41fc42f7fbd8" providerId="ADAL" clId="{358F67B3-9E7D-A94B-AE4A-736D178FAE73}" dt="2024-12-12T17:40:57.029" v="11740" actId="1076"/>
          <ac:spMkLst>
            <pc:docMk/>
            <pc:sldMk cId="3603008413" sldId="287"/>
            <ac:spMk id="17" creationId="{D0FFA3CB-08EE-DE1B-EF1B-58C03AF68A73}"/>
          </ac:spMkLst>
        </pc:spChg>
        <pc:spChg chg="add mod">
          <ac:chgData name="Caruso, Andrew" userId="6bba1716-bebd-4f29-ba32-41fc42f7fbd8" providerId="ADAL" clId="{358F67B3-9E7D-A94B-AE4A-736D178FAE73}" dt="2024-12-12T17:49:41.087" v="11851" actId="1076"/>
          <ac:spMkLst>
            <pc:docMk/>
            <pc:sldMk cId="3603008413" sldId="287"/>
            <ac:spMk id="21" creationId="{705795D0-FC98-3CAD-4F48-1271AB299C01}"/>
          </ac:spMkLst>
        </pc:spChg>
        <pc:picChg chg="del">
          <ac:chgData name="Caruso, Andrew" userId="6bba1716-bebd-4f29-ba32-41fc42f7fbd8" providerId="ADAL" clId="{358F67B3-9E7D-A94B-AE4A-736D178FAE73}" dt="2024-12-12T17:16:59.535" v="11633" actId="478"/>
          <ac:picMkLst>
            <pc:docMk/>
            <pc:sldMk cId="3603008413" sldId="287"/>
            <ac:picMk id="9" creationId="{E3871334-92A8-5336-8320-D2E785D1D9EC}"/>
          </ac:picMkLst>
        </pc:picChg>
        <pc:picChg chg="add mod">
          <ac:chgData name="Caruso, Andrew" userId="6bba1716-bebd-4f29-ba32-41fc42f7fbd8" providerId="ADAL" clId="{358F67B3-9E7D-A94B-AE4A-736D178FAE73}" dt="2024-12-12T17:40:53.078" v="11739" actId="1076"/>
          <ac:picMkLst>
            <pc:docMk/>
            <pc:sldMk cId="3603008413" sldId="287"/>
            <ac:picMk id="18" creationId="{ED32FCCB-8D81-EC9F-970A-71FF464A5E6E}"/>
          </ac:picMkLst>
        </pc:picChg>
        <pc:picChg chg="add del mod">
          <ac:chgData name="Caruso, Andrew" userId="6bba1716-bebd-4f29-ba32-41fc42f7fbd8" providerId="ADAL" clId="{358F67B3-9E7D-A94B-AE4A-736D178FAE73}" dt="2024-12-12T17:40:33.461" v="11733" actId="478"/>
          <ac:picMkLst>
            <pc:docMk/>
            <pc:sldMk cId="3603008413" sldId="287"/>
            <ac:picMk id="20" creationId="{A09BCCD9-8B57-CE45-47ED-5E8C1CA56884}"/>
          </ac:picMkLst>
        </pc:picChg>
      </pc:sldChg>
      <pc:sldChg chg="addSp delSp modSp add del mod ord delDesignElem">
        <pc:chgData name="Caruso, Andrew" userId="6bba1716-bebd-4f29-ba32-41fc42f7fbd8" providerId="ADAL" clId="{358F67B3-9E7D-A94B-AE4A-736D178FAE73}" dt="2024-12-13T01:58:05.544" v="15101" actId="20577"/>
        <pc:sldMkLst>
          <pc:docMk/>
          <pc:sldMk cId="243810249" sldId="288"/>
        </pc:sldMkLst>
        <pc:spChg chg="mod">
          <ac:chgData name="Caruso, Andrew" userId="6bba1716-bebd-4f29-ba32-41fc42f7fbd8" providerId="ADAL" clId="{358F67B3-9E7D-A94B-AE4A-736D178FAE73}" dt="2024-12-12T20:43:21.206" v="14276"/>
          <ac:spMkLst>
            <pc:docMk/>
            <pc:sldMk cId="243810249" sldId="288"/>
            <ac:spMk id="3" creationId="{90180BCF-69C9-B182-3F52-B6A1CC700C50}"/>
          </ac:spMkLst>
        </pc:spChg>
        <pc:spChg chg="del mod">
          <ac:chgData name="Caruso, Andrew" userId="6bba1716-bebd-4f29-ba32-41fc42f7fbd8" providerId="ADAL" clId="{358F67B3-9E7D-A94B-AE4A-736D178FAE73}" dt="2024-12-12T17:40:13.788" v="11726" actId="478"/>
          <ac:spMkLst>
            <pc:docMk/>
            <pc:sldMk cId="243810249" sldId="288"/>
            <ac:spMk id="4" creationId="{2DE05E19-B562-B032-4867-B77BD117C77E}"/>
          </ac:spMkLst>
        </pc:spChg>
        <pc:spChg chg="mod">
          <ac:chgData name="Caruso, Andrew" userId="6bba1716-bebd-4f29-ba32-41fc42f7fbd8" providerId="ADAL" clId="{358F67B3-9E7D-A94B-AE4A-736D178FAE73}" dt="2024-12-13T01:58:05.544" v="15101" actId="20577"/>
          <ac:spMkLst>
            <pc:docMk/>
            <pc:sldMk cId="243810249" sldId="288"/>
            <ac:spMk id="5" creationId="{F917A602-2E9E-4D14-9B5B-1D394620DC5B}"/>
          </ac:spMkLst>
        </pc:spChg>
        <pc:spChg chg="add del mod">
          <ac:chgData name="Caruso, Andrew" userId="6bba1716-bebd-4f29-ba32-41fc42f7fbd8" providerId="ADAL" clId="{358F67B3-9E7D-A94B-AE4A-736D178FAE73}" dt="2024-12-12T17:46:53.470" v="11787" actId="478"/>
          <ac:spMkLst>
            <pc:docMk/>
            <pc:sldMk cId="243810249" sldId="288"/>
            <ac:spMk id="6" creationId="{BAD1973E-D9BC-5ACC-C48A-5378C06059E8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43810249" sldId="288"/>
            <ac:spMk id="8" creationId="{72526924-84D3-45FB-A5FE-62D8FCBF53B6}"/>
          </ac:spMkLst>
        </pc:spChg>
        <pc:spChg chg="add mod">
          <ac:chgData name="Caruso, Andrew" userId="6bba1716-bebd-4f29-ba32-41fc42f7fbd8" providerId="ADAL" clId="{358F67B3-9E7D-A94B-AE4A-736D178FAE73}" dt="2024-12-12T17:50:42.677" v="11902" actId="1076"/>
          <ac:spMkLst>
            <pc:docMk/>
            <pc:sldMk cId="243810249" sldId="288"/>
            <ac:spMk id="9" creationId="{02EB2C2B-37DC-E44D-62F6-FB77F9999497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43810249" sldId="288"/>
            <ac:spMk id="10" creationId="{5C2A6256-1DD0-4E4B-A8B3-9A711B4DBE0C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43810249" sldId="288"/>
            <ac:spMk id="12" creationId="{41760540-185E-4652-BFD2-9B362EF3BC99}"/>
          </ac:spMkLst>
        </pc:spChg>
        <pc:spChg chg="del">
          <ac:chgData name="Caruso, Andrew" userId="6bba1716-bebd-4f29-ba32-41fc42f7fbd8" providerId="ADAL" clId="{358F67B3-9E7D-A94B-AE4A-736D178FAE73}" dt="2024-12-12T17:40:10.983" v="11723" actId="478"/>
          <ac:spMkLst>
            <pc:docMk/>
            <pc:sldMk cId="243810249" sldId="288"/>
            <ac:spMk id="13" creationId="{919632B4-0E99-34D1-211D-995E0C33230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43810249" sldId="288"/>
            <ac:spMk id="14" creationId="{729789F4-85C1-41A0-83EB-992E22210CB9}"/>
          </ac:spMkLst>
        </pc:spChg>
        <pc:spChg chg="del">
          <ac:chgData name="Caruso, Andrew" userId="6bba1716-bebd-4f29-ba32-41fc42f7fbd8" providerId="ADAL" clId="{358F67B3-9E7D-A94B-AE4A-736D178FAE73}" dt="2024-12-12T17:40:15.549" v="11727" actId="478"/>
          <ac:spMkLst>
            <pc:docMk/>
            <pc:sldMk cId="243810249" sldId="288"/>
            <ac:spMk id="15" creationId="{B7A1EC3B-0167-4881-D48C-2634741B7875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43810249" sldId="288"/>
            <ac:spMk id="16" creationId="{9D9D367D-6DD2-4A7C-8918-0DCAC297559A}"/>
          </ac:spMkLst>
        </pc:spChg>
        <pc:spChg chg="mod">
          <ac:chgData name="Caruso, Andrew" userId="6bba1716-bebd-4f29-ba32-41fc42f7fbd8" providerId="ADAL" clId="{358F67B3-9E7D-A94B-AE4A-736D178FAE73}" dt="2024-12-12T17:44:27.668" v="11765" actId="20577"/>
          <ac:spMkLst>
            <pc:docMk/>
            <pc:sldMk cId="243810249" sldId="288"/>
            <ac:spMk id="17" creationId="{D0FFA3CB-08EE-DE1B-EF1B-58C03AF68A73}"/>
          </ac:spMkLst>
        </pc:spChg>
        <pc:picChg chg="del">
          <ac:chgData name="Caruso, Andrew" userId="6bba1716-bebd-4f29-ba32-41fc42f7fbd8" providerId="ADAL" clId="{358F67B3-9E7D-A94B-AE4A-736D178FAE73}" dt="2024-12-12T17:38:47.927" v="11688" actId="478"/>
          <ac:picMkLst>
            <pc:docMk/>
            <pc:sldMk cId="243810249" sldId="288"/>
            <ac:picMk id="18" creationId="{ED32FCCB-8D81-EC9F-970A-71FF464A5E6E}"/>
          </ac:picMkLst>
        </pc:picChg>
        <pc:picChg chg="mod">
          <ac:chgData name="Caruso, Andrew" userId="6bba1716-bebd-4f29-ba32-41fc42f7fbd8" providerId="ADAL" clId="{358F67B3-9E7D-A94B-AE4A-736D178FAE73}" dt="2024-12-12T17:40:25.829" v="11731" actId="1076"/>
          <ac:picMkLst>
            <pc:docMk/>
            <pc:sldMk cId="243810249" sldId="288"/>
            <ac:picMk id="20" creationId="{A09BCCD9-8B57-CE45-47ED-5E8C1CA56884}"/>
          </ac:picMkLst>
        </pc:picChg>
      </pc:sldChg>
      <pc:sldChg chg="addSp delSp add del setBg delDesignElem">
        <pc:chgData name="Caruso, Andrew" userId="6bba1716-bebd-4f29-ba32-41fc42f7fbd8" providerId="ADAL" clId="{358F67B3-9E7D-A94B-AE4A-736D178FAE73}" dt="2024-12-12T17:51:37.722" v="11909"/>
        <pc:sldMkLst>
          <pc:docMk/>
          <pc:sldMk cId="738045539" sldId="288"/>
        </pc:sldMkLst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738045539" sldId="288"/>
            <ac:spMk id="8" creationId="{72526924-84D3-45FB-A5FE-62D8FCBF53B6}"/>
          </ac:spMkLst>
        </pc:spChg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738045539" sldId="288"/>
            <ac:spMk id="10" creationId="{5C2A6256-1DD0-4E4B-A8B3-9A711B4DBE0C}"/>
          </ac:spMkLst>
        </pc:spChg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738045539" sldId="288"/>
            <ac:spMk id="12" creationId="{41760540-185E-4652-BFD2-9B362EF3BC99}"/>
          </ac:spMkLst>
        </pc:spChg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738045539" sldId="288"/>
            <ac:spMk id="14" creationId="{729789F4-85C1-41A0-83EB-992E22210CB9}"/>
          </ac:spMkLst>
        </pc:spChg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738045539" sldId="288"/>
            <ac:spMk id="16" creationId="{9D9D367D-6DD2-4A7C-8918-0DCAC297559A}"/>
          </ac:spMkLst>
        </pc:spChg>
      </pc:sldChg>
      <pc:sldChg chg="addSp delSp add del setBg delDesignElem">
        <pc:chgData name="Caruso, Andrew" userId="6bba1716-bebd-4f29-ba32-41fc42f7fbd8" providerId="ADAL" clId="{358F67B3-9E7D-A94B-AE4A-736D178FAE73}" dt="2024-12-12T17:51:37.722" v="11909"/>
        <pc:sldMkLst>
          <pc:docMk/>
          <pc:sldMk cId="171913262" sldId="289"/>
        </pc:sldMkLst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171913262" sldId="289"/>
            <ac:spMk id="8" creationId="{72526924-84D3-45FB-A5FE-62D8FCBF53B6}"/>
          </ac:spMkLst>
        </pc:spChg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171913262" sldId="289"/>
            <ac:spMk id="10" creationId="{5C2A6256-1DD0-4E4B-A8B3-9A711B4DBE0C}"/>
          </ac:spMkLst>
        </pc:spChg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171913262" sldId="289"/>
            <ac:spMk id="12" creationId="{41760540-185E-4652-BFD2-9B362EF3BC99}"/>
          </ac:spMkLst>
        </pc:spChg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171913262" sldId="289"/>
            <ac:spMk id="14" creationId="{729789F4-85C1-41A0-83EB-992E22210CB9}"/>
          </ac:spMkLst>
        </pc:spChg>
        <pc:spChg chg="add del">
          <ac:chgData name="Caruso, Andrew" userId="6bba1716-bebd-4f29-ba32-41fc42f7fbd8" providerId="ADAL" clId="{358F67B3-9E7D-A94B-AE4A-736D178FAE73}" dt="2024-12-12T17:51:37.722" v="11909"/>
          <ac:spMkLst>
            <pc:docMk/>
            <pc:sldMk cId="171913262" sldId="289"/>
            <ac:spMk id="16" creationId="{9D9D367D-6DD2-4A7C-8918-0DCAC297559A}"/>
          </ac:spMkLst>
        </pc:spChg>
      </pc:sldChg>
      <pc:sldChg chg="addSp delSp modSp add del mod ord delDesignElem">
        <pc:chgData name="Caruso, Andrew" userId="6bba1716-bebd-4f29-ba32-41fc42f7fbd8" providerId="ADAL" clId="{358F67B3-9E7D-A94B-AE4A-736D178FAE73}" dt="2024-12-13T01:58:10.711" v="15105" actId="20577"/>
        <pc:sldMkLst>
          <pc:docMk/>
          <pc:sldMk cId="1243490051" sldId="289"/>
        </pc:sldMkLst>
        <pc:spChg chg="mod">
          <ac:chgData name="Caruso, Andrew" userId="6bba1716-bebd-4f29-ba32-41fc42f7fbd8" providerId="ADAL" clId="{358F67B3-9E7D-A94B-AE4A-736D178FAE73}" dt="2024-12-12T20:43:21.206" v="14276"/>
          <ac:spMkLst>
            <pc:docMk/>
            <pc:sldMk cId="1243490051" sldId="289"/>
            <ac:spMk id="3" creationId="{90180BCF-69C9-B182-3F52-B6A1CC700C50}"/>
          </ac:spMkLst>
        </pc:spChg>
        <pc:spChg chg="mod">
          <ac:chgData name="Caruso, Andrew" userId="6bba1716-bebd-4f29-ba32-41fc42f7fbd8" providerId="ADAL" clId="{358F67B3-9E7D-A94B-AE4A-736D178FAE73}" dt="2024-12-13T01:58:10.711" v="15105" actId="20577"/>
          <ac:spMkLst>
            <pc:docMk/>
            <pc:sldMk cId="1243490051" sldId="289"/>
            <ac:spMk id="5" creationId="{F917A602-2E9E-4D14-9B5B-1D394620DC5B}"/>
          </ac:spMkLst>
        </pc:spChg>
        <pc:spChg chg="del">
          <ac:chgData name="Caruso, Andrew" userId="6bba1716-bebd-4f29-ba32-41fc42f7fbd8" providerId="ADAL" clId="{358F67B3-9E7D-A94B-AE4A-736D178FAE73}" dt="2024-12-12T17:46:36.226" v="11784" actId="478"/>
          <ac:spMkLst>
            <pc:docMk/>
            <pc:sldMk cId="1243490051" sldId="289"/>
            <ac:spMk id="6" creationId="{BAD1973E-D9BC-5ACC-C48A-5378C06059E8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243490051" sldId="289"/>
            <ac:spMk id="8" creationId="{72526924-84D3-45FB-A5FE-62D8FCBF53B6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243490051" sldId="289"/>
            <ac:spMk id="10" creationId="{5C2A6256-1DD0-4E4B-A8B3-9A711B4DBE0C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243490051" sldId="289"/>
            <ac:spMk id="12" creationId="{41760540-185E-4652-BFD2-9B362EF3BC9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243490051" sldId="289"/>
            <ac:spMk id="14" creationId="{729789F4-85C1-41A0-83EB-992E22210CB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1243490051" sldId="289"/>
            <ac:spMk id="16" creationId="{9D9D367D-6DD2-4A7C-8918-0DCAC297559A}"/>
          </ac:spMkLst>
        </pc:spChg>
        <pc:spChg chg="mod">
          <ac:chgData name="Caruso, Andrew" userId="6bba1716-bebd-4f29-ba32-41fc42f7fbd8" providerId="ADAL" clId="{358F67B3-9E7D-A94B-AE4A-736D178FAE73}" dt="2024-12-12T17:46:33.324" v="11783" actId="1076"/>
          <ac:spMkLst>
            <pc:docMk/>
            <pc:sldMk cId="1243490051" sldId="289"/>
            <ac:spMk id="17" creationId="{D0FFA3CB-08EE-DE1B-EF1B-58C03AF68A73}"/>
          </ac:spMkLst>
        </pc:spChg>
        <pc:picChg chg="add mod">
          <ac:chgData name="Caruso, Andrew" userId="6bba1716-bebd-4f29-ba32-41fc42f7fbd8" providerId="ADAL" clId="{358F67B3-9E7D-A94B-AE4A-736D178FAE73}" dt="2024-12-12T17:51:19.335" v="11903" actId="14100"/>
          <ac:picMkLst>
            <pc:docMk/>
            <pc:sldMk cId="1243490051" sldId="289"/>
            <ac:picMk id="9" creationId="{03C92C93-E164-E516-A871-A2B754093362}"/>
          </ac:picMkLst>
        </pc:picChg>
        <pc:picChg chg="del mod">
          <ac:chgData name="Caruso, Andrew" userId="6bba1716-bebd-4f29-ba32-41fc42f7fbd8" providerId="ADAL" clId="{358F67B3-9E7D-A94B-AE4A-736D178FAE73}" dt="2024-12-12T17:46:16.903" v="11779" actId="478"/>
          <ac:picMkLst>
            <pc:docMk/>
            <pc:sldMk cId="1243490051" sldId="289"/>
            <ac:picMk id="20" creationId="{A09BCCD9-8B57-CE45-47ED-5E8C1CA56884}"/>
          </ac:picMkLst>
        </pc:picChg>
      </pc:sldChg>
      <pc:sldChg chg="addSp modSp add del mod">
        <pc:chgData name="Caruso, Andrew" userId="6bba1716-bebd-4f29-ba32-41fc42f7fbd8" providerId="ADAL" clId="{358F67B3-9E7D-A94B-AE4A-736D178FAE73}" dt="2024-12-12T19:23:06.671" v="12916" actId="2696"/>
        <pc:sldMkLst>
          <pc:docMk/>
          <pc:sldMk cId="4075510715" sldId="290"/>
        </pc:sldMkLst>
        <pc:picChg chg="add mod">
          <ac:chgData name="Caruso, Andrew" userId="6bba1716-bebd-4f29-ba32-41fc42f7fbd8" providerId="ADAL" clId="{358F67B3-9E7D-A94B-AE4A-736D178FAE73}" dt="2024-12-12T19:23:00.728" v="12915" actId="14100"/>
          <ac:picMkLst>
            <pc:docMk/>
            <pc:sldMk cId="4075510715" sldId="290"/>
            <ac:picMk id="7" creationId="{33BDEEB8-3BA0-32E4-D599-DB01D96BF610}"/>
          </ac:picMkLst>
        </pc:picChg>
      </pc:sldChg>
      <pc:sldChg chg="addSp delSp add del mod">
        <pc:chgData name="Caruso, Andrew" userId="6bba1716-bebd-4f29-ba32-41fc42f7fbd8" providerId="ADAL" clId="{358F67B3-9E7D-A94B-AE4A-736D178FAE73}" dt="2024-12-12T19:22:03.261" v="12909" actId="2696"/>
        <pc:sldMkLst>
          <pc:docMk/>
          <pc:sldMk cId="2604413829" sldId="291"/>
        </pc:sldMkLst>
        <pc:spChg chg="del">
          <ac:chgData name="Caruso, Andrew" userId="6bba1716-bebd-4f29-ba32-41fc42f7fbd8" providerId="ADAL" clId="{358F67B3-9E7D-A94B-AE4A-736D178FAE73}" dt="2024-12-12T19:21:16.394" v="12901" actId="478"/>
          <ac:spMkLst>
            <pc:docMk/>
            <pc:sldMk cId="2604413829" sldId="291"/>
            <ac:spMk id="4" creationId="{D645F59A-112E-E46D-049D-ADC0AA7DC210}"/>
          </ac:spMkLst>
        </pc:spChg>
        <pc:spChg chg="add del">
          <ac:chgData name="Caruso, Andrew" userId="6bba1716-bebd-4f29-ba32-41fc42f7fbd8" providerId="ADAL" clId="{358F67B3-9E7D-A94B-AE4A-736D178FAE73}" dt="2024-12-12T19:21:22.771" v="12903" actId="478"/>
          <ac:spMkLst>
            <pc:docMk/>
            <pc:sldMk cId="2604413829" sldId="291"/>
            <ac:spMk id="7" creationId="{CAB3EEE9-FF5F-3541-6863-1A4C9D8CE899}"/>
          </ac:spMkLst>
        </pc:spChg>
      </pc:sldChg>
      <pc:sldChg chg="addSp delSp modSp add mod ord delDesignElem">
        <pc:chgData name="Caruso, Andrew" userId="6bba1716-bebd-4f29-ba32-41fc42f7fbd8" providerId="ADAL" clId="{358F67B3-9E7D-A94B-AE4A-736D178FAE73}" dt="2024-12-13T01:25:40.726" v="14839" actId="1076"/>
        <pc:sldMkLst>
          <pc:docMk/>
          <pc:sldMk cId="2692717193" sldId="292"/>
        </pc:sldMkLst>
        <pc:spChg chg="mod">
          <ac:chgData name="Caruso, Andrew" userId="6bba1716-bebd-4f29-ba32-41fc42f7fbd8" providerId="ADAL" clId="{358F67B3-9E7D-A94B-AE4A-736D178FAE73}" dt="2024-12-12T19:52:25.409" v="13383" actId="20577"/>
          <ac:spMkLst>
            <pc:docMk/>
            <pc:sldMk cId="2692717193" sldId="292"/>
            <ac:spMk id="2" creationId="{155288F6-3B65-752D-1997-FEAF7BC0CBAC}"/>
          </ac:spMkLst>
        </pc:spChg>
        <pc:spChg chg="mod">
          <ac:chgData name="Caruso, Andrew" userId="6bba1716-bebd-4f29-ba32-41fc42f7fbd8" providerId="ADAL" clId="{358F67B3-9E7D-A94B-AE4A-736D178FAE73}" dt="2024-12-12T20:43:21.206" v="14276"/>
          <ac:spMkLst>
            <pc:docMk/>
            <pc:sldMk cId="2692717193" sldId="292"/>
            <ac:spMk id="3" creationId="{8F03F4A6-95FE-2517-1A55-75B6700B0BD9}"/>
          </ac:spMkLst>
        </pc:spChg>
        <pc:spChg chg="add del mod">
          <ac:chgData name="Caruso, Andrew" userId="6bba1716-bebd-4f29-ba32-41fc42f7fbd8" providerId="ADAL" clId="{358F67B3-9E7D-A94B-AE4A-736D178FAE73}" dt="2024-12-12T19:37:05.799" v="13184" actId="478"/>
          <ac:spMkLst>
            <pc:docMk/>
            <pc:sldMk cId="2692717193" sldId="292"/>
            <ac:spMk id="4" creationId="{BC423480-3A3C-4970-0042-7186B0CE2187}"/>
          </ac:spMkLst>
        </pc:spChg>
        <pc:spChg chg="mod">
          <ac:chgData name="Caruso, Andrew" userId="6bba1716-bebd-4f29-ba32-41fc42f7fbd8" providerId="ADAL" clId="{358F67B3-9E7D-A94B-AE4A-736D178FAE73}" dt="2024-12-13T00:55:44.646" v="14391" actId="20577"/>
          <ac:spMkLst>
            <pc:docMk/>
            <pc:sldMk cId="2692717193" sldId="292"/>
            <ac:spMk id="5" creationId="{F917A602-2E9E-4D14-9B5B-1D394620DC5B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692717193" sldId="292"/>
            <ac:spMk id="8" creationId="{72526924-84D3-45FB-A5FE-62D8FCBF53B6}"/>
          </ac:spMkLst>
        </pc:spChg>
        <pc:spChg chg="mod">
          <ac:chgData name="Caruso, Andrew" userId="6bba1716-bebd-4f29-ba32-41fc42f7fbd8" providerId="ADAL" clId="{358F67B3-9E7D-A94B-AE4A-736D178FAE73}" dt="2024-12-12T20:34:37.003" v="13851" actId="164"/>
          <ac:spMkLst>
            <pc:docMk/>
            <pc:sldMk cId="2692717193" sldId="292"/>
            <ac:spMk id="9" creationId="{0002DD0A-A15E-9C0A-9C1D-1CF3ECFBF60E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692717193" sldId="292"/>
            <ac:spMk id="10" creationId="{5C2A6256-1DD0-4E4B-A8B3-9A711B4DBE0C}"/>
          </ac:spMkLst>
        </pc:spChg>
        <pc:spChg chg="mod">
          <ac:chgData name="Caruso, Andrew" userId="6bba1716-bebd-4f29-ba32-41fc42f7fbd8" providerId="ADAL" clId="{358F67B3-9E7D-A94B-AE4A-736D178FAE73}" dt="2024-12-12T20:34:37.003" v="13851" actId="164"/>
          <ac:spMkLst>
            <pc:docMk/>
            <pc:sldMk cId="2692717193" sldId="292"/>
            <ac:spMk id="11" creationId="{13769FE0-76A7-ADF7-8D41-76BA68CC8E1E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692717193" sldId="292"/>
            <ac:spMk id="12" creationId="{41760540-185E-4652-BFD2-9B362EF3BC99}"/>
          </ac:spMkLst>
        </pc:spChg>
        <pc:spChg chg="mod">
          <ac:chgData name="Caruso, Andrew" userId="6bba1716-bebd-4f29-ba32-41fc42f7fbd8" providerId="ADAL" clId="{358F67B3-9E7D-A94B-AE4A-736D178FAE73}" dt="2024-12-12T20:34:37.003" v="13851" actId="164"/>
          <ac:spMkLst>
            <pc:docMk/>
            <pc:sldMk cId="2692717193" sldId="292"/>
            <ac:spMk id="13" creationId="{E52E6F06-EC35-54B1-5A7E-B446C6E2A5A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692717193" sldId="292"/>
            <ac:spMk id="14" creationId="{729789F4-85C1-41A0-83EB-992E22210CB9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2692717193" sldId="292"/>
            <ac:spMk id="16" creationId="{9D9D367D-6DD2-4A7C-8918-0DCAC297559A}"/>
          </ac:spMkLst>
        </pc:spChg>
        <pc:spChg chg="del mod">
          <ac:chgData name="Caruso, Andrew" userId="6bba1716-bebd-4f29-ba32-41fc42f7fbd8" providerId="ADAL" clId="{358F67B3-9E7D-A94B-AE4A-736D178FAE73}" dt="2024-12-13T01:24:45.541" v="14833" actId="478"/>
          <ac:spMkLst>
            <pc:docMk/>
            <pc:sldMk cId="2692717193" sldId="292"/>
            <ac:spMk id="20" creationId="{74D2383A-26B8-6110-8376-11CC1D713231}"/>
          </ac:spMkLst>
        </pc:spChg>
        <pc:spChg chg="del">
          <ac:chgData name="Caruso, Andrew" userId="6bba1716-bebd-4f29-ba32-41fc42f7fbd8" providerId="ADAL" clId="{358F67B3-9E7D-A94B-AE4A-736D178FAE73}" dt="2024-12-12T19:25:51.641" v="13081" actId="478"/>
          <ac:spMkLst>
            <pc:docMk/>
            <pc:sldMk cId="2692717193" sldId="292"/>
            <ac:spMk id="20" creationId="{D5AB847B-81C3-2395-1F12-C8FA72F9CD2A}"/>
          </ac:spMkLst>
        </pc:spChg>
        <pc:spChg chg="del mod">
          <ac:chgData name="Caruso, Andrew" userId="6bba1716-bebd-4f29-ba32-41fc42f7fbd8" providerId="ADAL" clId="{358F67B3-9E7D-A94B-AE4A-736D178FAE73}" dt="2024-12-13T01:24:45.541" v="14833" actId="478"/>
          <ac:spMkLst>
            <pc:docMk/>
            <pc:sldMk cId="2692717193" sldId="292"/>
            <ac:spMk id="21" creationId="{86068451-A805-C61A-C784-C6037B43F984}"/>
          </ac:spMkLst>
        </pc:spChg>
        <pc:spChg chg="del">
          <ac:chgData name="Caruso, Andrew" userId="6bba1716-bebd-4f29-ba32-41fc42f7fbd8" providerId="ADAL" clId="{358F67B3-9E7D-A94B-AE4A-736D178FAE73}" dt="2024-12-12T19:25:55.638" v="13083" actId="478"/>
          <ac:spMkLst>
            <pc:docMk/>
            <pc:sldMk cId="2692717193" sldId="292"/>
            <ac:spMk id="21" creationId="{8F60E32B-4230-6C83-E432-E162D11A28F0}"/>
          </ac:spMkLst>
        </pc:spChg>
        <pc:spChg chg="del mod topLvl">
          <ac:chgData name="Caruso, Andrew" userId="6bba1716-bebd-4f29-ba32-41fc42f7fbd8" providerId="ADAL" clId="{358F67B3-9E7D-A94B-AE4A-736D178FAE73}" dt="2024-12-13T01:24:48.351" v="14834" actId="478"/>
          <ac:spMkLst>
            <pc:docMk/>
            <pc:sldMk cId="2692717193" sldId="292"/>
            <ac:spMk id="22" creationId="{F17B56F1-33F5-8EA6-94D7-ACDA992B4F2C}"/>
          </ac:spMkLst>
        </pc:spChg>
        <pc:spChg chg="mod">
          <ac:chgData name="Caruso, Andrew" userId="6bba1716-bebd-4f29-ba32-41fc42f7fbd8" providerId="ADAL" clId="{358F67B3-9E7D-A94B-AE4A-736D178FAE73}" dt="2024-12-13T01:24:31.112" v="14823"/>
          <ac:spMkLst>
            <pc:docMk/>
            <pc:sldMk cId="2692717193" sldId="292"/>
            <ac:spMk id="23" creationId="{9E442921-0269-D35B-C895-DDDB159A3193}"/>
          </ac:spMkLst>
        </pc:spChg>
        <pc:spChg chg="mod">
          <ac:chgData name="Caruso, Andrew" userId="6bba1716-bebd-4f29-ba32-41fc42f7fbd8" providerId="ADAL" clId="{358F67B3-9E7D-A94B-AE4A-736D178FAE73}" dt="2024-12-13T01:24:31.112" v="14823"/>
          <ac:spMkLst>
            <pc:docMk/>
            <pc:sldMk cId="2692717193" sldId="292"/>
            <ac:spMk id="24" creationId="{0AC8098C-5807-70FC-084C-EF8E9C989E58}"/>
          </ac:spMkLst>
        </pc:spChg>
        <pc:spChg chg="del">
          <ac:chgData name="Caruso, Andrew" userId="6bba1716-bebd-4f29-ba32-41fc42f7fbd8" providerId="ADAL" clId="{358F67B3-9E7D-A94B-AE4A-736D178FAE73}" dt="2024-12-12T19:25:46.901" v="13080" actId="478"/>
          <ac:spMkLst>
            <pc:docMk/>
            <pc:sldMk cId="2692717193" sldId="292"/>
            <ac:spMk id="24" creationId="{21F420B4-163F-3476-FC5F-B77479B28885}"/>
          </ac:spMkLst>
        </pc:spChg>
        <pc:spChg chg="del mod">
          <ac:chgData name="Caruso, Andrew" userId="6bba1716-bebd-4f29-ba32-41fc42f7fbd8" providerId="ADAL" clId="{358F67B3-9E7D-A94B-AE4A-736D178FAE73}" dt="2024-12-12T19:46:19.090" v="13308" actId="478"/>
          <ac:spMkLst>
            <pc:docMk/>
            <pc:sldMk cId="2692717193" sldId="292"/>
            <ac:spMk id="25" creationId="{0614B01D-F6BC-707C-5CF0-92DF9E5C31A9}"/>
          </ac:spMkLst>
        </pc:spChg>
        <pc:spChg chg="add mod">
          <ac:chgData name="Caruso, Andrew" userId="6bba1716-bebd-4f29-ba32-41fc42f7fbd8" providerId="ADAL" clId="{358F67B3-9E7D-A94B-AE4A-736D178FAE73}" dt="2024-12-13T01:25:40.726" v="14839" actId="1076"/>
          <ac:spMkLst>
            <pc:docMk/>
            <pc:sldMk cId="2692717193" sldId="292"/>
            <ac:spMk id="25" creationId="{B5DF746C-5961-DD21-2ACA-4BE4E9D9B0FB}"/>
          </ac:spMkLst>
        </pc:spChg>
        <pc:spChg chg="add mod">
          <ac:chgData name="Caruso, Andrew" userId="6bba1716-bebd-4f29-ba32-41fc42f7fbd8" providerId="ADAL" clId="{358F67B3-9E7D-A94B-AE4A-736D178FAE73}" dt="2024-12-13T01:25:40.726" v="14839" actId="1076"/>
          <ac:spMkLst>
            <pc:docMk/>
            <pc:sldMk cId="2692717193" sldId="292"/>
            <ac:spMk id="26" creationId="{770F86C2-55FA-F8F5-149B-2FCC6DB0D570}"/>
          </ac:spMkLst>
        </pc:spChg>
        <pc:spChg chg="add del mod">
          <ac:chgData name="Caruso, Andrew" userId="6bba1716-bebd-4f29-ba32-41fc42f7fbd8" providerId="ADAL" clId="{358F67B3-9E7D-A94B-AE4A-736D178FAE73}" dt="2024-12-12T19:32:37.387" v="13139" actId="478"/>
          <ac:spMkLst>
            <pc:docMk/>
            <pc:sldMk cId="2692717193" sldId="292"/>
            <ac:spMk id="28" creationId="{C4BF35C9-E4CD-27B8-2D9A-4D8E5EBD110C}"/>
          </ac:spMkLst>
        </pc:spChg>
        <pc:spChg chg="del">
          <ac:chgData name="Caruso, Andrew" userId="6bba1716-bebd-4f29-ba32-41fc42f7fbd8" providerId="ADAL" clId="{358F67B3-9E7D-A94B-AE4A-736D178FAE73}" dt="2024-12-12T19:25:53.986" v="13082" actId="478"/>
          <ac:spMkLst>
            <pc:docMk/>
            <pc:sldMk cId="2692717193" sldId="292"/>
            <ac:spMk id="31" creationId="{1312F02C-579F-F892-9713-4DA1AE158E6F}"/>
          </ac:spMkLst>
        </pc:spChg>
        <pc:spChg chg="del">
          <ac:chgData name="Caruso, Andrew" userId="6bba1716-bebd-4f29-ba32-41fc42f7fbd8" providerId="ADAL" clId="{358F67B3-9E7D-A94B-AE4A-736D178FAE73}" dt="2024-12-12T19:23:32.952" v="12920" actId="478"/>
          <ac:spMkLst>
            <pc:docMk/>
            <pc:sldMk cId="2692717193" sldId="292"/>
            <ac:spMk id="32" creationId="{22F5FEA5-25C9-E6B4-D63A-CC6DA3580D96}"/>
          </ac:spMkLst>
        </pc:spChg>
        <pc:spChg chg="add mod">
          <ac:chgData name="Caruso, Andrew" userId="6bba1716-bebd-4f29-ba32-41fc42f7fbd8" providerId="ADAL" clId="{358F67B3-9E7D-A94B-AE4A-736D178FAE73}" dt="2024-12-12T20:34:37.003" v="13851" actId="164"/>
          <ac:spMkLst>
            <pc:docMk/>
            <pc:sldMk cId="2692717193" sldId="292"/>
            <ac:spMk id="40" creationId="{2EB25707-E5C8-9792-A346-642336B9259C}"/>
          </ac:spMkLst>
        </pc:spChg>
        <pc:spChg chg="add del mod">
          <ac:chgData name="Caruso, Andrew" userId="6bba1716-bebd-4f29-ba32-41fc42f7fbd8" providerId="ADAL" clId="{358F67B3-9E7D-A94B-AE4A-736D178FAE73}" dt="2024-12-12T19:40:27.361" v="13237" actId="478"/>
          <ac:spMkLst>
            <pc:docMk/>
            <pc:sldMk cId="2692717193" sldId="292"/>
            <ac:spMk id="42" creationId="{896937F2-7BA8-0141-F3C7-67DBFA64749B}"/>
          </ac:spMkLst>
        </pc:spChg>
        <pc:spChg chg="add mod">
          <ac:chgData name="Caruso, Andrew" userId="6bba1716-bebd-4f29-ba32-41fc42f7fbd8" providerId="ADAL" clId="{358F67B3-9E7D-A94B-AE4A-736D178FAE73}" dt="2024-12-12T20:34:37.003" v="13851" actId="164"/>
          <ac:spMkLst>
            <pc:docMk/>
            <pc:sldMk cId="2692717193" sldId="292"/>
            <ac:spMk id="53" creationId="{6D043DFB-C392-F93A-BCEC-C5729D59F902}"/>
          </ac:spMkLst>
        </pc:spChg>
        <pc:spChg chg="mod">
          <ac:chgData name="Caruso, Andrew" userId="6bba1716-bebd-4f29-ba32-41fc42f7fbd8" providerId="ADAL" clId="{358F67B3-9E7D-A94B-AE4A-736D178FAE73}" dt="2024-12-12T20:34:37.003" v="13851" actId="164"/>
          <ac:spMkLst>
            <pc:docMk/>
            <pc:sldMk cId="2692717193" sldId="292"/>
            <ac:spMk id="61" creationId="{870F8CE5-B81E-40A7-C458-D8E69BC269C1}"/>
          </ac:spMkLst>
        </pc:spChg>
        <pc:spChg chg="mod">
          <ac:chgData name="Caruso, Andrew" userId="6bba1716-bebd-4f29-ba32-41fc42f7fbd8" providerId="ADAL" clId="{358F67B3-9E7D-A94B-AE4A-736D178FAE73}" dt="2024-12-12T20:34:37.003" v="13851" actId="164"/>
          <ac:spMkLst>
            <pc:docMk/>
            <pc:sldMk cId="2692717193" sldId="292"/>
            <ac:spMk id="64" creationId="{22979545-89EB-9F13-028A-E33434AFF5D2}"/>
          </ac:spMkLst>
        </pc:spChg>
        <pc:spChg chg="add mod">
          <ac:chgData name="Caruso, Andrew" userId="6bba1716-bebd-4f29-ba32-41fc42f7fbd8" providerId="ADAL" clId="{358F67B3-9E7D-A94B-AE4A-736D178FAE73}" dt="2024-12-12T19:44:39.038" v="13284" actId="1076"/>
          <ac:spMkLst>
            <pc:docMk/>
            <pc:sldMk cId="2692717193" sldId="292"/>
            <ac:spMk id="65" creationId="{30F2B6C5-1627-BF53-66DA-6D26562DEB5E}"/>
          </ac:spMkLst>
        </pc:spChg>
        <pc:spChg chg="del mod">
          <ac:chgData name="Caruso, Andrew" userId="6bba1716-bebd-4f29-ba32-41fc42f7fbd8" providerId="ADAL" clId="{358F67B3-9E7D-A94B-AE4A-736D178FAE73}" dt="2024-12-12T19:41:56.337" v="13250" actId="478"/>
          <ac:spMkLst>
            <pc:docMk/>
            <pc:sldMk cId="2692717193" sldId="292"/>
            <ac:spMk id="66" creationId="{F9C06B67-3199-0778-307C-75F049C050CF}"/>
          </ac:spMkLst>
        </pc:spChg>
        <pc:spChg chg="add del mod">
          <ac:chgData name="Caruso, Andrew" userId="6bba1716-bebd-4f29-ba32-41fc42f7fbd8" providerId="ADAL" clId="{358F67B3-9E7D-A94B-AE4A-736D178FAE73}" dt="2024-12-12T19:46:16.973" v="13307" actId="478"/>
          <ac:spMkLst>
            <pc:docMk/>
            <pc:sldMk cId="2692717193" sldId="292"/>
            <ac:spMk id="68" creationId="{74B50036-B0B7-B311-2460-AD8E33A0AD08}"/>
          </ac:spMkLst>
        </pc:spChg>
        <pc:spChg chg="add mod">
          <ac:chgData name="Caruso, Andrew" userId="6bba1716-bebd-4f29-ba32-41fc42f7fbd8" providerId="ADAL" clId="{358F67B3-9E7D-A94B-AE4A-736D178FAE73}" dt="2024-12-12T20:36:02.742" v="13945" actId="1076"/>
          <ac:spMkLst>
            <pc:docMk/>
            <pc:sldMk cId="2692717193" sldId="292"/>
            <ac:spMk id="69" creationId="{635FBA79-B499-DD0D-132C-9111C43F05C4}"/>
          </ac:spMkLst>
        </pc:spChg>
        <pc:spChg chg="add mod">
          <ac:chgData name="Caruso, Andrew" userId="6bba1716-bebd-4f29-ba32-41fc42f7fbd8" providerId="ADAL" clId="{358F67B3-9E7D-A94B-AE4A-736D178FAE73}" dt="2024-12-12T20:36:14.142" v="13949" actId="20577"/>
          <ac:spMkLst>
            <pc:docMk/>
            <pc:sldMk cId="2692717193" sldId="292"/>
            <ac:spMk id="71" creationId="{151FDD15-CC1B-6F1C-1877-E7709D44E54D}"/>
          </ac:spMkLst>
        </pc:spChg>
        <pc:spChg chg="del mod">
          <ac:chgData name="Caruso, Andrew" userId="6bba1716-bebd-4f29-ba32-41fc42f7fbd8" providerId="ADAL" clId="{358F67B3-9E7D-A94B-AE4A-736D178FAE73}" dt="2024-12-12T19:27:03.186" v="13098" actId="478"/>
          <ac:spMkLst>
            <pc:docMk/>
            <pc:sldMk cId="2692717193" sldId="292"/>
            <ac:spMk id="76" creationId="{A2541ABA-9376-8361-C650-03A7D2E69E2E}"/>
          </ac:spMkLst>
        </pc:spChg>
        <pc:spChg chg="mod">
          <ac:chgData name="Caruso, Andrew" userId="6bba1716-bebd-4f29-ba32-41fc42f7fbd8" providerId="ADAL" clId="{358F67B3-9E7D-A94B-AE4A-736D178FAE73}" dt="2024-12-12T19:51:36.357" v="13381"/>
          <ac:spMkLst>
            <pc:docMk/>
            <pc:sldMk cId="2692717193" sldId="292"/>
            <ac:spMk id="77" creationId="{024EC4DB-C847-6CFF-2B8E-D87FD2D371E9}"/>
          </ac:spMkLst>
        </pc:spChg>
        <pc:spChg chg="del">
          <ac:chgData name="Caruso, Andrew" userId="6bba1716-bebd-4f29-ba32-41fc42f7fbd8" providerId="ADAL" clId="{358F67B3-9E7D-A94B-AE4A-736D178FAE73}" dt="2024-12-12T19:23:32.952" v="12920" actId="478"/>
          <ac:spMkLst>
            <pc:docMk/>
            <pc:sldMk cId="2692717193" sldId="292"/>
            <ac:spMk id="78" creationId="{458A17CE-1A19-0BB6-AB7B-872C28AB258F}"/>
          </ac:spMkLst>
        </pc:spChg>
        <pc:spChg chg="mod">
          <ac:chgData name="Caruso, Andrew" userId="6bba1716-bebd-4f29-ba32-41fc42f7fbd8" providerId="ADAL" clId="{358F67B3-9E7D-A94B-AE4A-736D178FAE73}" dt="2024-12-12T19:51:36.357" v="13381"/>
          <ac:spMkLst>
            <pc:docMk/>
            <pc:sldMk cId="2692717193" sldId="292"/>
            <ac:spMk id="79" creationId="{DC5F94EF-1793-9979-40EC-31CADF1A754B}"/>
          </ac:spMkLst>
        </pc:spChg>
        <pc:spChg chg="mod">
          <ac:chgData name="Caruso, Andrew" userId="6bba1716-bebd-4f29-ba32-41fc42f7fbd8" providerId="ADAL" clId="{358F67B3-9E7D-A94B-AE4A-736D178FAE73}" dt="2024-12-12T19:51:36.357" v="13381"/>
          <ac:spMkLst>
            <pc:docMk/>
            <pc:sldMk cId="2692717193" sldId="292"/>
            <ac:spMk id="80" creationId="{2115E925-4A70-C745-AB0C-D6A16A6EC587}"/>
          </ac:spMkLst>
        </pc:spChg>
        <pc:spChg chg="mod">
          <ac:chgData name="Caruso, Andrew" userId="6bba1716-bebd-4f29-ba32-41fc42f7fbd8" providerId="ADAL" clId="{358F67B3-9E7D-A94B-AE4A-736D178FAE73}" dt="2024-12-12T19:51:36.357" v="13381"/>
          <ac:spMkLst>
            <pc:docMk/>
            <pc:sldMk cId="2692717193" sldId="292"/>
            <ac:spMk id="81" creationId="{C3F8B7B8-A2B1-5F2A-B417-F229E539866A}"/>
          </ac:spMkLst>
        </pc:spChg>
        <pc:spChg chg="add mod">
          <ac:chgData name="Caruso, Andrew" userId="6bba1716-bebd-4f29-ba32-41fc42f7fbd8" providerId="ADAL" clId="{358F67B3-9E7D-A94B-AE4A-736D178FAE73}" dt="2024-12-12T19:58:03.088" v="13440"/>
          <ac:spMkLst>
            <pc:docMk/>
            <pc:sldMk cId="2692717193" sldId="292"/>
            <ac:spMk id="82" creationId="{0E01781B-93FF-3035-C09B-BABE12481E2C}"/>
          </ac:spMkLst>
        </pc:spChg>
        <pc:spChg chg="add mod">
          <ac:chgData name="Caruso, Andrew" userId="6bba1716-bebd-4f29-ba32-41fc42f7fbd8" providerId="ADAL" clId="{358F67B3-9E7D-A94B-AE4A-736D178FAE73}" dt="2024-12-12T19:58:03.088" v="13440"/>
          <ac:spMkLst>
            <pc:docMk/>
            <pc:sldMk cId="2692717193" sldId="292"/>
            <ac:spMk id="83" creationId="{2554B651-9567-C8B8-752C-451F261B4CA6}"/>
          </ac:spMkLst>
        </pc:spChg>
        <pc:spChg chg="add mod">
          <ac:chgData name="Caruso, Andrew" userId="6bba1716-bebd-4f29-ba32-41fc42f7fbd8" providerId="ADAL" clId="{358F67B3-9E7D-A94B-AE4A-736D178FAE73}" dt="2024-12-12T19:58:03.088" v="13440"/>
          <ac:spMkLst>
            <pc:docMk/>
            <pc:sldMk cId="2692717193" sldId="292"/>
            <ac:spMk id="84" creationId="{EEF90AF9-4E56-11F7-83CF-C4A1C12C2C83}"/>
          </ac:spMkLst>
        </pc:spChg>
        <pc:spChg chg="add del mod">
          <ac:chgData name="Caruso, Andrew" userId="6bba1716-bebd-4f29-ba32-41fc42f7fbd8" providerId="ADAL" clId="{358F67B3-9E7D-A94B-AE4A-736D178FAE73}" dt="2024-12-12T20:39:47.132" v="14240" actId="478"/>
          <ac:spMkLst>
            <pc:docMk/>
            <pc:sldMk cId="2692717193" sldId="292"/>
            <ac:spMk id="86" creationId="{2A96E259-DE80-2A31-4F92-642D237A8FB9}"/>
          </ac:spMkLst>
        </pc:spChg>
        <pc:spChg chg="add del mod">
          <ac:chgData name="Caruso, Andrew" userId="6bba1716-bebd-4f29-ba32-41fc42f7fbd8" providerId="ADAL" clId="{358F67B3-9E7D-A94B-AE4A-736D178FAE73}" dt="2024-12-12T20:33:17.287" v="13792"/>
          <ac:spMkLst>
            <pc:docMk/>
            <pc:sldMk cId="2692717193" sldId="292"/>
            <ac:spMk id="87" creationId="{F747E770-5339-0432-6489-C9172477CDBA}"/>
          </ac:spMkLst>
        </pc:spChg>
        <pc:spChg chg="add mod">
          <ac:chgData name="Caruso, Andrew" userId="6bba1716-bebd-4f29-ba32-41fc42f7fbd8" providerId="ADAL" clId="{358F67B3-9E7D-A94B-AE4A-736D178FAE73}" dt="2024-12-12T20:34:00.958" v="13845"/>
          <ac:spMkLst>
            <pc:docMk/>
            <pc:sldMk cId="2692717193" sldId="292"/>
            <ac:spMk id="88" creationId="{157BA0BA-8D1A-E3F2-A901-9097889D0E0B}"/>
          </ac:spMkLst>
        </pc:spChg>
        <pc:spChg chg="mod">
          <ac:chgData name="Caruso, Andrew" userId="6bba1716-bebd-4f29-ba32-41fc42f7fbd8" providerId="ADAL" clId="{358F67B3-9E7D-A94B-AE4A-736D178FAE73}" dt="2024-12-12T20:34:11.542" v="13847"/>
          <ac:spMkLst>
            <pc:docMk/>
            <pc:sldMk cId="2692717193" sldId="292"/>
            <ac:spMk id="94" creationId="{109D11DA-7971-8553-B472-A7CF33C3B0F9}"/>
          </ac:spMkLst>
        </pc:spChg>
        <pc:spChg chg="mod">
          <ac:chgData name="Caruso, Andrew" userId="6bba1716-bebd-4f29-ba32-41fc42f7fbd8" providerId="ADAL" clId="{358F67B3-9E7D-A94B-AE4A-736D178FAE73}" dt="2024-12-12T20:34:11.542" v="13847"/>
          <ac:spMkLst>
            <pc:docMk/>
            <pc:sldMk cId="2692717193" sldId="292"/>
            <ac:spMk id="95" creationId="{918214B2-960C-5D1E-BA0B-81B8BA985A70}"/>
          </ac:spMkLst>
        </pc:spChg>
        <pc:spChg chg="mod">
          <ac:chgData name="Caruso, Andrew" userId="6bba1716-bebd-4f29-ba32-41fc42f7fbd8" providerId="ADAL" clId="{358F67B3-9E7D-A94B-AE4A-736D178FAE73}" dt="2024-12-12T20:34:11.542" v="13847"/>
          <ac:spMkLst>
            <pc:docMk/>
            <pc:sldMk cId="2692717193" sldId="292"/>
            <ac:spMk id="96" creationId="{2464A1AA-2B2E-E7F7-FC8F-2D5BF04E8A4C}"/>
          </ac:spMkLst>
        </pc:spChg>
        <pc:spChg chg="mod">
          <ac:chgData name="Caruso, Andrew" userId="6bba1716-bebd-4f29-ba32-41fc42f7fbd8" providerId="ADAL" clId="{358F67B3-9E7D-A94B-AE4A-736D178FAE73}" dt="2024-12-12T20:34:11.542" v="13847"/>
          <ac:spMkLst>
            <pc:docMk/>
            <pc:sldMk cId="2692717193" sldId="292"/>
            <ac:spMk id="97" creationId="{E3C6E58F-9E46-8086-7617-9E47ED8D6684}"/>
          </ac:spMkLst>
        </pc:spChg>
        <pc:spChg chg="mod">
          <ac:chgData name="Caruso, Andrew" userId="6bba1716-bebd-4f29-ba32-41fc42f7fbd8" providerId="ADAL" clId="{358F67B3-9E7D-A94B-AE4A-736D178FAE73}" dt="2024-12-12T20:34:11.542" v="13847"/>
          <ac:spMkLst>
            <pc:docMk/>
            <pc:sldMk cId="2692717193" sldId="292"/>
            <ac:spMk id="98" creationId="{CA7E93C8-AC05-14F9-B3B6-D7B06F7F9117}"/>
          </ac:spMkLst>
        </pc:spChg>
        <pc:spChg chg="mod">
          <ac:chgData name="Caruso, Andrew" userId="6bba1716-bebd-4f29-ba32-41fc42f7fbd8" providerId="ADAL" clId="{358F67B3-9E7D-A94B-AE4A-736D178FAE73}" dt="2024-12-12T20:34:11.542" v="13847"/>
          <ac:spMkLst>
            <pc:docMk/>
            <pc:sldMk cId="2692717193" sldId="292"/>
            <ac:spMk id="99" creationId="{DA7F549E-9115-6E14-AA74-BE0F69927D84}"/>
          </ac:spMkLst>
        </pc:spChg>
        <pc:spChg chg="mod">
          <ac:chgData name="Caruso, Andrew" userId="6bba1716-bebd-4f29-ba32-41fc42f7fbd8" providerId="ADAL" clId="{358F67B3-9E7D-A94B-AE4A-736D178FAE73}" dt="2024-12-12T20:34:11.542" v="13847"/>
          <ac:spMkLst>
            <pc:docMk/>
            <pc:sldMk cId="2692717193" sldId="292"/>
            <ac:spMk id="100" creationId="{A05B7C90-8AF7-0D26-38DA-425DE8492002}"/>
          </ac:spMkLst>
        </pc:spChg>
        <pc:spChg chg="mod">
          <ac:chgData name="Caruso, Andrew" userId="6bba1716-bebd-4f29-ba32-41fc42f7fbd8" providerId="ADAL" clId="{358F67B3-9E7D-A94B-AE4A-736D178FAE73}" dt="2024-12-12T20:34:11.542" v="13847"/>
          <ac:spMkLst>
            <pc:docMk/>
            <pc:sldMk cId="2692717193" sldId="292"/>
            <ac:spMk id="101" creationId="{200F0D07-5E52-EDF6-E8AF-B707D3BAB1BA}"/>
          </ac:spMkLst>
        </pc:spChg>
        <pc:spChg chg="mod">
          <ac:chgData name="Caruso, Andrew" userId="6bba1716-bebd-4f29-ba32-41fc42f7fbd8" providerId="ADAL" clId="{358F67B3-9E7D-A94B-AE4A-736D178FAE73}" dt="2024-12-12T20:34:11.542" v="13847"/>
          <ac:spMkLst>
            <pc:docMk/>
            <pc:sldMk cId="2692717193" sldId="292"/>
            <ac:spMk id="102" creationId="{498B2AAD-1659-3123-55A6-BE709A3E83F8}"/>
          </ac:spMkLst>
        </pc:spChg>
        <pc:spChg chg="mod">
          <ac:chgData name="Caruso, Andrew" userId="6bba1716-bebd-4f29-ba32-41fc42f7fbd8" providerId="ADAL" clId="{358F67B3-9E7D-A94B-AE4A-736D178FAE73}" dt="2024-12-12T20:34:11.542" v="13847"/>
          <ac:spMkLst>
            <pc:docMk/>
            <pc:sldMk cId="2692717193" sldId="292"/>
            <ac:spMk id="103" creationId="{A357BB21-0017-D619-C493-6989470D67E8}"/>
          </ac:spMkLst>
        </pc:spChg>
        <pc:spChg chg="mod">
          <ac:chgData name="Caruso, Andrew" userId="6bba1716-bebd-4f29-ba32-41fc42f7fbd8" providerId="ADAL" clId="{358F67B3-9E7D-A94B-AE4A-736D178FAE73}" dt="2024-12-12T20:34:11.542" v="13847"/>
          <ac:spMkLst>
            <pc:docMk/>
            <pc:sldMk cId="2692717193" sldId="292"/>
            <ac:spMk id="104" creationId="{4092E446-D630-4351-B01F-15DE2E95AA10}"/>
          </ac:spMkLst>
        </pc:spChg>
        <pc:spChg chg="mod">
          <ac:chgData name="Caruso, Andrew" userId="6bba1716-bebd-4f29-ba32-41fc42f7fbd8" providerId="ADAL" clId="{358F67B3-9E7D-A94B-AE4A-736D178FAE73}" dt="2024-12-12T20:34:11.542" v="13847"/>
          <ac:spMkLst>
            <pc:docMk/>
            <pc:sldMk cId="2692717193" sldId="292"/>
            <ac:spMk id="105" creationId="{1BBC850D-07FE-7CF7-7B2D-2BD2F5A78201}"/>
          </ac:spMkLst>
        </pc:spChg>
        <pc:spChg chg="mod">
          <ac:chgData name="Caruso, Andrew" userId="6bba1716-bebd-4f29-ba32-41fc42f7fbd8" providerId="ADAL" clId="{358F67B3-9E7D-A94B-AE4A-736D178FAE73}" dt="2024-12-12T20:34:11.542" v="13847"/>
          <ac:spMkLst>
            <pc:docMk/>
            <pc:sldMk cId="2692717193" sldId="292"/>
            <ac:spMk id="106" creationId="{083CA39F-0B9D-99F2-21D3-119515A6C27E}"/>
          </ac:spMkLst>
        </pc:spChg>
        <pc:spChg chg="add del mod">
          <ac:chgData name="Caruso, Andrew" userId="6bba1716-bebd-4f29-ba32-41fc42f7fbd8" providerId="ADAL" clId="{358F67B3-9E7D-A94B-AE4A-736D178FAE73}" dt="2024-12-12T20:35:29.813" v="13904" actId="478"/>
          <ac:spMkLst>
            <pc:docMk/>
            <pc:sldMk cId="2692717193" sldId="292"/>
            <ac:spMk id="108" creationId="{13E9F52A-9E0A-D521-F172-74CF65F0ECE2}"/>
          </ac:spMkLst>
        </pc:spChg>
        <pc:spChg chg="add mod">
          <ac:chgData name="Caruso, Andrew" userId="6bba1716-bebd-4f29-ba32-41fc42f7fbd8" providerId="ADAL" clId="{358F67B3-9E7D-A94B-AE4A-736D178FAE73}" dt="2024-12-13T01:24:59.821" v="14836" actId="1076"/>
          <ac:spMkLst>
            <pc:docMk/>
            <pc:sldMk cId="2692717193" sldId="292"/>
            <ac:spMk id="109" creationId="{E57FFE43-CCD3-2A02-1AB1-D75080F2C401}"/>
          </ac:spMkLst>
        </pc:spChg>
        <pc:spChg chg="add del mod">
          <ac:chgData name="Caruso, Andrew" userId="6bba1716-bebd-4f29-ba32-41fc42f7fbd8" providerId="ADAL" clId="{358F67B3-9E7D-A94B-AE4A-736D178FAE73}" dt="2024-12-12T20:37:38.384" v="14065" actId="478"/>
          <ac:spMkLst>
            <pc:docMk/>
            <pc:sldMk cId="2692717193" sldId="292"/>
            <ac:spMk id="110" creationId="{E9CBFBD3-7335-CD91-1B04-33A4A698E3F9}"/>
          </ac:spMkLst>
        </pc:spChg>
        <pc:spChg chg="add del mod">
          <ac:chgData name="Caruso, Andrew" userId="6bba1716-bebd-4f29-ba32-41fc42f7fbd8" providerId="ADAL" clId="{358F67B3-9E7D-A94B-AE4A-736D178FAE73}" dt="2024-12-12T20:38:11.816" v="14094" actId="478"/>
          <ac:spMkLst>
            <pc:docMk/>
            <pc:sldMk cId="2692717193" sldId="292"/>
            <ac:spMk id="111" creationId="{B427337B-EFB4-27D2-55F7-6CC90D40A2DF}"/>
          </ac:spMkLst>
        </pc:spChg>
        <pc:spChg chg="add del mod">
          <ac:chgData name="Caruso, Andrew" userId="6bba1716-bebd-4f29-ba32-41fc42f7fbd8" providerId="ADAL" clId="{358F67B3-9E7D-A94B-AE4A-736D178FAE73}" dt="2024-12-13T01:24:16.743" v="14822" actId="478"/>
          <ac:spMkLst>
            <pc:docMk/>
            <pc:sldMk cId="2692717193" sldId="292"/>
            <ac:spMk id="112" creationId="{B1899519-18DC-43C3-292F-C557894B2F0A}"/>
          </ac:spMkLst>
        </pc:spChg>
        <pc:spChg chg="add del mod">
          <ac:chgData name="Caruso, Andrew" userId="6bba1716-bebd-4f29-ba32-41fc42f7fbd8" providerId="ADAL" clId="{358F67B3-9E7D-A94B-AE4A-736D178FAE73}" dt="2024-12-13T01:24:16.743" v="14822" actId="478"/>
          <ac:spMkLst>
            <pc:docMk/>
            <pc:sldMk cId="2692717193" sldId="292"/>
            <ac:spMk id="114" creationId="{D574DF52-1C91-C54A-755F-9066D04FDACD}"/>
          </ac:spMkLst>
        </pc:spChg>
        <pc:grpChg chg="add del mod">
          <ac:chgData name="Caruso, Andrew" userId="6bba1716-bebd-4f29-ba32-41fc42f7fbd8" providerId="ADAL" clId="{358F67B3-9E7D-A94B-AE4A-736D178FAE73}" dt="2024-12-13T01:24:48.351" v="14834" actId="478"/>
          <ac:grpSpMkLst>
            <pc:docMk/>
            <pc:sldMk cId="2692717193" sldId="292"/>
            <ac:grpSpMk id="17" creationId="{D646271D-9381-D59C-E67A-16C62A70406C}"/>
          </ac:grpSpMkLst>
        </pc:grpChg>
        <pc:grpChg chg="mod topLvl">
          <ac:chgData name="Caruso, Andrew" userId="6bba1716-bebd-4f29-ba32-41fc42f7fbd8" providerId="ADAL" clId="{358F67B3-9E7D-A94B-AE4A-736D178FAE73}" dt="2024-12-13T01:24:53.038" v="14835" actId="1076"/>
          <ac:grpSpMkLst>
            <pc:docMk/>
            <pc:sldMk cId="2692717193" sldId="292"/>
            <ac:grpSpMk id="18" creationId="{205BD606-799C-A79D-0669-4C9A404FF5E6}"/>
          </ac:grpSpMkLst>
        </pc:grpChg>
        <pc:grpChg chg="del mod">
          <ac:chgData name="Caruso, Andrew" userId="6bba1716-bebd-4f29-ba32-41fc42f7fbd8" providerId="ADAL" clId="{358F67B3-9E7D-A94B-AE4A-736D178FAE73}" dt="2024-12-13T01:24:45.541" v="14833" actId="478"/>
          <ac:grpSpMkLst>
            <pc:docMk/>
            <pc:sldMk cId="2692717193" sldId="292"/>
            <ac:grpSpMk id="19" creationId="{2792AC4A-0F60-F093-E379-1E628029450C}"/>
          </ac:grpSpMkLst>
        </pc:grpChg>
        <pc:grpChg chg="add del mod">
          <ac:chgData name="Caruso, Andrew" userId="6bba1716-bebd-4f29-ba32-41fc42f7fbd8" providerId="ADAL" clId="{358F67B3-9E7D-A94B-AE4A-736D178FAE73}" dt="2024-12-12T20:09:43.895" v="13715" actId="478"/>
          <ac:grpSpMkLst>
            <pc:docMk/>
            <pc:sldMk cId="2692717193" sldId="292"/>
            <ac:grpSpMk id="75" creationId="{B075ECB7-8E4D-96A8-194D-3CB5D8102B72}"/>
          </ac:grpSpMkLst>
        </pc:grpChg>
        <pc:grpChg chg="add del mod">
          <ac:chgData name="Caruso, Andrew" userId="6bba1716-bebd-4f29-ba32-41fc42f7fbd8" providerId="ADAL" clId="{358F67B3-9E7D-A94B-AE4A-736D178FAE73}" dt="2024-12-12T20:34:24.552" v="13850" actId="478"/>
          <ac:grpSpMkLst>
            <pc:docMk/>
            <pc:sldMk cId="2692717193" sldId="292"/>
            <ac:grpSpMk id="89" creationId="{742043AB-EFD4-BA23-0BFD-603CF47ACC23}"/>
          </ac:grpSpMkLst>
        </pc:grpChg>
        <pc:grpChg chg="mod">
          <ac:chgData name="Caruso, Andrew" userId="6bba1716-bebd-4f29-ba32-41fc42f7fbd8" providerId="ADAL" clId="{358F67B3-9E7D-A94B-AE4A-736D178FAE73}" dt="2024-12-12T20:34:11.542" v="13847"/>
          <ac:grpSpMkLst>
            <pc:docMk/>
            <pc:sldMk cId="2692717193" sldId="292"/>
            <ac:grpSpMk id="90" creationId="{0185BC43-35A5-D1E5-8190-4467B1BFAB97}"/>
          </ac:grpSpMkLst>
        </pc:grpChg>
        <pc:grpChg chg="mod">
          <ac:chgData name="Caruso, Andrew" userId="6bba1716-bebd-4f29-ba32-41fc42f7fbd8" providerId="ADAL" clId="{358F67B3-9E7D-A94B-AE4A-736D178FAE73}" dt="2024-12-12T20:34:11.542" v="13847"/>
          <ac:grpSpMkLst>
            <pc:docMk/>
            <pc:sldMk cId="2692717193" sldId="292"/>
            <ac:grpSpMk id="91" creationId="{574AE5FC-7C56-3B60-8E54-EAA4236D896A}"/>
          </ac:grpSpMkLst>
        </pc:grpChg>
        <pc:grpChg chg="mod">
          <ac:chgData name="Caruso, Andrew" userId="6bba1716-bebd-4f29-ba32-41fc42f7fbd8" providerId="ADAL" clId="{358F67B3-9E7D-A94B-AE4A-736D178FAE73}" dt="2024-12-12T20:34:11.542" v="13847"/>
          <ac:grpSpMkLst>
            <pc:docMk/>
            <pc:sldMk cId="2692717193" sldId="292"/>
            <ac:grpSpMk id="92" creationId="{F3510C23-C796-145C-F6CA-F7050E2CD323}"/>
          </ac:grpSpMkLst>
        </pc:grpChg>
        <pc:grpChg chg="mod">
          <ac:chgData name="Caruso, Andrew" userId="6bba1716-bebd-4f29-ba32-41fc42f7fbd8" providerId="ADAL" clId="{358F67B3-9E7D-A94B-AE4A-736D178FAE73}" dt="2024-12-12T20:34:11.542" v="13847"/>
          <ac:grpSpMkLst>
            <pc:docMk/>
            <pc:sldMk cId="2692717193" sldId="292"/>
            <ac:grpSpMk id="93" creationId="{E0B704C1-1DDD-50A7-9382-B25113DE2438}"/>
          </ac:grpSpMkLst>
        </pc:grpChg>
        <pc:grpChg chg="add mod">
          <ac:chgData name="Caruso, Andrew" userId="6bba1716-bebd-4f29-ba32-41fc42f7fbd8" providerId="ADAL" clId="{358F67B3-9E7D-A94B-AE4A-736D178FAE73}" dt="2024-12-12T20:34:44.699" v="13852" actId="1076"/>
          <ac:grpSpMkLst>
            <pc:docMk/>
            <pc:sldMk cId="2692717193" sldId="292"/>
            <ac:grpSpMk id="107" creationId="{E03B55AD-44EB-1989-57DE-D3F8C7B770D8}"/>
          </ac:grpSpMkLst>
        </pc:grpChg>
        <pc:picChg chg="add del mod">
          <ac:chgData name="Caruso, Andrew" userId="6bba1716-bebd-4f29-ba32-41fc42f7fbd8" providerId="ADAL" clId="{358F67B3-9E7D-A94B-AE4A-736D178FAE73}" dt="2024-12-12T19:44:48.722" v="13288" actId="478"/>
          <ac:picMkLst>
            <pc:docMk/>
            <pc:sldMk cId="2692717193" sldId="292"/>
            <ac:picMk id="58" creationId="{0D983C88-C6F6-39BE-3E8B-14CE9C2F3C33}"/>
          </ac:picMkLst>
        </pc:picChg>
        <pc:picChg chg="add del mod">
          <ac:chgData name="Caruso, Andrew" userId="6bba1716-bebd-4f29-ba32-41fc42f7fbd8" providerId="ADAL" clId="{358F67B3-9E7D-A94B-AE4A-736D178FAE73}" dt="2024-12-12T20:34:37.003" v="13851" actId="164"/>
          <ac:picMkLst>
            <pc:docMk/>
            <pc:sldMk cId="2692717193" sldId="292"/>
            <ac:picMk id="60" creationId="{4418A50B-3DC5-FD24-D397-04111BD6FCEA}"/>
          </ac:picMkLst>
        </pc:picChg>
        <pc:picChg chg="add del mod">
          <ac:chgData name="Caruso, Andrew" userId="6bba1716-bebd-4f29-ba32-41fc42f7fbd8" providerId="ADAL" clId="{358F67B3-9E7D-A94B-AE4A-736D178FAE73}" dt="2024-12-12T19:44:48.722" v="13288" actId="478"/>
          <ac:picMkLst>
            <pc:docMk/>
            <pc:sldMk cId="2692717193" sldId="292"/>
            <ac:picMk id="63" creationId="{6C51AEE9-4ECD-397E-2B77-3E5C4AB8396C}"/>
          </ac:picMkLst>
        </pc:picChg>
        <pc:cxnChg chg="add del mod">
          <ac:chgData name="Caruso, Andrew" userId="6bba1716-bebd-4f29-ba32-41fc42f7fbd8" providerId="ADAL" clId="{358F67B3-9E7D-A94B-AE4A-736D178FAE73}" dt="2024-12-13T01:22:18.640" v="14773" actId="478"/>
          <ac:cxnSpMkLst>
            <pc:docMk/>
            <pc:sldMk cId="2692717193" sldId="292"/>
            <ac:cxnSpMk id="4" creationId="{9AF42182-592A-523B-512A-BAB66713F169}"/>
          </ac:cxnSpMkLst>
        </pc:cxnChg>
        <pc:cxnChg chg="add del mod">
          <ac:chgData name="Caruso, Andrew" userId="6bba1716-bebd-4f29-ba32-41fc42f7fbd8" providerId="ADAL" clId="{358F67B3-9E7D-A94B-AE4A-736D178FAE73}" dt="2024-12-12T19:34:23.065" v="13149" actId="478"/>
          <ac:cxnSpMkLst>
            <pc:docMk/>
            <pc:sldMk cId="2692717193" sldId="292"/>
            <ac:cxnSpMk id="19" creationId="{D2F5AA13-C2C4-C217-8DBD-12F44A279223}"/>
          </ac:cxnSpMkLst>
        </pc:cxnChg>
        <pc:cxnChg chg="del">
          <ac:chgData name="Caruso, Andrew" userId="6bba1716-bebd-4f29-ba32-41fc42f7fbd8" providerId="ADAL" clId="{358F67B3-9E7D-A94B-AE4A-736D178FAE73}" dt="2024-12-12T19:25:46.901" v="13080" actId="478"/>
          <ac:cxnSpMkLst>
            <pc:docMk/>
            <pc:sldMk cId="2692717193" sldId="292"/>
            <ac:cxnSpMk id="27" creationId="{5C3358E8-9811-CE71-0DD1-176CED80F158}"/>
          </ac:cxnSpMkLst>
        </pc:cxnChg>
        <pc:cxnChg chg="add mod">
          <ac:chgData name="Caruso, Andrew" userId="6bba1716-bebd-4f29-ba32-41fc42f7fbd8" providerId="ADAL" clId="{358F67B3-9E7D-A94B-AE4A-736D178FAE73}" dt="2024-12-13T01:22:36.356" v="14774" actId="14100"/>
          <ac:cxnSpMkLst>
            <pc:docMk/>
            <pc:sldMk cId="2692717193" sldId="292"/>
            <ac:cxnSpMk id="34" creationId="{52F82C80-6684-661E-C672-B10D44624B75}"/>
          </ac:cxnSpMkLst>
        </pc:cxnChg>
        <pc:cxnChg chg="add mod">
          <ac:chgData name="Caruso, Andrew" userId="6bba1716-bebd-4f29-ba32-41fc42f7fbd8" providerId="ADAL" clId="{358F67B3-9E7D-A94B-AE4A-736D178FAE73}" dt="2024-12-12T20:34:37.003" v="13851" actId="164"/>
          <ac:cxnSpMkLst>
            <pc:docMk/>
            <pc:sldMk cId="2692717193" sldId="292"/>
            <ac:cxnSpMk id="35" creationId="{B6A30BFD-6A39-4B9E-DF4E-BE78BF1F83D8}"/>
          </ac:cxnSpMkLst>
        </pc:cxnChg>
        <pc:cxnChg chg="add del mod">
          <ac:chgData name="Caruso, Andrew" userId="6bba1716-bebd-4f29-ba32-41fc42f7fbd8" providerId="ADAL" clId="{358F67B3-9E7D-A94B-AE4A-736D178FAE73}" dt="2024-12-12T19:42:39.215" v="13262" actId="478"/>
          <ac:cxnSpMkLst>
            <pc:docMk/>
            <pc:sldMk cId="2692717193" sldId="292"/>
            <ac:cxnSpMk id="41" creationId="{B17B272A-5D86-EF71-0C6F-C8DEE3F6DD74}"/>
          </ac:cxnSpMkLst>
        </pc:cxnChg>
        <pc:cxnChg chg="add mod">
          <ac:chgData name="Caruso, Andrew" userId="6bba1716-bebd-4f29-ba32-41fc42f7fbd8" providerId="ADAL" clId="{358F67B3-9E7D-A94B-AE4A-736D178FAE73}" dt="2024-12-12T20:34:37.003" v="13851" actId="164"/>
          <ac:cxnSpMkLst>
            <pc:docMk/>
            <pc:sldMk cId="2692717193" sldId="292"/>
            <ac:cxnSpMk id="54" creationId="{9DD8FC95-E9CE-737E-5F91-8914C8513928}"/>
          </ac:cxnSpMkLst>
        </pc:cxnChg>
        <pc:cxnChg chg="del mod">
          <ac:chgData name="Caruso, Andrew" userId="6bba1716-bebd-4f29-ba32-41fc42f7fbd8" providerId="ADAL" clId="{358F67B3-9E7D-A94B-AE4A-736D178FAE73}" dt="2024-12-12T19:34:25.174" v="13150" actId="478"/>
          <ac:cxnSpMkLst>
            <pc:docMk/>
            <pc:sldMk cId="2692717193" sldId="292"/>
            <ac:cxnSpMk id="70" creationId="{F143933D-42CF-5EF8-D734-27ED0D88D44D}"/>
          </ac:cxnSpMkLst>
        </pc:cxnChg>
        <pc:cxnChg chg="mod">
          <ac:chgData name="Caruso, Andrew" userId="6bba1716-bebd-4f29-ba32-41fc42f7fbd8" providerId="ADAL" clId="{358F67B3-9E7D-A94B-AE4A-736D178FAE73}" dt="2024-12-12T20:34:37.003" v="13851" actId="164"/>
          <ac:cxnSpMkLst>
            <pc:docMk/>
            <pc:sldMk cId="2692717193" sldId="292"/>
            <ac:cxnSpMk id="72" creationId="{CA4620C5-2813-2A3E-FF40-135BFDCA7C92}"/>
          </ac:cxnSpMkLst>
        </pc:cxnChg>
      </pc:sldChg>
      <pc:sldChg chg="addSp delSp modSp add mod delDesignElem">
        <pc:chgData name="Caruso, Andrew" userId="6bba1716-bebd-4f29-ba32-41fc42f7fbd8" providerId="ADAL" clId="{358F67B3-9E7D-A94B-AE4A-736D178FAE73}" dt="2024-12-13T01:15:17.320" v="14707" actId="478"/>
        <pc:sldMkLst>
          <pc:docMk/>
          <pc:sldMk cId="3679044264" sldId="293"/>
        </pc:sldMkLst>
        <pc:spChg chg="mod">
          <ac:chgData name="Caruso, Andrew" userId="6bba1716-bebd-4f29-ba32-41fc42f7fbd8" providerId="ADAL" clId="{358F67B3-9E7D-A94B-AE4A-736D178FAE73}" dt="2024-12-12T19:56:11.493" v="13431"/>
          <ac:spMkLst>
            <pc:docMk/>
            <pc:sldMk cId="3679044264" sldId="293"/>
            <ac:spMk id="2" creationId="{155288F6-3B65-752D-1997-FEAF7BC0CBAC}"/>
          </ac:spMkLst>
        </pc:spChg>
        <pc:spChg chg="mod">
          <ac:chgData name="Caruso, Andrew" userId="6bba1716-bebd-4f29-ba32-41fc42f7fbd8" providerId="ADAL" clId="{358F67B3-9E7D-A94B-AE4A-736D178FAE73}" dt="2024-12-12T20:43:21.206" v="14276"/>
          <ac:spMkLst>
            <pc:docMk/>
            <pc:sldMk cId="3679044264" sldId="293"/>
            <ac:spMk id="3" creationId="{8F03F4A6-95FE-2517-1A55-75B6700B0BD9}"/>
          </ac:spMkLst>
        </pc:spChg>
        <pc:spChg chg="add mod">
          <ac:chgData name="Caruso, Andrew" userId="6bba1716-bebd-4f29-ba32-41fc42f7fbd8" providerId="ADAL" clId="{358F67B3-9E7D-A94B-AE4A-736D178FAE73}" dt="2024-12-13T01:12:04.671" v="14581" actId="1076"/>
          <ac:spMkLst>
            <pc:docMk/>
            <pc:sldMk cId="3679044264" sldId="293"/>
            <ac:spMk id="4" creationId="{3322D789-D53B-0C28-69C1-53D94CFC7116}"/>
          </ac:spMkLst>
        </pc:spChg>
        <pc:spChg chg="mod">
          <ac:chgData name="Caruso, Andrew" userId="6bba1716-bebd-4f29-ba32-41fc42f7fbd8" providerId="ADAL" clId="{358F67B3-9E7D-A94B-AE4A-736D178FAE73}" dt="2024-12-13T00:55:36.589" v="14389" actId="20577"/>
          <ac:spMkLst>
            <pc:docMk/>
            <pc:sldMk cId="3679044264" sldId="293"/>
            <ac:spMk id="5" creationId="{F917A602-2E9E-4D14-9B5B-1D394620DC5B}"/>
          </ac:spMkLst>
        </pc:spChg>
        <pc:spChg chg="add mod">
          <ac:chgData name="Caruso, Andrew" userId="6bba1716-bebd-4f29-ba32-41fc42f7fbd8" providerId="ADAL" clId="{358F67B3-9E7D-A94B-AE4A-736D178FAE73}" dt="2024-12-13T01:12:27.091" v="14621" actId="14100"/>
          <ac:spMkLst>
            <pc:docMk/>
            <pc:sldMk cId="3679044264" sldId="293"/>
            <ac:spMk id="6" creationId="{55E7319A-487B-0FBB-4C8D-7AFCF9FB00B7}"/>
          </ac:spMkLst>
        </pc:spChg>
        <pc:spChg chg="add del">
          <ac:chgData name="Caruso, Andrew" userId="6bba1716-bebd-4f29-ba32-41fc42f7fbd8" providerId="ADAL" clId="{358F67B3-9E7D-A94B-AE4A-736D178FAE73}" dt="2024-12-12T19:56:26.492" v="13437" actId="22"/>
          <ac:spMkLst>
            <pc:docMk/>
            <pc:sldMk cId="3679044264" sldId="293"/>
            <ac:spMk id="6" creationId="{A0C29AD3-ABA8-F834-11E0-E6ADDB2AF668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679044264" sldId="293"/>
            <ac:spMk id="8" creationId="{72526924-84D3-45FB-A5FE-62D8FCBF53B6}"/>
          </ac:spMkLst>
        </pc:spChg>
        <pc:spChg chg="mod topLvl">
          <ac:chgData name="Caruso, Andrew" userId="6bba1716-bebd-4f29-ba32-41fc42f7fbd8" providerId="ADAL" clId="{358F67B3-9E7D-A94B-AE4A-736D178FAE73}" dt="2024-12-13T01:15:13.048" v="14706" actId="478"/>
          <ac:spMkLst>
            <pc:docMk/>
            <pc:sldMk cId="3679044264" sldId="293"/>
            <ac:spMk id="9" creationId="{41C69F6F-B549-9F81-1D31-D1BF49E1F238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679044264" sldId="293"/>
            <ac:spMk id="10" creationId="{5C2A6256-1DD0-4E4B-A8B3-9A711B4DBE0C}"/>
          </ac:spMkLst>
        </pc:spChg>
        <pc:spChg chg="del mod">
          <ac:chgData name="Caruso, Andrew" userId="6bba1716-bebd-4f29-ba32-41fc42f7fbd8" providerId="ADAL" clId="{358F67B3-9E7D-A94B-AE4A-736D178FAE73}" dt="2024-12-13T01:14:52.134" v="14698" actId="478"/>
          <ac:spMkLst>
            <pc:docMk/>
            <pc:sldMk cId="3679044264" sldId="293"/>
            <ac:spMk id="11" creationId="{E38ECE2D-9F1B-35D1-2915-F47380D2C84D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679044264" sldId="293"/>
            <ac:spMk id="12" creationId="{41760540-185E-4652-BFD2-9B362EF3BC99}"/>
          </ac:spMkLst>
        </pc:spChg>
        <pc:spChg chg="del mod">
          <ac:chgData name="Caruso, Andrew" userId="6bba1716-bebd-4f29-ba32-41fc42f7fbd8" providerId="ADAL" clId="{358F67B3-9E7D-A94B-AE4A-736D178FAE73}" dt="2024-12-13T01:14:54.627" v="14699" actId="478"/>
          <ac:spMkLst>
            <pc:docMk/>
            <pc:sldMk cId="3679044264" sldId="293"/>
            <ac:spMk id="13" creationId="{421826E2-8F72-E94E-9AE5-F10AE1EB8034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679044264" sldId="293"/>
            <ac:spMk id="14" creationId="{729789F4-85C1-41A0-83EB-992E22210CB9}"/>
          </ac:spMkLst>
        </pc:spChg>
        <pc:spChg chg="del mod">
          <ac:chgData name="Caruso, Andrew" userId="6bba1716-bebd-4f29-ba32-41fc42f7fbd8" providerId="ADAL" clId="{358F67B3-9E7D-A94B-AE4A-736D178FAE73}" dt="2024-12-13T01:15:05.133" v="14703" actId="478"/>
          <ac:spMkLst>
            <pc:docMk/>
            <pc:sldMk cId="3679044264" sldId="293"/>
            <ac:spMk id="15" creationId="{6DADC6A2-361F-21AE-FD25-02E47E76E1C3}"/>
          </ac:spMkLst>
        </pc:spChg>
        <pc:spChg chg="add del">
          <ac:chgData name="Caruso, Andrew" userId="6bba1716-bebd-4f29-ba32-41fc42f7fbd8" providerId="ADAL" clId="{358F67B3-9E7D-A94B-AE4A-736D178FAE73}" dt="2024-12-12T20:43:21.206" v="14276"/>
          <ac:spMkLst>
            <pc:docMk/>
            <pc:sldMk cId="3679044264" sldId="293"/>
            <ac:spMk id="16" creationId="{9D9D367D-6DD2-4A7C-8918-0DCAC297559A}"/>
          </ac:spMkLst>
        </pc:spChg>
        <pc:spChg chg="add del mod">
          <ac:chgData name="Caruso, Andrew" userId="6bba1716-bebd-4f29-ba32-41fc42f7fbd8" providerId="ADAL" clId="{358F67B3-9E7D-A94B-AE4A-736D178FAE73}" dt="2024-12-13T01:14:56.870" v="14700" actId="478"/>
          <ac:spMkLst>
            <pc:docMk/>
            <pc:sldMk cId="3679044264" sldId="293"/>
            <ac:spMk id="17" creationId="{3227EA33-398D-D855-C638-5B82396E4523}"/>
          </ac:spMkLst>
        </pc:spChg>
        <pc:spChg chg="add mod">
          <ac:chgData name="Caruso, Andrew" userId="6bba1716-bebd-4f29-ba32-41fc42f7fbd8" providerId="ADAL" clId="{358F67B3-9E7D-A94B-AE4A-736D178FAE73}" dt="2024-12-13T01:13:19.786" v="14688" actId="313"/>
          <ac:spMkLst>
            <pc:docMk/>
            <pc:sldMk cId="3679044264" sldId="293"/>
            <ac:spMk id="18" creationId="{43B4131C-862D-CB73-7B54-1F3EB4507CDA}"/>
          </ac:spMkLst>
        </pc:spChg>
        <pc:spChg chg="add del mod">
          <ac:chgData name="Caruso, Andrew" userId="6bba1716-bebd-4f29-ba32-41fc42f7fbd8" providerId="ADAL" clId="{358F67B3-9E7D-A94B-AE4A-736D178FAE73}" dt="2024-12-12T19:59:12.398" v="13452" actId="478"/>
          <ac:spMkLst>
            <pc:docMk/>
            <pc:sldMk cId="3679044264" sldId="293"/>
            <ac:spMk id="18" creationId="{502F7073-802B-05C3-0981-7198597AF4D3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19" creationId="{A470ADF4-734C-1189-8EBE-094A562A0A0F}"/>
          </ac:spMkLst>
        </pc:spChg>
        <pc:spChg chg="add del mod">
          <ac:chgData name="Caruso, Andrew" userId="6bba1716-bebd-4f29-ba32-41fc42f7fbd8" providerId="ADAL" clId="{358F67B3-9E7D-A94B-AE4A-736D178FAE73}" dt="2024-12-12T19:59:12.398" v="13452" actId="478"/>
          <ac:spMkLst>
            <pc:docMk/>
            <pc:sldMk cId="3679044264" sldId="293"/>
            <ac:spMk id="20" creationId="{E396245B-0108-1F07-FE4E-80C5722E52D5}"/>
          </ac:spMkLst>
        </pc:spChg>
        <pc:spChg chg="add del mod">
          <ac:chgData name="Caruso, Andrew" userId="6bba1716-bebd-4f29-ba32-41fc42f7fbd8" providerId="ADAL" clId="{358F67B3-9E7D-A94B-AE4A-736D178FAE73}" dt="2024-12-13T01:14:40.046" v="14692" actId="478"/>
          <ac:spMkLst>
            <pc:docMk/>
            <pc:sldMk cId="3679044264" sldId="293"/>
            <ac:spMk id="22" creationId="{4F017A2E-042E-2504-1C93-87B93DB04256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23" creationId="{682E2F3B-179C-EFA7-C900-B264F043B7C1}"/>
          </ac:spMkLst>
        </pc:spChg>
        <pc:spChg chg="add del mod">
          <ac:chgData name="Caruso, Andrew" userId="6bba1716-bebd-4f29-ba32-41fc42f7fbd8" providerId="ADAL" clId="{358F67B3-9E7D-A94B-AE4A-736D178FAE73}" dt="2024-12-13T01:14:47.254" v="14697" actId="478"/>
          <ac:spMkLst>
            <pc:docMk/>
            <pc:sldMk cId="3679044264" sldId="293"/>
            <ac:spMk id="24" creationId="{2099E372-75E0-C890-B207-BE1617660D99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25" creationId="{F626C4C8-DEE8-3137-DFF5-9202D5A97A90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26" creationId="{1374E578-93A6-F76A-9630-376BCEB8D5A7}"/>
          </ac:spMkLst>
        </pc:spChg>
        <pc:spChg chg="add del mod">
          <ac:chgData name="Caruso, Andrew" userId="6bba1716-bebd-4f29-ba32-41fc42f7fbd8" providerId="ADAL" clId="{358F67B3-9E7D-A94B-AE4A-736D178FAE73}" dt="2024-12-13T01:14:45.299" v="14696" actId="478"/>
          <ac:spMkLst>
            <pc:docMk/>
            <pc:sldMk cId="3679044264" sldId="293"/>
            <ac:spMk id="27" creationId="{515DB4AA-8607-977A-36F4-63032F54C916}"/>
          </ac:spMkLst>
        </pc:spChg>
        <pc:spChg chg="del">
          <ac:chgData name="Caruso, Andrew" userId="6bba1716-bebd-4f29-ba32-41fc42f7fbd8" providerId="ADAL" clId="{358F67B3-9E7D-A94B-AE4A-736D178FAE73}" dt="2024-12-12T19:56:23.059" v="13434" actId="478"/>
          <ac:spMkLst>
            <pc:docMk/>
            <pc:sldMk cId="3679044264" sldId="293"/>
            <ac:spMk id="29" creationId="{314F41B2-3B33-F2A3-93BF-C027A559729D}"/>
          </ac:spMkLst>
        </pc:spChg>
        <pc:spChg chg="add del mod">
          <ac:chgData name="Caruso, Andrew" userId="6bba1716-bebd-4f29-ba32-41fc42f7fbd8" providerId="ADAL" clId="{358F67B3-9E7D-A94B-AE4A-736D178FAE73}" dt="2024-12-13T01:15:00.716" v="14701" actId="478"/>
          <ac:spMkLst>
            <pc:docMk/>
            <pc:sldMk cId="3679044264" sldId="293"/>
            <ac:spMk id="30" creationId="{9511C81E-EA23-0094-AAA2-DB678310B54B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31" creationId="{3D3E2DC7-E33E-9220-0D01-320C1F19B9C4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32" creationId="{F82F1185-38A5-C419-08C6-D4DB03DF0A42}"/>
          </ac:spMkLst>
        </pc:spChg>
        <pc:spChg chg="add del mod">
          <ac:chgData name="Caruso, Andrew" userId="6bba1716-bebd-4f29-ba32-41fc42f7fbd8" providerId="ADAL" clId="{358F67B3-9E7D-A94B-AE4A-736D178FAE73}" dt="2024-12-13T01:15:03.095" v="14702" actId="478"/>
          <ac:spMkLst>
            <pc:docMk/>
            <pc:sldMk cId="3679044264" sldId="293"/>
            <ac:spMk id="33" creationId="{E5ED4029-CDBB-8155-C810-5CF7C793DC49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34" creationId="{17056C72-48BD-DCB7-F538-75B1433D4969}"/>
          </ac:spMkLst>
        </pc:spChg>
        <pc:spChg chg="del mod">
          <ac:chgData name="Caruso, Andrew" userId="6bba1716-bebd-4f29-ba32-41fc42f7fbd8" providerId="ADAL" clId="{358F67B3-9E7D-A94B-AE4A-736D178FAE73}" dt="2024-12-13T01:15:07.203" v="14704" actId="478"/>
          <ac:spMkLst>
            <pc:docMk/>
            <pc:sldMk cId="3679044264" sldId="293"/>
            <ac:spMk id="36" creationId="{31375165-035D-822A-77DD-191DC5AB42A0}"/>
          </ac:spMkLst>
        </pc:spChg>
        <pc:spChg chg="del">
          <ac:chgData name="Caruso, Andrew" userId="6bba1716-bebd-4f29-ba32-41fc42f7fbd8" providerId="ADAL" clId="{358F67B3-9E7D-A94B-AE4A-736D178FAE73}" dt="2024-12-12T19:56:23.059" v="13434" actId="478"/>
          <ac:spMkLst>
            <pc:docMk/>
            <pc:sldMk cId="3679044264" sldId="293"/>
            <ac:spMk id="38" creationId="{DEAADCA7-C950-F66C-3D63-FC5F5C9E5232}"/>
          </ac:spMkLst>
        </pc:spChg>
        <pc:spChg chg="del">
          <ac:chgData name="Caruso, Andrew" userId="6bba1716-bebd-4f29-ba32-41fc42f7fbd8" providerId="ADAL" clId="{358F67B3-9E7D-A94B-AE4A-736D178FAE73}" dt="2024-12-12T19:56:23.059" v="13434" actId="478"/>
          <ac:spMkLst>
            <pc:docMk/>
            <pc:sldMk cId="3679044264" sldId="293"/>
            <ac:spMk id="40" creationId="{63141ECD-24AC-2A61-37DC-4B805F07EAB1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41" creationId="{369146D3-0707-415B-C951-C14E53FAD96F}"/>
          </ac:spMkLst>
        </pc:spChg>
        <pc:spChg chg="del mod topLvl">
          <ac:chgData name="Caruso, Andrew" userId="6bba1716-bebd-4f29-ba32-41fc42f7fbd8" providerId="ADAL" clId="{358F67B3-9E7D-A94B-AE4A-736D178FAE73}" dt="2024-12-13T01:15:13.048" v="14706" actId="478"/>
          <ac:spMkLst>
            <pc:docMk/>
            <pc:sldMk cId="3679044264" sldId="293"/>
            <ac:spMk id="42" creationId="{65CE6099-40EE-3228-B879-0B90BC4FF7E8}"/>
          </ac:spMkLst>
        </pc:spChg>
        <pc:spChg chg="del mod">
          <ac:chgData name="Caruso, Andrew" userId="6bba1716-bebd-4f29-ba32-41fc42f7fbd8" providerId="ADAL" clId="{358F67B3-9E7D-A94B-AE4A-736D178FAE73}" dt="2024-12-13T01:15:09.717" v="14705" actId="478"/>
          <ac:spMkLst>
            <pc:docMk/>
            <pc:sldMk cId="3679044264" sldId="293"/>
            <ac:spMk id="43" creationId="{5022591C-76E2-92A6-37CE-081E8AE47073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44" creationId="{41C27C75-ED5B-85D9-D8E4-D8D435F030F7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45" creationId="{3D400DC2-A357-901D-37FB-C2F1ADA1861B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46" creationId="{A5A51F71-36B4-1AE0-08F0-0014781B2660}"/>
          </ac:spMkLst>
        </pc:spChg>
        <pc:spChg chg="del">
          <ac:chgData name="Caruso, Andrew" userId="6bba1716-bebd-4f29-ba32-41fc42f7fbd8" providerId="ADAL" clId="{358F67B3-9E7D-A94B-AE4A-736D178FAE73}" dt="2024-12-12T19:56:23.059" v="13434" actId="478"/>
          <ac:spMkLst>
            <pc:docMk/>
            <pc:sldMk cId="3679044264" sldId="293"/>
            <ac:spMk id="48" creationId="{3367EE2C-D51B-7183-F3C1-EF3C4389AF52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49" creationId="{6B716198-9B7E-74C4-CB4C-218FD8979C6E}"/>
          </ac:spMkLst>
        </pc:spChg>
        <pc:spChg chg="add del mod">
          <ac:chgData name="Caruso, Andrew" userId="6bba1716-bebd-4f29-ba32-41fc42f7fbd8" providerId="ADAL" clId="{358F67B3-9E7D-A94B-AE4A-736D178FAE73}" dt="2024-12-13T01:11:54.561" v="14579" actId="478"/>
          <ac:spMkLst>
            <pc:docMk/>
            <pc:sldMk cId="3679044264" sldId="293"/>
            <ac:spMk id="53" creationId="{7F8F11EB-B0CB-58F7-554B-6C5E5ACAC8E9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54" creationId="{D99CE58E-530B-58C5-0D82-8A38AF6F4660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55" creationId="{5197A250-D5E1-8695-5DD3-AD76E009A948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56" creationId="{2A8106A1-0347-1973-6438-C323D812EC4E}"/>
          </ac:spMkLst>
        </pc:spChg>
        <pc:spChg chg="del">
          <ac:chgData name="Caruso, Andrew" userId="6bba1716-bebd-4f29-ba32-41fc42f7fbd8" providerId="ADAL" clId="{358F67B3-9E7D-A94B-AE4A-736D178FAE73}" dt="2024-12-12T19:56:23.059" v="13434" actId="478"/>
          <ac:spMkLst>
            <pc:docMk/>
            <pc:sldMk cId="3679044264" sldId="293"/>
            <ac:spMk id="58" creationId="{53974241-2D39-0143-A30E-7863D42CADE3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60" creationId="{C0AE8A63-CD4B-B091-069B-61569C0F39C5}"/>
          </ac:spMkLst>
        </pc:spChg>
        <pc:spChg chg="add del mod">
          <ac:chgData name="Caruso, Andrew" userId="6bba1716-bebd-4f29-ba32-41fc42f7fbd8" providerId="ADAL" clId="{358F67B3-9E7D-A94B-AE4A-736D178FAE73}" dt="2024-12-13T01:15:17.320" v="14707" actId="478"/>
          <ac:spMkLst>
            <pc:docMk/>
            <pc:sldMk cId="3679044264" sldId="293"/>
            <ac:spMk id="61" creationId="{B735DA91-A8C9-9E83-0C77-E02CFF9696E1}"/>
          </ac:spMkLst>
        </pc:spChg>
        <pc:spChg chg="del">
          <ac:chgData name="Caruso, Andrew" userId="6bba1716-bebd-4f29-ba32-41fc42f7fbd8" providerId="ADAL" clId="{358F67B3-9E7D-A94B-AE4A-736D178FAE73}" dt="2024-12-12T19:56:18.360" v="13433" actId="478"/>
          <ac:spMkLst>
            <pc:docMk/>
            <pc:sldMk cId="3679044264" sldId="293"/>
            <ac:spMk id="62" creationId="{388DA3CC-BAFC-7AF2-EED7-A84E3FFBFC47}"/>
          </ac:spMkLst>
        </pc:spChg>
        <pc:spChg chg="add mod">
          <ac:chgData name="Caruso, Andrew" userId="6bba1716-bebd-4f29-ba32-41fc42f7fbd8" providerId="ADAL" clId="{358F67B3-9E7D-A94B-AE4A-736D178FAE73}" dt="2024-12-12T20:34:03.629" v="13846"/>
          <ac:spMkLst>
            <pc:docMk/>
            <pc:sldMk cId="3679044264" sldId="293"/>
            <ac:spMk id="63" creationId="{501A4999-4997-E4ED-3120-8E68DE9C006A}"/>
          </ac:spMkLst>
        </pc:spChg>
        <pc:spChg chg="del">
          <ac:chgData name="Caruso, Andrew" userId="6bba1716-bebd-4f29-ba32-41fc42f7fbd8" providerId="ADAL" clId="{358F67B3-9E7D-A94B-AE4A-736D178FAE73}" dt="2024-12-12T19:56:24.499" v="13435" actId="478"/>
          <ac:spMkLst>
            <pc:docMk/>
            <pc:sldMk cId="3679044264" sldId="293"/>
            <ac:spMk id="68" creationId="{01BFFE1B-18AD-FC14-300D-3FE4D51B1FF1}"/>
          </ac:spMkLst>
        </pc:spChg>
        <pc:spChg chg="del">
          <ac:chgData name="Caruso, Andrew" userId="6bba1716-bebd-4f29-ba32-41fc42f7fbd8" providerId="ADAL" clId="{358F67B3-9E7D-A94B-AE4A-736D178FAE73}" dt="2024-12-12T19:56:23.059" v="13434" actId="478"/>
          <ac:spMkLst>
            <pc:docMk/>
            <pc:sldMk cId="3679044264" sldId="293"/>
            <ac:spMk id="71" creationId="{4B9C66F5-D8AB-B558-ADE7-2E531F565BEB}"/>
          </ac:spMkLst>
        </pc:spChg>
        <pc:spChg chg="del mod">
          <ac:chgData name="Caruso, Andrew" userId="6bba1716-bebd-4f29-ba32-41fc42f7fbd8" providerId="ADAL" clId="{358F67B3-9E7D-A94B-AE4A-736D178FAE73}" dt="2024-12-12T19:56:23.059" v="13434" actId="478"/>
          <ac:spMkLst>
            <pc:docMk/>
            <pc:sldMk cId="3679044264" sldId="293"/>
            <ac:spMk id="76" creationId="{A2541ABA-9376-8361-C650-03A7D2E69E2E}"/>
          </ac:spMkLst>
        </pc:spChg>
        <pc:grpChg chg="add del mod">
          <ac:chgData name="Caruso, Andrew" userId="6bba1716-bebd-4f29-ba32-41fc42f7fbd8" providerId="ADAL" clId="{358F67B3-9E7D-A94B-AE4A-736D178FAE73}" dt="2024-12-13T01:15:05.133" v="14703" actId="478"/>
          <ac:grpSpMkLst>
            <pc:docMk/>
            <pc:sldMk cId="3679044264" sldId="293"/>
            <ac:grpSpMk id="7" creationId="{B1FC36D2-4A34-633A-1887-C5E0FCA8B4C7}"/>
          </ac:grpSpMkLst>
        </pc:grpChg>
        <pc:grpChg chg="add del mod">
          <ac:chgData name="Caruso, Andrew" userId="6bba1716-bebd-4f29-ba32-41fc42f7fbd8" providerId="ADAL" clId="{358F67B3-9E7D-A94B-AE4A-736D178FAE73}" dt="2024-12-13T01:14:45.299" v="14696" actId="478"/>
          <ac:grpSpMkLst>
            <pc:docMk/>
            <pc:sldMk cId="3679044264" sldId="293"/>
            <ac:grpSpMk id="28" creationId="{E62C1686-629C-5EF4-5673-C1908785077C}"/>
          </ac:grpSpMkLst>
        </pc:grpChg>
        <pc:grpChg chg="add del mod">
          <ac:chgData name="Caruso, Andrew" userId="6bba1716-bebd-4f29-ba32-41fc42f7fbd8" providerId="ADAL" clId="{358F67B3-9E7D-A94B-AE4A-736D178FAE73}" dt="2024-12-13T01:15:09.717" v="14705" actId="478"/>
          <ac:grpSpMkLst>
            <pc:docMk/>
            <pc:sldMk cId="3679044264" sldId="293"/>
            <ac:grpSpMk id="35" creationId="{DCB572C7-8229-522C-626C-34A042ADC20B}"/>
          </ac:grpSpMkLst>
        </pc:grpChg>
        <pc:grpChg chg="add del mod">
          <ac:chgData name="Caruso, Andrew" userId="6bba1716-bebd-4f29-ba32-41fc42f7fbd8" providerId="ADAL" clId="{358F67B3-9E7D-A94B-AE4A-736D178FAE73}" dt="2024-12-13T01:15:00.716" v="14701" actId="478"/>
          <ac:grpSpMkLst>
            <pc:docMk/>
            <pc:sldMk cId="3679044264" sldId="293"/>
            <ac:grpSpMk id="47" creationId="{CD453F2D-B95C-771A-6DCF-53355611CBC2}"/>
          </ac:grpSpMkLst>
        </pc:grpChg>
        <pc:grpChg chg="add del mod">
          <ac:chgData name="Caruso, Andrew" userId="6bba1716-bebd-4f29-ba32-41fc42f7fbd8" providerId="ADAL" clId="{358F67B3-9E7D-A94B-AE4A-736D178FAE73}" dt="2024-12-13T01:15:13.048" v="14706" actId="478"/>
          <ac:grpSpMkLst>
            <pc:docMk/>
            <pc:sldMk cId="3679044264" sldId="293"/>
            <ac:grpSpMk id="50" creationId="{2477AF0D-5520-C43D-3B25-4D2D4AD68D4E}"/>
          </ac:grpSpMkLst>
        </pc:grpChg>
        <pc:cxnChg chg="del">
          <ac:chgData name="Caruso, Andrew" userId="6bba1716-bebd-4f29-ba32-41fc42f7fbd8" providerId="ADAL" clId="{358F67B3-9E7D-A94B-AE4A-736D178FAE73}" dt="2024-12-12T19:56:18.360" v="13433" actId="478"/>
          <ac:cxnSpMkLst>
            <pc:docMk/>
            <pc:sldMk cId="3679044264" sldId="293"/>
            <ac:cxnSpMk id="21" creationId="{0F3F9839-658D-182D-922B-6D84E7BB6607}"/>
          </ac:cxnSpMkLst>
        </pc:cxnChg>
        <pc:cxnChg chg="del">
          <ac:chgData name="Caruso, Andrew" userId="6bba1716-bebd-4f29-ba32-41fc42f7fbd8" providerId="ADAL" clId="{358F67B3-9E7D-A94B-AE4A-736D178FAE73}" dt="2024-12-12T19:56:18.360" v="13433" actId="478"/>
          <ac:cxnSpMkLst>
            <pc:docMk/>
            <pc:sldMk cId="3679044264" sldId="293"/>
            <ac:cxnSpMk id="37" creationId="{5D2AEF5F-7B3B-59D4-6050-EBE7C631E705}"/>
          </ac:cxnSpMkLst>
        </pc:cxnChg>
        <pc:cxnChg chg="del">
          <ac:chgData name="Caruso, Andrew" userId="6bba1716-bebd-4f29-ba32-41fc42f7fbd8" providerId="ADAL" clId="{358F67B3-9E7D-A94B-AE4A-736D178FAE73}" dt="2024-12-12T19:56:18.360" v="13433" actId="478"/>
          <ac:cxnSpMkLst>
            <pc:docMk/>
            <pc:sldMk cId="3679044264" sldId="293"/>
            <ac:cxnSpMk id="39" creationId="{023BBA4B-DF57-09D0-F593-8B7137C759CD}"/>
          </ac:cxnSpMkLst>
        </pc:cxnChg>
        <pc:cxnChg chg="del">
          <ac:chgData name="Caruso, Andrew" userId="6bba1716-bebd-4f29-ba32-41fc42f7fbd8" providerId="ADAL" clId="{358F67B3-9E7D-A94B-AE4A-736D178FAE73}" dt="2024-12-12T19:56:18.360" v="13433" actId="478"/>
          <ac:cxnSpMkLst>
            <pc:docMk/>
            <pc:sldMk cId="3679044264" sldId="293"/>
            <ac:cxnSpMk id="51" creationId="{58AAB2AD-7219-2F73-57A9-6E2A3B4B7829}"/>
          </ac:cxnSpMkLst>
        </pc:cxnChg>
        <pc:cxnChg chg="del">
          <ac:chgData name="Caruso, Andrew" userId="6bba1716-bebd-4f29-ba32-41fc42f7fbd8" providerId="ADAL" clId="{358F67B3-9E7D-A94B-AE4A-736D178FAE73}" dt="2024-12-12T19:56:18.360" v="13433" actId="478"/>
          <ac:cxnSpMkLst>
            <pc:docMk/>
            <pc:sldMk cId="3679044264" sldId="293"/>
            <ac:cxnSpMk id="57" creationId="{33A49A9C-E6F5-625E-34AB-9A0C4C51B666}"/>
          </ac:cxnSpMkLst>
        </pc:cxnChg>
        <pc:cxnChg chg="del">
          <ac:chgData name="Caruso, Andrew" userId="6bba1716-bebd-4f29-ba32-41fc42f7fbd8" providerId="ADAL" clId="{358F67B3-9E7D-A94B-AE4A-736D178FAE73}" dt="2024-12-12T19:56:18.360" v="13433" actId="478"/>
          <ac:cxnSpMkLst>
            <pc:docMk/>
            <pc:sldMk cId="3679044264" sldId="293"/>
            <ac:cxnSpMk id="59" creationId="{EBFA60FC-AEE3-B826-4C7B-BED47EBF231D}"/>
          </ac:cxnSpMkLst>
        </pc:cxnChg>
      </pc:sldChg>
      <pc:sldChg chg="modSp new mod">
        <pc:chgData name="Caruso, Andrew" userId="6bba1716-bebd-4f29-ba32-41fc42f7fbd8" providerId="ADAL" clId="{358F67B3-9E7D-A94B-AE4A-736D178FAE73}" dt="2024-12-13T01:57:56.320" v="15095" actId="20577"/>
        <pc:sldMkLst>
          <pc:docMk/>
          <pc:sldMk cId="413054632" sldId="294"/>
        </pc:sldMkLst>
        <pc:spChg chg="mod">
          <ac:chgData name="Caruso, Andrew" userId="6bba1716-bebd-4f29-ba32-41fc42f7fbd8" providerId="ADAL" clId="{358F67B3-9E7D-A94B-AE4A-736D178FAE73}" dt="2024-12-13T00:56:18.715" v="14404" actId="20577"/>
          <ac:spMkLst>
            <pc:docMk/>
            <pc:sldMk cId="413054632" sldId="294"/>
            <ac:spMk id="2" creationId="{0A76C663-A8F0-F4B4-7D73-96BDB5BB7072}"/>
          </ac:spMkLst>
        </pc:spChg>
        <pc:spChg chg="mod">
          <ac:chgData name="Caruso, Andrew" userId="6bba1716-bebd-4f29-ba32-41fc42f7fbd8" providerId="ADAL" clId="{358F67B3-9E7D-A94B-AE4A-736D178FAE73}" dt="2024-12-12T20:43:43.972" v="14278"/>
          <ac:spMkLst>
            <pc:docMk/>
            <pc:sldMk cId="413054632" sldId="294"/>
            <ac:spMk id="3" creationId="{0F34B8C9-BB31-C3AF-E5F7-03C8B3EFD9B1}"/>
          </ac:spMkLst>
        </pc:spChg>
        <pc:spChg chg="mod">
          <ac:chgData name="Caruso, Andrew" userId="6bba1716-bebd-4f29-ba32-41fc42f7fbd8" providerId="ADAL" clId="{358F67B3-9E7D-A94B-AE4A-736D178FAE73}" dt="2024-12-12T20:43:43.972" v="14278"/>
          <ac:spMkLst>
            <pc:docMk/>
            <pc:sldMk cId="413054632" sldId="294"/>
            <ac:spMk id="4" creationId="{979821BE-B027-FB91-F4C1-4DD87DBD5BEE}"/>
          </ac:spMkLst>
        </pc:spChg>
        <pc:spChg chg="mod">
          <ac:chgData name="Caruso, Andrew" userId="6bba1716-bebd-4f29-ba32-41fc42f7fbd8" providerId="ADAL" clId="{358F67B3-9E7D-A94B-AE4A-736D178FAE73}" dt="2024-12-13T01:57:56.320" v="15095" actId="20577"/>
          <ac:spMkLst>
            <pc:docMk/>
            <pc:sldMk cId="413054632" sldId="294"/>
            <ac:spMk id="5" creationId="{0D3D4312-1B0E-4D73-70F0-59797DAF2F01}"/>
          </ac:spMkLst>
        </pc:spChg>
      </pc:sldChg>
      <pc:sldChg chg="modSp add mod">
        <pc:chgData name="Caruso, Andrew" userId="6bba1716-bebd-4f29-ba32-41fc42f7fbd8" providerId="ADAL" clId="{358F67B3-9E7D-A94B-AE4A-736D178FAE73}" dt="2024-12-13T01:00:30.317" v="14436" actId="20577"/>
        <pc:sldMkLst>
          <pc:docMk/>
          <pc:sldMk cId="802605174" sldId="295"/>
        </pc:sldMkLst>
        <pc:spChg chg="mod">
          <ac:chgData name="Caruso, Andrew" userId="6bba1716-bebd-4f29-ba32-41fc42f7fbd8" providerId="ADAL" clId="{358F67B3-9E7D-A94B-AE4A-736D178FAE73}" dt="2024-12-13T01:00:30.317" v="14436" actId="20577"/>
          <ac:spMkLst>
            <pc:docMk/>
            <pc:sldMk cId="802605174" sldId="295"/>
            <ac:spMk id="2" creationId="{155288F6-3B65-752D-1997-FEAF7BC0CBAC}"/>
          </ac:spMkLst>
        </pc:spChg>
        <pc:spChg chg="mod">
          <ac:chgData name="Caruso, Andrew" userId="6bba1716-bebd-4f29-ba32-41fc42f7fbd8" providerId="ADAL" clId="{358F67B3-9E7D-A94B-AE4A-736D178FAE73}" dt="2024-12-13T00:37:28.952" v="14289" actId="20577"/>
          <ac:spMkLst>
            <pc:docMk/>
            <pc:sldMk cId="802605174" sldId="295"/>
            <ac:spMk id="5" creationId="{F917A602-2E9E-4D14-9B5B-1D394620DC5B}"/>
          </ac:spMkLst>
        </pc:spChg>
      </pc:sldChg>
      <pc:sldChg chg="addSp delSp modSp add mod ord">
        <pc:chgData name="Caruso, Andrew" userId="6bba1716-bebd-4f29-ba32-41fc42f7fbd8" providerId="ADAL" clId="{358F67B3-9E7D-A94B-AE4A-736D178FAE73}" dt="2024-12-13T01:03:48.866" v="14453" actId="478"/>
        <pc:sldMkLst>
          <pc:docMk/>
          <pc:sldMk cId="2739036317" sldId="296"/>
        </pc:sldMkLst>
        <pc:spChg chg="mod">
          <ac:chgData name="Caruso, Andrew" userId="6bba1716-bebd-4f29-ba32-41fc42f7fbd8" providerId="ADAL" clId="{358F67B3-9E7D-A94B-AE4A-736D178FAE73}" dt="2024-12-13T01:00:23.372" v="14434" actId="20577"/>
          <ac:spMkLst>
            <pc:docMk/>
            <pc:sldMk cId="2739036317" sldId="296"/>
            <ac:spMk id="2" creationId="{155288F6-3B65-752D-1997-FEAF7BC0CBAC}"/>
          </ac:spMkLst>
        </pc:spChg>
        <pc:spChg chg="del">
          <ac:chgData name="Caruso, Andrew" userId="6bba1716-bebd-4f29-ba32-41fc42f7fbd8" providerId="ADAL" clId="{358F67B3-9E7D-A94B-AE4A-736D178FAE73}" dt="2024-12-13T00:34:37.197" v="14282" actId="478"/>
          <ac:spMkLst>
            <pc:docMk/>
            <pc:sldMk cId="2739036317" sldId="296"/>
            <ac:spMk id="20" creationId="{D5AB847B-81C3-2395-1F12-C8FA72F9CD2A}"/>
          </ac:spMkLst>
        </pc:spChg>
        <pc:spChg chg="del">
          <ac:chgData name="Caruso, Andrew" userId="6bba1716-bebd-4f29-ba32-41fc42f7fbd8" providerId="ADAL" clId="{358F67B3-9E7D-A94B-AE4A-736D178FAE73}" dt="2024-12-13T00:34:37.197" v="14282" actId="478"/>
          <ac:spMkLst>
            <pc:docMk/>
            <pc:sldMk cId="2739036317" sldId="296"/>
            <ac:spMk id="21" creationId="{8F60E32B-4230-6C83-E432-E162D11A28F0}"/>
          </ac:spMkLst>
        </pc:spChg>
        <pc:spChg chg="del">
          <ac:chgData name="Caruso, Andrew" userId="6bba1716-bebd-4f29-ba32-41fc42f7fbd8" providerId="ADAL" clId="{358F67B3-9E7D-A94B-AE4A-736D178FAE73}" dt="2024-12-13T00:34:37.197" v="14282" actId="478"/>
          <ac:spMkLst>
            <pc:docMk/>
            <pc:sldMk cId="2739036317" sldId="296"/>
            <ac:spMk id="24" creationId="{21F420B4-163F-3476-FC5F-B77479B28885}"/>
          </ac:spMkLst>
        </pc:spChg>
        <pc:spChg chg="del">
          <ac:chgData name="Caruso, Andrew" userId="6bba1716-bebd-4f29-ba32-41fc42f7fbd8" providerId="ADAL" clId="{358F67B3-9E7D-A94B-AE4A-736D178FAE73}" dt="2024-12-13T00:34:37.197" v="14282" actId="478"/>
          <ac:spMkLst>
            <pc:docMk/>
            <pc:sldMk cId="2739036317" sldId="296"/>
            <ac:spMk id="25" creationId="{0614B01D-F6BC-707C-5CF0-92DF9E5C31A9}"/>
          </ac:spMkLst>
        </pc:spChg>
        <pc:spChg chg="del">
          <ac:chgData name="Caruso, Andrew" userId="6bba1716-bebd-4f29-ba32-41fc42f7fbd8" providerId="ADAL" clId="{358F67B3-9E7D-A94B-AE4A-736D178FAE73}" dt="2024-12-13T00:34:37.197" v="14282" actId="478"/>
          <ac:spMkLst>
            <pc:docMk/>
            <pc:sldMk cId="2739036317" sldId="296"/>
            <ac:spMk id="31" creationId="{1312F02C-579F-F892-9713-4DA1AE158E6F}"/>
          </ac:spMkLst>
        </pc:spChg>
        <pc:picChg chg="add del mod">
          <ac:chgData name="Caruso, Andrew" userId="6bba1716-bebd-4f29-ba32-41fc42f7fbd8" providerId="ADAL" clId="{358F67B3-9E7D-A94B-AE4A-736D178FAE73}" dt="2024-12-13T01:03:48.866" v="14453" actId="478"/>
          <ac:picMkLst>
            <pc:docMk/>
            <pc:sldMk cId="2739036317" sldId="296"/>
            <ac:picMk id="6" creationId="{54F9892E-6979-48D3-71C6-D2FE8F7E3EC1}"/>
          </ac:picMkLst>
        </pc:picChg>
        <pc:picChg chg="add del mod">
          <ac:chgData name="Caruso, Andrew" userId="6bba1716-bebd-4f29-ba32-41fc42f7fbd8" providerId="ADAL" clId="{358F67B3-9E7D-A94B-AE4A-736D178FAE73}" dt="2024-12-13T01:03:47.387" v="14452" actId="478"/>
          <ac:picMkLst>
            <pc:docMk/>
            <pc:sldMk cId="2739036317" sldId="296"/>
            <ac:picMk id="15" creationId="{EB0F4E6B-C895-75E9-6CF9-B59E9516A8E6}"/>
          </ac:picMkLst>
        </pc:picChg>
        <pc:cxnChg chg="del">
          <ac:chgData name="Caruso, Andrew" userId="6bba1716-bebd-4f29-ba32-41fc42f7fbd8" providerId="ADAL" clId="{358F67B3-9E7D-A94B-AE4A-736D178FAE73}" dt="2024-12-13T00:34:37.197" v="14282" actId="478"/>
          <ac:cxnSpMkLst>
            <pc:docMk/>
            <pc:sldMk cId="2739036317" sldId="296"/>
            <ac:cxnSpMk id="27" creationId="{5C3358E8-9811-CE71-0DD1-176CED80F158}"/>
          </ac:cxnSpMkLst>
        </pc:cxnChg>
      </pc:sldChg>
      <pc:sldChg chg="delSp modSp add mod">
        <pc:chgData name="Caruso, Andrew" userId="6bba1716-bebd-4f29-ba32-41fc42f7fbd8" providerId="ADAL" clId="{358F67B3-9E7D-A94B-AE4A-736D178FAE73}" dt="2024-12-13T00:38:21.468" v="14299" actId="478"/>
        <pc:sldMkLst>
          <pc:docMk/>
          <pc:sldMk cId="3689504546" sldId="297"/>
        </pc:sldMkLst>
        <pc:spChg chg="del">
          <ac:chgData name="Caruso, Andrew" userId="6bba1716-bebd-4f29-ba32-41fc42f7fbd8" providerId="ADAL" clId="{358F67B3-9E7D-A94B-AE4A-736D178FAE73}" dt="2024-12-13T00:38:10.032" v="14293" actId="478"/>
          <ac:spMkLst>
            <pc:docMk/>
            <pc:sldMk cId="3689504546" sldId="297"/>
            <ac:spMk id="4" creationId="{7EF67C70-9286-0E4A-7648-154FCF3C7885}"/>
          </ac:spMkLst>
        </pc:spChg>
        <pc:spChg chg="mod">
          <ac:chgData name="Caruso, Andrew" userId="6bba1716-bebd-4f29-ba32-41fc42f7fbd8" providerId="ADAL" clId="{358F67B3-9E7D-A94B-AE4A-736D178FAE73}" dt="2024-12-13T00:37:40.239" v="14291" actId="20577"/>
          <ac:spMkLst>
            <pc:docMk/>
            <pc:sldMk cId="3689504546" sldId="297"/>
            <ac:spMk id="5" creationId="{F917A602-2E9E-4D14-9B5B-1D394620DC5B}"/>
          </ac:spMkLst>
        </pc:spChg>
        <pc:spChg chg="del">
          <ac:chgData name="Caruso, Andrew" userId="6bba1716-bebd-4f29-ba32-41fc42f7fbd8" providerId="ADAL" clId="{358F67B3-9E7D-A94B-AE4A-736D178FAE73}" dt="2024-12-13T00:38:21.468" v="14299" actId="478"/>
          <ac:spMkLst>
            <pc:docMk/>
            <pc:sldMk cId="3689504546" sldId="297"/>
            <ac:spMk id="15" creationId="{4D981B95-2A92-2105-7D89-7057E43EFC3F}"/>
          </ac:spMkLst>
        </pc:spChg>
        <pc:spChg chg="del mod">
          <ac:chgData name="Caruso, Andrew" userId="6bba1716-bebd-4f29-ba32-41fc42f7fbd8" providerId="ADAL" clId="{358F67B3-9E7D-A94B-AE4A-736D178FAE73}" dt="2024-12-13T00:38:18.732" v="14298" actId="478"/>
          <ac:spMkLst>
            <pc:docMk/>
            <pc:sldMk cId="3689504546" sldId="297"/>
            <ac:spMk id="22" creationId="{E91A5FB6-0E80-10A2-B0FA-D057EA2FDD4A}"/>
          </ac:spMkLst>
        </pc:spChg>
        <pc:picChg chg="del">
          <ac:chgData name="Caruso, Andrew" userId="6bba1716-bebd-4f29-ba32-41fc42f7fbd8" providerId="ADAL" clId="{358F67B3-9E7D-A94B-AE4A-736D178FAE73}" dt="2024-12-13T00:38:11.812" v="14294" actId="478"/>
          <ac:picMkLst>
            <pc:docMk/>
            <pc:sldMk cId="3689504546" sldId="297"/>
            <ac:picMk id="18" creationId="{803734E1-1BAC-C8C4-4898-A29848CBC324}"/>
          </ac:picMkLst>
        </pc:picChg>
      </pc:sldChg>
      <pc:sldChg chg="delSp add mod">
        <pc:chgData name="Caruso, Andrew" userId="6bba1716-bebd-4f29-ba32-41fc42f7fbd8" providerId="ADAL" clId="{358F67B3-9E7D-A94B-AE4A-736D178FAE73}" dt="2024-12-13T00:41:40.021" v="14309" actId="478"/>
        <pc:sldMkLst>
          <pc:docMk/>
          <pc:sldMk cId="3965075639" sldId="298"/>
        </pc:sldMkLst>
        <pc:spChg chg="del">
          <ac:chgData name="Caruso, Andrew" userId="6bba1716-bebd-4f29-ba32-41fc42f7fbd8" providerId="ADAL" clId="{358F67B3-9E7D-A94B-AE4A-736D178FAE73}" dt="2024-12-13T00:41:40.021" v="14309" actId="478"/>
          <ac:spMkLst>
            <pc:docMk/>
            <pc:sldMk cId="3965075639" sldId="298"/>
            <ac:spMk id="22" creationId="{E91A5FB6-0E80-10A2-B0FA-D057EA2FDD4A}"/>
          </ac:spMkLst>
        </pc:spChg>
      </pc:sldChg>
      <pc:sldChg chg="add del">
        <pc:chgData name="Caruso, Andrew" userId="6bba1716-bebd-4f29-ba32-41fc42f7fbd8" providerId="ADAL" clId="{358F67B3-9E7D-A94B-AE4A-736D178FAE73}" dt="2024-12-13T00:40:39.209" v="14305" actId="2696"/>
        <pc:sldMkLst>
          <pc:docMk/>
          <pc:sldMk cId="3884799157" sldId="299"/>
        </pc:sldMkLst>
      </pc:sldChg>
      <pc:sldChg chg="delSp modSp add mod">
        <pc:chgData name="Caruso, Andrew" userId="6bba1716-bebd-4f29-ba32-41fc42f7fbd8" providerId="ADAL" clId="{358F67B3-9E7D-A94B-AE4A-736D178FAE73}" dt="2024-12-13T00:52:07.934" v="14372" actId="20577"/>
        <pc:sldMkLst>
          <pc:docMk/>
          <pc:sldMk cId="4118646846" sldId="299"/>
        </pc:sldMkLst>
        <pc:spChg chg="del topLvl">
          <ac:chgData name="Caruso, Andrew" userId="6bba1716-bebd-4f29-ba32-41fc42f7fbd8" providerId="ADAL" clId="{358F67B3-9E7D-A94B-AE4A-736D178FAE73}" dt="2024-12-13T00:42:23.132" v="14324" actId="478"/>
          <ac:spMkLst>
            <pc:docMk/>
            <pc:sldMk cId="4118646846" sldId="299"/>
            <ac:spMk id="4" creationId="{E3D1E10D-C8D7-B145-A7C4-90BF7156175B}"/>
          </ac:spMkLst>
        </pc:spChg>
        <pc:spChg chg="mod">
          <ac:chgData name="Caruso, Andrew" userId="6bba1716-bebd-4f29-ba32-41fc42f7fbd8" providerId="ADAL" clId="{358F67B3-9E7D-A94B-AE4A-736D178FAE73}" dt="2024-12-13T00:50:22.159" v="14333" actId="20577"/>
          <ac:spMkLst>
            <pc:docMk/>
            <pc:sldMk cId="4118646846" sldId="299"/>
            <ac:spMk id="7" creationId="{652C9E01-55AA-38C4-3E25-218BB322B232}"/>
          </ac:spMkLst>
        </pc:spChg>
        <pc:spChg chg="del topLvl">
          <ac:chgData name="Caruso, Andrew" userId="6bba1716-bebd-4f29-ba32-41fc42f7fbd8" providerId="ADAL" clId="{358F67B3-9E7D-A94B-AE4A-736D178FAE73}" dt="2024-12-13T00:42:21.511" v="14323" actId="478"/>
          <ac:spMkLst>
            <pc:docMk/>
            <pc:sldMk cId="4118646846" sldId="299"/>
            <ac:spMk id="9" creationId="{1C5F27D9-2794-0617-214C-9969BB83F128}"/>
          </ac:spMkLst>
        </pc:spChg>
        <pc:spChg chg="mod">
          <ac:chgData name="Caruso, Andrew" userId="6bba1716-bebd-4f29-ba32-41fc42f7fbd8" providerId="ADAL" clId="{358F67B3-9E7D-A94B-AE4A-736D178FAE73}" dt="2024-12-13T00:52:07.934" v="14372" actId="20577"/>
          <ac:spMkLst>
            <pc:docMk/>
            <pc:sldMk cId="4118646846" sldId="299"/>
            <ac:spMk id="15" creationId="{414407D8-5D4E-39D3-F2C4-311E2A8AF54B}"/>
          </ac:spMkLst>
        </pc:spChg>
        <pc:grpChg chg="del">
          <ac:chgData name="Caruso, Andrew" userId="6bba1716-bebd-4f29-ba32-41fc42f7fbd8" providerId="ADAL" clId="{358F67B3-9E7D-A94B-AE4A-736D178FAE73}" dt="2024-12-13T00:42:21.511" v="14323" actId="478"/>
          <ac:grpSpMkLst>
            <pc:docMk/>
            <pc:sldMk cId="4118646846" sldId="299"/>
            <ac:grpSpMk id="17" creationId="{1493D205-3731-4556-E683-68E9BD069D0C}"/>
          </ac:grpSpMkLst>
        </pc:grpChg>
      </pc:sldChg>
      <pc:sldChg chg="addSp modSp add mod">
        <pc:chgData name="Caruso, Andrew" userId="6bba1716-bebd-4f29-ba32-41fc42f7fbd8" providerId="ADAL" clId="{358F67B3-9E7D-A94B-AE4A-736D178FAE73}" dt="2024-12-13T00:51:20.805" v="14371" actId="1076"/>
        <pc:sldMkLst>
          <pc:docMk/>
          <pc:sldMk cId="2607915722" sldId="300"/>
        </pc:sldMkLst>
        <pc:spChg chg="add mod">
          <ac:chgData name="Caruso, Andrew" userId="6bba1716-bebd-4f29-ba32-41fc42f7fbd8" providerId="ADAL" clId="{358F67B3-9E7D-A94B-AE4A-736D178FAE73}" dt="2024-12-13T00:51:20.805" v="14371" actId="1076"/>
          <ac:spMkLst>
            <pc:docMk/>
            <pc:sldMk cId="2607915722" sldId="300"/>
            <ac:spMk id="7" creationId="{E6E7F276-376A-523F-F581-5493F08B3015}"/>
          </ac:spMkLst>
        </pc:spChg>
        <pc:spChg chg="mod">
          <ac:chgData name="Caruso, Andrew" userId="6bba1716-bebd-4f29-ba32-41fc42f7fbd8" providerId="ADAL" clId="{358F67B3-9E7D-A94B-AE4A-736D178FAE73}" dt="2024-12-13T00:41:02.054" v="14308" actId="1076"/>
          <ac:spMkLst>
            <pc:docMk/>
            <pc:sldMk cId="2607915722" sldId="300"/>
            <ac:spMk id="22" creationId="{E91A5FB6-0E80-10A2-B0FA-D057EA2FDD4A}"/>
          </ac:spMkLst>
        </pc:spChg>
      </pc:sldChg>
      <pc:sldChg chg="modSp add mod">
        <pc:chgData name="Caruso, Andrew" userId="6bba1716-bebd-4f29-ba32-41fc42f7fbd8" providerId="ADAL" clId="{358F67B3-9E7D-A94B-AE4A-736D178FAE73}" dt="2024-12-13T00:52:11.373" v="14373" actId="20577"/>
        <pc:sldMkLst>
          <pc:docMk/>
          <pc:sldMk cId="2864075612" sldId="301"/>
        </pc:sldMkLst>
        <pc:spChg chg="mod">
          <ac:chgData name="Caruso, Andrew" userId="6bba1716-bebd-4f29-ba32-41fc42f7fbd8" providerId="ADAL" clId="{358F67B3-9E7D-A94B-AE4A-736D178FAE73}" dt="2024-12-13T00:50:28.675" v="14336" actId="20577"/>
          <ac:spMkLst>
            <pc:docMk/>
            <pc:sldMk cId="2864075612" sldId="301"/>
            <ac:spMk id="7" creationId="{652C9E01-55AA-38C4-3E25-218BB322B232}"/>
          </ac:spMkLst>
        </pc:spChg>
        <pc:spChg chg="mod">
          <ac:chgData name="Caruso, Andrew" userId="6bba1716-bebd-4f29-ba32-41fc42f7fbd8" providerId="ADAL" clId="{358F67B3-9E7D-A94B-AE4A-736D178FAE73}" dt="2024-12-13T00:52:11.373" v="14373" actId="20577"/>
          <ac:spMkLst>
            <pc:docMk/>
            <pc:sldMk cId="2864075612" sldId="301"/>
            <ac:spMk id="15" creationId="{414407D8-5D4E-39D3-F2C4-311E2A8AF54B}"/>
          </ac:spMkLst>
        </pc:spChg>
      </pc:sldChg>
      <pc:sldChg chg="delSp modSp add del mod">
        <pc:chgData name="Caruso, Andrew" userId="6bba1716-bebd-4f29-ba32-41fc42f7fbd8" providerId="ADAL" clId="{358F67B3-9E7D-A94B-AE4A-736D178FAE73}" dt="2024-12-13T01:01:01.615" v="14437" actId="2696"/>
        <pc:sldMkLst>
          <pc:docMk/>
          <pc:sldMk cId="2230526652" sldId="302"/>
        </pc:sldMkLst>
        <pc:spChg chg="mod">
          <ac:chgData name="Caruso, Andrew" userId="6bba1716-bebd-4f29-ba32-41fc42f7fbd8" providerId="ADAL" clId="{358F67B3-9E7D-A94B-AE4A-736D178FAE73}" dt="2024-12-13T00:53:14.398" v="14379" actId="20577"/>
          <ac:spMkLst>
            <pc:docMk/>
            <pc:sldMk cId="2230526652" sldId="302"/>
            <ac:spMk id="4" creationId="{2DE05E19-B562-B032-4867-B77BD117C77E}"/>
          </ac:spMkLst>
        </pc:spChg>
        <pc:spChg chg="del">
          <ac:chgData name="Caruso, Andrew" userId="6bba1716-bebd-4f29-ba32-41fc42f7fbd8" providerId="ADAL" clId="{358F67B3-9E7D-A94B-AE4A-736D178FAE73}" dt="2024-12-13T00:55:05.569" v="14386" actId="478"/>
          <ac:spMkLst>
            <pc:docMk/>
            <pc:sldMk cId="2230526652" sldId="302"/>
            <ac:spMk id="19" creationId="{30289648-F45C-9D52-C8A2-15E493BD2A37}"/>
          </ac:spMkLst>
        </pc:spChg>
      </pc:sldChg>
      <pc:sldChg chg="addSp modSp add mod ord">
        <pc:chgData name="Caruso, Andrew" userId="6bba1716-bebd-4f29-ba32-41fc42f7fbd8" providerId="ADAL" clId="{358F67B3-9E7D-A94B-AE4A-736D178FAE73}" dt="2024-12-13T01:08:09.807" v="14484" actId="14100"/>
        <pc:sldMkLst>
          <pc:docMk/>
          <pc:sldMk cId="2203191303" sldId="303"/>
        </pc:sldMkLst>
        <pc:spChg chg="add mod">
          <ac:chgData name="Caruso, Andrew" userId="6bba1716-bebd-4f29-ba32-41fc42f7fbd8" providerId="ADAL" clId="{358F67B3-9E7D-A94B-AE4A-736D178FAE73}" dt="2024-12-13T01:08:09.807" v="14484" actId="14100"/>
          <ac:spMkLst>
            <pc:docMk/>
            <pc:sldMk cId="2203191303" sldId="303"/>
            <ac:spMk id="6" creationId="{2541861F-5CCE-6634-54BE-CDFA2A1EA226}"/>
          </ac:spMkLst>
        </pc:spChg>
        <pc:spChg chg="mod">
          <ac:chgData name="Caruso, Andrew" userId="6bba1716-bebd-4f29-ba32-41fc42f7fbd8" providerId="ADAL" clId="{358F67B3-9E7D-A94B-AE4A-736D178FAE73}" dt="2024-12-13T01:08:05.536" v="14483" actId="1076"/>
          <ac:spMkLst>
            <pc:docMk/>
            <pc:sldMk cId="2203191303" sldId="303"/>
            <ac:spMk id="15" creationId="{B7A1EC3B-0167-4881-D48C-2634741B7875}"/>
          </ac:spMkLst>
        </pc:spChg>
        <pc:spChg chg="mod">
          <ac:chgData name="Caruso, Andrew" userId="6bba1716-bebd-4f29-ba32-41fc42f7fbd8" providerId="ADAL" clId="{358F67B3-9E7D-A94B-AE4A-736D178FAE73}" dt="2024-12-13T01:01:15.086" v="14445" actId="20577"/>
          <ac:spMkLst>
            <pc:docMk/>
            <pc:sldMk cId="2203191303" sldId="303"/>
            <ac:spMk id="19" creationId="{30289648-F45C-9D52-C8A2-15E493BD2A37}"/>
          </ac:spMkLst>
        </pc:spChg>
      </pc:sldChg>
      <pc:sldChg chg="delSp modSp add mod">
        <pc:chgData name="Caruso, Andrew" userId="6bba1716-bebd-4f29-ba32-41fc42f7fbd8" providerId="ADAL" clId="{358F67B3-9E7D-A94B-AE4A-736D178FAE73}" dt="2024-12-13T01:05:45.517" v="14469" actId="478"/>
        <pc:sldMkLst>
          <pc:docMk/>
          <pc:sldMk cId="1195035498" sldId="304"/>
        </pc:sldMkLst>
        <pc:spChg chg="del mod">
          <ac:chgData name="Caruso, Andrew" userId="6bba1716-bebd-4f29-ba32-41fc42f7fbd8" providerId="ADAL" clId="{358F67B3-9E7D-A94B-AE4A-736D178FAE73}" dt="2024-12-13T01:05:20.184" v="14462" actId="478"/>
          <ac:spMkLst>
            <pc:docMk/>
            <pc:sldMk cId="1195035498" sldId="304"/>
            <ac:spMk id="19" creationId="{A470ADF4-734C-1189-8EBE-094A562A0A0F}"/>
          </ac:spMkLst>
        </pc:spChg>
        <pc:spChg chg="del">
          <ac:chgData name="Caruso, Andrew" userId="6bba1716-bebd-4f29-ba32-41fc42f7fbd8" providerId="ADAL" clId="{358F67B3-9E7D-A94B-AE4A-736D178FAE73}" dt="2024-12-13T01:05:11.775" v="14459" actId="478"/>
          <ac:spMkLst>
            <pc:docMk/>
            <pc:sldMk cId="1195035498" sldId="304"/>
            <ac:spMk id="23" creationId="{682E2F3B-179C-EFA7-C900-B264F043B7C1}"/>
          </ac:spMkLst>
        </pc:spChg>
        <pc:spChg chg="del">
          <ac:chgData name="Caruso, Andrew" userId="6bba1716-bebd-4f29-ba32-41fc42f7fbd8" providerId="ADAL" clId="{358F67B3-9E7D-A94B-AE4A-736D178FAE73}" dt="2024-12-13T01:05:11.775" v="14459" actId="478"/>
          <ac:spMkLst>
            <pc:docMk/>
            <pc:sldMk cId="1195035498" sldId="304"/>
            <ac:spMk id="25" creationId="{F626C4C8-DEE8-3137-DFF5-9202D5A97A90}"/>
          </ac:spMkLst>
        </pc:spChg>
        <pc:spChg chg="del">
          <ac:chgData name="Caruso, Andrew" userId="6bba1716-bebd-4f29-ba32-41fc42f7fbd8" providerId="ADAL" clId="{358F67B3-9E7D-A94B-AE4A-736D178FAE73}" dt="2024-12-13T01:05:11.775" v="14459" actId="478"/>
          <ac:spMkLst>
            <pc:docMk/>
            <pc:sldMk cId="1195035498" sldId="304"/>
            <ac:spMk id="26" creationId="{1374E578-93A6-F76A-9630-376BCEB8D5A7}"/>
          </ac:spMkLst>
        </pc:spChg>
        <pc:spChg chg="del">
          <ac:chgData name="Caruso, Andrew" userId="6bba1716-bebd-4f29-ba32-41fc42f7fbd8" providerId="ADAL" clId="{358F67B3-9E7D-A94B-AE4A-736D178FAE73}" dt="2024-12-13T01:05:31.544" v="14464" actId="478"/>
          <ac:spMkLst>
            <pc:docMk/>
            <pc:sldMk cId="1195035498" sldId="304"/>
            <ac:spMk id="31" creationId="{3D3E2DC7-E33E-9220-0D01-320C1F19B9C4}"/>
          </ac:spMkLst>
        </pc:spChg>
        <pc:spChg chg="del">
          <ac:chgData name="Caruso, Andrew" userId="6bba1716-bebd-4f29-ba32-41fc42f7fbd8" providerId="ADAL" clId="{358F67B3-9E7D-A94B-AE4A-736D178FAE73}" dt="2024-12-13T01:05:31.544" v="14464" actId="478"/>
          <ac:spMkLst>
            <pc:docMk/>
            <pc:sldMk cId="1195035498" sldId="304"/>
            <ac:spMk id="32" creationId="{F82F1185-38A5-C419-08C6-D4DB03DF0A42}"/>
          </ac:spMkLst>
        </pc:spChg>
        <pc:spChg chg="del">
          <ac:chgData name="Caruso, Andrew" userId="6bba1716-bebd-4f29-ba32-41fc42f7fbd8" providerId="ADAL" clId="{358F67B3-9E7D-A94B-AE4A-736D178FAE73}" dt="2024-12-13T01:05:11.775" v="14459" actId="478"/>
          <ac:spMkLst>
            <pc:docMk/>
            <pc:sldMk cId="1195035498" sldId="304"/>
            <ac:spMk id="34" creationId="{17056C72-48BD-DCB7-F538-75B1433D4969}"/>
          </ac:spMkLst>
        </pc:spChg>
        <pc:spChg chg="del">
          <ac:chgData name="Caruso, Andrew" userId="6bba1716-bebd-4f29-ba32-41fc42f7fbd8" providerId="ADAL" clId="{358F67B3-9E7D-A94B-AE4A-736D178FAE73}" dt="2024-12-13T01:05:44.238" v="14468" actId="478"/>
          <ac:spMkLst>
            <pc:docMk/>
            <pc:sldMk cId="1195035498" sldId="304"/>
            <ac:spMk id="40" creationId="{63141ECD-24AC-2A61-37DC-4B805F07EAB1}"/>
          </ac:spMkLst>
        </pc:spChg>
        <pc:spChg chg="del">
          <ac:chgData name="Caruso, Andrew" userId="6bba1716-bebd-4f29-ba32-41fc42f7fbd8" providerId="ADAL" clId="{358F67B3-9E7D-A94B-AE4A-736D178FAE73}" dt="2024-12-13T01:05:31.544" v="14464" actId="478"/>
          <ac:spMkLst>
            <pc:docMk/>
            <pc:sldMk cId="1195035498" sldId="304"/>
            <ac:spMk id="41" creationId="{369146D3-0707-415B-C951-C14E53FAD96F}"/>
          </ac:spMkLst>
        </pc:spChg>
        <pc:spChg chg="del">
          <ac:chgData name="Caruso, Andrew" userId="6bba1716-bebd-4f29-ba32-41fc42f7fbd8" providerId="ADAL" clId="{358F67B3-9E7D-A94B-AE4A-736D178FAE73}" dt="2024-12-13T01:05:18.466" v="14461" actId="478"/>
          <ac:spMkLst>
            <pc:docMk/>
            <pc:sldMk cId="1195035498" sldId="304"/>
            <ac:spMk id="44" creationId="{41C27C75-ED5B-85D9-D8E4-D8D435F030F7}"/>
          </ac:spMkLst>
        </pc:spChg>
        <pc:spChg chg="del">
          <ac:chgData name="Caruso, Andrew" userId="6bba1716-bebd-4f29-ba32-41fc42f7fbd8" providerId="ADAL" clId="{358F67B3-9E7D-A94B-AE4A-736D178FAE73}" dt="2024-12-13T01:05:21.455" v="14463" actId="478"/>
          <ac:spMkLst>
            <pc:docMk/>
            <pc:sldMk cId="1195035498" sldId="304"/>
            <ac:spMk id="45" creationId="{3D400DC2-A357-901D-37FB-C2F1ADA1861B}"/>
          </ac:spMkLst>
        </pc:spChg>
        <pc:spChg chg="del">
          <ac:chgData name="Caruso, Andrew" userId="6bba1716-bebd-4f29-ba32-41fc42f7fbd8" providerId="ADAL" clId="{358F67B3-9E7D-A94B-AE4A-736D178FAE73}" dt="2024-12-13T01:05:33.075" v="14465" actId="478"/>
          <ac:spMkLst>
            <pc:docMk/>
            <pc:sldMk cId="1195035498" sldId="304"/>
            <ac:spMk id="46" creationId="{A5A51F71-36B4-1AE0-08F0-0014781B2660}"/>
          </ac:spMkLst>
        </pc:spChg>
        <pc:spChg chg="del">
          <ac:chgData name="Caruso, Andrew" userId="6bba1716-bebd-4f29-ba32-41fc42f7fbd8" providerId="ADAL" clId="{358F67B3-9E7D-A94B-AE4A-736D178FAE73}" dt="2024-12-13T01:05:37.186" v="14466" actId="478"/>
          <ac:spMkLst>
            <pc:docMk/>
            <pc:sldMk cId="1195035498" sldId="304"/>
            <ac:spMk id="48" creationId="{3367EE2C-D51B-7183-F3C1-EF3C4389AF52}"/>
          </ac:spMkLst>
        </pc:spChg>
        <pc:spChg chg="del">
          <ac:chgData name="Caruso, Andrew" userId="6bba1716-bebd-4f29-ba32-41fc42f7fbd8" providerId="ADAL" clId="{358F67B3-9E7D-A94B-AE4A-736D178FAE73}" dt="2024-12-13T01:05:37.186" v="14466" actId="478"/>
          <ac:spMkLst>
            <pc:docMk/>
            <pc:sldMk cId="1195035498" sldId="304"/>
            <ac:spMk id="49" creationId="{6B716198-9B7E-74C4-CB4C-218FD8979C6E}"/>
          </ac:spMkLst>
        </pc:spChg>
        <pc:spChg chg="del">
          <ac:chgData name="Caruso, Andrew" userId="6bba1716-bebd-4f29-ba32-41fc42f7fbd8" providerId="ADAL" clId="{358F67B3-9E7D-A94B-AE4A-736D178FAE73}" dt="2024-12-13T01:05:37.186" v="14466" actId="478"/>
          <ac:spMkLst>
            <pc:docMk/>
            <pc:sldMk cId="1195035498" sldId="304"/>
            <ac:spMk id="54" creationId="{D99CE58E-530B-58C5-0D82-8A38AF6F4660}"/>
          </ac:spMkLst>
        </pc:spChg>
        <pc:spChg chg="del">
          <ac:chgData name="Caruso, Andrew" userId="6bba1716-bebd-4f29-ba32-41fc42f7fbd8" providerId="ADAL" clId="{358F67B3-9E7D-A94B-AE4A-736D178FAE73}" dt="2024-12-13T01:05:37.186" v="14466" actId="478"/>
          <ac:spMkLst>
            <pc:docMk/>
            <pc:sldMk cId="1195035498" sldId="304"/>
            <ac:spMk id="55" creationId="{5197A250-D5E1-8695-5DD3-AD76E009A948}"/>
          </ac:spMkLst>
        </pc:spChg>
        <pc:spChg chg="del">
          <ac:chgData name="Caruso, Andrew" userId="6bba1716-bebd-4f29-ba32-41fc42f7fbd8" providerId="ADAL" clId="{358F67B3-9E7D-A94B-AE4A-736D178FAE73}" dt="2024-12-13T01:05:41.825" v="14467" actId="478"/>
          <ac:spMkLst>
            <pc:docMk/>
            <pc:sldMk cId="1195035498" sldId="304"/>
            <ac:spMk id="56" creationId="{2A8106A1-0347-1973-6438-C323D812EC4E}"/>
          </ac:spMkLst>
        </pc:spChg>
        <pc:spChg chg="del">
          <ac:chgData name="Caruso, Andrew" userId="6bba1716-bebd-4f29-ba32-41fc42f7fbd8" providerId="ADAL" clId="{358F67B3-9E7D-A94B-AE4A-736D178FAE73}" dt="2024-12-13T01:05:45.517" v="14469" actId="478"/>
          <ac:spMkLst>
            <pc:docMk/>
            <pc:sldMk cId="1195035498" sldId="304"/>
            <ac:spMk id="58" creationId="{53974241-2D39-0143-A30E-7863D42CADE3}"/>
          </ac:spMkLst>
        </pc:spChg>
        <pc:spChg chg="del">
          <ac:chgData name="Caruso, Andrew" userId="6bba1716-bebd-4f29-ba32-41fc42f7fbd8" providerId="ADAL" clId="{358F67B3-9E7D-A94B-AE4A-736D178FAE73}" dt="2024-12-13T01:05:31.544" v="14464" actId="478"/>
          <ac:spMkLst>
            <pc:docMk/>
            <pc:sldMk cId="1195035498" sldId="304"/>
            <ac:spMk id="60" creationId="{C0AE8A63-CD4B-B091-069B-61569C0F39C5}"/>
          </ac:spMkLst>
        </pc:spChg>
        <pc:spChg chg="del">
          <ac:chgData name="Caruso, Andrew" userId="6bba1716-bebd-4f29-ba32-41fc42f7fbd8" providerId="ADAL" clId="{358F67B3-9E7D-A94B-AE4A-736D178FAE73}" dt="2024-12-13T01:05:15.468" v="14460" actId="478"/>
          <ac:spMkLst>
            <pc:docMk/>
            <pc:sldMk cId="1195035498" sldId="304"/>
            <ac:spMk id="62" creationId="{388DA3CC-BAFC-7AF2-EED7-A84E3FFBFC47}"/>
          </ac:spMkLst>
        </pc:spChg>
        <pc:spChg chg="del">
          <ac:chgData name="Caruso, Andrew" userId="6bba1716-bebd-4f29-ba32-41fc42f7fbd8" providerId="ADAL" clId="{358F67B3-9E7D-A94B-AE4A-736D178FAE73}" dt="2024-12-13T01:05:45.517" v="14469" actId="478"/>
          <ac:spMkLst>
            <pc:docMk/>
            <pc:sldMk cId="1195035498" sldId="304"/>
            <ac:spMk id="71" creationId="{4B9C66F5-D8AB-B558-ADE7-2E531F565BEB}"/>
          </ac:spMkLst>
        </pc:spChg>
        <pc:cxnChg chg="del">
          <ac:chgData name="Caruso, Andrew" userId="6bba1716-bebd-4f29-ba32-41fc42f7fbd8" providerId="ADAL" clId="{358F67B3-9E7D-A94B-AE4A-736D178FAE73}" dt="2024-12-13T01:05:11.775" v="14459" actId="478"/>
          <ac:cxnSpMkLst>
            <pc:docMk/>
            <pc:sldMk cId="1195035498" sldId="304"/>
            <ac:cxnSpMk id="21" creationId="{0F3F9839-658D-182D-922B-6D84E7BB6607}"/>
          </ac:cxnSpMkLst>
        </pc:cxnChg>
        <pc:cxnChg chg="del">
          <ac:chgData name="Caruso, Andrew" userId="6bba1716-bebd-4f29-ba32-41fc42f7fbd8" providerId="ADAL" clId="{358F67B3-9E7D-A94B-AE4A-736D178FAE73}" dt="2024-12-13T01:05:11.775" v="14459" actId="478"/>
          <ac:cxnSpMkLst>
            <pc:docMk/>
            <pc:sldMk cId="1195035498" sldId="304"/>
            <ac:cxnSpMk id="37" creationId="{5D2AEF5F-7B3B-59D4-6050-EBE7C631E705}"/>
          </ac:cxnSpMkLst>
        </pc:cxnChg>
        <pc:cxnChg chg="del">
          <ac:chgData name="Caruso, Andrew" userId="6bba1716-bebd-4f29-ba32-41fc42f7fbd8" providerId="ADAL" clId="{358F67B3-9E7D-A94B-AE4A-736D178FAE73}" dt="2024-12-13T01:05:31.544" v="14464" actId="478"/>
          <ac:cxnSpMkLst>
            <pc:docMk/>
            <pc:sldMk cId="1195035498" sldId="304"/>
            <ac:cxnSpMk id="39" creationId="{023BBA4B-DF57-09D0-F593-8B7137C759CD}"/>
          </ac:cxnSpMkLst>
        </pc:cxnChg>
        <pc:cxnChg chg="del">
          <ac:chgData name="Caruso, Andrew" userId="6bba1716-bebd-4f29-ba32-41fc42f7fbd8" providerId="ADAL" clId="{358F67B3-9E7D-A94B-AE4A-736D178FAE73}" dt="2024-12-13T01:05:31.544" v="14464" actId="478"/>
          <ac:cxnSpMkLst>
            <pc:docMk/>
            <pc:sldMk cId="1195035498" sldId="304"/>
            <ac:cxnSpMk id="51" creationId="{58AAB2AD-7219-2F73-57A9-6E2A3B4B7829}"/>
          </ac:cxnSpMkLst>
        </pc:cxnChg>
        <pc:cxnChg chg="del">
          <ac:chgData name="Caruso, Andrew" userId="6bba1716-bebd-4f29-ba32-41fc42f7fbd8" providerId="ADAL" clId="{358F67B3-9E7D-A94B-AE4A-736D178FAE73}" dt="2024-12-13T01:05:31.544" v="14464" actId="478"/>
          <ac:cxnSpMkLst>
            <pc:docMk/>
            <pc:sldMk cId="1195035498" sldId="304"/>
            <ac:cxnSpMk id="57" creationId="{33A49A9C-E6F5-625E-34AB-9A0C4C51B666}"/>
          </ac:cxnSpMkLst>
        </pc:cxnChg>
        <pc:cxnChg chg="del">
          <ac:chgData name="Caruso, Andrew" userId="6bba1716-bebd-4f29-ba32-41fc42f7fbd8" providerId="ADAL" clId="{358F67B3-9E7D-A94B-AE4A-736D178FAE73}" dt="2024-12-13T01:05:31.544" v="14464" actId="478"/>
          <ac:cxnSpMkLst>
            <pc:docMk/>
            <pc:sldMk cId="1195035498" sldId="304"/>
            <ac:cxnSpMk id="59" creationId="{EBFA60FC-AEE3-B826-4C7B-BED47EBF231D}"/>
          </ac:cxnSpMkLst>
        </pc:cxnChg>
      </pc:sldChg>
      <pc:sldChg chg="add ord">
        <pc:chgData name="Caruso, Andrew" userId="6bba1716-bebd-4f29-ba32-41fc42f7fbd8" providerId="ADAL" clId="{358F67B3-9E7D-A94B-AE4A-736D178FAE73}" dt="2024-12-13T01:06:54.976" v="14480" actId="20578"/>
        <pc:sldMkLst>
          <pc:docMk/>
          <pc:sldMk cId="2769910050" sldId="305"/>
        </pc:sldMkLst>
      </pc:sldChg>
      <pc:sldChg chg="delSp add mod ord">
        <pc:chgData name="Caruso, Andrew" userId="6bba1716-bebd-4f29-ba32-41fc42f7fbd8" providerId="ADAL" clId="{358F67B3-9E7D-A94B-AE4A-736D178FAE73}" dt="2024-12-13T01:06:16.244" v="14472" actId="20578"/>
        <pc:sldMkLst>
          <pc:docMk/>
          <pc:sldMk cId="665593650" sldId="306"/>
        </pc:sldMkLst>
        <pc:spChg chg="del">
          <ac:chgData name="Caruso, Andrew" userId="6bba1716-bebd-4f29-ba32-41fc42f7fbd8" providerId="ADAL" clId="{358F67B3-9E7D-A94B-AE4A-736D178FAE73}" dt="2024-12-13T01:05:59.417" v="14470" actId="478"/>
          <ac:spMkLst>
            <pc:docMk/>
            <pc:sldMk cId="665593650" sldId="306"/>
            <ac:spMk id="31" creationId="{3D3E2DC7-E33E-9220-0D01-320C1F19B9C4}"/>
          </ac:spMkLst>
        </pc:spChg>
        <pc:spChg chg="del">
          <ac:chgData name="Caruso, Andrew" userId="6bba1716-bebd-4f29-ba32-41fc42f7fbd8" providerId="ADAL" clId="{358F67B3-9E7D-A94B-AE4A-736D178FAE73}" dt="2024-12-13T01:05:59.417" v="14470" actId="478"/>
          <ac:spMkLst>
            <pc:docMk/>
            <pc:sldMk cId="665593650" sldId="306"/>
            <ac:spMk id="32" creationId="{F82F1185-38A5-C419-08C6-D4DB03DF0A42}"/>
          </ac:spMkLst>
        </pc:spChg>
        <pc:spChg chg="del">
          <ac:chgData name="Caruso, Andrew" userId="6bba1716-bebd-4f29-ba32-41fc42f7fbd8" providerId="ADAL" clId="{358F67B3-9E7D-A94B-AE4A-736D178FAE73}" dt="2024-12-13T01:06:07.525" v="14471" actId="478"/>
          <ac:spMkLst>
            <pc:docMk/>
            <pc:sldMk cId="665593650" sldId="306"/>
            <ac:spMk id="40" creationId="{63141ECD-24AC-2A61-37DC-4B805F07EAB1}"/>
          </ac:spMkLst>
        </pc:spChg>
        <pc:spChg chg="del">
          <ac:chgData name="Caruso, Andrew" userId="6bba1716-bebd-4f29-ba32-41fc42f7fbd8" providerId="ADAL" clId="{358F67B3-9E7D-A94B-AE4A-736D178FAE73}" dt="2024-12-13T01:06:07.525" v="14471" actId="478"/>
          <ac:spMkLst>
            <pc:docMk/>
            <pc:sldMk cId="665593650" sldId="306"/>
            <ac:spMk id="41" creationId="{369146D3-0707-415B-C951-C14E53FAD96F}"/>
          </ac:spMkLst>
        </pc:spChg>
        <pc:spChg chg="del">
          <ac:chgData name="Caruso, Andrew" userId="6bba1716-bebd-4f29-ba32-41fc42f7fbd8" providerId="ADAL" clId="{358F67B3-9E7D-A94B-AE4A-736D178FAE73}" dt="2024-12-13T01:06:07.525" v="14471" actId="478"/>
          <ac:spMkLst>
            <pc:docMk/>
            <pc:sldMk cId="665593650" sldId="306"/>
            <ac:spMk id="46" creationId="{A5A51F71-36B4-1AE0-08F0-0014781B2660}"/>
          </ac:spMkLst>
        </pc:spChg>
        <pc:spChg chg="del">
          <ac:chgData name="Caruso, Andrew" userId="6bba1716-bebd-4f29-ba32-41fc42f7fbd8" providerId="ADAL" clId="{358F67B3-9E7D-A94B-AE4A-736D178FAE73}" dt="2024-12-13T01:06:07.525" v="14471" actId="478"/>
          <ac:spMkLst>
            <pc:docMk/>
            <pc:sldMk cId="665593650" sldId="306"/>
            <ac:spMk id="48" creationId="{3367EE2C-D51B-7183-F3C1-EF3C4389AF52}"/>
          </ac:spMkLst>
        </pc:spChg>
        <pc:spChg chg="del">
          <ac:chgData name="Caruso, Andrew" userId="6bba1716-bebd-4f29-ba32-41fc42f7fbd8" providerId="ADAL" clId="{358F67B3-9E7D-A94B-AE4A-736D178FAE73}" dt="2024-12-13T01:06:07.525" v="14471" actId="478"/>
          <ac:spMkLst>
            <pc:docMk/>
            <pc:sldMk cId="665593650" sldId="306"/>
            <ac:spMk id="49" creationId="{6B716198-9B7E-74C4-CB4C-218FD8979C6E}"/>
          </ac:spMkLst>
        </pc:spChg>
        <pc:spChg chg="del">
          <ac:chgData name="Caruso, Andrew" userId="6bba1716-bebd-4f29-ba32-41fc42f7fbd8" providerId="ADAL" clId="{358F67B3-9E7D-A94B-AE4A-736D178FAE73}" dt="2024-12-13T01:06:07.525" v="14471" actId="478"/>
          <ac:spMkLst>
            <pc:docMk/>
            <pc:sldMk cId="665593650" sldId="306"/>
            <ac:spMk id="54" creationId="{D99CE58E-530B-58C5-0D82-8A38AF6F4660}"/>
          </ac:spMkLst>
        </pc:spChg>
        <pc:spChg chg="del">
          <ac:chgData name="Caruso, Andrew" userId="6bba1716-bebd-4f29-ba32-41fc42f7fbd8" providerId="ADAL" clId="{358F67B3-9E7D-A94B-AE4A-736D178FAE73}" dt="2024-12-13T01:06:07.525" v="14471" actId="478"/>
          <ac:spMkLst>
            <pc:docMk/>
            <pc:sldMk cId="665593650" sldId="306"/>
            <ac:spMk id="55" creationId="{5197A250-D5E1-8695-5DD3-AD76E009A948}"/>
          </ac:spMkLst>
        </pc:spChg>
        <pc:spChg chg="del">
          <ac:chgData name="Caruso, Andrew" userId="6bba1716-bebd-4f29-ba32-41fc42f7fbd8" providerId="ADAL" clId="{358F67B3-9E7D-A94B-AE4A-736D178FAE73}" dt="2024-12-13T01:06:07.525" v="14471" actId="478"/>
          <ac:spMkLst>
            <pc:docMk/>
            <pc:sldMk cId="665593650" sldId="306"/>
            <ac:spMk id="56" creationId="{2A8106A1-0347-1973-6438-C323D812EC4E}"/>
          </ac:spMkLst>
        </pc:spChg>
        <pc:spChg chg="del">
          <ac:chgData name="Caruso, Andrew" userId="6bba1716-bebd-4f29-ba32-41fc42f7fbd8" providerId="ADAL" clId="{358F67B3-9E7D-A94B-AE4A-736D178FAE73}" dt="2024-12-13T01:06:07.525" v="14471" actId="478"/>
          <ac:spMkLst>
            <pc:docMk/>
            <pc:sldMk cId="665593650" sldId="306"/>
            <ac:spMk id="58" creationId="{53974241-2D39-0143-A30E-7863D42CADE3}"/>
          </ac:spMkLst>
        </pc:spChg>
        <pc:spChg chg="del">
          <ac:chgData name="Caruso, Andrew" userId="6bba1716-bebd-4f29-ba32-41fc42f7fbd8" providerId="ADAL" clId="{358F67B3-9E7D-A94B-AE4A-736D178FAE73}" dt="2024-12-13T01:06:07.525" v="14471" actId="478"/>
          <ac:spMkLst>
            <pc:docMk/>
            <pc:sldMk cId="665593650" sldId="306"/>
            <ac:spMk id="60" creationId="{C0AE8A63-CD4B-B091-069B-61569C0F39C5}"/>
          </ac:spMkLst>
        </pc:spChg>
        <pc:spChg chg="del">
          <ac:chgData name="Caruso, Andrew" userId="6bba1716-bebd-4f29-ba32-41fc42f7fbd8" providerId="ADAL" clId="{358F67B3-9E7D-A94B-AE4A-736D178FAE73}" dt="2024-12-13T01:06:07.525" v="14471" actId="478"/>
          <ac:spMkLst>
            <pc:docMk/>
            <pc:sldMk cId="665593650" sldId="306"/>
            <ac:spMk id="71" creationId="{4B9C66F5-D8AB-B558-ADE7-2E531F565BEB}"/>
          </ac:spMkLst>
        </pc:spChg>
        <pc:cxnChg chg="del">
          <ac:chgData name="Caruso, Andrew" userId="6bba1716-bebd-4f29-ba32-41fc42f7fbd8" providerId="ADAL" clId="{358F67B3-9E7D-A94B-AE4A-736D178FAE73}" dt="2024-12-13T01:05:59.417" v="14470" actId="478"/>
          <ac:cxnSpMkLst>
            <pc:docMk/>
            <pc:sldMk cId="665593650" sldId="306"/>
            <ac:cxnSpMk id="39" creationId="{023BBA4B-DF57-09D0-F593-8B7137C759CD}"/>
          </ac:cxnSpMkLst>
        </pc:cxnChg>
        <pc:cxnChg chg="del">
          <ac:chgData name="Caruso, Andrew" userId="6bba1716-bebd-4f29-ba32-41fc42f7fbd8" providerId="ADAL" clId="{358F67B3-9E7D-A94B-AE4A-736D178FAE73}" dt="2024-12-13T01:05:59.417" v="14470" actId="478"/>
          <ac:cxnSpMkLst>
            <pc:docMk/>
            <pc:sldMk cId="665593650" sldId="306"/>
            <ac:cxnSpMk id="51" creationId="{58AAB2AD-7219-2F73-57A9-6E2A3B4B7829}"/>
          </ac:cxnSpMkLst>
        </pc:cxnChg>
        <pc:cxnChg chg="del">
          <ac:chgData name="Caruso, Andrew" userId="6bba1716-bebd-4f29-ba32-41fc42f7fbd8" providerId="ADAL" clId="{358F67B3-9E7D-A94B-AE4A-736D178FAE73}" dt="2024-12-13T01:05:59.417" v="14470" actId="478"/>
          <ac:cxnSpMkLst>
            <pc:docMk/>
            <pc:sldMk cId="665593650" sldId="306"/>
            <ac:cxnSpMk id="57" creationId="{33A49A9C-E6F5-625E-34AB-9A0C4C51B666}"/>
          </ac:cxnSpMkLst>
        </pc:cxnChg>
        <pc:cxnChg chg="del">
          <ac:chgData name="Caruso, Andrew" userId="6bba1716-bebd-4f29-ba32-41fc42f7fbd8" providerId="ADAL" clId="{358F67B3-9E7D-A94B-AE4A-736D178FAE73}" dt="2024-12-13T01:06:07.525" v="14471" actId="478"/>
          <ac:cxnSpMkLst>
            <pc:docMk/>
            <pc:sldMk cId="665593650" sldId="306"/>
            <ac:cxnSpMk id="59" creationId="{EBFA60FC-AEE3-B826-4C7B-BED47EBF231D}"/>
          </ac:cxnSpMkLst>
        </pc:cxnChg>
      </pc:sldChg>
      <pc:sldChg chg="add del">
        <pc:chgData name="Caruso, Andrew" userId="6bba1716-bebd-4f29-ba32-41fc42f7fbd8" providerId="ADAL" clId="{358F67B3-9E7D-A94B-AE4A-736D178FAE73}" dt="2024-12-13T00:58:43.409" v="14420" actId="2890"/>
        <pc:sldMkLst>
          <pc:docMk/>
          <pc:sldMk cId="880106969" sldId="307"/>
        </pc:sldMkLst>
      </pc:sldChg>
      <pc:sldChg chg="delSp modSp add del mod">
        <pc:chgData name="Caruso, Andrew" userId="6bba1716-bebd-4f29-ba32-41fc42f7fbd8" providerId="ADAL" clId="{358F67B3-9E7D-A94B-AE4A-736D178FAE73}" dt="2024-12-13T01:08:30.638" v="14486" actId="2696"/>
        <pc:sldMkLst>
          <pc:docMk/>
          <pc:sldMk cId="2210850043" sldId="307"/>
        </pc:sldMkLst>
        <pc:spChg chg="mod">
          <ac:chgData name="Caruso, Andrew" userId="6bba1716-bebd-4f29-ba32-41fc42f7fbd8" providerId="ADAL" clId="{358F67B3-9E7D-A94B-AE4A-736D178FAE73}" dt="2024-12-13T01:08:26.137" v="14485" actId="255"/>
          <ac:spMkLst>
            <pc:docMk/>
            <pc:sldMk cId="2210850043" sldId="307"/>
            <ac:spMk id="15" creationId="{B7A1EC3B-0167-4881-D48C-2634741B7875}"/>
          </ac:spMkLst>
        </pc:spChg>
        <pc:spChg chg="del">
          <ac:chgData name="Caruso, Andrew" userId="6bba1716-bebd-4f29-ba32-41fc42f7fbd8" providerId="ADAL" clId="{358F67B3-9E7D-A94B-AE4A-736D178FAE73}" dt="2024-12-13T01:04:14.102" v="14455" actId="478"/>
          <ac:spMkLst>
            <pc:docMk/>
            <pc:sldMk cId="2210850043" sldId="307"/>
            <ac:spMk id="19" creationId="{30289648-F45C-9D52-C8A2-15E493BD2A37}"/>
          </ac:spMkLst>
        </pc:spChg>
      </pc:sldChg>
      <pc:sldChg chg="delSp modSp add mod">
        <pc:chgData name="Caruso, Andrew" userId="6bba1716-bebd-4f29-ba32-41fc42f7fbd8" providerId="ADAL" clId="{358F67B3-9E7D-A94B-AE4A-736D178FAE73}" dt="2024-12-13T01:06:47.855" v="14479" actId="478"/>
        <pc:sldMkLst>
          <pc:docMk/>
          <pc:sldMk cId="4116809469" sldId="308"/>
        </pc:sldMkLst>
        <pc:spChg chg="del">
          <ac:chgData name="Caruso, Andrew" userId="6bba1716-bebd-4f29-ba32-41fc42f7fbd8" providerId="ADAL" clId="{358F67B3-9E7D-A94B-AE4A-736D178FAE73}" dt="2024-12-13T01:06:38.293" v="14475" actId="478"/>
          <ac:spMkLst>
            <pc:docMk/>
            <pc:sldMk cId="4116809469" sldId="308"/>
            <ac:spMk id="41" creationId="{369146D3-0707-415B-C951-C14E53FAD96F}"/>
          </ac:spMkLst>
        </pc:spChg>
        <pc:spChg chg="del mod">
          <ac:chgData name="Caruso, Andrew" userId="6bba1716-bebd-4f29-ba32-41fc42f7fbd8" providerId="ADAL" clId="{358F67B3-9E7D-A94B-AE4A-736D178FAE73}" dt="2024-12-13T01:06:46.346" v="14478" actId="478"/>
          <ac:spMkLst>
            <pc:docMk/>
            <pc:sldMk cId="4116809469" sldId="308"/>
            <ac:spMk id="48" creationId="{3367EE2C-D51B-7183-F3C1-EF3C4389AF52}"/>
          </ac:spMkLst>
        </pc:spChg>
        <pc:spChg chg="del">
          <ac:chgData name="Caruso, Andrew" userId="6bba1716-bebd-4f29-ba32-41fc42f7fbd8" providerId="ADAL" clId="{358F67B3-9E7D-A94B-AE4A-736D178FAE73}" dt="2024-12-13T01:06:39.200" v="14476" actId="478"/>
          <ac:spMkLst>
            <pc:docMk/>
            <pc:sldMk cId="4116809469" sldId="308"/>
            <ac:spMk id="49" creationId="{6B716198-9B7E-74C4-CB4C-218FD8979C6E}"/>
          </ac:spMkLst>
        </pc:spChg>
        <pc:spChg chg="del">
          <ac:chgData name="Caruso, Andrew" userId="6bba1716-bebd-4f29-ba32-41fc42f7fbd8" providerId="ADAL" clId="{358F67B3-9E7D-A94B-AE4A-736D178FAE73}" dt="2024-12-13T01:06:47.855" v="14479" actId="478"/>
          <ac:spMkLst>
            <pc:docMk/>
            <pc:sldMk cId="4116809469" sldId="308"/>
            <ac:spMk id="58" creationId="{53974241-2D39-0143-A30E-7863D42CADE3}"/>
          </ac:spMkLst>
        </pc:spChg>
        <pc:spChg chg="del">
          <ac:chgData name="Caruso, Andrew" userId="6bba1716-bebd-4f29-ba32-41fc42f7fbd8" providerId="ADAL" clId="{358F67B3-9E7D-A94B-AE4A-736D178FAE73}" dt="2024-12-13T01:06:38.293" v="14475" actId="478"/>
          <ac:spMkLst>
            <pc:docMk/>
            <pc:sldMk cId="4116809469" sldId="308"/>
            <ac:spMk id="60" creationId="{C0AE8A63-CD4B-B091-069B-61569C0F39C5}"/>
          </ac:spMkLst>
        </pc:spChg>
        <pc:cxnChg chg="del">
          <ac:chgData name="Caruso, Andrew" userId="6bba1716-bebd-4f29-ba32-41fc42f7fbd8" providerId="ADAL" clId="{358F67B3-9E7D-A94B-AE4A-736D178FAE73}" dt="2024-12-13T01:06:34.221" v="14474" actId="478"/>
          <ac:cxnSpMkLst>
            <pc:docMk/>
            <pc:sldMk cId="4116809469" sldId="308"/>
            <ac:cxnSpMk id="51" creationId="{58AAB2AD-7219-2F73-57A9-6E2A3B4B7829}"/>
          </ac:cxnSpMkLst>
        </pc:cxnChg>
        <pc:cxnChg chg="del">
          <ac:chgData name="Caruso, Andrew" userId="6bba1716-bebd-4f29-ba32-41fc42f7fbd8" providerId="ADAL" clId="{358F67B3-9E7D-A94B-AE4A-736D178FAE73}" dt="2024-12-13T01:06:38.293" v="14475" actId="478"/>
          <ac:cxnSpMkLst>
            <pc:docMk/>
            <pc:sldMk cId="4116809469" sldId="308"/>
            <ac:cxnSpMk id="59" creationId="{EBFA60FC-AEE3-B826-4C7B-BED47EBF231D}"/>
          </ac:cxnSpMkLst>
        </pc:cxnChg>
      </pc:sldChg>
      <pc:sldChg chg="delSp add mod ord">
        <pc:chgData name="Caruso, Andrew" userId="6bba1716-bebd-4f29-ba32-41fc42f7fbd8" providerId="ADAL" clId="{358F67B3-9E7D-A94B-AE4A-736D178FAE73}" dt="2024-12-13T01:08:36.796" v="14489" actId="478"/>
        <pc:sldMkLst>
          <pc:docMk/>
          <pc:sldMk cId="2653621474" sldId="309"/>
        </pc:sldMkLst>
        <pc:spChg chg="del">
          <ac:chgData name="Caruso, Andrew" userId="6bba1716-bebd-4f29-ba32-41fc42f7fbd8" providerId="ADAL" clId="{358F67B3-9E7D-A94B-AE4A-736D178FAE73}" dt="2024-12-13T01:08:36.796" v="14489" actId="478"/>
          <ac:spMkLst>
            <pc:docMk/>
            <pc:sldMk cId="2653621474" sldId="309"/>
            <ac:spMk id="19" creationId="{30289648-F45C-9D52-C8A2-15E493BD2A37}"/>
          </ac:spMkLst>
        </pc:spChg>
      </pc:sldChg>
      <pc:sldChg chg="addSp modSp add mod">
        <pc:chgData name="Caruso, Andrew" userId="6bba1716-bebd-4f29-ba32-41fc42f7fbd8" providerId="ADAL" clId="{358F67B3-9E7D-A94B-AE4A-736D178FAE73}" dt="2024-12-13T01:10:56.967" v="14576" actId="14100"/>
        <pc:sldMkLst>
          <pc:docMk/>
          <pc:sldMk cId="2362642216" sldId="310"/>
        </pc:sldMkLst>
        <pc:spChg chg="add mod">
          <ac:chgData name="Caruso, Andrew" userId="6bba1716-bebd-4f29-ba32-41fc42f7fbd8" providerId="ADAL" clId="{358F67B3-9E7D-A94B-AE4A-736D178FAE73}" dt="2024-12-13T01:09:24.644" v="14491"/>
          <ac:spMkLst>
            <pc:docMk/>
            <pc:sldMk cId="2362642216" sldId="310"/>
            <ac:spMk id="4" creationId="{45FC4076-3E11-4B9E-D9E4-A4DF98723D62}"/>
          </ac:spMkLst>
        </pc:spChg>
        <pc:spChg chg="add mod">
          <ac:chgData name="Caruso, Andrew" userId="6bba1716-bebd-4f29-ba32-41fc42f7fbd8" providerId="ADAL" clId="{358F67B3-9E7D-A94B-AE4A-736D178FAE73}" dt="2024-12-13T01:09:24.644" v="14491"/>
          <ac:spMkLst>
            <pc:docMk/>
            <pc:sldMk cId="2362642216" sldId="310"/>
            <ac:spMk id="6" creationId="{FB269983-EF1E-69B5-F59C-F66BFFCF517E}"/>
          </ac:spMkLst>
        </pc:spChg>
        <pc:spChg chg="add mod">
          <ac:chgData name="Caruso, Andrew" userId="6bba1716-bebd-4f29-ba32-41fc42f7fbd8" providerId="ADAL" clId="{358F67B3-9E7D-A94B-AE4A-736D178FAE73}" dt="2024-12-13T01:09:28.231" v="14492"/>
          <ac:spMkLst>
            <pc:docMk/>
            <pc:sldMk cId="2362642216" sldId="310"/>
            <ac:spMk id="7" creationId="{CD5AFABC-1073-1FEA-90CB-C6579E8DC0E2}"/>
          </ac:spMkLst>
        </pc:spChg>
        <pc:spChg chg="add mod">
          <ac:chgData name="Caruso, Andrew" userId="6bba1716-bebd-4f29-ba32-41fc42f7fbd8" providerId="ADAL" clId="{358F67B3-9E7D-A94B-AE4A-736D178FAE73}" dt="2024-12-13T01:09:28.231" v="14492"/>
          <ac:spMkLst>
            <pc:docMk/>
            <pc:sldMk cId="2362642216" sldId="310"/>
            <ac:spMk id="9" creationId="{B102FD8E-241A-C4F5-9C45-213C25982362}"/>
          </ac:spMkLst>
        </pc:spChg>
        <pc:spChg chg="add mod">
          <ac:chgData name="Caruso, Andrew" userId="6bba1716-bebd-4f29-ba32-41fc42f7fbd8" providerId="ADAL" clId="{358F67B3-9E7D-A94B-AE4A-736D178FAE73}" dt="2024-12-13T01:10:56.967" v="14576" actId="14100"/>
          <ac:spMkLst>
            <pc:docMk/>
            <pc:sldMk cId="2362642216" sldId="310"/>
            <ac:spMk id="11" creationId="{FD3B2CBB-BAFD-D1C1-6470-95E730384059}"/>
          </ac:spMkLst>
        </pc:spChg>
        <pc:spChg chg="add mod">
          <ac:chgData name="Caruso, Andrew" userId="6bba1716-bebd-4f29-ba32-41fc42f7fbd8" providerId="ADAL" clId="{358F67B3-9E7D-A94B-AE4A-736D178FAE73}" dt="2024-12-13T01:10:56.967" v="14576" actId="14100"/>
          <ac:spMkLst>
            <pc:docMk/>
            <pc:sldMk cId="2362642216" sldId="310"/>
            <ac:spMk id="13" creationId="{3C85FF33-0532-5FA6-8F36-DB3D40C20057}"/>
          </ac:spMkLst>
        </pc:spChg>
      </pc:sldChg>
      <pc:sldChg chg="addSp delSp add mod">
        <pc:chgData name="Caruso, Andrew" userId="6bba1716-bebd-4f29-ba32-41fc42f7fbd8" providerId="ADAL" clId="{358F67B3-9E7D-A94B-AE4A-736D178FAE73}" dt="2024-12-13T01:16:03.252" v="14719" actId="478"/>
        <pc:sldMkLst>
          <pc:docMk/>
          <pc:sldMk cId="658242815" sldId="311"/>
        </pc:sldMkLst>
        <pc:spChg chg="add del">
          <ac:chgData name="Caruso, Andrew" userId="6bba1716-bebd-4f29-ba32-41fc42f7fbd8" providerId="ADAL" clId="{358F67B3-9E7D-A94B-AE4A-736D178FAE73}" dt="2024-12-13T01:15:40.621" v="14711" actId="478"/>
          <ac:spMkLst>
            <pc:docMk/>
            <pc:sldMk cId="658242815" sldId="311"/>
            <ac:spMk id="11" creationId="{E38ECE2D-9F1B-35D1-2915-F47380D2C84D}"/>
          </ac:spMkLst>
        </pc:spChg>
        <pc:spChg chg="del">
          <ac:chgData name="Caruso, Andrew" userId="6bba1716-bebd-4f29-ba32-41fc42f7fbd8" providerId="ADAL" clId="{358F67B3-9E7D-A94B-AE4A-736D178FAE73}" dt="2024-12-13T01:15:52.548" v="14714" actId="478"/>
          <ac:spMkLst>
            <pc:docMk/>
            <pc:sldMk cId="658242815" sldId="311"/>
            <ac:spMk id="13" creationId="{421826E2-8F72-E94E-9AE5-F10AE1EB8034}"/>
          </ac:spMkLst>
        </pc:spChg>
        <pc:spChg chg="del">
          <ac:chgData name="Caruso, Andrew" userId="6bba1716-bebd-4f29-ba32-41fc42f7fbd8" providerId="ADAL" clId="{358F67B3-9E7D-A94B-AE4A-736D178FAE73}" dt="2024-12-13T01:15:54.916" v="14715" actId="478"/>
          <ac:spMkLst>
            <pc:docMk/>
            <pc:sldMk cId="658242815" sldId="311"/>
            <ac:spMk id="15" creationId="{6DADC6A2-361F-21AE-FD25-02E47E76E1C3}"/>
          </ac:spMkLst>
        </pc:spChg>
        <pc:spChg chg="del">
          <ac:chgData name="Caruso, Andrew" userId="6bba1716-bebd-4f29-ba32-41fc42f7fbd8" providerId="ADAL" clId="{358F67B3-9E7D-A94B-AE4A-736D178FAE73}" dt="2024-12-13T01:15:44.649" v="14712" actId="478"/>
          <ac:spMkLst>
            <pc:docMk/>
            <pc:sldMk cId="658242815" sldId="311"/>
            <ac:spMk id="17" creationId="{3227EA33-398D-D855-C638-5B82396E4523}"/>
          </ac:spMkLst>
        </pc:spChg>
        <pc:spChg chg="del">
          <ac:chgData name="Caruso, Andrew" userId="6bba1716-bebd-4f29-ba32-41fc42f7fbd8" providerId="ADAL" clId="{358F67B3-9E7D-A94B-AE4A-736D178FAE73}" dt="2024-12-13T01:15:44.649" v="14712" actId="478"/>
          <ac:spMkLst>
            <pc:docMk/>
            <pc:sldMk cId="658242815" sldId="311"/>
            <ac:spMk id="30" creationId="{9511C81E-EA23-0094-AAA2-DB678310B54B}"/>
          </ac:spMkLst>
        </pc:spChg>
        <pc:spChg chg="del">
          <ac:chgData name="Caruso, Andrew" userId="6bba1716-bebd-4f29-ba32-41fc42f7fbd8" providerId="ADAL" clId="{358F67B3-9E7D-A94B-AE4A-736D178FAE73}" dt="2024-12-13T01:15:46.686" v="14713" actId="478"/>
          <ac:spMkLst>
            <pc:docMk/>
            <pc:sldMk cId="658242815" sldId="311"/>
            <ac:spMk id="33" creationId="{E5ED4029-CDBB-8155-C810-5CF7C793DC49}"/>
          </ac:spMkLst>
        </pc:spChg>
        <pc:spChg chg="del">
          <ac:chgData name="Caruso, Andrew" userId="6bba1716-bebd-4f29-ba32-41fc42f7fbd8" providerId="ADAL" clId="{358F67B3-9E7D-A94B-AE4A-736D178FAE73}" dt="2024-12-13T01:15:57.197" v="14716" actId="478"/>
          <ac:spMkLst>
            <pc:docMk/>
            <pc:sldMk cId="658242815" sldId="311"/>
            <ac:spMk id="36" creationId="{31375165-035D-822A-77DD-191DC5AB42A0}"/>
          </ac:spMkLst>
        </pc:spChg>
        <pc:spChg chg="del">
          <ac:chgData name="Caruso, Andrew" userId="6bba1716-bebd-4f29-ba32-41fc42f7fbd8" providerId="ADAL" clId="{358F67B3-9E7D-A94B-AE4A-736D178FAE73}" dt="2024-12-13T01:16:01.084" v="14718" actId="478"/>
          <ac:spMkLst>
            <pc:docMk/>
            <pc:sldMk cId="658242815" sldId="311"/>
            <ac:spMk id="42" creationId="{65CE6099-40EE-3228-B879-0B90BC4FF7E8}"/>
          </ac:spMkLst>
        </pc:spChg>
        <pc:spChg chg="del">
          <ac:chgData name="Caruso, Andrew" userId="6bba1716-bebd-4f29-ba32-41fc42f7fbd8" providerId="ADAL" clId="{358F67B3-9E7D-A94B-AE4A-736D178FAE73}" dt="2024-12-13T01:15:59.280" v="14717" actId="478"/>
          <ac:spMkLst>
            <pc:docMk/>
            <pc:sldMk cId="658242815" sldId="311"/>
            <ac:spMk id="43" creationId="{5022591C-76E2-92A6-37CE-081E8AE47073}"/>
          </ac:spMkLst>
        </pc:spChg>
        <pc:spChg chg="add del">
          <ac:chgData name="Caruso, Andrew" userId="6bba1716-bebd-4f29-ba32-41fc42f7fbd8" providerId="ADAL" clId="{358F67B3-9E7D-A94B-AE4A-736D178FAE73}" dt="2024-12-13T01:16:03.252" v="14719" actId="478"/>
          <ac:spMkLst>
            <pc:docMk/>
            <pc:sldMk cId="658242815" sldId="311"/>
            <ac:spMk id="61" creationId="{B735DA91-A8C9-9E83-0C77-E02CFF9696E1}"/>
          </ac:spMkLst>
        </pc:spChg>
        <pc:grpChg chg="del">
          <ac:chgData name="Caruso, Andrew" userId="6bba1716-bebd-4f29-ba32-41fc42f7fbd8" providerId="ADAL" clId="{358F67B3-9E7D-A94B-AE4A-736D178FAE73}" dt="2024-12-13T01:15:59.280" v="14717" actId="478"/>
          <ac:grpSpMkLst>
            <pc:docMk/>
            <pc:sldMk cId="658242815" sldId="311"/>
            <ac:grpSpMk id="35" creationId="{DCB572C7-8229-522C-626C-34A042ADC20B}"/>
          </ac:grpSpMkLst>
        </pc:grpChg>
        <pc:grpChg chg="del">
          <ac:chgData name="Caruso, Andrew" userId="6bba1716-bebd-4f29-ba32-41fc42f7fbd8" providerId="ADAL" clId="{358F67B3-9E7D-A94B-AE4A-736D178FAE73}" dt="2024-12-13T01:15:44.649" v="14712" actId="478"/>
          <ac:grpSpMkLst>
            <pc:docMk/>
            <pc:sldMk cId="658242815" sldId="311"/>
            <ac:grpSpMk id="47" creationId="{CD453F2D-B95C-771A-6DCF-53355611CBC2}"/>
          </ac:grpSpMkLst>
        </pc:grpChg>
        <pc:grpChg chg="add del">
          <ac:chgData name="Caruso, Andrew" userId="6bba1716-bebd-4f29-ba32-41fc42f7fbd8" providerId="ADAL" clId="{358F67B3-9E7D-A94B-AE4A-736D178FAE73}" dt="2024-12-13T01:15:35.845" v="14709" actId="478"/>
          <ac:grpSpMkLst>
            <pc:docMk/>
            <pc:sldMk cId="658242815" sldId="311"/>
            <ac:grpSpMk id="50" creationId="{2477AF0D-5520-C43D-3B25-4D2D4AD68D4E}"/>
          </ac:grpSpMkLst>
        </pc:grpChg>
      </pc:sldChg>
      <pc:sldChg chg="delSp add mod">
        <pc:chgData name="Caruso, Andrew" userId="6bba1716-bebd-4f29-ba32-41fc42f7fbd8" providerId="ADAL" clId="{358F67B3-9E7D-A94B-AE4A-736D178FAE73}" dt="2024-12-13T01:16:30.638" v="14725" actId="478"/>
        <pc:sldMkLst>
          <pc:docMk/>
          <pc:sldMk cId="824753944" sldId="312"/>
        </pc:sldMkLst>
        <pc:spChg chg="del">
          <ac:chgData name="Caruso, Andrew" userId="6bba1716-bebd-4f29-ba32-41fc42f7fbd8" providerId="ADAL" clId="{358F67B3-9E7D-A94B-AE4A-736D178FAE73}" dt="2024-12-13T01:16:28.230" v="14724" actId="478"/>
          <ac:spMkLst>
            <pc:docMk/>
            <pc:sldMk cId="824753944" sldId="312"/>
            <ac:spMk id="15" creationId="{6DADC6A2-361F-21AE-FD25-02E47E76E1C3}"/>
          </ac:spMkLst>
        </pc:spChg>
        <pc:spChg chg="del">
          <ac:chgData name="Caruso, Andrew" userId="6bba1716-bebd-4f29-ba32-41fc42f7fbd8" providerId="ADAL" clId="{358F67B3-9E7D-A94B-AE4A-736D178FAE73}" dt="2024-12-13T01:16:28.230" v="14724" actId="478"/>
          <ac:spMkLst>
            <pc:docMk/>
            <pc:sldMk cId="824753944" sldId="312"/>
            <ac:spMk id="36" creationId="{31375165-035D-822A-77DD-191DC5AB42A0}"/>
          </ac:spMkLst>
        </pc:spChg>
        <pc:spChg chg="del">
          <ac:chgData name="Caruso, Andrew" userId="6bba1716-bebd-4f29-ba32-41fc42f7fbd8" providerId="ADAL" clId="{358F67B3-9E7D-A94B-AE4A-736D178FAE73}" dt="2024-12-13T01:16:28.230" v="14724" actId="478"/>
          <ac:spMkLst>
            <pc:docMk/>
            <pc:sldMk cId="824753944" sldId="312"/>
            <ac:spMk id="42" creationId="{65CE6099-40EE-3228-B879-0B90BC4FF7E8}"/>
          </ac:spMkLst>
        </pc:spChg>
        <pc:spChg chg="del">
          <ac:chgData name="Caruso, Andrew" userId="6bba1716-bebd-4f29-ba32-41fc42f7fbd8" providerId="ADAL" clId="{358F67B3-9E7D-A94B-AE4A-736D178FAE73}" dt="2024-12-13T01:16:30.638" v="14725" actId="478"/>
          <ac:spMkLst>
            <pc:docMk/>
            <pc:sldMk cId="824753944" sldId="312"/>
            <ac:spMk id="43" creationId="{5022591C-76E2-92A6-37CE-081E8AE47073}"/>
          </ac:spMkLst>
        </pc:spChg>
        <pc:spChg chg="del">
          <ac:chgData name="Caruso, Andrew" userId="6bba1716-bebd-4f29-ba32-41fc42f7fbd8" providerId="ADAL" clId="{358F67B3-9E7D-A94B-AE4A-736D178FAE73}" dt="2024-12-13T01:16:24.556" v="14723" actId="478"/>
          <ac:spMkLst>
            <pc:docMk/>
            <pc:sldMk cId="824753944" sldId="312"/>
            <ac:spMk id="61" creationId="{B735DA91-A8C9-9E83-0C77-E02CFF9696E1}"/>
          </ac:spMkLst>
        </pc:spChg>
        <pc:grpChg chg="del">
          <ac:chgData name="Caruso, Andrew" userId="6bba1716-bebd-4f29-ba32-41fc42f7fbd8" providerId="ADAL" clId="{358F67B3-9E7D-A94B-AE4A-736D178FAE73}" dt="2024-12-13T01:16:28.230" v="14724" actId="478"/>
          <ac:grpSpMkLst>
            <pc:docMk/>
            <pc:sldMk cId="824753944" sldId="312"/>
            <ac:grpSpMk id="35" creationId="{DCB572C7-8229-522C-626C-34A042ADC20B}"/>
          </ac:grpSpMkLst>
        </pc:grpChg>
      </pc:sldChg>
      <pc:sldChg chg="delSp add mod">
        <pc:chgData name="Caruso, Andrew" userId="6bba1716-bebd-4f29-ba32-41fc42f7fbd8" providerId="ADAL" clId="{358F67B3-9E7D-A94B-AE4A-736D178FAE73}" dt="2024-12-13T01:16:45.820" v="14726" actId="478"/>
        <pc:sldMkLst>
          <pc:docMk/>
          <pc:sldMk cId="4162592780" sldId="313"/>
        </pc:sldMkLst>
        <pc:spChg chg="del">
          <ac:chgData name="Caruso, Andrew" userId="6bba1716-bebd-4f29-ba32-41fc42f7fbd8" providerId="ADAL" clId="{358F67B3-9E7D-A94B-AE4A-736D178FAE73}" dt="2024-12-13T01:16:45.820" v="14726" actId="478"/>
          <ac:spMkLst>
            <pc:docMk/>
            <pc:sldMk cId="4162592780" sldId="313"/>
            <ac:spMk id="61" creationId="{B735DA91-A8C9-9E83-0C77-E02CFF9696E1}"/>
          </ac:spMkLst>
        </pc:spChg>
      </pc:sldChg>
      <pc:sldChg chg="delSp modSp add mod">
        <pc:chgData name="Caruso, Andrew" userId="6bba1716-bebd-4f29-ba32-41fc42f7fbd8" providerId="ADAL" clId="{358F67B3-9E7D-A94B-AE4A-736D178FAE73}" dt="2024-12-13T01:18:06.439" v="14733" actId="1076"/>
        <pc:sldMkLst>
          <pc:docMk/>
          <pc:sldMk cId="3283015199" sldId="314"/>
        </pc:sldMkLst>
        <pc:spChg chg="del">
          <ac:chgData name="Caruso, Andrew" userId="6bba1716-bebd-4f29-ba32-41fc42f7fbd8" providerId="ADAL" clId="{358F67B3-9E7D-A94B-AE4A-736D178FAE73}" dt="2024-12-13T01:17:58.100" v="14731" actId="478"/>
          <ac:spMkLst>
            <pc:docMk/>
            <pc:sldMk cId="3283015199" sldId="314"/>
            <ac:spMk id="11" creationId="{E38ECE2D-9F1B-35D1-2915-F47380D2C84D}"/>
          </ac:spMkLst>
        </pc:spChg>
        <pc:spChg chg="del">
          <ac:chgData name="Caruso, Andrew" userId="6bba1716-bebd-4f29-ba32-41fc42f7fbd8" providerId="ADAL" clId="{358F67B3-9E7D-A94B-AE4A-736D178FAE73}" dt="2024-12-13T01:17:58.100" v="14731" actId="478"/>
          <ac:spMkLst>
            <pc:docMk/>
            <pc:sldMk cId="3283015199" sldId="314"/>
            <ac:spMk id="15" creationId="{6DADC6A2-361F-21AE-FD25-02E47E76E1C3}"/>
          </ac:spMkLst>
        </pc:spChg>
        <pc:spChg chg="del">
          <ac:chgData name="Caruso, Andrew" userId="6bba1716-bebd-4f29-ba32-41fc42f7fbd8" providerId="ADAL" clId="{358F67B3-9E7D-A94B-AE4A-736D178FAE73}" dt="2024-12-13T01:17:58.100" v="14731" actId="478"/>
          <ac:spMkLst>
            <pc:docMk/>
            <pc:sldMk cId="3283015199" sldId="314"/>
            <ac:spMk id="22" creationId="{4F017A2E-042E-2504-1C93-87B93DB04256}"/>
          </ac:spMkLst>
        </pc:spChg>
        <pc:spChg chg="del">
          <ac:chgData name="Caruso, Andrew" userId="6bba1716-bebd-4f29-ba32-41fc42f7fbd8" providerId="ADAL" clId="{358F67B3-9E7D-A94B-AE4A-736D178FAE73}" dt="2024-12-13T01:17:58.100" v="14731" actId="478"/>
          <ac:spMkLst>
            <pc:docMk/>
            <pc:sldMk cId="3283015199" sldId="314"/>
            <ac:spMk id="24" creationId="{2099E372-75E0-C890-B207-BE1617660D99}"/>
          </ac:spMkLst>
        </pc:spChg>
        <pc:spChg chg="del">
          <ac:chgData name="Caruso, Andrew" userId="6bba1716-bebd-4f29-ba32-41fc42f7fbd8" providerId="ADAL" clId="{358F67B3-9E7D-A94B-AE4A-736D178FAE73}" dt="2024-12-13T01:17:58.100" v="14731" actId="478"/>
          <ac:spMkLst>
            <pc:docMk/>
            <pc:sldMk cId="3283015199" sldId="314"/>
            <ac:spMk id="27" creationId="{515DB4AA-8607-977A-36F4-63032F54C916}"/>
          </ac:spMkLst>
        </pc:spChg>
        <pc:spChg chg="del">
          <ac:chgData name="Caruso, Andrew" userId="6bba1716-bebd-4f29-ba32-41fc42f7fbd8" providerId="ADAL" clId="{358F67B3-9E7D-A94B-AE4A-736D178FAE73}" dt="2024-12-13T01:17:58.100" v="14731" actId="478"/>
          <ac:spMkLst>
            <pc:docMk/>
            <pc:sldMk cId="3283015199" sldId="314"/>
            <ac:spMk id="36" creationId="{31375165-035D-822A-77DD-191DC5AB42A0}"/>
          </ac:spMkLst>
        </pc:spChg>
        <pc:spChg chg="del">
          <ac:chgData name="Caruso, Andrew" userId="6bba1716-bebd-4f29-ba32-41fc42f7fbd8" providerId="ADAL" clId="{358F67B3-9E7D-A94B-AE4A-736D178FAE73}" dt="2024-12-13T01:17:58.100" v="14731" actId="478"/>
          <ac:spMkLst>
            <pc:docMk/>
            <pc:sldMk cId="3283015199" sldId="314"/>
            <ac:spMk id="42" creationId="{65CE6099-40EE-3228-B879-0B90BC4FF7E8}"/>
          </ac:spMkLst>
        </pc:spChg>
        <pc:spChg chg="del">
          <ac:chgData name="Caruso, Andrew" userId="6bba1716-bebd-4f29-ba32-41fc42f7fbd8" providerId="ADAL" clId="{358F67B3-9E7D-A94B-AE4A-736D178FAE73}" dt="2024-12-13T01:18:01.035" v="14732" actId="478"/>
          <ac:spMkLst>
            <pc:docMk/>
            <pc:sldMk cId="3283015199" sldId="314"/>
            <ac:spMk id="43" creationId="{5022591C-76E2-92A6-37CE-081E8AE47073}"/>
          </ac:spMkLst>
        </pc:spChg>
        <pc:spChg chg="mod">
          <ac:chgData name="Caruso, Andrew" userId="6bba1716-bebd-4f29-ba32-41fc42f7fbd8" providerId="ADAL" clId="{358F67B3-9E7D-A94B-AE4A-736D178FAE73}" dt="2024-12-13T01:18:06.439" v="14733" actId="1076"/>
          <ac:spMkLst>
            <pc:docMk/>
            <pc:sldMk cId="3283015199" sldId="314"/>
            <ac:spMk id="61" creationId="{B735DA91-A8C9-9E83-0C77-E02CFF9696E1}"/>
          </ac:spMkLst>
        </pc:spChg>
        <pc:grpChg chg="del">
          <ac:chgData name="Caruso, Andrew" userId="6bba1716-bebd-4f29-ba32-41fc42f7fbd8" providerId="ADAL" clId="{358F67B3-9E7D-A94B-AE4A-736D178FAE73}" dt="2024-12-13T01:17:58.100" v="14731" actId="478"/>
          <ac:grpSpMkLst>
            <pc:docMk/>
            <pc:sldMk cId="3283015199" sldId="314"/>
            <ac:grpSpMk id="28" creationId="{E62C1686-629C-5EF4-5673-C1908785077C}"/>
          </ac:grpSpMkLst>
        </pc:grpChg>
        <pc:grpChg chg="del">
          <ac:chgData name="Caruso, Andrew" userId="6bba1716-bebd-4f29-ba32-41fc42f7fbd8" providerId="ADAL" clId="{358F67B3-9E7D-A94B-AE4A-736D178FAE73}" dt="2024-12-13T01:17:58.100" v="14731" actId="478"/>
          <ac:grpSpMkLst>
            <pc:docMk/>
            <pc:sldMk cId="3283015199" sldId="314"/>
            <ac:grpSpMk id="35" creationId="{DCB572C7-8229-522C-626C-34A042ADC20B}"/>
          </ac:grpSpMkLst>
        </pc:grpChg>
      </pc:sldChg>
      <pc:sldChg chg="add del">
        <pc:chgData name="Caruso, Andrew" userId="6bba1716-bebd-4f29-ba32-41fc42f7fbd8" providerId="ADAL" clId="{358F67B3-9E7D-A94B-AE4A-736D178FAE73}" dt="2024-12-13T01:17:41.374" v="14730" actId="2696"/>
        <pc:sldMkLst>
          <pc:docMk/>
          <pc:sldMk cId="1869377181" sldId="315"/>
        </pc:sldMkLst>
      </pc:sldChg>
      <pc:sldChg chg="addSp delSp add mod">
        <pc:chgData name="Caruso, Andrew" userId="6bba1716-bebd-4f29-ba32-41fc42f7fbd8" providerId="ADAL" clId="{358F67B3-9E7D-A94B-AE4A-736D178FAE73}" dt="2024-12-13T01:17:13.672" v="14729" actId="478"/>
        <pc:sldMkLst>
          <pc:docMk/>
          <pc:sldMk cId="2107476724" sldId="316"/>
        </pc:sldMkLst>
        <pc:spChg chg="add del">
          <ac:chgData name="Caruso, Andrew" userId="6bba1716-bebd-4f29-ba32-41fc42f7fbd8" providerId="ADAL" clId="{358F67B3-9E7D-A94B-AE4A-736D178FAE73}" dt="2024-12-13T01:17:13.672" v="14729" actId="478"/>
          <ac:spMkLst>
            <pc:docMk/>
            <pc:sldMk cId="2107476724" sldId="316"/>
            <ac:spMk id="18" creationId="{43B4131C-862D-CB73-7B54-1F3EB4507CDA}"/>
          </ac:spMkLst>
        </pc:spChg>
      </pc:sldChg>
      <pc:sldChg chg="add del">
        <pc:chgData name="Caruso, Andrew" userId="6bba1716-bebd-4f29-ba32-41fc42f7fbd8" providerId="ADAL" clId="{358F67B3-9E7D-A94B-AE4A-736D178FAE73}" dt="2024-12-13T01:19:15.392" v="14742" actId="2696"/>
        <pc:sldMkLst>
          <pc:docMk/>
          <pc:sldMk cId="266031605" sldId="317"/>
        </pc:sldMkLst>
      </pc:sldChg>
      <pc:sldChg chg="delSp add mod">
        <pc:chgData name="Caruso, Andrew" userId="6bba1716-bebd-4f29-ba32-41fc42f7fbd8" providerId="ADAL" clId="{358F67B3-9E7D-A94B-AE4A-736D178FAE73}" dt="2024-12-13T01:21:07.750" v="14763" actId="478"/>
        <pc:sldMkLst>
          <pc:docMk/>
          <pc:sldMk cId="1840604761" sldId="317"/>
        </pc:sldMkLst>
        <pc:spChg chg="del">
          <ac:chgData name="Caruso, Andrew" userId="6bba1716-bebd-4f29-ba32-41fc42f7fbd8" providerId="ADAL" clId="{358F67B3-9E7D-A94B-AE4A-736D178FAE73}" dt="2024-12-13T01:21:05.313" v="14762" actId="478"/>
          <ac:spMkLst>
            <pc:docMk/>
            <pc:sldMk cId="1840604761" sldId="317"/>
            <ac:spMk id="15" creationId="{1BEE9E76-E413-D5C9-0582-1057ACC1D2E9}"/>
          </ac:spMkLst>
        </pc:spChg>
        <pc:spChg chg="del">
          <ac:chgData name="Caruso, Andrew" userId="6bba1716-bebd-4f29-ba32-41fc42f7fbd8" providerId="ADAL" clId="{358F67B3-9E7D-A94B-AE4A-736D178FAE73}" dt="2024-12-13T01:21:04.328" v="14761" actId="478"/>
          <ac:spMkLst>
            <pc:docMk/>
            <pc:sldMk cId="1840604761" sldId="317"/>
            <ac:spMk id="17" creationId="{545EB278-B7F5-C81F-024E-9334ACEBBA5C}"/>
          </ac:spMkLst>
        </pc:spChg>
        <pc:spChg chg="del">
          <ac:chgData name="Caruso, Andrew" userId="6bba1716-bebd-4f29-ba32-41fc42f7fbd8" providerId="ADAL" clId="{358F67B3-9E7D-A94B-AE4A-736D178FAE73}" dt="2024-12-13T01:21:00.959" v="14760" actId="478"/>
          <ac:spMkLst>
            <pc:docMk/>
            <pc:sldMk cId="1840604761" sldId="317"/>
            <ac:spMk id="22" creationId="{667218F5-ED35-5641-337E-A4FEEB39233B}"/>
          </ac:spMkLst>
        </pc:spChg>
        <pc:spChg chg="del">
          <ac:chgData name="Caruso, Andrew" userId="6bba1716-bebd-4f29-ba32-41fc42f7fbd8" providerId="ADAL" clId="{358F67B3-9E7D-A94B-AE4A-736D178FAE73}" dt="2024-12-13T01:21:07.750" v="14763" actId="478"/>
          <ac:spMkLst>
            <pc:docMk/>
            <pc:sldMk cId="1840604761" sldId="317"/>
            <ac:spMk id="23" creationId="{6968DFC0-8A3E-9CDF-6BDE-AF26FA8D7BDC}"/>
          </ac:spMkLst>
        </pc:spChg>
        <pc:spChg chg="del">
          <ac:chgData name="Caruso, Andrew" userId="6bba1716-bebd-4f29-ba32-41fc42f7fbd8" providerId="ADAL" clId="{358F67B3-9E7D-A94B-AE4A-736D178FAE73}" dt="2024-12-13T01:21:07.750" v="14763" actId="478"/>
          <ac:spMkLst>
            <pc:docMk/>
            <pc:sldMk cId="1840604761" sldId="317"/>
            <ac:spMk id="24" creationId="{30679A58-098B-65FE-61E0-AB7F4A74E973}"/>
          </ac:spMkLst>
        </pc:spChg>
      </pc:sldChg>
      <pc:sldChg chg="delSp add mod">
        <pc:chgData name="Caruso, Andrew" userId="6bba1716-bebd-4f29-ba32-41fc42f7fbd8" providerId="ADAL" clId="{358F67B3-9E7D-A94B-AE4A-736D178FAE73}" dt="2024-12-13T01:21:13.886" v="14765" actId="478"/>
        <pc:sldMkLst>
          <pc:docMk/>
          <pc:sldMk cId="425485464" sldId="318"/>
        </pc:sldMkLst>
        <pc:spChg chg="del">
          <ac:chgData name="Caruso, Andrew" userId="6bba1716-bebd-4f29-ba32-41fc42f7fbd8" providerId="ADAL" clId="{358F67B3-9E7D-A94B-AE4A-736D178FAE73}" dt="2024-12-13T01:21:11.724" v="14764" actId="478"/>
          <ac:spMkLst>
            <pc:docMk/>
            <pc:sldMk cId="425485464" sldId="318"/>
            <ac:spMk id="22" creationId="{667218F5-ED35-5641-337E-A4FEEB39233B}"/>
          </ac:spMkLst>
        </pc:spChg>
        <pc:spChg chg="del">
          <ac:chgData name="Caruso, Andrew" userId="6bba1716-bebd-4f29-ba32-41fc42f7fbd8" providerId="ADAL" clId="{358F67B3-9E7D-A94B-AE4A-736D178FAE73}" dt="2024-12-13T01:21:13.886" v="14765" actId="478"/>
          <ac:spMkLst>
            <pc:docMk/>
            <pc:sldMk cId="425485464" sldId="318"/>
            <ac:spMk id="23" creationId="{6968DFC0-8A3E-9CDF-6BDE-AF26FA8D7BDC}"/>
          </ac:spMkLst>
        </pc:spChg>
        <pc:spChg chg="del">
          <ac:chgData name="Caruso, Andrew" userId="6bba1716-bebd-4f29-ba32-41fc42f7fbd8" providerId="ADAL" clId="{358F67B3-9E7D-A94B-AE4A-736D178FAE73}" dt="2024-12-13T01:21:13.886" v="14765" actId="478"/>
          <ac:spMkLst>
            <pc:docMk/>
            <pc:sldMk cId="425485464" sldId="318"/>
            <ac:spMk id="24" creationId="{30679A58-098B-65FE-61E0-AB7F4A74E973}"/>
          </ac:spMkLst>
        </pc:spChg>
      </pc:sldChg>
      <pc:sldChg chg="add del">
        <pc:chgData name="Caruso, Andrew" userId="6bba1716-bebd-4f29-ba32-41fc42f7fbd8" providerId="ADAL" clId="{358F67B3-9E7D-A94B-AE4A-736D178FAE73}" dt="2024-12-13T01:19:14.605" v="14741" actId="2696"/>
        <pc:sldMkLst>
          <pc:docMk/>
          <pc:sldMk cId="3374368290" sldId="318"/>
        </pc:sldMkLst>
      </pc:sldChg>
      <pc:sldChg chg="delSp add mod">
        <pc:chgData name="Caruso, Andrew" userId="6bba1716-bebd-4f29-ba32-41fc42f7fbd8" providerId="ADAL" clId="{358F67B3-9E7D-A94B-AE4A-736D178FAE73}" dt="2024-12-13T01:21:22.646" v="14767" actId="478"/>
        <pc:sldMkLst>
          <pc:docMk/>
          <pc:sldMk cId="3653022182" sldId="319"/>
        </pc:sldMkLst>
        <pc:spChg chg="del">
          <ac:chgData name="Caruso, Andrew" userId="6bba1716-bebd-4f29-ba32-41fc42f7fbd8" providerId="ADAL" clId="{358F67B3-9E7D-A94B-AE4A-736D178FAE73}" dt="2024-12-13T01:21:22.646" v="14767" actId="478"/>
          <ac:spMkLst>
            <pc:docMk/>
            <pc:sldMk cId="3653022182" sldId="319"/>
            <ac:spMk id="23" creationId="{6968DFC0-8A3E-9CDF-6BDE-AF26FA8D7BDC}"/>
          </ac:spMkLst>
        </pc:spChg>
        <pc:spChg chg="del">
          <ac:chgData name="Caruso, Andrew" userId="6bba1716-bebd-4f29-ba32-41fc42f7fbd8" providerId="ADAL" clId="{358F67B3-9E7D-A94B-AE4A-736D178FAE73}" dt="2024-12-13T01:21:22.646" v="14767" actId="478"/>
          <ac:spMkLst>
            <pc:docMk/>
            <pc:sldMk cId="3653022182" sldId="319"/>
            <ac:spMk id="24" creationId="{30679A58-098B-65FE-61E0-AB7F4A74E973}"/>
          </ac:spMkLst>
        </pc:spChg>
      </pc:sldChg>
      <pc:sldChg chg="add del">
        <pc:chgData name="Caruso, Andrew" userId="6bba1716-bebd-4f29-ba32-41fc42f7fbd8" providerId="ADAL" clId="{358F67B3-9E7D-A94B-AE4A-736D178FAE73}" dt="2024-12-13T01:19:13.518" v="14740" actId="2696"/>
        <pc:sldMkLst>
          <pc:docMk/>
          <pc:sldMk cId="4077135213" sldId="319"/>
        </pc:sldMkLst>
      </pc:sldChg>
      <pc:sldChg chg="modSp add mod">
        <pc:chgData name="Caruso, Andrew" userId="6bba1716-bebd-4f29-ba32-41fc42f7fbd8" providerId="ADAL" clId="{358F67B3-9E7D-A94B-AE4A-736D178FAE73}" dt="2024-12-13T02:48:11.563" v="16377" actId="1076"/>
        <pc:sldMkLst>
          <pc:docMk/>
          <pc:sldMk cId="3988051110" sldId="320"/>
        </pc:sldMkLst>
        <pc:spChg chg="mod">
          <ac:chgData name="Caruso, Andrew" userId="6bba1716-bebd-4f29-ba32-41fc42f7fbd8" providerId="ADAL" clId="{358F67B3-9E7D-A94B-AE4A-736D178FAE73}" dt="2024-12-13T02:48:11.563" v="16377" actId="1076"/>
          <ac:spMkLst>
            <pc:docMk/>
            <pc:sldMk cId="3988051110" sldId="320"/>
            <ac:spMk id="24" creationId="{30679A58-098B-65FE-61E0-AB7F4A74E973}"/>
          </ac:spMkLst>
        </pc:spChg>
      </pc:sldChg>
      <pc:sldChg chg="delSp add del mod">
        <pc:chgData name="Caruso, Andrew" userId="6bba1716-bebd-4f29-ba32-41fc42f7fbd8" providerId="ADAL" clId="{358F67B3-9E7D-A94B-AE4A-736D178FAE73}" dt="2024-12-13T01:25:51.824" v="14840" actId="2696"/>
        <pc:sldMkLst>
          <pc:docMk/>
          <pc:sldMk cId="488944546" sldId="321"/>
        </pc:sldMkLst>
        <pc:spChg chg="del">
          <ac:chgData name="Caruso, Andrew" userId="6bba1716-bebd-4f29-ba32-41fc42f7fbd8" providerId="ADAL" clId="{358F67B3-9E7D-A94B-AE4A-736D178FAE73}" dt="2024-12-13T01:25:06.475" v="14837" actId="478"/>
          <ac:spMkLst>
            <pc:docMk/>
            <pc:sldMk cId="488944546" sldId="321"/>
            <ac:spMk id="112" creationId="{B1899519-18DC-43C3-292F-C557894B2F0A}"/>
          </ac:spMkLst>
        </pc:spChg>
        <pc:spChg chg="del">
          <ac:chgData name="Caruso, Andrew" userId="6bba1716-bebd-4f29-ba32-41fc42f7fbd8" providerId="ADAL" clId="{358F67B3-9E7D-A94B-AE4A-736D178FAE73}" dt="2024-12-13T01:25:06.475" v="14837" actId="478"/>
          <ac:spMkLst>
            <pc:docMk/>
            <pc:sldMk cId="488944546" sldId="321"/>
            <ac:spMk id="114" creationId="{D574DF52-1C91-C54A-755F-9066D04FDACD}"/>
          </ac:spMkLst>
        </pc:spChg>
      </pc:sldChg>
      <pc:sldChg chg="delSp add mod ord">
        <pc:chgData name="Caruso, Andrew" userId="6bba1716-bebd-4f29-ba32-41fc42f7fbd8" providerId="ADAL" clId="{358F67B3-9E7D-A94B-AE4A-736D178FAE73}" dt="2024-12-13T01:26:58.686" v="14845" actId="478"/>
        <pc:sldMkLst>
          <pc:docMk/>
          <pc:sldMk cId="3073320680" sldId="321"/>
        </pc:sldMkLst>
        <pc:spChg chg="del">
          <ac:chgData name="Caruso, Andrew" userId="6bba1716-bebd-4f29-ba32-41fc42f7fbd8" providerId="ADAL" clId="{358F67B3-9E7D-A94B-AE4A-736D178FAE73}" dt="2024-12-13T01:26:38.507" v="14842" actId="478"/>
          <ac:spMkLst>
            <pc:docMk/>
            <pc:sldMk cId="3073320680" sldId="321"/>
            <ac:spMk id="25" creationId="{B5DF746C-5961-DD21-2ACA-4BE4E9D9B0FB}"/>
          </ac:spMkLst>
        </pc:spChg>
        <pc:spChg chg="del">
          <ac:chgData name="Caruso, Andrew" userId="6bba1716-bebd-4f29-ba32-41fc42f7fbd8" providerId="ADAL" clId="{358F67B3-9E7D-A94B-AE4A-736D178FAE73}" dt="2024-12-13T01:26:38.507" v="14842" actId="478"/>
          <ac:spMkLst>
            <pc:docMk/>
            <pc:sldMk cId="3073320680" sldId="321"/>
            <ac:spMk id="26" creationId="{770F86C2-55FA-F8F5-149B-2FCC6DB0D570}"/>
          </ac:spMkLst>
        </pc:spChg>
        <pc:spChg chg="del">
          <ac:chgData name="Caruso, Andrew" userId="6bba1716-bebd-4f29-ba32-41fc42f7fbd8" providerId="ADAL" clId="{358F67B3-9E7D-A94B-AE4A-736D178FAE73}" dt="2024-12-13T01:26:58.686" v="14845" actId="478"/>
          <ac:spMkLst>
            <pc:docMk/>
            <pc:sldMk cId="3073320680" sldId="321"/>
            <ac:spMk id="109" creationId="{E57FFE43-CCD3-2A02-1AB1-D75080F2C401}"/>
          </ac:spMkLst>
        </pc:spChg>
        <pc:grpChg chg="del">
          <ac:chgData name="Caruso, Andrew" userId="6bba1716-bebd-4f29-ba32-41fc42f7fbd8" providerId="ADAL" clId="{358F67B3-9E7D-A94B-AE4A-736D178FAE73}" dt="2024-12-13T01:26:58.686" v="14845" actId="478"/>
          <ac:grpSpMkLst>
            <pc:docMk/>
            <pc:sldMk cId="3073320680" sldId="321"/>
            <ac:grpSpMk id="18" creationId="{205BD606-799C-A79D-0669-4C9A404FF5E6}"/>
          </ac:grpSpMkLst>
        </pc:grpChg>
      </pc:sldChg>
      <pc:sldChg chg="add">
        <pc:chgData name="Caruso, Andrew" userId="6bba1716-bebd-4f29-ba32-41fc42f7fbd8" providerId="ADAL" clId="{358F67B3-9E7D-A94B-AE4A-736D178FAE73}" dt="2024-12-13T01:26:52.434" v="14844" actId="2890"/>
        <pc:sldMkLst>
          <pc:docMk/>
          <pc:sldMk cId="719053973" sldId="322"/>
        </pc:sldMkLst>
      </pc:sldChg>
      <pc:sldChg chg="addSp delSp modSp add mod">
        <pc:chgData name="Caruso, Andrew" userId="6bba1716-bebd-4f29-ba32-41fc42f7fbd8" providerId="ADAL" clId="{358F67B3-9E7D-A94B-AE4A-736D178FAE73}" dt="2024-12-13T02:31:22.252" v="15758" actId="478"/>
        <pc:sldMkLst>
          <pc:docMk/>
          <pc:sldMk cId="1341976776" sldId="323"/>
        </pc:sldMkLst>
        <pc:spChg chg="add del mod topLvl">
          <ac:chgData name="Caruso, Andrew" userId="6bba1716-bebd-4f29-ba32-41fc42f7fbd8" providerId="ADAL" clId="{358F67B3-9E7D-A94B-AE4A-736D178FAE73}" dt="2024-12-13T02:31:22.252" v="15758" actId="478"/>
          <ac:spMkLst>
            <pc:docMk/>
            <pc:sldMk cId="1341976776" sldId="323"/>
            <ac:spMk id="7" creationId="{C8469DC5-2A27-4092-80A1-734231DF8C3E}"/>
          </ac:spMkLst>
        </pc:spChg>
        <pc:spChg chg="add del mod">
          <ac:chgData name="Caruso, Andrew" userId="6bba1716-bebd-4f29-ba32-41fc42f7fbd8" providerId="ADAL" clId="{358F67B3-9E7D-A94B-AE4A-736D178FAE73}" dt="2024-12-13T02:31:22.252" v="15758" actId="478"/>
          <ac:spMkLst>
            <pc:docMk/>
            <pc:sldMk cId="1341976776" sldId="323"/>
            <ac:spMk id="11" creationId="{413697E4-080E-8A37-037B-E26BE16A15F9}"/>
          </ac:spMkLst>
        </pc:spChg>
        <pc:spChg chg="mod topLvl">
          <ac:chgData name="Caruso, Andrew" userId="6bba1716-bebd-4f29-ba32-41fc42f7fbd8" providerId="ADAL" clId="{358F67B3-9E7D-A94B-AE4A-736D178FAE73}" dt="2024-12-13T02:29:11.171" v="15737" actId="255"/>
          <ac:spMkLst>
            <pc:docMk/>
            <pc:sldMk cId="1341976776" sldId="323"/>
            <ac:spMk id="17" creationId="{4601A49C-661E-42A1-5F5C-890D5B05A951}"/>
          </ac:spMkLst>
        </pc:spChg>
        <pc:spChg chg="del mod topLvl">
          <ac:chgData name="Caruso, Andrew" userId="6bba1716-bebd-4f29-ba32-41fc42f7fbd8" providerId="ADAL" clId="{358F67B3-9E7D-A94B-AE4A-736D178FAE73}" dt="2024-12-13T02:31:19.714" v="15757" actId="478"/>
          <ac:spMkLst>
            <pc:docMk/>
            <pc:sldMk cId="1341976776" sldId="323"/>
            <ac:spMk id="19" creationId="{504484D0-2508-30B0-D692-BA8189D4C3EF}"/>
          </ac:spMkLst>
        </pc:spChg>
        <pc:spChg chg="del">
          <ac:chgData name="Caruso, Andrew" userId="6bba1716-bebd-4f29-ba32-41fc42f7fbd8" providerId="ADAL" clId="{358F67B3-9E7D-A94B-AE4A-736D178FAE73}" dt="2024-12-13T02:19:19.579" v="15579" actId="478"/>
          <ac:spMkLst>
            <pc:docMk/>
            <pc:sldMk cId="1341976776" sldId="323"/>
            <ac:spMk id="25" creationId="{B61B8E04-DACB-3BB5-4225-81E57F2A634D}"/>
          </ac:spMkLst>
        </pc:spChg>
        <pc:spChg chg="del mod topLvl">
          <ac:chgData name="Caruso, Andrew" userId="6bba1716-bebd-4f29-ba32-41fc42f7fbd8" providerId="ADAL" clId="{358F67B3-9E7D-A94B-AE4A-736D178FAE73}" dt="2024-12-13T02:31:14.687" v="15754" actId="478"/>
          <ac:spMkLst>
            <pc:docMk/>
            <pc:sldMk cId="1341976776" sldId="323"/>
            <ac:spMk id="26" creationId="{80AB8D3C-C115-F987-7BCA-9CAE8330A013}"/>
          </ac:spMkLst>
        </pc:spChg>
        <pc:spChg chg="del mod topLvl">
          <ac:chgData name="Caruso, Andrew" userId="6bba1716-bebd-4f29-ba32-41fc42f7fbd8" providerId="ADAL" clId="{358F67B3-9E7D-A94B-AE4A-736D178FAE73}" dt="2024-12-13T02:21:28.472" v="15607" actId="478"/>
          <ac:spMkLst>
            <pc:docMk/>
            <pc:sldMk cId="1341976776" sldId="323"/>
            <ac:spMk id="27" creationId="{86B038D4-D5E6-234C-E257-FD17B67DB322}"/>
          </ac:spMkLst>
        </pc:spChg>
        <pc:spChg chg="del mod topLvl">
          <ac:chgData name="Caruso, Andrew" userId="6bba1716-bebd-4f29-ba32-41fc42f7fbd8" providerId="ADAL" clId="{358F67B3-9E7D-A94B-AE4A-736D178FAE73}" dt="2024-12-13T02:31:16.768" v="15755" actId="478"/>
          <ac:spMkLst>
            <pc:docMk/>
            <pc:sldMk cId="1341976776" sldId="323"/>
            <ac:spMk id="28" creationId="{13FACA06-2926-174D-D8C4-9007918B762D}"/>
          </ac:spMkLst>
        </pc:spChg>
        <pc:spChg chg="add del mod topLvl">
          <ac:chgData name="Caruso, Andrew" userId="6bba1716-bebd-4f29-ba32-41fc42f7fbd8" providerId="ADAL" clId="{358F67B3-9E7D-A94B-AE4A-736D178FAE73}" dt="2024-12-13T02:20:14.846" v="15593" actId="478"/>
          <ac:spMkLst>
            <pc:docMk/>
            <pc:sldMk cId="1341976776" sldId="323"/>
            <ac:spMk id="29" creationId="{0CF02FB0-FE41-EFC6-AF7A-65E881A9E5D6}"/>
          </ac:spMkLst>
        </pc:spChg>
        <pc:spChg chg="del mod topLvl">
          <ac:chgData name="Caruso, Andrew" userId="6bba1716-bebd-4f29-ba32-41fc42f7fbd8" providerId="ADAL" clId="{358F67B3-9E7D-A94B-AE4A-736D178FAE73}" dt="2024-12-13T02:31:14.687" v="15754" actId="478"/>
          <ac:spMkLst>
            <pc:docMk/>
            <pc:sldMk cId="1341976776" sldId="323"/>
            <ac:spMk id="31" creationId="{8AB6BB02-4D55-BDD9-8580-5664F1B6DE07}"/>
          </ac:spMkLst>
        </pc:spChg>
        <pc:spChg chg="mod topLvl">
          <ac:chgData name="Caruso, Andrew" userId="6bba1716-bebd-4f29-ba32-41fc42f7fbd8" providerId="ADAL" clId="{358F67B3-9E7D-A94B-AE4A-736D178FAE73}" dt="2024-12-13T02:28:38.017" v="15727" actId="165"/>
          <ac:spMkLst>
            <pc:docMk/>
            <pc:sldMk cId="1341976776" sldId="323"/>
            <ac:spMk id="33" creationId="{DABDA694-62D9-A488-BDAD-0E1102D48B42}"/>
          </ac:spMkLst>
        </pc:spChg>
        <pc:spChg chg="del mod topLvl">
          <ac:chgData name="Caruso, Andrew" userId="6bba1716-bebd-4f29-ba32-41fc42f7fbd8" providerId="ADAL" clId="{358F67B3-9E7D-A94B-AE4A-736D178FAE73}" dt="2024-12-13T02:31:17.899" v="15756" actId="478"/>
          <ac:spMkLst>
            <pc:docMk/>
            <pc:sldMk cId="1341976776" sldId="323"/>
            <ac:spMk id="35" creationId="{5B63BC7F-6D17-2D97-C4FB-7BEF36FF4F99}"/>
          </ac:spMkLst>
        </pc:spChg>
        <pc:spChg chg="del mod">
          <ac:chgData name="Caruso, Andrew" userId="6bba1716-bebd-4f29-ba32-41fc42f7fbd8" providerId="ADAL" clId="{358F67B3-9E7D-A94B-AE4A-736D178FAE73}" dt="2024-12-13T02:25:23.959" v="15648" actId="478"/>
          <ac:spMkLst>
            <pc:docMk/>
            <pc:sldMk cId="1341976776" sldId="323"/>
            <ac:spMk id="38" creationId="{F33925C6-440F-558B-FBF3-ECD8014B5DC9}"/>
          </ac:spMkLst>
        </pc:spChg>
        <pc:spChg chg="del mod topLvl">
          <ac:chgData name="Caruso, Andrew" userId="6bba1716-bebd-4f29-ba32-41fc42f7fbd8" providerId="ADAL" clId="{358F67B3-9E7D-A94B-AE4A-736D178FAE73}" dt="2024-12-13T02:21:25.615" v="15606" actId="478"/>
          <ac:spMkLst>
            <pc:docMk/>
            <pc:sldMk cId="1341976776" sldId="323"/>
            <ac:spMk id="41" creationId="{922E2E9B-73A4-D18C-AA7B-CD5236A7AAE8}"/>
          </ac:spMkLst>
        </pc:spChg>
        <pc:spChg chg="add del mod topLvl">
          <ac:chgData name="Caruso, Andrew" userId="6bba1716-bebd-4f29-ba32-41fc42f7fbd8" providerId="ADAL" clId="{358F67B3-9E7D-A94B-AE4A-736D178FAE73}" dt="2024-12-13T02:31:22.252" v="15758" actId="478"/>
          <ac:spMkLst>
            <pc:docMk/>
            <pc:sldMk cId="1341976776" sldId="323"/>
            <ac:spMk id="42" creationId="{B8814127-DAB4-5D3B-D8ED-55628D5BDABE}"/>
          </ac:spMkLst>
        </pc:spChg>
        <pc:grpChg chg="add del mod">
          <ac:chgData name="Caruso, Andrew" userId="6bba1716-bebd-4f29-ba32-41fc42f7fbd8" providerId="ADAL" clId="{358F67B3-9E7D-A94B-AE4A-736D178FAE73}" dt="2024-12-13T02:19:54.605" v="15589" actId="165"/>
          <ac:grpSpMkLst>
            <pc:docMk/>
            <pc:sldMk cId="1341976776" sldId="323"/>
            <ac:grpSpMk id="6" creationId="{ACA096F8-F861-54F7-740E-99C9CB94A00A}"/>
          </ac:grpSpMkLst>
        </pc:grpChg>
        <pc:grpChg chg="add del mod">
          <ac:chgData name="Caruso, Andrew" userId="6bba1716-bebd-4f29-ba32-41fc42f7fbd8" providerId="ADAL" clId="{358F67B3-9E7D-A94B-AE4A-736D178FAE73}" dt="2024-12-13T02:28:38.017" v="15727" actId="165"/>
          <ac:grpSpMkLst>
            <pc:docMk/>
            <pc:sldMk cId="1341976776" sldId="323"/>
            <ac:grpSpMk id="9" creationId="{21CDEDD8-CC16-FC1D-F298-917DE0027672}"/>
          </ac:grpSpMkLst>
        </pc:grpChg>
        <pc:grpChg chg="add del mod">
          <ac:chgData name="Caruso, Andrew" userId="6bba1716-bebd-4f29-ba32-41fc42f7fbd8" providerId="ADAL" clId="{358F67B3-9E7D-A94B-AE4A-736D178FAE73}" dt="2024-12-13T02:19:50.097" v="15587" actId="165"/>
          <ac:grpSpMkLst>
            <pc:docMk/>
            <pc:sldMk cId="1341976776" sldId="323"/>
            <ac:grpSpMk id="32" creationId="{0AA3BEB7-549F-06A8-A40B-AB30AAEA1A26}"/>
          </ac:grpSpMkLst>
        </pc:grpChg>
        <pc:grpChg chg="del">
          <ac:chgData name="Caruso, Andrew" userId="6bba1716-bebd-4f29-ba32-41fc42f7fbd8" providerId="ADAL" clId="{358F67B3-9E7D-A94B-AE4A-736D178FAE73}" dt="2024-12-13T02:21:20.113" v="15604" actId="165"/>
          <ac:grpSpMkLst>
            <pc:docMk/>
            <pc:sldMk cId="1341976776" sldId="323"/>
            <ac:grpSpMk id="34" creationId="{EC4D73D5-0630-E2A0-2DCB-951774FD39E6}"/>
          </ac:grpSpMkLst>
        </pc:grpChg>
        <pc:grpChg chg="del mod">
          <ac:chgData name="Caruso, Andrew" userId="6bba1716-bebd-4f29-ba32-41fc42f7fbd8" providerId="ADAL" clId="{358F67B3-9E7D-A94B-AE4A-736D178FAE73}" dt="2024-12-13T02:28:14.729" v="15721" actId="478"/>
          <ac:grpSpMkLst>
            <pc:docMk/>
            <pc:sldMk cId="1341976776" sldId="323"/>
            <ac:grpSpMk id="37" creationId="{10879BA0-03F5-3225-B44E-89580E8CCB85}"/>
          </ac:grpSpMkLst>
        </pc:grpChg>
        <pc:grpChg chg="add del">
          <ac:chgData name="Caruso, Andrew" userId="6bba1716-bebd-4f29-ba32-41fc42f7fbd8" providerId="ADAL" clId="{358F67B3-9E7D-A94B-AE4A-736D178FAE73}" dt="2024-12-13T02:21:16.505" v="15603" actId="165"/>
          <ac:grpSpMkLst>
            <pc:docMk/>
            <pc:sldMk cId="1341976776" sldId="323"/>
            <ac:grpSpMk id="40" creationId="{C8F04ACD-8F70-CAF6-807E-5509E4B239F7}"/>
          </ac:grpSpMkLst>
        </pc:grpChg>
      </pc:sldChg>
      <pc:sldChg chg="addSp delSp modSp add mod">
        <pc:chgData name="Caruso, Andrew" userId="6bba1716-bebd-4f29-ba32-41fc42f7fbd8" providerId="ADAL" clId="{358F67B3-9E7D-A94B-AE4A-736D178FAE73}" dt="2024-12-13T02:42:22.218" v="16031"/>
        <pc:sldMkLst>
          <pc:docMk/>
          <pc:sldMk cId="1519064878" sldId="324"/>
        </pc:sldMkLst>
        <pc:spChg chg="mod">
          <ac:chgData name="Caruso, Andrew" userId="6bba1716-bebd-4f29-ba32-41fc42f7fbd8" providerId="ADAL" clId="{358F67B3-9E7D-A94B-AE4A-736D178FAE73}" dt="2024-12-13T02:32:08.588" v="15768" actId="1076"/>
          <ac:spMkLst>
            <pc:docMk/>
            <pc:sldMk cId="1519064878" sldId="324"/>
            <ac:spMk id="4" creationId="{2289CB55-9C59-CD1A-2715-3C038896FE91}"/>
          </ac:spMkLst>
        </pc:spChg>
        <pc:spChg chg="add del mod topLvl">
          <ac:chgData name="Caruso, Andrew" userId="6bba1716-bebd-4f29-ba32-41fc42f7fbd8" providerId="ADAL" clId="{358F67B3-9E7D-A94B-AE4A-736D178FAE73}" dt="2024-12-13T02:41:41.145" v="16026" actId="478"/>
          <ac:spMkLst>
            <pc:docMk/>
            <pc:sldMk cId="1519064878" sldId="324"/>
            <ac:spMk id="6" creationId="{925BE1EB-2138-03AA-D3A9-060EE77A9A54}"/>
          </ac:spMkLst>
        </pc:spChg>
        <pc:spChg chg="del">
          <ac:chgData name="Caruso, Andrew" userId="6bba1716-bebd-4f29-ba32-41fc42f7fbd8" providerId="ADAL" clId="{358F67B3-9E7D-A94B-AE4A-736D178FAE73}" dt="2024-12-13T02:27:22.649" v="15661" actId="478"/>
          <ac:spMkLst>
            <pc:docMk/>
            <pc:sldMk cId="1519064878" sldId="324"/>
            <ac:spMk id="7" creationId="{C8469DC5-2A27-4092-80A1-734231DF8C3E}"/>
          </ac:spMkLst>
        </pc:spChg>
        <pc:spChg chg="add mod">
          <ac:chgData name="Caruso, Andrew" userId="6bba1716-bebd-4f29-ba32-41fc42f7fbd8" providerId="ADAL" clId="{358F67B3-9E7D-A94B-AE4A-736D178FAE73}" dt="2024-12-13T02:41:11.677" v="16021" actId="164"/>
          <ac:spMkLst>
            <pc:docMk/>
            <pc:sldMk cId="1519064878" sldId="324"/>
            <ac:spMk id="9" creationId="{93A718C2-1E8D-D998-59D7-C6624AB8B805}"/>
          </ac:spMkLst>
        </pc:spChg>
        <pc:spChg chg="add mod">
          <ac:chgData name="Caruso, Andrew" userId="6bba1716-bebd-4f29-ba32-41fc42f7fbd8" providerId="ADAL" clId="{358F67B3-9E7D-A94B-AE4A-736D178FAE73}" dt="2024-12-13T02:41:11.677" v="16021" actId="164"/>
          <ac:spMkLst>
            <pc:docMk/>
            <pc:sldMk cId="1519064878" sldId="324"/>
            <ac:spMk id="11" creationId="{8513C2BB-F7EF-285D-8181-F98EA3D61A6E}"/>
          </ac:spMkLst>
        </pc:spChg>
        <pc:spChg chg="del">
          <ac:chgData name="Caruso, Andrew" userId="6bba1716-bebd-4f29-ba32-41fc42f7fbd8" providerId="ADAL" clId="{358F67B3-9E7D-A94B-AE4A-736D178FAE73}" dt="2024-12-13T02:27:22.649" v="15661" actId="478"/>
          <ac:spMkLst>
            <pc:docMk/>
            <pc:sldMk cId="1519064878" sldId="324"/>
            <ac:spMk id="17" creationId="{4601A49C-661E-42A1-5F5C-890D5B05A951}"/>
          </ac:spMkLst>
        </pc:spChg>
        <pc:spChg chg="add del mod topLvl">
          <ac:chgData name="Caruso, Andrew" userId="6bba1716-bebd-4f29-ba32-41fc42f7fbd8" providerId="ADAL" clId="{358F67B3-9E7D-A94B-AE4A-736D178FAE73}" dt="2024-12-13T02:41:44.832" v="16028" actId="478"/>
          <ac:spMkLst>
            <pc:docMk/>
            <pc:sldMk cId="1519064878" sldId="324"/>
            <ac:spMk id="18" creationId="{C0F3B986-8834-F731-CE89-46468FC0541C}"/>
          </ac:spMkLst>
        </pc:spChg>
        <pc:spChg chg="del">
          <ac:chgData name="Caruso, Andrew" userId="6bba1716-bebd-4f29-ba32-41fc42f7fbd8" providerId="ADAL" clId="{358F67B3-9E7D-A94B-AE4A-736D178FAE73}" dt="2024-12-13T02:27:27.677" v="15663" actId="478"/>
          <ac:spMkLst>
            <pc:docMk/>
            <pc:sldMk cId="1519064878" sldId="324"/>
            <ac:spMk id="19" creationId="{504484D0-2508-30B0-D692-BA8189D4C3EF}"/>
          </ac:spMkLst>
        </pc:spChg>
        <pc:spChg chg="add mod">
          <ac:chgData name="Caruso, Andrew" userId="6bba1716-bebd-4f29-ba32-41fc42f7fbd8" providerId="ADAL" clId="{358F67B3-9E7D-A94B-AE4A-736D178FAE73}" dt="2024-12-13T02:41:01.277" v="16018" actId="164"/>
          <ac:spMkLst>
            <pc:docMk/>
            <pc:sldMk cId="1519064878" sldId="324"/>
            <ac:spMk id="20" creationId="{87F03EA6-60B7-F98A-707B-C00C629661BE}"/>
          </ac:spMkLst>
        </pc:spChg>
        <pc:spChg chg="add mod">
          <ac:chgData name="Caruso, Andrew" userId="6bba1716-bebd-4f29-ba32-41fc42f7fbd8" providerId="ADAL" clId="{358F67B3-9E7D-A94B-AE4A-736D178FAE73}" dt="2024-12-13T02:41:01.277" v="16018" actId="164"/>
          <ac:spMkLst>
            <pc:docMk/>
            <pc:sldMk cId="1519064878" sldId="324"/>
            <ac:spMk id="22" creationId="{FA7CF435-076D-A3C1-F47D-B06B130B335E}"/>
          </ac:spMkLst>
        </pc:spChg>
        <pc:spChg chg="add mod">
          <ac:chgData name="Caruso, Andrew" userId="6bba1716-bebd-4f29-ba32-41fc42f7fbd8" providerId="ADAL" clId="{358F67B3-9E7D-A94B-AE4A-736D178FAE73}" dt="2024-12-13T02:41:01.277" v="16018" actId="164"/>
          <ac:spMkLst>
            <pc:docMk/>
            <pc:sldMk cId="1519064878" sldId="324"/>
            <ac:spMk id="24" creationId="{6B966130-B4B3-64C0-6448-40787B58C0A6}"/>
          </ac:spMkLst>
        </pc:spChg>
        <pc:spChg chg="del">
          <ac:chgData name="Caruso, Andrew" userId="6bba1716-bebd-4f29-ba32-41fc42f7fbd8" providerId="ADAL" clId="{358F67B3-9E7D-A94B-AE4A-736D178FAE73}" dt="2024-12-13T02:27:22.649" v="15661" actId="478"/>
          <ac:spMkLst>
            <pc:docMk/>
            <pc:sldMk cId="1519064878" sldId="324"/>
            <ac:spMk id="26" creationId="{80AB8D3C-C115-F987-7BCA-9CAE8330A013}"/>
          </ac:spMkLst>
        </pc:spChg>
        <pc:spChg chg="add mod">
          <ac:chgData name="Caruso, Andrew" userId="6bba1716-bebd-4f29-ba32-41fc42f7fbd8" providerId="ADAL" clId="{358F67B3-9E7D-A94B-AE4A-736D178FAE73}" dt="2024-12-13T02:41:01.277" v="16018" actId="164"/>
          <ac:spMkLst>
            <pc:docMk/>
            <pc:sldMk cId="1519064878" sldId="324"/>
            <ac:spMk id="27" creationId="{1988B4CE-2D26-9508-A55A-6B65B7444B0C}"/>
          </ac:spMkLst>
        </pc:spChg>
        <pc:spChg chg="del">
          <ac:chgData name="Caruso, Andrew" userId="6bba1716-bebd-4f29-ba32-41fc42f7fbd8" providerId="ADAL" clId="{358F67B3-9E7D-A94B-AE4A-736D178FAE73}" dt="2024-12-13T02:27:22.649" v="15661" actId="478"/>
          <ac:spMkLst>
            <pc:docMk/>
            <pc:sldMk cId="1519064878" sldId="324"/>
            <ac:spMk id="28" creationId="{13FACA06-2926-174D-D8C4-9007918B762D}"/>
          </ac:spMkLst>
        </pc:spChg>
        <pc:spChg chg="add mod">
          <ac:chgData name="Caruso, Andrew" userId="6bba1716-bebd-4f29-ba32-41fc42f7fbd8" providerId="ADAL" clId="{358F67B3-9E7D-A94B-AE4A-736D178FAE73}" dt="2024-12-13T02:41:01.277" v="16018" actId="164"/>
          <ac:spMkLst>
            <pc:docMk/>
            <pc:sldMk cId="1519064878" sldId="324"/>
            <ac:spMk id="30" creationId="{DE1C7F6F-2DFF-B9EE-5510-BFD9922E4B34}"/>
          </ac:spMkLst>
        </pc:spChg>
        <pc:spChg chg="del">
          <ac:chgData name="Caruso, Andrew" userId="6bba1716-bebd-4f29-ba32-41fc42f7fbd8" providerId="ADAL" clId="{358F67B3-9E7D-A94B-AE4A-736D178FAE73}" dt="2024-12-13T02:27:22.649" v="15661" actId="478"/>
          <ac:spMkLst>
            <pc:docMk/>
            <pc:sldMk cId="1519064878" sldId="324"/>
            <ac:spMk id="31" creationId="{8AB6BB02-4D55-BDD9-8580-5664F1B6DE07}"/>
          </ac:spMkLst>
        </pc:spChg>
        <pc:spChg chg="del">
          <ac:chgData name="Caruso, Andrew" userId="6bba1716-bebd-4f29-ba32-41fc42f7fbd8" providerId="ADAL" clId="{358F67B3-9E7D-A94B-AE4A-736D178FAE73}" dt="2024-12-13T02:27:26.497" v="15662" actId="478"/>
          <ac:spMkLst>
            <pc:docMk/>
            <pc:sldMk cId="1519064878" sldId="324"/>
            <ac:spMk id="33" creationId="{DABDA694-62D9-A488-BDAD-0E1102D48B42}"/>
          </ac:spMkLst>
        </pc:spChg>
        <pc:spChg chg="del">
          <ac:chgData name="Caruso, Andrew" userId="6bba1716-bebd-4f29-ba32-41fc42f7fbd8" providerId="ADAL" clId="{358F67B3-9E7D-A94B-AE4A-736D178FAE73}" dt="2024-12-13T02:27:22.649" v="15661" actId="478"/>
          <ac:spMkLst>
            <pc:docMk/>
            <pc:sldMk cId="1519064878" sldId="324"/>
            <ac:spMk id="35" creationId="{5B63BC7F-6D17-2D97-C4FB-7BEF36FF4F99}"/>
          </ac:spMkLst>
        </pc:spChg>
        <pc:spChg chg="mod">
          <ac:chgData name="Caruso, Andrew" userId="6bba1716-bebd-4f29-ba32-41fc42f7fbd8" providerId="ADAL" clId="{358F67B3-9E7D-A94B-AE4A-736D178FAE73}" dt="2024-12-13T02:42:22.218" v="16031"/>
          <ac:spMkLst>
            <pc:docMk/>
            <pc:sldMk cId="1519064878" sldId="324"/>
            <ac:spMk id="39" creationId="{61D788F2-0A0B-F005-450B-3D157AFC7242}"/>
          </ac:spMkLst>
        </pc:spChg>
        <pc:spChg chg="mod">
          <ac:chgData name="Caruso, Andrew" userId="6bba1716-bebd-4f29-ba32-41fc42f7fbd8" providerId="ADAL" clId="{358F67B3-9E7D-A94B-AE4A-736D178FAE73}" dt="2024-12-13T02:42:22.218" v="16031"/>
          <ac:spMkLst>
            <pc:docMk/>
            <pc:sldMk cId="1519064878" sldId="324"/>
            <ac:spMk id="40" creationId="{AB62E61C-0C9C-BB53-EC4E-C9C61D356D14}"/>
          </ac:spMkLst>
        </pc:spChg>
        <pc:spChg chg="mod">
          <ac:chgData name="Caruso, Andrew" userId="6bba1716-bebd-4f29-ba32-41fc42f7fbd8" providerId="ADAL" clId="{358F67B3-9E7D-A94B-AE4A-736D178FAE73}" dt="2024-12-13T02:42:22.218" v="16031"/>
          <ac:spMkLst>
            <pc:docMk/>
            <pc:sldMk cId="1519064878" sldId="324"/>
            <ac:spMk id="41" creationId="{25EDFBEE-AE37-FEC4-5AAC-3167C5BD46A5}"/>
          </ac:spMkLst>
        </pc:spChg>
        <pc:spChg chg="del">
          <ac:chgData name="Caruso, Andrew" userId="6bba1716-bebd-4f29-ba32-41fc42f7fbd8" providerId="ADAL" clId="{358F67B3-9E7D-A94B-AE4A-736D178FAE73}" dt="2024-12-13T02:27:22.649" v="15661" actId="478"/>
          <ac:spMkLst>
            <pc:docMk/>
            <pc:sldMk cId="1519064878" sldId="324"/>
            <ac:spMk id="42" creationId="{B8814127-DAB4-5D3B-D8ED-55628D5BDABE}"/>
          </ac:spMkLst>
        </pc:spChg>
        <pc:spChg chg="mod">
          <ac:chgData name="Caruso, Andrew" userId="6bba1716-bebd-4f29-ba32-41fc42f7fbd8" providerId="ADAL" clId="{358F67B3-9E7D-A94B-AE4A-736D178FAE73}" dt="2024-12-13T02:42:22.218" v="16031"/>
          <ac:spMkLst>
            <pc:docMk/>
            <pc:sldMk cId="1519064878" sldId="324"/>
            <ac:spMk id="43" creationId="{77E4AE60-C1D5-6647-083B-8126A922913C}"/>
          </ac:spMkLst>
        </pc:spChg>
        <pc:spChg chg="mod">
          <ac:chgData name="Caruso, Andrew" userId="6bba1716-bebd-4f29-ba32-41fc42f7fbd8" providerId="ADAL" clId="{358F67B3-9E7D-A94B-AE4A-736D178FAE73}" dt="2024-12-13T02:42:22.218" v="16031"/>
          <ac:spMkLst>
            <pc:docMk/>
            <pc:sldMk cId="1519064878" sldId="324"/>
            <ac:spMk id="44" creationId="{060E15FF-6871-70DD-2DD3-E99236F321B5}"/>
          </ac:spMkLst>
        </pc:spChg>
        <pc:grpChg chg="add del mod">
          <ac:chgData name="Caruso, Andrew" userId="6bba1716-bebd-4f29-ba32-41fc42f7fbd8" providerId="ADAL" clId="{358F67B3-9E7D-A94B-AE4A-736D178FAE73}" dt="2024-12-13T02:41:34.503" v="16024" actId="478"/>
          <ac:grpSpMkLst>
            <pc:docMk/>
            <pc:sldMk cId="1519064878" sldId="324"/>
            <ac:grpSpMk id="32" creationId="{F84CCCE0-8E7E-AC71-892D-110AF1561808}"/>
          </ac:grpSpMkLst>
        </pc:grpChg>
        <pc:grpChg chg="add del mod">
          <ac:chgData name="Caruso, Andrew" userId="6bba1716-bebd-4f29-ba32-41fc42f7fbd8" providerId="ADAL" clId="{358F67B3-9E7D-A94B-AE4A-736D178FAE73}" dt="2024-12-13T02:41:41.145" v="16026" actId="478"/>
          <ac:grpSpMkLst>
            <pc:docMk/>
            <pc:sldMk cId="1519064878" sldId="324"/>
            <ac:grpSpMk id="34" creationId="{8758C820-2348-52EF-1F05-701A4F30D33B}"/>
          </ac:grpSpMkLst>
        </pc:grpChg>
        <pc:grpChg chg="add del mod">
          <ac:chgData name="Caruso, Andrew" userId="6bba1716-bebd-4f29-ba32-41fc42f7fbd8" providerId="ADAL" clId="{358F67B3-9E7D-A94B-AE4A-736D178FAE73}" dt="2024-12-13T02:41:47.879" v="16030" actId="478"/>
          <ac:grpSpMkLst>
            <pc:docMk/>
            <pc:sldMk cId="1519064878" sldId="324"/>
            <ac:grpSpMk id="36" creationId="{6008CD29-D711-1F5A-7AEB-AE755A1CFC51}"/>
          </ac:grpSpMkLst>
        </pc:grpChg>
        <pc:grpChg chg="del mod">
          <ac:chgData name="Caruso, Andrew" userId="6bba1716-bebd-4f29-ba32-41fc42f7fbd8" providerId="ADAL" clId="{358F67B3-9E7D-A94B-AE4A-736D178FAE73}" dt="2024-12-13T02:41:46.386" v="16029" actId="478"/>
          <ac:grpSpMkLst>
            <pc:docMk/>
            <pc:sldMk cId="1519064878" sldId="324"/>
            <ac:grpSpMk id="37" creationId="{10879BA0-03F5-3225-B44E-89580E8CCB85}"/>
          </ac:grpSpMkLst>
        </pc:grpChg>
        <pc:grpChg chg="add mod">
          <ac:chgData name="Caruso, Andrew" userId="6bba1716-bebd-4f29-ba32-41fc42f7fbd8" providerId="ADAL" clId="{358F67B3-9E7D-A94B-AE4A-736D178FAE73}" dt="2024-12-13T02:42:22.218" v="16031"/>
          <ac:grpSpMkLst>
            <pc:docMk/>
            <pc:sldMk cId="1519064878" sldId="324"/>
            <ac:grpSpMk id="38" creationId="{6D105092-0D33-ACA1-995D-E8B02D9DA0D0}"/>
          </ac:grpSpMkLst>
        </pc:grpChg>
      </pc:sldChg>
      <pc:sldChg chg="delSp add mod">
        <pc:chgData name="Caruso, Andrew" userId="6bba1716-bebd-4f29-ba32-41fc42f7fbd8" providerId="ADAL" clId="{358F67B3-9E7D-A94B-AE4A-736D178FAE73}" dt="2024-12-13T02:31:35.359" v="15764" actId="478"/>
        <pc:sldMkLst>
          <pc:docMk/>
          <pc:sldMk cId="1874625066" sldId="325"/>
        </pc:sldMkLst>
        <pc:spChg chg="del">
          <ac:chgData name="Caruso, Andrew" userId="6bba1716-bebd-4f29-ba32-41fc42f7fbd8" providerId="ADAL" clId="{358F67B3-9E7D-A94B-AE4A-736D178FAE73}" dt="2024-12-13T02:31:29.553" v="15761" actId="478"/>
          <ac:spMkLst>
            <pc:docMk/>
            <pc:sldMk cId="1874625066" sldId="325"/>
            <ac:spMk id="7" creationId="{C8469DC5-2A27-4092-80A1-734231DF8C3E}"/>
          </ac:spMkLst>
        </pc:spChg>
        <pc:spChg chg="del">
          <ac:chgData name="Caruso, Andrew" userId="6bba1716-bebd-4f29-ba32-41fc42f7fbd8" providerId="ADAL" clId="{358F67B3-9E7D-A94B-AE4A-736D178FAE73}" dt="2024-12-13T02:31:30.476" v="15762" actId="478"/>
          <ac:spMkLst>
            <pc:docMk/>
            <pc:sldMk cId="1874625066" sldId="325"/>
            <ac:spMk id="11" creationId="{413697E4-080E-8A37-037B-E26BE16A15F9}"/>
          </ac:spMkLst>
        </pc:spChg>
        <pc:spChg chg="del">
          <ac:chgData name="Caruso, Andrew" userId="6bba1716-bebd-4f29-ba32-41fc42f7fbd8" providerId="ADAL" clId="{358F67B3-9E7D-A94B-AE4A-736D178FAE73}" dt="2024-12-13T02:31:33.974" v="15763" actId="478"/>
          <ac:spMkLst>
            <pc:docMk/>
            <pc:sldMk cId="1874625066" sldId="325"/>
            <ac:spMk id="19" creationId="{504484D0-2508-30B0-D692-BA8189D4C3EF}"/>
          </ac:spMkLst>
        </pc:spChg>
        <pc:spChg chg="del">
          <ac:chgData name="Caruso, Andrew" userId="6bba1716-bebd-4f29-ba32-41fc42f7fbd8" providerId="ADAL" clId="{358F67B3-9E7D-A94B-AE4A-736D178FAE73}" dt="2024-12-13T02:31:28.214" v="15760" actId="478"/>
          <ac:spMkLst>
            <pc:docMk/>
            <pc:sldMk cId="1874625066" sldId="325"/>
            <ac:spMk id="28" creationId="{13FACA06-2926-174D-D8C4-9007918B762D}"/>
          </ac:spMkLst>
        </pc:spChg>
        <pc:spChg chg="del">
          <ac:chgData name="Caruso, Andrew" userId="6bba1716-bebd-4f29-ba32-41fc42f7fbd8" providerId="ADAL" clId="{358F67B3-9E7D-A94B-AE4A-736D178FAE73}" dt="2024-12-13T02:31:26.986" v="15759" actId="478"/>
          <ac:spMkLst>
            <pc:docMk/>
            <pc:sldMk cId="1874625066" sldId="325"/>
            <ac:spMk id="35" creationId="{5B63BC7F-6D17-2D97-C4FB-7BEF36FF4F99}"/>
          </ac:spMkLst>
        </pc:spChg>
        <pc:spChg chg="del">
          <ac:chgData name="Caruso, Andrew" userId="6bba1716-bebd-4f29-ba32-41fc42f7fbd8" providerId="ADAL" clId="{358F67B3-9E7D-A94B-AE4A-736D178FAE73}" dt="2024-12-13T02:31:35.359" v="15764" actId="478"/>
          <ac:spMkLst>
            <pc:docMk/>
            <pc:sldMk cId="1874625066" sldId="325"/>
            <ac:spMk id="42" creationId="{B8814127-DAB4-5D3B-D8ED-55628D5BDABE}"/>
          </ac:spMkLst>
        </pc:spChg>
      </pc:sldChg>
      <pc:sldChg chg="delSp add mod">
        <pc:chgData name="Caruso, Andrew" userId="6bba1716-bebd-4f29-ba32-41fc42f7fbd8" providerId="ADAL" clId="{358F67B3-9E7D-A94B-AE4A-736D178FAE73}" dt="2024-12-13T02:31:42.849" v="15766" actId="478"/>
        <pc:sldMkLst>
          <pc:docMk/>
          <pc:sldMk cId="1880802592" sldId="326"/>
        </pc:sldMkLst>
        <pc:spChg chg="del">
          <ac:chgData name="Caruso, Andrew" userId="6bba1716-bebd-4f29-ba32-41fc42f7fbd8" providerId="ADAL" clId="{358F67B3-9E7D-A94B-AE4A-736D178FAE73}" dt="2024-12-13T02:31:42.849" v="15766" actId="478"/>
          <ac:spMkLst>
            <pc:docMk/>
            <pc:sldMk cId="1880802592" sldId="326"/>
            <ac:spMk id="7" creationId="{C8469DC5-2A27-4092-80A1-734231DF8C3E}"/>
          </ac:spMkLst>
        </pc:spChg>
        <pc:spChg chg="del">
          <ac:chgData name="Caruso, Andrew" userId="6bba1716-bebd-4f29-ba32-41fc42f7fbd8" providerId="ADAL" clId="{358F67B3-9E7D-A94B-AE4A-736D178FAE73}" dt="2024-12-13T02:31:41.482" v="15765" actId="478"/>
          <ac:spMkLst>
            <pc:docMk/>
            <pc:sldMk cId="1880802592" sldId="326"/>
            <ac:spMk id="11" creationId="{413697E4-080E-8A37-037B-E26BE16A15F9}"/>
          </ac:spMkLst>
        </pc:spChg>
        <pc:spChg chg="del">
          <ac:chgData name="Caruso, Andrew" userId="6bba1716-bebd-4f29-ba32-41fc42f7fbd8" providerId="ADAL" clId="{358F67B3-9E7D-A94B-AE4A-736D178FAE73}" dt="2024-12-13T02:31:41.482" v="15765" actId="478"/>
          <ac:spMkLst>
            <pc:docMk/>
            <pc:sldMk cId="1880802592" sldId="326"/>
            <ac:spMk id="42" creationId="{B8814127-DAB4-5D3B-D8ED-55628D5BDABE}"/>
          </ac:spMkLst>
        </pc:spChg>
      </pc:sldChg>
      <pc:sldChg chg="add">
        <pc:chgData name="Caruso, Andrew" userId="6bba1716-bebd-4f29-ba32-41fc42f7fbd8" providerId="ADAL" clId="{358F67B3-9E7D-A94B-AE4A-736D178FAE73}" dt="2024-12-13T02:31:10.668" v="15753" actId="2890"/>
        <pc:sldMkLst>
          <pc:docMk/>
          <pc:sldMk cId="1485207782" sldId="327"/>
        </pc:sldMkLst>
      </pc:sldChg>
      <pc:sldChg chg="delSp add mod">
        <pc:chgData name="Caruso, Andrew" userId="6bba1716-bebd-4f29-ba32-41fc42f7fbd8" providerId="ADAL" clId="{358F67B3-9E7D-A94B-AE4A-736D178FAE73}" dt="2024-12-13T02:42:45.426" v="16033" actId="478"/>
        <pc:sldMkLst>
          <pc:docMk/>
          <pc:sldMk cId="3802784445" sldId="328"/>
        </pc:sldMkLst>
        <pc:grpChg chg="del">
          <ac:chgData name="Caruso, Andrew" userId="6bba1716-bebd-4f29-ba32-41fc42f7fbd8" providerId="ADAL" clId="{358F67B3-9E7D-A94B-AE4A-736D178FAE73}" dt="2024-12-13T02:42:43.565" v="16032" actId="478"/>
          <ac:grpSpMkLst>
            <pc:docMk/>
            <pc:sldMk cId="3802784445" sldId="328"/>
            <ac:grpSpMk id="34" creationId="{8758C820-2348-52EF-1F05-701A4F30D33B}"/>
          </ac:grpSpMkLst>
        </pc:grpChg>
        <pc:grpChg chg="del">
          <ac:chgData name="Caruso, Andrew" userId="6bba1716-bebd-4f29-ba32-41fc42f7fbd8" providerId="ADAL" clId="{358F67B3-9E7D-A94B-AE4A-736D178FAE73}" dt="2024-12-13T02:42:45.426" v="16033" actId="478"/>
          <ac:grpSpMkLst>
            <pc:docMk/>
            <pc:sldMk cId="3802784445" sldId="328"/>
            <ac:grpSpMk id="36" creationId="{6008CD29-D711-1F5A-7AEB-AE755A1CFC51}"/>
          </ac:grpSpMkLst>
        </pc:grpChg>
      </pc:sldChg>
      <pc:sldChg chg="add">
        <pc:chgData name="Caruso, Andrew" userId="6bba1716-bebd-4f29-ba32-41fc42f7fbd8" providerId="ADAL" clId="{358F67B3-9E7D-A94B-AE4A-736D178FAE73}" dt="2024-12-13T02:41:29.798" v="16023" actId="2890"/>
        <pc:sldMkLst>
          <pc:docMk/>
          <pc:sldMk cId="580672568" sldId="329"/>
        </pc:sldMkLst>
      </pc:sldChg>
      <pc:sldChg chg="addSp modSp add mod">
        <pc:chgData name="Caruso, Andrew" userId="6bba1716-bebd-4f29-ba32-41fc42f7fbd8" providerId="ADAL" clId="{358F67B3-9E7D-A94B-AE4A-736D178FAE73}" dt="2024-12-13T02:43:59.750" v="16133" actId="20577"/>
        <pc:sldMkLst>
          <pc:docMk/>
          <pc:sldMk cId="3967154271" sldId="330"/>
        </pc:sldMkLst>
        <pc:spChg chg="add mod">
          <ac:chgData name="Caruso, Andrew" userId="6bba1716-bebd-4f29-ba32-41fc42f7fbd8" providerId="ADAL" clId="{358F67B3-9E7D-A94B-AE4A-736D178FAE73}" dt="2024-12-13T02:43:27.865" v="16036" actId="1076"/>
          <ac:spMkLst>
            <pc:docMk/>
            <pc:sldMk cId="3967154271" sldId="330"/>
            <ac:spMk id="7" creationId="{9031FB1F-B664-4F01-E0C0-242F4BFA7C4A}"/>
          </ac:spMkLst>
        </pc:spChg>
        <pc:spChg chg="add mod">
          <ac:chgData name="Caruso, Andrew" userId="6bba1716-bebd-4f29-ba32-41fc42f7fbd8" providerId="ADAL" clId="{358F67B3-9E7D-A94B-AE4A-736D178FAE73}" dt="2024-12-13T02:43:59.750" v="16133" actId="20577"/>
          <ac:spMkLst>
            <pc:docMk/>
            <pc:sldMk cId="3967154271" sldId="330"/>
            <ac:spMk id="17" creationId="{1FF121D4-77E7-CBC4-9AD4-57354964D773}"/>
          </ac:spMkLst>
        </pc:spChg>
      </pc:sldChg>
      <pc:sldChg chg="addSp delSp add mod">
        <pc:chgData name="Caruso, Andrew" userId="6bba1716-bebd-4f29-ba32-41fc42f7fbd8" providerId="ADAL" clId="{358F67B3-9E7D-A94B-AE4A-736D178FAE73}" dt="2024-12-13T02:55:16.842" v="16794" actId="478"/>
        <pc:sldMkLst>
          <pc:docMk/>
          <pc:sldMk cId="1775613333" sldId="331"/>
        </pc:sldMkLst>
        <pc:spChg chg="add del">
          <ac:chgData name="Caruso, Andrew" userId="6bba1716-bebd-4f29-ba32-41fc42f7fbd8" providerId="ADAL" clId="{358F67B3-9E7D-A94B-AE4A-736D178FAE73}" dt="2024-12-13T02:55:16.842" v="16794" actId="478"/>
          <ac:spMkLst>
            <pc:docMk/>
            <pc:sldMk cId="1775613333" sldId="331"/>
            <ac:spMk id="4" creationId="{3D950139-FAE9-09F7-CCAB-2FEE989E7186}"/>
          </ac:spMkLst>
        </pc:spChg>
        <pc:spChg chg="add del">
          <ac:chgData name="Caruso, Andrew" userId="6bba1716-bebd-4f29-ba32-41fc42f7fbd8" providerId="ADAL" clId="{358F67B3-9E7D-A94B-AE4A-736D178FAE73}" dt="2024-12-13T02:55:16.842" v="16794" actId="478"/>
          <ac:spMkLst>
            <pc:docMk/>
            <pc:sldMk cId="1775613333" sldId="331"/>
            <ac:spMk id="8" creationId="{10737AC4-3F62-D85A-14D5-8AACB2A32BF0}"/>
          </ac:spMkLst>
        </pc:spChg>
        <pc:spChg chg="add del">
          <ac:chgData name="Caruso, Andrew" userId="6bba1716-bebd-4f29-ba32-41fc42f7fbd8" providerId="ADAL" clId="{358F67B3-9E7D-A94B-AE4A-736D178FAE73}" dt="2024-12-13T02:55:16.842" v="16794" actId="478"/>
          <ac:spMkLst>
            <pc:docMk/>
            <pc:sldMk cId="1775613333" sldId="331"/>
            <ac:spMk id="12" creationId="{E871CE66-91EA-6271-862C-CC7CD2C5B063}"/>
          </ac:spMkLst>
        </pc:spChg>
        <pc:spChg chg="add del">
          <ac:chgData name="Caruso, Andrew" userId="6bba1716-bebd-4f29-ba32-41fc42f7fbd8" providerId="ADAL" clId="{358F67B3-9E7D-A94B-AE4A-736D178FAE73}" dt="2024-12-13T02:55:16.842" v="16794" actId="478"/>
          <ac:spMkLst>
            <pc:docMk/>
            <pc:sldMk cId="1775613333" sldId="331"/>
            <ac:spMk id="13" creationId="{D946959B-22F8-AF21-97CA-858AEE99575E}"/>
          </ac:spMkLst>
        </pc:spChg>
      </pc:sldChg>
      <pc:sldChg chg="delSp add mod">
        <pc:chgData name="Caruso, Andrew" userId="6bba1716-bebd-4f29-ba32-41fc42f7fbd8" providerId="ADAL" clId="{358F67B3-9E7D-A94B-AE4A-736D178FAE73}" dt="2024-12-13T02:55:21.394" v="16795" actId="478"/>
        <pc:sldMkLst>
          <pc:docMk/>
          <pc:sldMk cId="1045900489" sldId="332"/>
        </pc:sldMkLst>
        <pc:spChg chg="del">
          <ac:chgData name="Caruso, Andrew" userId="6bba1716-bebd-4f29-ba32-41fc42f7fbd8" providerId="ADAL" clId="{358F67B3-9E7D-A94B-AE4A-736D178FAE73}" dt="2024-12-13T02:55:21.394" v="16795" actId="478"/>
          <ac:spMkLst>
            <pc:docMk/>
            <pc:sldMk cId="1045900489" sldId="332"/>
            <ac:spMk id="4" creationId="{3D950139-FAE9-09F7-CCAB-2FEE989E7186}"/>
          </ac:spMkLst>
        </pc:spChg>
        <pc:spChg chg="del">
          <ac:chgData name="Caruso, Andrew" userId="6bba1716-bebd-4f29-ba32-41fc42f7fbd8" providerId="ADAL" clId="{358F67B3-9E7D-A94B-AE4A-736D178FAE73}" dt="2024-12-13T02:55:21.394" v="16795" actId="478"/>
          <ac:spMkLst>
            <pc:docMk/>
            <pc:sldMk cId="1045900489" sldId="332"/>
            <ac:spMk id="12" creationId="{E871CE66-91EA-6271-862C-CC7CD2C5B063}"/>
          </ac:spMkLst>
        </pc:spChg>
        <pc:spChg chg="del">
          <ac:chgData name="Caruso, Andrew" userId="6bba1716-bebd-4f29-ba32-41fc42f7fbd8" providerId="ADAL" clId="{358F67B3-9E7D-A94B-AE4A-736D178FAE73}" dt="2024-12-13T02:55:21.394" v="16795" actId="478"/>
          <ac:spMkLst>
            <pc:docMk/>
            <pc:sldMk cId="1045900489" sldId="332"/>
            <ac:spMk id="13" creationId="{D946959B-22F8-AF21-97CA-858AEE99575E}"/>
          </ac:spMkLst>
        </pc:spChg>
      </pc:sldChg>
      <pc:sldChg chg="addSp delSp add mod">
        <pc:chgData name="Caruso, Andrew" userId="6bba1716-bebd-4f29-ba32-41fc42f7fbd8" providerId="ADAL" clId="{358F67B3-9E7D-A94B-AE4A-736D178FAE73}" dt="2024-12-13T02:55:32.997" v="16800" actId="478"/>
        <pc:sldMkLst>
          <pc:docMk/>
          <pc:sldMk cId="2340776604" sldId="333"/>
        </pc:sldMkLst>
        <pc:spChg chg="add del">
          <ac:chgData name="Caruso, Andrew" userId="6bba1716-bebd-4f29-ba32-41fc42f7fbd8" providerId="ADAL" clId="{358F67B3-9E7D-A94B-AE4A-736D178FAE73}" dt="2024-12-13T02:55:30.721" v="16799" actId="478"/>
          <ac:spMkLst>
            <pc:docMk/>
            <pc:sldMk cId="2340776604" sldId="333"/>
            <ac:spMk id="12" creationId="{E871CE66-91EA-6271-862C-CC7CD2C5B063}"/>
          </ac:spMkLst>
        </pc:spChg>
        <pc:spChg chg="add del">
          <ac:chgData name="Caruso, Andrew" userId="6bba1716-bebd-4f29-ba32-41fc42f7fbd8" providerId="ADAL" clId="{358F67B3-9E7D-A94B-AE4A-736D178FAE73}" dt="2024-12-13T02:55:32.997" v="16800" actId="478"/>
          <ac:spMkLst>
            <pc:docMk/>
            <pc:sldMk cId="2340776604" sldId="333"/>
            <ac:spMk id="13" creationId="{D946959B-22F8-AF21-97CA-858AEE99575E}"/>
          </ac:spMkLst>
        </pc:spChg>
      </pc:sldChg>
      <pc:sldChg chg="add">
        <pc:chgData name="Caruso, Andrew" userId="6bba1716-bebd-4f29-ba32-41fc42f7fbd8" providerId="ADAL" clId="{358F67B3-9E7D-A94B-AE4A-736D178FAE73}" dt="2024-12-13T02:55:28.214" v="16798" actId="2890"/>
        <pc:sldMkLst>
          <pc:docMk/>
          <pc:sldMk cId="2848043286" sldId="334"/>
        </pc:sldMkLst>
      </pc:sldChg>
      <pc:sldMasterChg chg="add del addSldLayout delSldLayout">
        <pc:chgData name="Caruso, Andrew" userId="6bba1716-bebd-4f29-ba32-41fc42f7fbd8" providerId="ADAL" clId="{358F67B3-9E7D-A94B-AE4A-736D178FAE73}" dt="2024-12-08T00:55:14.557" v="89" actId="26606"/>
        <pc:sldMasterMkLst>
          <pc:docMk/>
          <pc:sldMasterMk cId="2460954070" sldId="2147483660"/>
        </pc:sldMasterMkLst>
        <pc:sldLayoutChg chg="add del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Caruso, Andrew" userId="6bba1716-bebd-4f29-ba32-41fc42f7fbd8" providerId="ADAL" clId="{358F67B3-9E7D-A94B-AE4A-736D178FAE73}" dt="2024-12-08T00:55:08.142" v="87" actId="26606"/>
        <pc:sldMasterMkLst>
          <pc:docMk/>
          <pc:sldMasterMk cId="227728263" sldId="2147483672"/>
        </pc:sldMasterMkLst>
        <pc:sldLayoutChg chg="add del">
          <pc:chgData name="Caruso, Andrew" userId="6bba1716-bebd-4f29-ba32-41fc42f7fbd8" providerId="ADAL" clId="{358F67B3-9E7D-A94B-AE4A-736D178FAE73}" dt="2024-12-08T00:55:08.142" v="87" actId="26606"/>
          <pc:sldLayoutMkLst>
            <pc:docMk/>
            <pc:sldMasterMk cId="227728263" sldId="2147483672"/>
            <pc:sldLayoutMk cId="403476619" sldId="2147483673"/>
          </pc:sldLayoutMkLst>
        </pc:sldLayoutChg>
        <pc:sldLayoutChg chg="add del replId">
          <pc:chgData name="Caruso, Andrew" userId="6bba1716-bebd-4f29-ba32-41fc42f7fbd8" providerId="ADAL" clId="{358F67B3-9E7D-A94B-AE4A-736D178FAE73}" dt="2024-12-08T00:55:08.142" v="87" actId="26606"/>
          <pc:sldLayoutMkLst>
            <pc:docMk/>
            <pc:sldMasterMk cId="227728263" sldId="2147483672"/>
            <pc:sldLayoutMk cId="450079045" sldId="2147483674"/>
          </pc:sldLayoutMkLst>
        </pc:sldLayoutChg>
        <pc:sldLayoutChg chg="add del replId">
          <pc:chgData name="Caruso, Andrew" userId="6bba1716-bebd-4f29-ba32-41fc42f7fbd8" providerId="ADAL" clId="{358F67B3-9E7D-A94B-AE4A-736D178FAE73}" dt="2024-12-08T00:55:08.142" v="87" actId="26606"/>
          <pc:sldLayoutMkLst>
            <pc:docMk/>
            <pc:sldMasterMk cId="227728263" sldId="2147483672"/>
            <pc:sldLayoutMk cId="2863431882" sldId="2147483675"/>
          </pc:sldLayoutMkLst>
        </pc:sldLayoutChg>
        <pc:sldLayoutChg chg="add del replId">
          <pc:chgData name="Caruso, Andrew" userId="6bba1716-bebd-4f29-ba32-41fc42f7fbd8" providerId="ADAL" clId="{358F67B3-9E7D-A94B-AE4A-736D178FAE73}" dt="2024-12-08T00:55:08.142" v="87" actId="26606"/>
          <pc:sldLayoutMkLst>
            <pc:docMk/>
            <pc:sldMasterMk cId="227728263" sldId="2147483672"/>
            <pc:sldLayoutMk cId="1739263910" sldId="2147483676"/>
          </pc:sldLayoutMkLst>
        </pc:sldLayoutChg>
        <pc:sldLayoutChg chg="add del replId">
          <pc:chgData name="Caruso, Andrew" userId="6bba1716-bebd-4f29-ba32-41fc42f7fbd8" providerId="ADAL" clId="{358F67B3-9E7D-A94B-AE4A-736D178FAE73}" dt="2024-12-08T00:55:08.142" v="87" actId="26606"/>
          <pc:sldLayoutMkLst>
            <pc:docMk/>
            <pc:sldMasterMk cId="227728263" sldId="2147483672"/>
            <pc:sldLayoutMk cId="3330442603" sldId="2147483677"/>
          </pc:sldLayoutMkLst>
        </pc:sldLayoutChg>
        <pc:sldLayoutChg chg="add del replId">
          <pc:chgData name="Caruso, Andrew" userId="6bba1716-bebd-4f29-ba32-41fc42f7fbd8" providerId="ADAL" clId="{358F67B3-9E7D-A94B-AE4A-736D178FAE73}" dt="2024-12-08T00:55:08.142" v="87" actId="26606"/>
          <pc:sldLayoutMkLst>
            <pc:docMk/>
            <pc:sldMasterMk cId="227728263" sldId="2147483672"/>
            <pc:sldLayoutMk cId="1826640477" sldId="2147483678"/>
          </pc:sldLayoutMkLst>
        </pc:sldLayoutChg>
        <pc:sldLayoutChg chg="add del replId">
          <pc:chgData name="Caruso, Andrew" userId="6bba1716-bebd-4f29-ba32-41fc42f7fbd8" providerId="ADAL" clId="{358F67B3-9E7D-A94B-AE4A-736D178FAE73}" dt="2024-12-08T00:55:08.142" v="87" actId="26606"/>
          <pc:sldLayoutMkLst>
            <pc:docMk/>
            <pc:sldMasterMk cId="227728263" sldId="2147483672"/>
            <pc:sldLayoutMk cId="2849463785" sldId="2147483679"/>
          </pc:sldLayoutMkLst>
        </pc:sldLayoutChg>
        <pc:sldLayoutChg chg="add del replId">
          <pc:chgData name="Caruso, Andrew" userId="6bba1716-bebd-4f29-ba32-41fc42f7fbd8" providerId="ADAL" clId="{358F67B3-9E7D-A94B-AE4A-736D178FAE73}" dt="2024-12-08T00:55:08.142" v="87" actId="26606"/>
          <pc:sldLayoutMkLst>
            <pc:docMk/>
            <pc:sldMasterMk cId="227728263" sldId="2147483672"/>
            <pc:sldLayoutMk cId="274648543" sldId="2147483680"/>
          </pc:sldLayoutMkLst>
        </pc:sldLayoutChg>
        <pc:sldLayoutChg chg="add del replId">
          <pc:chgData name="Caruso, Andrew" userId="6bba1716-bebd-4f29-ba32-41fc42f7fbd8" providerId="ADAL" clId="{358F67B3-9E7D-A94B-AE4A-736D178FAE73}" dt="2024-12-08T00:55:08.142" v="87" actId="26606"/>
          <pc:sldLayoutMkLst>
            <pc:docMk/>
            <pc:sldMasterMk cId="227728263" sldId="2147483672"/>
            <pc:sldLayoutMk cId="436634759" sldId="2147483681"/>
          </pc:sldLayoutMkLst>
        </pc:sldLayoutChg>
        <pc:sldLayoutChg chg="add del replId">
          <pc:chgData name="Caruso, Andrew" userId="6bba1716-bebd-4f29-ba32-41fc42f7fbd8" providerId="ADAL" clId="{358F67B3-9E7D-A94B-AE4A-736D178FAE73}" dt="2024-12-08T00:55:08.142" v="87" actId="26606"/>
          <pc:sldLayoutMkLst>
            <pc:docMk/>
            <pc:sldMasterMk cId="227728263" sldId="2147483672"/>
            <pc:sldLayoutMk cId="741021624" sldId="2147483682"/>
          </pc:sldLayoutMkLst>
        </pc:sldLayoutChg>
        <pc:sldLayoutChg chg="add del replId">
          <pc:chgData name="Caruso, Andrew" userId="6bba1716-bebd-4f29-ba32-41fc42f7fbd8" providerId="ADAL" clId="{358F67B3-9E7D-A94B-AE4A-736D178FAE73}" dt="2024-12-08T00:55:08.142" v="87" actId="26606"/>
          <pc:sldLayoutMkLst>
            <pc:docMk/>
            <pc:sldMasterMk cId="227728263" sldId="2147483672"/>
            <pc:sldLayoutMk cId="795950032" sldId="2147483683"/>
          </pc:sldLayoutMkLst>
        </pc:sldLayoutChg>
      </pc:sldMasterChg>
      <pc:sldMasterChg chg="add del addSldLayout delSldLayout">
        <pc:chgData name="Caruso, Andrew" userId="6bba1716-bebd-4f29-ba32-41fc42f7fbd8" providerId="ADAL" clId="{358F67B3-9E7D-A94B-AE4A-736D178FAE73}" dt="2024-12-08T00:55:05.729" v="83" actId="26606"/>
        <pc:sldMasterMkLst>
          <pc:docMk/>
          <pc:sldMasterMk cId="85825025" sldId="2147483685"/>
        </pc:sldMasterMkLst>
        <pc:sldLayoutChg chg="add del">
          <pc:chgData name="Caruso, Andrew" userId="6bba1716-bebd-4f29-ba32-41fc42f7fbd8" providerId="ADAL" clId="{358F67B3-9E7D-A94B-AE4A-736D178FAE73}" dt="2024-12-08T00:55:05.729" v="83" actId="26606"/>
          <pc:sldLayoutMkLst>
            <pc:docMk/>
            <pc:sldMasterMk cId="85825025" sldId="2147483685"/>
            <pc:sldLayoutMk cId="1519640844" sldId="2147483674"/>
          </pc:sldLayoutMkLst>
        </pc:sldLayoutChg>
        <pc:sldLayoutChg chg="add del">
          <pc:chgData name="Caruso, Andrew" userId="6bba1716-bebd-4f29-ba32-41fc42f7fbd8" providerId="ADAL" clId="{358F67B3-9E7D-A94B-AE4A-736D178FAE73}" dt="2024-12-08T00:55:05.729" v="83" actId="26606"/>
          <pc:sldLayoutMkLst>
            <pc:docMk/>
            <pc:sldMasterMk cId="85825025" sldId="2147483685"/>
            <pc:sldLayoutMk cId="623318997" sldId="2147483675"/>
          </pc:sldLayoutMkLst>
        </pc:sldLayoutChg>
        <pc:sldLayoutChg chg="add del">
          <pc:chgData name="Caruso, Andrew" userId="6bba1716-bebd-4f29-ba32-41fc42f7fbd8" providerId="ADAL" clId="{358F67B3-9E7D-A94B-AE4A-736D178FAE73}" dt="2024-12-08T00:55:05.729" v="83" actId="26606"/>
          <pc:sldLayoutMkLst>
            <pc:docMk/>
            <pc:sldMasterMk cId="85825025" sldId="2147483685"/>
            <pc:sldLayoutMk cId="3184360772" sldId="2147483676"/>
          </pc:sldLayoutMkLst>
        </pc:sldLayoutChg>
        <pc:sldLayoutChg chg="add del">
          <pc:chgData name="Caruso, Andrew" userId="6bba1716-bebd-4f29-ba32-41fc42f7fbd8" providerId="ADAL" clId="{358F67B3-9E7D-A94B-AE4A-736D178FAE73}" dt="2024-12-08T00:55:05.729" v="83" actId="26606"/>
          <pc:sldLayoutMkLst>
            <pc:docMk/>
            <pc:sldMasterMk cId="85825025" sldId="2147483685"/>
            <pc:sldLayoutMk cId="1060231157" sldId="2147483677"/>
          </pc:sldLayoutMkLst>
        </pc:sldLayoutChg>
        <pc:sldLayoutChg chg="add del">
          <pc:chgData name="Caruso, Andrew" userId="6bba1716-bebd-4f29-ba32-41fc42f7fbd8" providerId="ADAL" clId="{358F67B3-9E7D-A94B-AE4A-736D178FAE73}" dt="2024-12-08T00:55:05.729" v="83" actId="26606"/>
          <pc:sldLayoutMkLst>
            <pc:docMk/>
            <pc:sldMasterMk cId="85825025" sldId="2147483685"/>
            <pc:sldLayoutMk cId="1105556502" sldId="2147483678"/>
          </pc:sldLayoutMkLst>
        </pc:sldLayoutChg>
        <pc:sldLayoutChg chg="add del">
          <pc:chgData name="Caruso, Andrew" userId="6bba1716-bebd-4f29-ba32-41fc42f7fbd8" providerId="ADAL" clId="{358F67B3-9E7D-A94B-AE4A-736D178FAE73}" dt="2024-12-08T00:55:05.729" v="83" actId="26606"/>
          <pc:sldLayoutMkLst>
            <pc:docMk/>
            <pc:sldMasterMk cId="85825025" sldId="2147483685"/>
            <pc:sldLayoutMk cId="3054189339" sldId="2147483679"/>
          </pc:sldLayoutMkLst>
        </pc:sldLayoutChg>
        <pc:sldLayoutChg chg="add del">
          <pc:chgData name="Caruso, Andrew" userId="6bba1716-bebd-4f29-ba32-41fc42f7fbd8" providerId="ADAL" clId="{358F67B3-9E7D-A94B-AE4A-736D178FAE73}" dt="2024-12-08T00:55:05.729" v="83" actId="26606"/>
          <pc:sldLayoutMkLst>
            <pc:docMk/>
            <pc:sldMasterMk cId="85825025" sldId="2147483685"/>
            <pc:sldLayoutMk cId="703799590" sldId="2147483680"/>
          </pc:sldLayoutMkLst>
        </pc:sldLayoutChg>
        <pc:sldLayoutChg chg="add del">
          <pc:chgData name="Caruso, Andrew" userId="6bba1716-bebd-4f29-ba32-41fc42f7fbd8" providerId="ADAL" clId="{358F67B3-9E7D-A94B-AE4A-736D178FAE73}" dt="2024-12-08T00:55:05.729" v="83" actId="26606"/>
          <pc:sldLayoutMkLst>
            <pc:docMk/>
            <pc:sldMasterMk cId="85825025" sldId="2147483685"/>
            <pc:sldLayoutMk cId="2380710514" sldId="2147483681"/>
          </pc:sldLayoutMkLst>
        </pc:sldLayoutChg>
        <pc:sldLayoutChg chg="add del">
          <pc:chgData name="Caruso, Andrew" userId="6bba1716-bebd-4f29-ba32-41fc42f7fbd8" providerId="ADAL" clId="{358F67B3-9E7D-A94B-AE4A-736D178FAE73}" dt="2024-12-08T00:55:05.729" v="83" actId="26606"/>
          <pc:sldLayoutMkLst>
            <pc:docMk/>
            <pc:sldMasterMk cId="85825025" sldId="2147483685"/>
            <pc:sldLayoutMk cId="2886498146" sldId="2147483682"/>
          </pc:sldLayoutMkLst>
        </pc:sldLayoutChg>
        <pc:sldLayoutChg chg="add del">
          <pc:chgData name="Caruso, Andrew" userId="6bba1716-bebd-4f29-ba32-41fc42f7fbd8" providerId="ADAL" clId="{358F67B3-9E7D-A94B-AE4A-736D178FAE73}" dt="2024-12-08T00:55:05.729" v="83" actId="26606"/>
          <pc:sldLayoutMkLst>
            <pc:docMk/>
            <pc:sldMasterMk cId="85825025" sldId="2147483685"/>
            <pc:sldLayoutMk cId="3108697444" sldId="2147483683"/>
          </pc:sldLayoutMkLst>
        </pc:sldLayoutChg>
        <pc:sldLayoutChg chg="add del">
          <pc:chgData name="Caruso, Andrew" userId="6bba1716-bebd-4f29-ba32-41fc42f7fbd8" providerId="ADAL" clId="{358F67B3-9E7D-A94B-AE4A-736D178FAE73}" dt="2024-12-08T00:55:05.729" v="83" actId="26606"/>
          <pc:sldLayoutMkLst>
            <pc:docMk/>
            <pc:sldMasterMk cId="85825025" sldId="2147483685"/>
            <pc:sldLayoutMk cId="2947535604" sldId="2147483684"/>
          </pc:sldLayoutMkLst>
        </pc:sldLayoutChg>
      </pc:sldMasterChg>
      <pc:sldMasterChg chg="modSp add mod addSldLayout modSldLayout">
        <pc:chgData name="Caruso, Andrew" userId="6bba1716-bebd-4f29-ba32-41fc42f7fbd8" providerId="ADAL" clId="{358F67B3-9E7D-A94B-AE4A-736D178FAE73}" dt="2024-12-12T03:22:15.992" v="7702" actId="113"/>
        <pc:sldMasterMkLst>
          <pc:docMk/>
          <pc:sldMasterMk cId="2465706447" sldId="2147483698"/>
        </pc:sldMasterMkLst>
        <pc:spChg chg="mod">
          <ac:chgData name="Caruso, Andrew" userId="6bba1716-bebd-4f29-ba32-41fc42f7fbd8" providerId="ADAL" clId="{358F67B3-9E7D-A94B-AE4A-736D178FAE73}" dt="2024-12-08T00:58:40.775" v="111" actId="16037"/>
          <ac:spMkLst>
            <pc:docMk/>
            <pc:sldMasterMk cId="2465706447" sldId="2147483698"/>
            <ac:spMk id="2" creationId="{00000000-0000-0000-0000-000000000000}"/>
          </ac:spMkLst>
        </pc:spChg>
        <pc:spChg chg="mod">
          <ac:chgData name="Caruso, Andrew" userId="6bba1716-bebd-4f29-ba32-41fc42f7fbd8" providerId="ADAL" clId="{358F67B3-9E7D-A94B-AE4A-736D178FAE73}" dt="2024-12-08T01:00:15.901" v="127" actId="20577"/>
          <ac:spMkLst>
            <pc:docMk/>
            <pc:sldMasterMk cId="2465706447" sldId="2147483698"/>
            <ac:spMk id="3" creationId="{00000000-0000-0000-0000-000000000000}"/>
          </ac:spMkLst>
        </pc:spChg>
        <pc:spChg chg="mod">
          <ac:chgData name="Caruso, Andrew" userId="6bba1716-bebd-4f29-ba32-41fc42f7fbd8" providerId="ADAL" clId="{358F67B3-9E7D-A94B-AE4A-736D178FAE73}" dt="2024-12-12T03:15:09.310" v="7671" actId="20577"/>
          <ac:spMkLst>
            <pc:docMk/>
            <pc:sldMasterMk cId="2465706447" sldId="2147483698"/>
            <ac:spMk id="5" creationId="{00000000-0000-0000-0000-000000000000}"/>
          </ac:spMkLst>
        </pc:spChg>
        <pc:spChg chg="mod">
          <ac:chgData name="Caruso, Andrew" userId="6bba1716-bebd-4f29-ba32-41fc42f7fbd8" providerId="ADAL" clId="{358F67B3-9E7D-A94B-AE4A-736D178FAE73}" dt="2024-12-10T16:50:26.138" v="1297" actId="1076"/>
          <ac:spMkLst>
            <pc:docMk/>
            <pc:sldMasterMk cId="2465706447" sldId="2147483698"/>
            <ac:spMk id="21" creationId="{EF1BAF6F-6275-4646-9C59-331B29B9550F}"/>
          </ac:spMkLst>
        </pc:spChg>
        <pc:sldLayoutChg chg="add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5706447" sldId="2147483698"/>
            <pc:sldLayoutMk cId="1615122410" sldId="2147483687"/>
          </pc:sldLayoutMkLst>
        </pc:sldLayoutChg>
        <pc:sldLayoutChg chg="add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5706447" sldId="2147483698"/>
            <pc:sldLayoutMk cId="2933383928" sldId="2147483688"/>
          </pc:sldLayoutMkLst>
        </pc:sldLayoutChg>
        <pc:sldLayoutChg chg="add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5706447" sldId="2147483698"/>
            <pc:sldLayoutMk cId="1260215067" sldId="2147483689"/>
          </pc:sldLayoutMkLst>
        </pc:sldLayoutChg>
        <pc:sldLayoutChg chg="add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5706447" sldId="2147483698"/>
            <pc:sldLayoutMk cId="1619068185" sldId="2147483690"/>
          </pc:sldLayoutMkLst>
        </pc:sldLayoutChg>
        <pc:sldLayoutChg chg="modSp add mod">
          <pc:chgData name="Caruso, Andrew" userId="6bba1716-bebd-4f29-ba32-41fc42f7fbd8" providerId="ADAL" clId="{358F67B3-9E7D-A94B-AE4A-736D178FAE73}" dt="2024-12-10T16:49:08.892" v="1290" actId="1076"/>
          <pc:sldLayoutMkLst>
            <pc:docMk/>
            <pc:sldMasterMk cId="2465706447" sldId="2147483698"/>
            <pc:sldLayoutMk cId="4060163872" sldId="2147483691"/>
          </pc:sldLayoutMkLst>
          <pc:spChg chg="mod">
            <ac:chgData name="Caruso, Andrew" userId="6bba1716-bebd-4f29-ba32-41fc42f7fbd8" providerId="ADAL" clId="{358F67B3-9E7D-A94B-AE4A-736D178FAE73}" dt="2024-12-10T16:49:08.107" v="1289" actId="1076"/>
            <ac:spMkLst>
              <pc:docMk/>
              <pc:sldMasterMk cId="2465706447" sldId="2147483698"/>
              <pc:sldLayoutMk cId="4060163872" sldId="2147483691"/>
              <ac:spMk id="5" creationId="{7ACA29BA-0143-49FF-8608-DB1623D99537}"/>
            </ac:spMkLst>
          </pc:spChg>
          <pc:spChg chg="mod">
            <ac:chgData name="Caruso, Andrew" userId="6bba1716-bebd-4f29-ba32-41fc42f7fbd8" providerId="ADAL" clId="{358F67B3-9E7D-A94B-AE4A-736D178FAE73}" dt="2024-12-10T16:49:08.892" v="1290" actId="1076"/>
            <ac:spMkLst>
              <pc:docMk/>
              <pc:sldMasterMk cId="2465706447" sldId="2147483698"/>
              <pc:sldLayoutMk cId="4060163872" sldId="2147483691"/>
              <ac:spMk id="9" creationId="{3010CF18-370D-4E80-AE4C-396FFDFCAE5D}"/>
            </ac:spMkLst>
          </pc:spChg>
        </pc:sldLayoutChg>
        <pc:sldLayoutChg chg="add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5706447" sldId="2147483698"/>
            <pc:sldLayoutMk cId="785911189" sldId="2147483692"/>
          </pc:sldLayoutMkLst>
        </pc:sldLayoutChg>
        <pc:sldLayoutChg chg="add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5706447" sldId="2147483698"/>
            <pc:sldLayoutMk cId="953099283" sldId="2147483693"/>
          </pc:sldLayoutMkLst>
        </pc:sldLayoutChg>
        <pc:sldLayoutChg chg="add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5706447" sldId="2147483698"/>
            <pc:sldLayoutMk cId="506617866" sldId="2147483694"/>
          </pc:sldLayoutMkLst>
        </pc:sldLayoutChg>
        <pc:sldLayoutChg chg="modSp add mod">
          <pc:chgData name="Caruso, Andrew" userId="6bba1716-bebd-4f29-ba32-41fc42f7fbd8" providerId="ADAL" clId="{358F67B3-9E7D-A94B-AE4A-736D178FAE73}" dt="2024-12-10T16:46:18.747" v="1286" actId="1076"/>
          <pc:sldLayoutMkLst>
            <pc:docMk/>
            <pc:sldMasterMk cId="2465706447" sldId="2147483698"/>
            <pc:sldLayoutMk cId="3260455543" sldId="2147483695"/>
          </pc:sldLayoutMkLst>
          <pc:spChg chg="mod">
            <ac:chgData name="Caruso, Andrew" userId="6bba1716-bebd-4f29-ba32-41fc42f7fbd8" providerId="ADAL" clId="{358F67B3-9E7D-A94B-AE4A-736D178FAE73}" dt="2024-12-10T16:46:18.747" v="1286" actId="1076"/>
            <ac:spMkLst>
              <pc:docMk/>
              <pc:sldMasterMk cId="2465706447" sldId="2147483698"/>
              <pc:sldLayoutMk cId="3260455543" sldId="2147483695"/>
              <ac:spMk id="7" creationId="{6B72EEBA-3A5D-41CE-8465-A45A0F65674E}"/>
            </ac:spMkLst>
          </pc:spChg>
        </pc:sldLayoutChg>
        <pc:sldLayoutChg chg="addSp delSp modSp add mod">
          <pc:chgData name="Caruso, Andrew" userId="6bba1716-bebd-4f29-ba32-41fc42f7fbd8" providerId="ADAL" clId="{358F67B3-9E7D-A94B-AE4A-736D178FAE73}" dt="2024-12-12T03:22:15.992" v="7702" actId="113"/>
          <pc:sldLayoutMkLst>
            <pc:docMk/>
            <pc:sldMasterMk cId="2465706447" sldId="2147483698"/>
            <pc:sldLayoutMk cId="2979143864" sldId="2147483696"/>
          </pc:sldLayoutMkLst>
          <pc:spChg chg="mod">
            <ac:chgData name="Caruso, Andrew" userId="6bba1716-bebd-4f29-ba32-41fc42f7fbd8" providerId="ADAL" clId="{358F67B3-9E7D-A94B-AE4A-736D178FAE73}" dt="2024-12-12T03:22:15.992" v="7702" actId="113"/>
            <ac:spMkLst>
              <pc:docMk/>
              <pc:sldMasterMk cId="2465706447" sldId="2147483698"/>
              <pc:sldLayoutMk cId="2979143864" sldId="2147483696"/>
              <ac:spMk id="5" creationId="{00000000-0000-0000-0000-000000000000}"/>
            </ac:spMkLst>
          </pc:spChg>
          <pc:spChg chg="mod">
            <ac:chgData name="Caruso, Andrew" userId="6bba1716-bebd-4f29-ba32-41fc42f7fbd8" providerId="ADAL" clId="{358F67B3-9E7D-A94B-AE4A-736D178FAE73}" dt="2024-12-11T19:43:52.153" v="6588" actId="1076"/>
            <ac:spMkLst>
              <pc:docMk/>
              <pc:sldMasterMk cId="2465706447" sldId="2147483698"/>
              <pc:sldLayoutMk cId="2979143864" sldId="2147483696"/>
              <ac:spMk id="6" creationId="{00000000-0000-0000-0000-000000000000}"/>
            </ac:spMkLst>
          </pc:spChg>
          <pc:spChg chg="add del mod">
            <ac:chgData name="Caruso, Andrew" userId="6bba1716-bebd-4f29-ba32-41fc42f7fbd8" providerId="ADAL" clId="{358F67B3-9E7D-A94B-AE4A-736D178FAE73}" dt="2024-12-10T16:50:19.533" v="1296"/>
            <ac:spMkLst>
              <pc:docMk/>
              <pc:sldMasterMk cId="2465706447" sldId="2147483698"/>
              <pc:sldLayoutMk cId="2979143864" sldId="2147483696"/>
              <ac:spMk id="7" creationId="{E065E032-6F30-463C-47E8-87DB2B8A6271}"/>
            </ac:spMkLst>
          </pc:spChg>
        </pc:sldLayoutChg>
        <pc:sldLayoutChg chg="add">
          <pc:chgData name="Caruso, Andrew" userId="6bba1716-bebd-4f29-ba32-41fc42f7fbd8" providerId="ADAL" clId="{358F67B3-9E7D-A94B-AE4A-736D178FAE73}" dt="2024-12-08T00:55:14.557" v="89" actId="26606"/>
          <pc:sldLayoutMkLst>
            <pc:docMk/>
            <pc:sldMasterMk cId="2465706447" sldId="2147483698"/>
            <pc:sldLayoutMk cId="3779504933" sldId="214748369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C4C601-2954-73CB-CC8B-5AB201F29D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3381D-E5E0-C278-7148-E2C76346C9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22F3C-ED3E-3D4C-B534-234CEEFC80D7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B6FF0-8D11-88A7-A811-5B06FFB366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D2625-E57E-5AC5-F278-EB4D7B5662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E361-3087-B549-B6CF-1788B5D6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8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D7109-0C14-2B44-B255-55912AE8D6F9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C6384-C16B-B64E-9492-0C0DC9156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1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C6384-C16B-B64E-9492-0C0DC91566E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7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091654" y="342874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16E4CF40-D3D3-7B4F-B864-B85127347C16}" type="datetime1">
              <a:rPr lang="en-US" smtClean="0"/>
              <a:t>12/12/24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/>
              <a:t>Andrew Caruso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5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4B3F-739B-8349-8423-35F0E20EFD06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9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29360D3-9D7D-2C41-9DDA-51787A8FB94D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F38D-6C79-131C-0B27-093B7CAEA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CAD6F-0245-5F27-CDFE-593FC1113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A5719-7F01-2D51-6449-F23676ED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16E4CF40-D3D3-7B4F-B864-B85127347C16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1DA41-0246-774C-079B-2F47A82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Andrew Caruso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F112-09DB-D6CB-2E58-14759469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42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CFB1-5F2B-4F0D-689D-016F5E2F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6C841-30D2-BEF8-744D-E2BADD218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B509-A6FB-11F3-4E99-479BD5C4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68AC-47B7-2543-A64C-C3F0002116D1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3B41-7CE9-A63D-8B22-11D17523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10876-6F87-AEA4-D38D-DF0D2E0C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47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AB60E-707D-0775-C3A1-DDAD1C11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9AF61-8387-7208-E35F-524752E71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73DB3-358A-8718-97A7-169AA192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3AA9-ED93-C64E-8457-A6155675BBAB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475E4-2C9A-2E24-6024-A46C254D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90EDE-9F78-D3E9-8858-1AD80804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0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24CE-FBBF-4209-3F61-71325E14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6C90-FEE0-2933-254C-48DB96A5F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7F470-9CD9-7C19-25B9-6B89CBC5F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61E1A-661C-43DB-9F8C-58DE39B2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CA9F-E902-ED4E-B1FB-CF3BFB47BA3A}" type="datetime1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20326-429F-56F9-D9AF-5AA128F7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09A13-D1F1-3DDC-8860-D7AABBD4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EA3ED-CF1A-A57D-5162-75516ED1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B5AA-6354-48AA-6663-A8F3DDC44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2B030-8269-457A-25B6-02499EB37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8F3D1-57FE-BB7E-02D2-A69BAC086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50D80D-F371-756C-DA98-670297B27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F1730-7586-AD2F-A09B-E762E6D7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28A3-0AD7-2C45-981D-5A5768153514}" type="datetime1">
              <a:rPr lang="en-US" smtClean="0"/>
              <a:t>12/12/24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C9CF5-B1FA-84C9-0B46-B4346FBC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5AA1E-51C4-4839-72C1-219206AB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1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D920-E7C0-C0B6-3971-7DA84F25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FDAD4-3DB0-3B58-96FF-9100AB03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D1FA-DB22-1042-AE79-FC8A52AF896E}" type="datetime1">
              <a:rPr lang="en-US" smtClean="0"/>
              <a:t>12/12/24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3206B-1E6F-762A-0E80-6BCF8F4F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9716B-4613-6588-BFA0-47668F96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8FC68-16A9-70F2-FB7A-F9F371B4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CA2E-3936-9F41-BDB6-33C7CA341A47}" type="datetime1">
              <a:rPr lang="en-US" smtClean="0"/>
              <a:t>12/12/24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372E4-6C28-02EA-E8E2-BD8AED9F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3FEAE-0F07-39E5-92E8-004426DE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1D76-441D-751B-85F9-6B6C3B80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3515-2895-4BDD-4DA3-00BB157DA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4B19D-1B42-BEED-D0FE-5245ECB5B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B05C8-E123-3B10-68F3-2BC7E035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DEF2-649A-6D4B-8A2F-C4ABB8127DBA}" type="datetime1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F6D16-2F10-0CE5-9FC9-7498E538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767C-90BF-07CB-4989-CC63E11E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0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68AC-47B7-2543-A64C-C3F0002116D1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019" y="6384917"/>
            <a:ext cx="767309" cy="457200"/>
          </a:xfrm>
        </p:spPr>
        <p:txBody>
          <a:bodyPr/>
          <a:lstStyle>
            <a:lvl1pPr>
              <a:defRPr sz="1000" baseline="0"/>
            </a:lvl1pPr>
          </a:lstStyle>
          <a:p>
            <a:r>
              <a:rPr lang="en-US"/>
              <a:t>Andrew Caruso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102" y="6377093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3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DA3A-0554-E50D-87DB-88D72BB6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2798A-3125-E59A-C2C5-F7B997B4A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10DE6-2E58-84E2-4BD1-2FE13B8AF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11BAE-ED69-7E04-9401-BFD2BC72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0C25-2D3D-224C-A87A-188206206656}" type="datetime1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49BEF-756D-18C2-1A17-B7270D16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0820E-5580-2729-F8C7-2D513AD9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E58A-595D-2A11-FB4A-FB93AB33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8E071-F5C4-5BDD-7DC7-68EC980B2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01827-F943-8060-D9C5-BC4E5710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4B3F-739B-8349-8423-35F0E20EFD06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6E13F-F912-CEDC-C073-217B979E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787B5-C7F6-EDAE-4ED7-B1FDD5CA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5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A554C2-7EF1-3A1A-E6D9-35F73DF23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1E4C8-A395-4FD1-9FF4-CF7DB5956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9A554-BE5D-A0F1-614D-73BC7181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60D3-9D7D-2C41-9DDA-51787A8FB94D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7B1EF-BC3F-5757-0055-5CC236E6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E80C3-2884-C413-15DD-0AFC2A2F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2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3AA9-ED93-C64E-8457-A6155675BBAB}" type="datetime1">
              <a:rPr lang="en-US" smtClean="0"/>
              <a:t>12/12/24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0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CA9F-E902-ED4E-B1FB-CF3BFB47BA3A}" type="datetime1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2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28A3-0AD7-2C45-981D-5A5768153514}" type="datetime1">
              <a:rPr lang="en-US" smtClean="0"/>
              <a:t>12/12/24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8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D1FA-DB22-1042-AE79-FC8A52AF896E}" type="datetime1">
              <a:rPr lang="en-US" smtClean="0"/>
              <a:t>12/12/24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1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CA2E-3936-9F41-BDB6-33C7CA341A47}" type="datetime1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6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C9D1DEF2-649A-6D4B-8A2F-C4ABB8127DBA}" type="datetime1">
              <a:rPr lang="en-US" smtClean="0"/>
              <a:t>12/12/24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6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275F0C25-2D3D-224C-A87A-188206206656}" type="datetime1">
              <a:rPr lang="en-US" smtClean="0"/>
              <a:t>12/12/24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Andrew Caruso</a:t>
            </a:r>
          </a:p>
        </p:txBody>
      </p:sp>
    </p:spTree>
    <p:extLst>
      <p:ext uri="{BB962C8B-B14F-4D97-AF65-F5344CB8AC3E}">
        <p14:creationId xmlns:p14="http://schemas.microsoft.com/office/powerpoint/2010/main" val="78591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2CD5F18-D751-A341-8419-903DB7DED8E9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Andrew Caruso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915665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0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3298B-7ED3-9E5A-9A09-1E15DC22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8BDC-CF1F-9D31-114D-DF4D253FD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3E692-C6D0-9693-CB69-441E69709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D5F18-D751-A341-8419-903DB7DED8E9}" type="datetime1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EFBC4-30E5-E3B4-4C49-5F1387486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Andrew Caruso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81EDD-CD52-D712-0322-B52975B81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4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201.12920" TargetMode="External"/><Relationship Id="rId3" Type="http://schemas.openxmlformats.org/officeDocument/2006/relationships/hyperlink" Target="https://arxiv.org/abs/astro-ph/0702613v3" TargetMode="External"/><Relationship Id="rId7" Type="http://schemas.openxmlformats.org/officeDocument/2006/relationships/hyperlink" Target="https://arxiv.org/abs/astro-ph/0702613" TargetMode="External"/><Relationship Id="rId2" Type="http://schemas.openxmlformats.org/officeDocument/2006/relationships/hyperlink" Target="https://hubblesite.org/contents/media/images/2017/08/3987-Imag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mpa.mpagarching.mpg.de/ccsnarchive/data/SEWBJ_2015/index.html" TargetMode="External"/><Relationship Id="rId5" Type="http://schemas.openxmlformats.org/officeDocument/2006/relationships/hyperlink" Target="https://arxiv.org/abs/2012.08524" TargetMode="External"/><Relationship Id="rId4" Type="http://schemas.openxmlformats.org/officeDocument/2006/relationships/hyperlink" Target="https://arxiv.org/abs/2109.11174" TargetMode="External"/><Relationship Id="rId9" Type="http://schemas.openxmlformats.org/officeDocument/2006/relationships/hyperlink" Target="https://arxiv.org/abs/2405.0790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ubble Captures Wide View of Supernova 1987A">
            <a:extLst>
              <a:ext uri="{FF2B5EF4-FFF2-40B4-BE49-F238E27FC236}">
                <a16:creationId xmlns:a16="http://schemas.microsoft.com/office/drawing/2014/main" id="{0E9666E2-A483-1C99-C065-477E689E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r="15867" b="-2"/>
          <a:stretch/>
        </p:blipFill>
        <p:spPr bwMode="auto">
          <a:xfrm>
            <a:off x="20" y="1804072"/>
            <a:ext cx="4458058" cy="43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2101" y="1718962"/>
            <a:ext cx="7022351" cy="2104253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15000"/>
              </a:lnSpc>
            </a:pPr>
            <a:br>
              <a:rPr lang="en-US" sz="4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br>
              <a:rPr lang="en-US" sz="4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Diffuse Supernova Neutrino 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2102" y="3916319"/>
            <a:ext cx="6666980" cy="2309488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Caruso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Collaboration with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Shunsaku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Horiuchi, Volodymyr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Takhistov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Tomoya Kinugawa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5FBC2-FBC2-2A9F-88AE-A140F57E05C5}"/>
              </a:ext>
            </a:extLst>
          </p:cNvPr>
          <p:cNvSpPr txBox="1"/>
          <p:nvPr/>
        </p:nvSpPr>
        <p:spPr>
          <a:xfrm>
            <a:off x="3369733" y="6167615"/>
            <a:ext cx="11887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Hubble 2017 [1]</a:t>
            </a:r>
            <a:endParaRPr lang="en-US" sz="1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A1B481A-1E5B-62C4-81DB-B4A0730BF539}"/>
              </a:ext>
            </a:extLst>
          </p:cNvPr>
          <p:cNvSpPr txBox="1">
            <a:spLocks/>
          </p:cNvSpPr>
          <p:nvPr/>
        </p:nvSpPr>
        <p:spPr>
          <a:xfrm>
            <a:off x="9201425" y="6158913"/>
            <a:ext cx="3290277" cy="704101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cap="none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Neutrino Physics Day</a:t>
            </a: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FA746F-8D90-ADB3-5727-44621ECA90D1}"/>
              </a:ext>
            </a:extLst>
          </p:cNvPr>
          <p:cNvSpPr txBox="1">
            <a:spLocks/>
          </p:cNvSpPr>
          <p:nvPr/>
        </p:nvSpPr>
        <p:spPr>
          <a:xfrm>
            <a:off x="10315220" y="6444545"/>
            <a:ext cx="2176482" cy="725770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cap="none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December 13, 2024</a:t>
            </a: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100BC42C-F0D2-1CAB-EB79-E930EF3F1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83" y="6171695"/>
            <a:ext cx="1223185" cy="6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Issue and Resolution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07F48-117C-C25F-8179-3D5F6D5D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C9E01-55AA-38C4-3E25-218BB322B232}"/>
              </a:ext>
            </a:extLst>
          </p:cNvPr>
          <p:cNvSpPr txBox="1"/>
          <p:nvPr/>
        </p:nvSpPr>
        <p:spPr>
          <a:xfrm>
            <a:off x="1253211" y="2454458"/>
            <a:ext cx="6867579" cy="128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We have not detected supernova neutrinos ever since then!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Predicted </a:t>
            </a:r>
            <a:r>
              <a:rPr lang="en-US" b="1" dirty="0">
                <a:latin typeface="+mj-lt"/>
              </a:rPr>
              <a:t>local</a:t>
            </a:r>
            <a:r>
              <a:rPr lang="en-US" dirty="0">
                <a:latin typeface="+mj-lt"/>
              </a:rPr>
              <a:t> rate of supernova: ~1-2 per century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Supernova yields neutrinos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4407D8-5D4E-39D3-F2C4-311E2A8AF54B}"/>
              </a:ext>
            </a:extLst>
          </p:cNvPr>
          <p:cNvSpPr txBox="1"/>
          <p:nvPr/>
        </p:nvSpPr>
        <p:spPr>
          <a:xfrm>
            <a:off x="1926318" y="3996788"/>
            <a:ext cx="3743678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Solution: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Look at </a:t>
            </a:r>
            <a:r>
              <a:rPr lang="en-US" b="1" dirty="0">
                <a:latin typeface="+mj-lt"/>
              </a:rPr>
              <a:t>ALL</a:t>
            </a:r>
            <a:r>
              <a:rPr lang="en-US" dirty="0">
                <a:latin typeface="+mj-lt"/>
              </a:rPr>
              <a:t> supernovae in past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BFEC4-5985-F028-B225-19367F5CCD00}"/>
              </a:ext>
            </a:extLst>
          </p:cNvPr>
          <p:cNvSpPr txBox="1"/>
          <p:nvPr/>
        </p:nvSpPr>
        <p:spPr>
          <a:xfrm>
            <a:off x="7106704" y="4427549"/>
            <a:ext cx="5028277" cy="253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Diffuse Supernova Neutrino Background (DSNB)</a:t>
            </a:r>
          </a:p>
          <a:p>
            <a:pPr>
              <a:lnSpc>
                <a:spcPct val="150000"/>
              </a:lnSpc>
            </a:pPr>
            <a:r>
              <a:rPr lang="en-US" i="1" dirty="0">
                <a:latin typeface="+mj-lt"/>
              </a:rPr>
              <a:t>Expected: 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dirty="0">
                <a:latin typeface="+mj-lt"/>
              </a:rPr>
              <a:t>Exist 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dirty="0">
                <a:latin typeface="+mj-lt"/>
              </a:rPr>
              <a:t>Isotropic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dirty="0">
                <a:latin typeface="+mj-lt"/>
              </a:rPr>
              <a:t>Time independent 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endParaRPr lang="en-US" dirty="0">
              <a:latin typeface="+mj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497536-A08F-F640-4D7D-7BEF2A9A7130}"/>
              </a:ext>
            </a:extLst>
          </p:cNvPr>
          <p:cNvCxnSpPr>
            <a:cxnSpLocks/>
          </p:cNvCxnSpPr>
          <p:nvPr/>
        </p:nvCxnSpPr>
        <p:spPr>
          <a:xfrm>
            <a:off x="5378672" y="4722709"/>
            <a:ext cx="143465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3D205-3731-4556-E683-68E9BD069D0C}"/>
              </a:ext>
            </a:extLst>
          </p:cNvPr>
          <p:cNvGrpSpPr/>
          <p:nvPr/>
        </p:nvGrpSpPr>
        <p:grpSpPr>
          <a:xfrm>
            <a:off x="2128960" y="5467217"/>
            <a:ext cx="5116079" cy="670928"/>
            <a:chOff x="1926318" y="5501195"/>
            <a:chExt cx="5116079" cy="67092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3D1E10D-C8D7-B145-A7C4-90BF7156175B}"/>
                </a:ext>
              </a:extLst>
            </p:cNvPr>
            <p:cNvSpPr/>
            <p:nvPr/>
          </p:nvSpPr>
          <p:spPr>
            <a:xfrm>
              <a:off x="1926318" y="5501195"/>
              <a:ext cx="4457241" cy="670928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5F27D9-2794-0617-214C-9969BB83F128}"/>
                </a:ext>
              </a:extLst>
            </p:cNvPr>
            <p:cNvSpPr txBox="1"/>
            <p:nvPr/>
          </p:nvSpPr>
          <p:spPr>
            <a:xfrm>
              <a:off x="1957101" y="5501195"/>
              <a:ext cx="5085296" cy="579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Not yet detected but can we do it?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07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Hunt for the DSNB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80BCF-69C9-B182-3F52-B6A1CC70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05E19-B562-B032-4867-B77BD117C77E}"/>
              </a:ext>
            </a:extLst>
          </p:cNvPr>
          <p:cNvSpPr txBox="1"/>
          <p:nvPr/>
        </p:nvSpPr>
        <p:spPr>
          <a:xfrm>
            <a:off x="1413232" y="2377214"/>
            <a:ext cx="5850496" cy="128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Super-</a:t>
            </a:r>
            <a:r>
              <a:rPr lang="en-US" dirty="0" err="1">
                <a:latin typeface="+mj-lt"/>
              </a:rPr>
              <a:t>Kamiokande</a:t>
            </a:r>
            <a:r>
              <a:rPr lang="en-US" dirty="0">
                <a:latin typeface="+mj-lt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Water Cherenkov neutrino detector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Gadolinium (Gd) doped water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9632B4-0E99-34D1-211D-995E0C332309}"/>
                  </a:ext>
                </a:extLst>
              </p:cNvPr>
              <p:cNvSpPr txBox="1"/>
              <p:nvPr/>
            </p:nvSpPr>
            <p:spPr>
              <a:xfrm>
                <a:off x="1922013" y="3866531"/>
                <a:ext cx="3241829" cy="5688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/>
                          <m:t>𝝂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e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9632B4-0E99-34D1-211D-995E0C332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013" y="3866531"/>
                <a:ext cx="3241829" cy="568874"/>
              </a:xfrm>
              <a:prstGeom prst="rect">
                <a:avLst/>
              </a:prstGeom>
              <a:blipFill>
                <a:blip r:embed="rId2"/>
                <a:stretch>
                  <a:fillRect l="-2734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0FFA3CB-08EE-DE1B-EF1B-58C03AF68A73}"/>
              </a:ext>
            </a:extLst>
          </p:cNvPr>
          <p:cNvSpPr txBox="1"/>
          <p:nvPr/>
        </p:nvSpPr>
        <p:spPr>
          <a:xfrm>
            <a:off x="7263727" y="6604956"/>
            <a:ext cx="2469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Super-</a:t>
            </a:r>
            <a:r>
              <a:rPr lang="en-US" sz="1000" dirty="0" err="1">
                <a:latin typeface="+mj-lt"/>
              </a:rPr>
              <a:t>Kamiokande</a:t>
            </a:r>
            <a:r>
              <a:rPr lang="en-US" sz="1000" dirty="0">
                <a:latin typeface="+mj-lt"/>
              </a:rPr>
              <a:t> Collaboration 2021 [3]</a:t>
            </a:r>
            <a:endParaRPr lang="en-US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E5D8F6-84F4-1A33-2B50-A68EC3922335}"/>
              </a:ext>
            </a:extLst>
          </p:cNvPr>
          <p:cNvSpPr/>
          <p:nvPr/>
        </p:nvSpPr>
        <p:spPr>
          <a:xfrm>
            <a:off x="3346390" y="3965343"/>
            <a:ext cx="455210" cy="5531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E4DFCC37-FE32-541E-C7BD-4401740A62E1}"/>
              </a:ext>
            </a:extLst>
          </p:cNvPr>
          <p:cNvSpPr/>
          <p:nvPr/>
        </p:nvSpPr>
        <p:spPr>
          <a:xfrm rot="16200000" flipV="1">
            <a:off x="3344990" y="4642035"/>
            <a:ext cx="458010" cy="23263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6360ED-60FF-4976-70BA-D84C965B4418}"/>
              </a:ext>
            </a:extLst>
          </p:cNvPr>
          <p:cNvSpPr txBox="1"/>
          <p:nvPr/>
        </p:nvSpPr>
        <p:spPr>
          <a:xfrm>
            <a:off x="2849817" y="4909144"/>
            <a:ext cx="1599483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Detect already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B0FF6F-7284-253A-F9B9-F949465F3A2C}"/>
              </a:ext>
            </a:extLst>
          </p:cNvPr>
          <p:cNvSpPr/>
          <p:nvPr/>
        </p:nvSpPr>
        <p:spPr>
          <a:xfrm>
            <a:off x="2849814" y="4969917"/>
            <a:ext cx="1482699" cy="3972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169095-520C-34AC-81A9-02A98F51DC2F}"/>
              </a:ext>
            </a:extLst>
          </p:cNvPr>
          <p:cNvSpPr/>
          <p:nvPr/>
        </p:nvSpPr>
        <p:spPr>
          <a:xfrm>
            <a:off x="4140972" y="4056455"/>
            <a:ext cx="352325" cy="3935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CDF38D49-22DE-08B6-5B6E-176237B49724}"/>
              </a:ext>
            </a:extLst>
          </p:cNvPr>
          <p:cNvSpPr/>
          <p:nvPr/>
        </p:nvSpPr>
        <p:spPr>
          <a:xfrm rot="10800000" flipV="1">
            <a:off x="4508662" y="4127329"/>
            <a:ext cx="458010" cy="2326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F91559-1727-E164-E261-2E04BCE57D06}"/>
              </a:ext>
            </a:extLst>
          </p:cNvPr>
          <p:cNvSpPr/>
          <p:nvPr/>
        </p:nvSpPr>
        <p:spPr>
          <a:xfrm>
            <a:off x="4966831" y="4052810"/>
            <a:ext cx="1608014" cy="3972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0B9C70-2938-EF60-5B47-AD9885431F88}"/>
              </a:ext>
            </a:extLst>
          </p:cNvPr>
          <p:cNvSpPr txBox="1"/>
          <p:nvPr/>
        </p:nvSpPr>
        <p:spPr>
          <a:xfrm>
            <a:off x="4974287" y="3973229"/>
            <a:ext cx="1745155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Detect with Gd</a:t>
            </a:r>
          </a:p>
        </p:txBody>
      </p:sp>
    </p:spTree>
    <p:extLst>
      <p:ext uri="{BB962C8B-B14F-4D97-AF65-F5344CB8AC3E}">
        <p14:creationId xmlns:p14="http://schemas.microsoft.com/office/powerpoint/2010/main" val="248825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Hunt for the DSNB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80BCF-69C9-B182-3F52-B6A1CC70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05E19-B562-B032-4867-B77BD117C77E}"/>
              </a:ext>
            </a:extLst>
          </p:cNvPr>
          <p:cNvSpPr txBox="1"/>
          <p:nvPr/>
        </p:nvSpPr>
        <p:spPr>
          <a:xfrm>
            <a:off x="1413232" y="2377214"/>
            <a:ext cx="5850496" cy="128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Super-</a:t>
            </a:r>
            <a:r>
              <a:rPr lang="en-US" dirty="0" err="1">
                <a:latin typeface="+mj-lt"/>
              </a:rPr>
              <a:t>Kamiokande</a:t>
            </a:r>
            <a:r>
              <a:rPr lang="en-US" dirty="0">
                <a:latin typeface="+mj-lt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Water Cherenkov neutrino detector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Gadolinium (Gd) doped water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9632B4-0E99-34D1-211D-995E0C332309}"/>
                  </a:ext>
                </a:extLst>
              </p:cNvPr>
              <p:cNvSpPr txBox="1"/>
              <p:nvPr/>
            </p:nvSpPr>
            <p:spPr>
              <a:xfrm>
                <a:off x="1922013" y="3866531"/>
                <a:ext cx="3241829" cy="5688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/>
                          <m:t>𝝂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e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j-lt"/>
                  </a:rPr>
                  <a:t> 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9632B4-0E99-34D1-211D-995E0C332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013" y="3866531"/>
                <a:ext cx="3241829" cy="568874"/>
              </a:xfrm>
              <a:prstGeom prst="rect">
                <a:avLst/>
              </a:prstGeom>
              <a:blipFill>
                <a:blip r:embed="rId2"/>
                <a:stretch>
                  <a:fillRect l="-2734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graph of a graph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E3871334-92A8-5336-8320-D2E785D1D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29" y="2266870"/>
            <a:ext cx="4620183" cy="45397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FFA3CB-08EE-DE1B-EF1B-58C03AF68A73}"/>
              </a:ext>
            </a:extLst>
          </p:cNvPr>
          <p:cNvSpPr txBox="1"/>
          <p:nvPr/>
        </p:nvSpPr>
        <p:spPr>
          <a:xfrm>
            <a:off x="7263727" y="6604956"/>
            <a:ext cx="2469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Super-</a:t>
            </a:r>
            <a:r>
              <a:rPr lang="en-US" sz="1000" dirty="0" err="1">
                <a:latin typeface="+mj-lt"/>
              </a:rPr>
              <a:t>Kamiokande</a:t>
            </a:r>
            <a:r>
              <a:rPr lang="en-US" sz="1000" dirty="0">
                <a:latin typeface="+mj-lt"/>
              </a:rPr>
              <a:t> Collaboration 2021 [3]</a:t>
            </a:r>
            <a:endParaRPr lang="en-US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E5D8F6-84F4-1A33-2B50-A68EC3922335}"/>
              </a:ext>
            </a:extLst>
          </p:cNvPr>
          <p:cNvSpPr/>
          <p:nvPr/>
        </p:nvSpPr>
        <p:spPr>
          <a:xfrm>
            <a:off x="3346390" y="3965343"/>
            <a:ext cx="455210" cy="5531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E4DFCC37-FE32-541E-C7BD-4401740A62E1}"/>
              </a:ext>
            </a:extLst>
          </p:cNvPr>
          <p:cNvSpPr/>
          <p:nvPr/>
        </p:nvSpPr>
        <p:spPr>
          <a:xfrm rot="16200000" flipV="1">
            <a:off x="3344990" y="4642035"/>
            <a:ext cx="458010" cy="23263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6360ED-60FF-4976-70BA-D84C965B4418}"/>
              </a:ext>
            </a:extLst>
          </p:cNvPr>
          <p:cNvSpPr txBox="1"/>
          <p:nvPr/>
        </p:nvSpPr>
        <p:spPr>
          <a:xfrm>
            <a:off x="2849817" y="4909144"/>
            <a:ext cx="1599483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Detect already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B0FF6F-7284-253A-F9B9-F949465F3A2C}"/>
              </a:ext>
            </a:extLst>
          </p:cNvPr>
          <p:cNvSpPr/>
          <p:nvPr/>
        </p:nvSpPr>
        <p:spPr>
          <a:xfrm>
            <a:off x="2849814" y="4969917"/>
            <a:ext cx="1482699" cy="3972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169095-520C-34AC-81A9-02A98F51DC2F}"/>
              </a:ext>
            </a:extLst>
          </p:cNvPr>
          <p:cNvSpPr/>
          <p:nvPr/>
        </p:nvSpPr>
        <p:spPr>
          <a:xfrm>
            <a:off x="4140972" y="4056455"/>
            <a:ext cx="352325" cy="3935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CDF38D49-22DE-08B6-5B6E-176237B49724}"/>
              </a:ext>
            </a:extLst>
          </p:cNvPr>
          <p:cNvSpPr/>
          <p:nvPr/>
        </p:nvSpPr>
        <p:spPr>
          <a:xfrm rot="10800000" flipV="1">
            <a:off x="4508662" y="4127329"/>
            <a:ext cx="458010" cy="2326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F91559-1727-E164-E261-2E04BCE57D06}"/>
              </a:ext>
            </a:extLst>
          </p:cNvPr>
          <p:cNvSpPr/>
          <p:nvPr/>
        </p:nvSpPr>
        <p:spPr>
          <a:xfrm>
            <a:off x="4966831" y="4052810"/>
            <a:ext cx="1608014" cy="3972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0B9C70-2938-EF60-5B47-AD9885431F88}"/>
              </a:ext>
            </a:extLst>
          </p:cNvPr>
          <p:cNvSpPr txBox="1"/>
          <p:nvPr/>
        </p:nvSpPr>
        <p:spPr>
          <a:xfrm>
            <a:off x="4974287" y="3973229"/>
            <a:ext cx="1745155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Detect with Gd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41861F-5CCE-6634-54BE-CDFA2A1EA226}"/>
              </a:ext>
            </a:extLst>
          </p:cNvPr>
          <p:cNvSpPr/>
          <p:nvPr/>
        </p:nvSpPr>
        <p:spPr>
          <a:xfrm>
            <a:off x="1615061" y="5651182"/>
            <a:ext cx="5591648" cy="9495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A1EC3B-0167-4881-D48C-2634741B7875}"/>
              </a:ext>
            </a:extLst>
          </p:cNvPr>
          <p:cNvSpPr txBox="1"/>
          <p:nvPr/>
        </p:nvSpPr>
        <p:spPr>
          <a:xfrm>
            <a:off x="1615061" y="5591675"/>
            <a:ext cx="6867579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Already excluding some theoretical models!</a:t>
            </a:r>
          </a:p>
        </p:txBody>
      </p:sp>
    </p:spTree>
    <p:extLst>
      <p:ext uri="{BB962C8B-B14F-4D97-AF65-F5344CB8AC3E}">
        <p14:creationId xmlns:p14="http://schemas.microsoft.com/office/powerpoint/2010/main" val="265362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Hunt for the DSNB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80BCF-69C9-B182-3F52-B6A1CC70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05E19-B562-B032-4867-B77BD117C77E}"/>
              </a:ext>
            </a:extLst>
          </p:cNvPr>
          <p:cNvSpPr txBox="1"/>
          <p:nvPr/>
        </p:nvSpPr>
        <p:spPr>
          <a:xfrm>
            <a:off x="1413232" y="2377214"/>
            <a:ext cx="5850496" cy="128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Super-</a:t>
            </a:r>
            <a:r>
              <a:rPr lang="en-US" dirty="0" err="1">
                <a:latin typeface="+mj-lt"/>
              </a:rPr>
              <a:t>Kamiokande</a:t>
            </a:r>
            <a:r>
              <a:rPr lang="en-US" dirty="0">
                <a:latin typeface="+mj-lt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Water Cherenkov neutrino detector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Gadolinium (Gd) doped water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9632B4-0E99-34D1-211D-995E0C332309}"/>
                  </a:ext>
                </a:extLst>
              </p:cNvPr>
              <p:cNvSpPr txBox="1"/>
              <p:nvPr/>
            </p:nvSpPr>
            <p:spPr>
              <a:xfrm>
                <a:off x="1922013" y="3866531"/>
                <a:ext cx="3241829" cy="5688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dirty="0"/>
                          <m:t>𝝂</m:t>
                        </m:r>
                        <m:r>
                          <m:rPr>
                            <m:nor/>
                          </m:rPr>
                          <a:rPr lang="en-US" sz="2800" baseline="-25000" dirty="0"/>
                          <m:t>e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j-lt"/>
                  </a:rPr>
                  <a:t> 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9632B4-0E99-34D1-211D-995E0C332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013" y="3866531"/>
                <a:ext cx="3241829" cy="568874"/>
              </a:xfrm>
              <a:prstGeom prst="rect">
                <a:avLst/>
              </a:prstGeom>
              <a:blipFill>
                <a:blip r:embed="rId2"/>
                <a:stretch>
                  <a:fillRect l="-2734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graph of a graph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E3871334-92A8-5336-8320-D2E785D1D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29" y="2266870"/>
            <a:ext cx="4620183" cy="45397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FFA3CB-08EE-DE1B-EF1B-58C03AF68A73}"/>
              </a:ext>
            </a:extLst>
          </p:cNvPr>
          <p:cNvSpPr txBox="1"/>
          <p:nvPr/>
        </p:nvSpPr>
        <p:spPr>
          <a:xfrm>
            <a:off x="7263727" y="6604956"/>
            <a:ext cx="2469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Super-</a:t>
            </a:r>
            <a:r>
              <a:rPr lang="en-US" sz="1000" dirty="0" err="1">
                <a:latin typeface="+mj-lt"/>
              </a:rPr>
              <a:t>Kamiokande</a:t>
            </a:r>
            <a:r>
              <a:rPr lang="en-US" sz="1000" dirty="0">
                <a:latin typeface="+mj-lt"/>
              </a:rPr>
              <a:t> Collaboration 2021 [3]</a:t>
            </a:r>
            <a:endParaRPr lang="en-US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E5D8F6-84F4-1A33-2B50-A68EC3922335}"/>
              </a:ext>
            </a:extLst>
          </p:cNvPr>
          <p:cNvSpPr/>
          <p:nvPr/>
        </p:nvSpPr>
        <p:spPr>
          <a:xfrm>
            <a:off x="3346390" y="3965343"/>
            <a:ext cx="455210" cy="5531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E4DFCC37-FE32-541E-C7BD-4401740A62E1}"/>
              </a:ext>
            </a:extLst>
          </p:cNvPr>
          <p:cNvSpPr/>
          <p:nvPr/>
        </p:nvSpPr>
        <p:spPr>
          <a:xfrm rot="16200000" flipV="1">
            <a:off x="3344990" y="4642035"/>
            <a:ext cx="458010" cy="23263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6360ED-60FF-4976-70BA-D84C965B4418}"/>
              </a:ext>
            </a:extLst>
          </p:cNvPr>
          <p:cNvSpPr txBox="1"/>
          <p:nvPr/>
        </p:nvSpPr>
        <p:spPr>
          <a:xfrm>
            <a:off x="2849817" y="4909144"/>
            <a:ext cx="1599483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Detect already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B0FF6F-7284-253A-F9B9-F949465F3A2C}"/>
              </a:ext>
            </a:extLst>
          </p:cNvPr>
          <p:cNvSpPr/>
          <p:nvPr/>
        </p:nvSpPr>
        <p:spPr>
          <a:xfrm>
            <a:off x="2849814" y="4969917"/>
            <a:ext cx="1482699" cy="3972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169095-520C-34AC-81A9-02A98F51DC2F}"/>
              </a:ext>
            </a:extLst>
          </p:cNvPr>
          <p:cNvSpPr/>
          <p:nvPr/>
        </p:nvSpPr>
        <p:spPr>
          <a:xfrm>
            <a:off x="4140972" y="4056455"/>
            <a:ext cx="352325" cy="3935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CDF38D49-22DE-08B6-5B6E-176237B49724}"/>
              </a:ext>
            </a:extLst>
          </p:cNvPr>
          <p:cNvSpPr/>
          <p:nvPr/>
        </p:nvSpPr>
        <p:spPr>
          <a:xfrm rot="10800000" flipV="1">
            <a:off x="4508662" y="4127329"/>
            <a:ext cx="458010" cy="23263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F91559-1727-E164-E261-2E04BCE57D06}"/>
              </a:ext>
            </a:extLst>
          </p:cNvPr>
          <p:cNvSpPr/>
          <p:nvPr/>
        </p:nvSpPr>
        <p:spPr>
          <a:xfrm>
            <a:off x="4966831" y="4052810"/>
            <a:ext cx="1608014" cy="3972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0B9C70-2938-EF60-5B47-AD9885431F88}"/>
              </a:ext>
            </a:extLst>
          </p:cNvPr>
          <p:cNvSpPr txBox="1"/>
          <p:nvPr/>
        </p:nvSpPr>
        <p:spPr>
          <a:xfrm>
            <a:off x="4974287" y="3973229"/>
            <a:ext cx="1745155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Detect with Gd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41861F-5CCE-6634-54BE-CDFA2A1EA226}"/>
              </a:ext>
            </a:extLst>
          </p:cNvPr>
          <p:cNvSpPr/>
          <p:nvPr/>
        </p:nvSpPr>
        <p:spPr>
          <a:xfrm>
            <a:off x="1615061" y="5651182"/>
            <a:ext cx="5591648" cy="9495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A1EC3B-0167-4881-D48C-2634741B7875}"/>
              </a:ext>
            </a:extLst>
          </p:cNvPr>
          <p:cNvSpPr txBox="1"/>
          <p:nvPr/>
        </p:nvSpPr>
        <p:spPr>
          <a:xfrm>
            <a:off x="1615061" y="5591675"/>
            <a:ext cx="6867579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Already excluding some theoretical models!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289648-F45C-9D52-C8A2-15E493BD2A37}"/>
              </a:ext>
            </a:extLst>
          </p:cNvPr>
          <p:cNvSpPr txBox="1"/>
          <p:nvPr/>
        </p:nvSpPr>
        <p:spPr>
          <a:xfrm>
            <a:off x="1151728" y="6078709"/>
            <a:ext cx="6096000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But supernovae are NOT that simple.</a:t>
            </a:r>
          </a:p>
        </p:txBody>
      </p:sp>
    </p:spTree>
    <p:extLst>
      <p:ext uri="{BB962C8B-B14F-4D97-AF65-F5344CB8AC3E}">
        <p14:creationId xmlns:p14="http://schemas.microsoft.com/office/powerpoint/2010/main" val="220319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2541ABA-9376-8361-C650-03A7D2E69E2E}"/>
              </a:ext>
            </a:extLst>
          </p:cNvPr>
          <p:cNvSpPr txBox="1"/>
          <p:nvPr/>
        </p:nvSpPr>
        <p:spPr>
          <a:xfrm>
            <a:off x="1604367" y="2232454"/>
            <a:ext cx="5320687" cy="87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Recent prediction by Horiuchi et al. 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Included binary systems since most stars are in pairs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BFFE1B-18AD-FC14-300D-3FE4D51B1FF1}"/>
              </a:ext>
            </a:extLst>
          </p:cNvPr>
          <p:cNvSpPr txBox="1"/>
          <p:nvPr/>
        </p:nvSpPr>
        <p:spPr>
          <a:xfrm>
            <a:off x="5411863" y="2291896"/>
            <a:ext cx="485944" cy="25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 [4]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443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2541ABA-9376-8361-C650-03A7D2E69E2E}"/>
              </a:ext>
            </a:extLst>
          </p:cNvPr>
          <p:cNvSpPr txBox="1"/>
          <p:nvPr/>
        </p:nvSpPr>
        <p:spPr>
          <a:xfrm>
            <a:off x="1604367" y="2232454"/>
            <a:ext cx="5320687" cy="87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Recent prediction by Horiuchi et al. 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Included binary systems since most stars are in pairs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4F41B2-3B33-F2A3-93BF-C027A559729D}"/>
              </a:ext>
            </a:extLst>
          </p:cNvPr>
          <p:cNvSpPr txBox="1"/>
          <p:nvPr/>
        </p:nvSpPr>
        <p:spPr>
          <a:xfrm>
            <a:off x="1384316" y="3394208"/>
            <a:ext cx="2298518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Merging Case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AADCA7-C950-F66C-3D63-FC5F5C9E5232}"/>
              </a:ext>
            </a:extLst>
          </p:cNvPr>
          <p:cNvSpPr txBox="1"/>
          <p:nvPr/>
        </p:nvSpPr>
        <p:spPr>
          <a:xfrm>
            <a:off x="1149033" y="5126104"/>
            <a:ext cx="2298518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Non-merging Case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BFFE1B-18AD-FC14-300D-3FE4D51B1FF1}"/>
              </a:ext>
            </a:extLst>
          </p:cNvPr>
          <p:cNvSpPr txBox="1"/>
          <p:nvPr/>
        </p:nvSpPr>
        <p:spPr>
          <a:xfrm>
            <a:off x="5411863" y="2291896"/>
            <a:ext cx="485944" cy="25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 [4]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95035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2541ABA-9376-8361-C650-03A7D2E69E2E}"/>
              </a:ext>
            </a:extLst>
          </p:cNvPr>
          <p:cNvSpPr txBox="1"/>
          <p:nvPr/>
        </p:nvSpPr>
        <p:spPr>
          <a:xfrm>
            <a:off x="1604367" y="2232454"/>
            <a:ext cx="5320687" cy="87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Recent prediction by Horiuchi et al. 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Included binary systems since most stars are in pairs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70ADF4-734C-1189-8EBE-094A562A0A0F}"/>
              </a:ext>
            </a:extLst>
          </p:cNvPr>
          <p:cNvSpPr txBox="1"/>
          <p:nvPr/>
        </p:nvSpPr>
        <p:spPr>
          <a:xfrm>
            <a:off x="8398346" y="3936933"/>
            <a:ext cx="2298518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latin typeface="+mj-lt"/>
              </a:rPr>
              <a:t>Single Supernova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3F9839-658D-182D-922B-6D84E7BB6607}"/>
              </a:ext>
            </a:extLst>
          </p:cNvPr>
          <p:cNvCxnSpPr>
            <a:cxnSpLocks/>
          </p:cNvCxnSpPr>
          <p:nvPr/>
        </p:nvCxnSpPr>
        <p:spPr>
          <a:xfrm>
            <a:off x="5155782" y="3686712"/>
            <a:ext cx="948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82E2F3B-179C-EFA7-C900-B264F043B7C1}"/>
              </a:ext>
            </a:extLst>
          </p:cNvPr>
          <p:cNvSpPr/>
          <p:nvPr/>
        </p:nvSpPr>
        <p:spPr>
          <a:xfrm>
            <a:off x="4407184" y="3457707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1 24">
            <a:extLst>
              <a:ext uri="{FF2B5EF4-FFF2-40B4-BE49-F238E27FC236}">
                <a16:creationId xmlns:a16="http://schemas.microsoft.com/office/drawing/2014/main" id="{F626C4C8-DEE8-3137-DFF5-9202D5A97A90}"/>
              </a:ext>
            </a:extLst>
          </p:cNvPr>
          <p:cNvSpPr/>
          <p:nvPr/>
        </p:nvSpPr>
        <p:spPr>
          <a:xfrm>
            <a:off x="8666274" y="3222838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374E578-93A6-F76A-9630-376BCEB8D5A7}"/>
              </a:ext>
            </a:extLst>
          </p:cNvPr>
          <p:cNvSpPr/>
          <p:nvPr/>
        </p:nvSpPr>
        <p:spPr>
          <a:xfrm>
            <a:off x="3694384" y="3457707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4F41B2-3B33-F2A3-93BF-C027A559729D}"/>
              </a:ext>
            </a:extLst>
          </p:cNvPr>
          <p:cNvSpPr txBox="1"/>
          <p:nvPr/>
        </p:nvSpPr>
        <p:spPr>
          <a:xfrm>
            <a:off x="1384316" y="3394208"/>
            <a:ext cx="2298518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Merging Case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056C72-48BD-DCB7-F538-75B1433D4969}"/>
              </a:ext>
            </a:extLst>
          </p:cNvPr>
          <p:cNvSpPr/>
          <p:nvPr/>
        </p:nvSpPr>
        <p:spPr>
          <a:xfrm>
            <a:off x="6290085" y="3263577"/>
            <a:ext cx="955240" cy="8462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D2AEF5F-7B3B-59D4-6050-EBE7C631E705}"/>
              </a:ext>
            </a:extLst>
          </p:cNvPr>
          <p:cNvCxnSpPr>
            <a:cxnSpLocks/>
          </p:cNvCxnSpPr>
          <p:nvPr/>
        </p:nvCxnSpPr>
        <p:spPr>
          <a:xfrm>
            <a:off x="7500309" y="3629643"/>
            <a:ext cx="948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EAADCA7-C950-F66C-3D63-FC5F5C9E5232}"/>
              </a:ext>
            </a:extLst>
          </p:cNvPr>
          <p:cNvSpPr txBox="1"/>
          <p:nvPr/>
        </p:nvSpPr>
        <p:spPr>
          <a:xfrm>
            <a:off x="1149033" y="5126104"/>
            <a:ext cx="2298518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Non-merging Case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C27C75-ED5B-85D9-D8E4-D8D435F030F7}"/>
              </a:ext>
            </a:extLst>
          </p:cNvPr>
          <p:cNvSpPr txBox="1"/>
          <p:nvPr/>
        </p:nvSpPr>
        <p:spPr>
          <a:xfrm>
            <a:off x="6210366" y="4127739"/>
            <a:ext cx="1399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+mj-lt"/>
              </a:rPr>
              <a:t>M</a:t>
            </a:r>
            <a:r>
              <a:rPr lang="en-US" sz="1600" baseline="-25000" dirty="0" err="1">
                <a:latin typeface="+mj-lt"/>
              </a:rPr>
              <a:t>star</a:t>
            </a:r>
            <a:r>
              <a:rPr lang="en-US" sz="1600" baseline="-250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≳ 8 M</a:t>
            </a:r>
            <a:r>
              <a:rPr lang="en-US" sz="1600" baseline="-25000" dirty="0">
                <a:latin typeface="+mj-lt"/>
              </a:rPr>
              <a:t>☉</a:t>
            </a:r>
            <a:endParaRPr lang="en-US" sz="1600" dirty="0"/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3D400DC2-A357-901D-37FB-C2F1ADA1861B}"/>
              </a:ext>
            </a:extLst>
          </p:cNvPr>
          <p:cNvSpPr/>
          <p:nvPr/>
        </p:nvSpPr>
        <p:spPr>
          <a:xfrm>
            <a:off x="2921165" y="3246139"/>
            <a:ext cx="714605" cy="88114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8DA3CC-BAFC-7AF2-EED7-A84E3FFBFC47}"/>
              </a:ext>
            </a:extLst>
          </p:cNvPr>
          <p:cNvSpPr txBox="1"/>
          <p:nvPr/>
        </p:nvSpPr>
        <p:spPr>
          <a:xfrm>
            <a:off x="3635770" y="3953670"/>
            <a:ext cx="1399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Massive Stars</a:t>
            </a:r>
            <a:endParaRPr lang="en-US" sz="1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BFFE1B-18AD-FC14-300D-3FE4D51B1FF1}"/>
              </a:ext>
            </a:extLst>
          </p:cNvPr>
          <p:cNvSpPr txBox="1"/>
          <p:nvPr/>
        </p:nvSpPr>
        <p:spPr>
          <a:xfrm>
            <a:off x="5411863" y="2291896"/>
            <a:ext cx="485944" cy="25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 [4]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6559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2541ABA-9376-8361-C650-03A7D2E69E2E}"/>
              </a:ext>
            </a:extLst>
          </p:cNvPr>
          <p:cNvSpPr txBox="1"/>
          <p:nvPr/>
        </p:nvSpPr>
        <p:spPr>
          <a:xfrm>
            <a:off x="1604367" y="2232454"/>
            <a:ext cx="5320687" cy="87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Recent prediction by Horiuchi et al. 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Included binary systems since most stars are in pairs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70ADF4-734C-1189-8EBE-094A562A0A0F}"/>
              </a:ext>
            </a:extLst>
          </p:cNvPr>
          <p:cNvSpPr txBox="1"/>
          <p:nvPr/>
        </p:nvSpPr>
        <p:spPr>
          <a:xfrm>
            <a:off x="8398346" y="3936933"/>
            <a:ext cx="2298518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latin typeface="+mj-lt"/>
              </a:rPr>
              <a:t>Single Supernova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3F9839-658D-182D-922B-6D84E7BB6607}"/>
              </a:ext>
            </a:extLst>
          </p:cNvPr>
          <p:cNvCxnSpPr>
            <a:cxnSpLocks/>
          </p:cNvCxnSpPr>
          <p:nvPr/>
        </p:nvCxnSpPr>
        <p:spPr>
          <a:xfrm>
            <a:off x="5155782" y="3686712"/>
            <a:ext cx="948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82E2F3B-179C-EFA7-C900-B264F043B7C1}"/>
              </a:ext>
            </a:extLst>
          </p:cNvPr>
          <p:cNvSpPr/>
          <p:nvPr/>
        </p:nvSpPr>
        <p:spPr>
          <a:xfrm>
            <a:off x="4407184" y="3457707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1 24">
            <a:extLst>
              <a:ext uri="{FF2B5EF4-FFF2-40B4-BE49-F238E27FC236}">
                <a16:creationId xmlns:a16="http://schemas.microsoft.com/office/drawing/2014/main" id="{F626C4C8-DEE8-3137-DFF5-9202D5A97A90}"/>
              </a:ext>
            </a:extLst>
          </p:cNvPr>
          <p:cNvSpPr/>
          <p:nvPr/>
        </p:nvSpPr>
        <p:spPr>
          <a:xfrm>
            <a:off x="8666274" y="3222838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374E578-93A6-F76A-9630-376BCEB8D5A7}"/>
              </a:ext>
            </a:extLst>
          </p:cNvPr>
          <p:cNvSpPr/>
          <p:nvPr/>
        </p:nvSpPr>
        <p:spPr>
          <a:xfrm>
            <a:off x="3694384" y="3457707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4F41B2-3B33-F2A3-93BF-C027A559729D}"/>
              </a:ext>
            </a:extLst>
          </p:cNvPr>
          <p:cNvSpPr txBox="1"/>
          <p:nvPr/>
        </p:nvSpPr>
        <p:spPr>
          <a:xfrm>
            <a:off x="1384316" y="3394208"/>
            <a:ext cx="2298518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Merging Case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3E2DC7-E33E-9220-0D01-320C1F19B9C4}"/>
              </a:ext>
            </a:extLst>
          </p:cNvPr>
          <p:cNvSpPr/>
          <p:nvPr/>
        </p:nvSpPr>
        <p:spPr>
          <a:xfrm>
            <a:off x="4435795" y="5188556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2F1185-38A5-C419-08C6-D4DB03DF0A42}"/>
              </a:ext>
            </a:extLst>
          </p:cNvPr>
          <p:cNvSpPr/>
          <p:nvPr/>
        </p:nvSpPr>
        <p:spPr>
          <a:xfrm>
            <a:off x="3722995" y="5188556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056C72-48BD-DCB7-F538-75B1433D4969}"/>
              </a:ext>
            </a:extLst>
          </p:cNvPr>
          <p:cNvSpPr/>
          <p:nvPr/>
        </p:nvSpPr>
        <p:spPr>
          <a:xfrm>
            <a:off x="6290085" y="3263577"/>
            <a:ext cx="955240" cy="8462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D2AEF5F-7B3B-59D4-6050-EBE7C631E705}"/>
              </a:ext>
            </a:extLst>
          </p:cNvPr>
          <p:cNvCxnSpPr>
            <a:cxnSpLocks/>
          </p:cNvCxnSpPr>
          <p:nvPr/>
        </p:nvCxnSpPr>
        <p:spPr>
          <a:xfrm>
            <a:off x="7500309" y="3629643"/>
            <a:ext cx="948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EAADCA7-C950-F66C-3D63-FC5F5C9E5232}"/>
              </a:ext>
            </a:extLst>
          </p:cNvPr>
          <p:cNvSpPr txBox="1"/>
          <p:nvPr/>
        </p:nvSpPr>
        <p:spPr>
          <a:xfrm>
            <a:off x="1149033" y="5126104"/>
            <a:ext cx="2298518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Non-merging Case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23BBA4B-DF57-09D0-F593-8B7137C759CD}"/>
              </a:ext>
            </a:extLst>
          </p:cNvPr>
          <p:cNvCxnSpPr>
            <a:cxnSpLocks/>
          </p:cNvCxnSpPr>
          <p:nvPr/>
        </p:nvCxnSpPr>
        <p:spPr>
          <a:xfrm flipV="1">
            <a:off x="5184392" y="5186992"/>
            <a:ext cx="919587" cy="2750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Explosion 1 39">
            <a:extLst>
              <a:ext uri="{FF2B5EF4-FFF2-40B4-BE49-F238E27FC236}">
                <a16:creationId xmlns:a16="http://schemas.microsoft.com/office/drawing/2014/main" id="{63141ECD-24AC-2A61-37DC-4B805F07EAB1}"/>
              </a:ext>
            </a:extLst>
          </p:cNvPr>
          <p:cNvSpPr/>
          <p:nvPr/>
        </p:nvSpPr>
        <p:spPr>
          <a:xfrm>
            <a:off x="10954137" y="4605524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C27C75-ED5B-85D9-D8E4-D8D435F030F7}"/>
              </a:ext>
            </a:extLst>
          </p:cNvPr>
          <p:cNvSpPr txBox="1"/>
          <p:nvPr/>
        </p:nvSpPr>
        <p:spPr>
          <a:xfrm>
            <a:off x="6210366" y="4127739"/>
            <a:ext cx="1399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+mj-lt"/>
              </a:rPr>
              <a:t>M</a:t>
            </a:r>
            <a:r>
              <a:rPr lang="en-US" sz="1600" baseline="-25000" dirty="0" err="1">
                <a:latin typeface="+mj-lt"/>
              </a:rPr>
              <a:t>star</a:t>
            </a:r>
            <a:r>
              <a:rPr lang="en-US" sz="1600" baseline="-250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≳ 8 M</a:t>
            </a:r>
            <a:r>
              <a:rPr lang="en-US" sz="1600" baseline="-25000" dirty="0">
                <a:latin typeface="+mj-lt"/>
              </a:rPr>
              <a:t>☉</a:t>
            </a:r>
            <a:endParaRPr lang="en-US" sz="1600" dirty="0"/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3D400DC2-A357-901D-37FB-C2F1ADA1861B}"/>
              </a:ext>
            </a:extLst>
          </p:cNvPr>
          <p:cNvSpPr/>
          <p:nvPr/>
        </p:nvSpPr>
        <p:spPr>
          <a:xfrm>
            <a:off x="2921165" y="3246139"/>
            <a:ext cx="714605" cy="88114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A5A51F71-36B4-1AE0-08F0-0014781B2660}"/>
              </a:ext>
            </a:extLst>
          </p:cNvPr>
          <p:cNvSpPr/>
          <p:nvPr/>
        </p:nvSpPr>
        <p:spPr>
          <a:xfrm>
            <a:off x="3090248" y="4976988"/>
            <a:ext cx="714605" cy="88114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99CE58E-530B-58C5-0D82-8A38AF6F4660}"/>
              </a:ext>
            </a:extLst>
          </p:cNvPr>
          <p:cNvSpPr/>
          <p:nvPr/>
        </p:nvSpPr>
        <p:spPr>
          <a:xfrm>
            <a:off x="6314663" y="4652642"/>
            <a:ext cx="955240" cy="8462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197A250-D5E1-8695-5DD3-AD76E009A948}"/>
              </a:ext>
            </a:extLst>
          </p:cNvPr>
          <p:cNvSpPr/>
          <p:nvPr/>
        </p:nvSpPr>
        <p:spPr>
          <a:xfrm>
            <a:off x="7443106" y="4650181"/>
            <a:ext cx="955240" cy="8462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xplosion 1 55">
            <a:extLst>
              <a:ext uri="{FF2B5EF4-FFF2-40B4-BE49-F238E27FC236}">
                <a16:creationId xmlns:a16="http://schemas.microsoft.com/office/drawing/2014/main" id="{2A8106A1-0347-1973-6438-C323D812EC4E}"/>
              </a:ext>
            </a:extLst>
          </p:cNvPr>
          <p:cNvSpPr/>
          <p:nvPr/>
        </p:nvSpPr>
        <p:spPr>
          <a:xfrm>
            <a:off x="9868699" y="4615783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3A49A9C-E6F5-625E-34AB-9A0C4C51B666}"/>
              </a:ext>
            </a:extLst>
          </p:cNvPr>
          <p:cNvCxnSpPr>
            <a:cxnSpLocks/>
          </p:cNvCxnSpPr>
          <p:nvPr/>
        </p:nvCxnSpPr>
        <p:spPr>
          <a:xfrm>
            <a:off x="8666274" y="5073316"/>
            <a:ext cx="948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88DA3CC-BAFC-7AF2-EED7-A84E3FFBFC47}"/>
              </a:ext>
            </a:extLst>
          </p:cNvPr>
          <p:cNvSpPr txBox="1"/>
          <p:nvPr/>
        </p:nvSpPr>
        <p:spPr>
          <a:xfrm>
            <a:off x="3635770" y="3953670"/>
            <a:ext cx="1399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Massive Stars</a:t>
            </a:r>
            <a:endParaRPr lang="en-US" sz="1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BFFE1B-18AD-FC14-300D-3FE4D51B1FF1}"/>
              </a:ext>
            </a:extLst>
          </p:cNvPr>
          <p:cNvSpPr txBox="1"/>
          <p:nvPr/>
        </p:nvSpPr>
        <p:spPr>
          <a:xfrm>
            <a:off x="5411863" y="2291896"/>
            <a:ext cx="485944" cy="25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 [4]</a:t>
            </a:r>
            <a:endParaRPr lang="en-US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B9C66F5-D8AB-B558-ADE7-2E531F565BEB}"/>
              </a:ext>
            </a:extLst>
          </p:cNvPr>
          <p:cNvSpPr txBox="1"/>
          <p:nvPr/>
        </p:nvSpPr>
        <p:spPr>
          <a:xfrm>
            <a:off x="10114244" y="5375239"/>
            <a:ext cx="2298518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latin typeface="+mj-lt"/>
              </a:rPr>
              <a:t>Two Supernovae</a:t>
            </a:r>
          </a:p>
        </p:txBody>
      </p:sp>
    </p:spTree>
    <p:extLst>
      <p:ext uri="{BB962C8B-B14F-4D97-AF65-F5344CB8AC3E}">
        <p14:creationId xmlns:p14="http://schemas.microsoft.com/office/powerpoint/2010/main" val="411680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2541ABA-9376-8361-C650-03A7D2E69E2E}"/>
              </a:ext>
            </a:extLst>
          </p:cNvPr>
          <p:cNvSpPr txBox="1"/>
          <p:nvPr/>
        </p:nvSpPr>
        <p:spPr>
          <a:xfrm>
            <a:off x="1604367" y="2232454"/>
            <a:ext cx="5320687" cy="87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Recent prediction by Horiuchi et al. 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Included binary systems since most stars are in pairs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70ADF4-734C-1189-8EBE-094A562A0A0F}"/>
              </a:ext>
            </a:extLst>
          </p:cNvPr>
          <p:cNvSpPr txBox="1"/>
          <p:nvPr/>
        </p:nvSpPr>
        <p:spPr>
          <a:xfrm>
            <a:off x="8398346" y="3936933"/>
            <a:ext cx="2298518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latin typeface="+mj-lt"/>
              </a:rPr>
              <a:t>Single Supernova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3F9839-658D-182D-922B-6D84E7BB6607}"/>
              </a:ext>
            </a:extLst>
          </p:cNvPr>
          <p:cNvCxnSpPr>
            <a:cxnSpLocks/>
          </p:cNvCxnSpPr>
          <p:nvPr/>
        </p:nvCxnSpPr>
        <p:spPr>
          <a:xfrm>
            <a:off x="5155782" y="3686712"/>
            <a:ext cx="948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82E2F3B-179C-EFA7-C900-B264F043B7C1}"/>
              </a:ext>
            </a:extLst>
          </p:cNvPr>
          <p:cNvSpPr/>
          <p:nvPr/>
        </p:nvSpPr>
        <p:spPr>
          <a:xfrm>
            <a:off x="4407184" y="3457707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1 24">
            <a:extLst>
              <a:ext uri="{FF2B5EF4-FFF2-40B4-BE49-F238E27FC236}">
                <a16:creationId xmlns:a16="http://schemas.microsoft.com/office/drawing/2014/main" id="{F626C4C8-DEE8-3137-DFF5-9202D5A97A90}"/>
              </a:ext>
            </a:extLst>
          </p:cNvPr>
          <p:cNvSpPr/>
          <p:nvPr/>
        </p:nvSpPr>
        <p:spPr>
          <a:xfrm>
            <a:off x="8666274" y="3222838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374E578-93A6-F76A-9630-376BCEB8D5A7}"/>
              </a:ext>
            </a:extLst>
          </p:cNvPr>
          <p:cNvSpPr/>
          <p:nvPr/>
        </p:nvSpPr>
        <p:spPr>
          <a:xfrm>
            <a:off x="3694384" y="3457707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4F41B2-3B33-F2A3-93BF-C027A559729D}"/>
              </a:ext>
            </a:extLst>
          </p:cNvPr>
          <p:cNvSpPr txBox="1"/>
          <p:nvPr/>
        </p:nvSpPr>
        <p:spPr>
          <a:xfrm>
            <a:off x="1384316" y="3394208"/>
            <a:ext cx="2298518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Merging Case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3E2DC7-E33E-9220-0D01-320C1F19B9C4}"/>
              </a:ext>
            </a:extLst>
          </p:cNvPr>
          <p:cNvSpPr/>
          <p:nvPr/>
        </p:nvSpPr>
        <p:spPr>
          <a:xfrm>
            <a:off x="4435795" y="5188556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2F1185-38A5-C419-08C6-D4DB03DF0A42}"/>
              </a:ext>
            </a:extLst>
          </p:cNvPr>
          <p:cNvSpPr/>
          <p:nvPr/>
        </p:nvSpPr>
        <p:spPr>
          <a:xfrm>
            <a:off x="3722995" y="5188556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056C72-48BD-DCB7-F538-75B1433D4969}"/>
              </a:ext>
            </a:extLst>
          </p:cNvPr>
          <p:cNvSpPr/>
          <p:nvPr/>
        </p:nvSpPr>
        <p:spPr>
          <a:xfrm>
            <a:off x="6290085" y="3263577"/>
            <a:ext cx="955240" cy="8462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D2AEF5F-7B3B-59D4-6050-EBE7C631E705}"/>
              </a:ext>
            </a:extLst>
          </p:cNvPr>
          <p:cNvCxnSpPr>
            <a:cxnSpLocks/>
          </p:cNvCxnSpPr>
          <p:nvPr/>
        </p:nvCxnSpPr>
        <p:spPr>
          <a:xfrm>
            <a:off x="7500309" y="3629643"/>
            <a:ext cx="948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EAADCA7-C950-F66C-3D63-FC5F5C9E5232}"/>
              </a:ext>
            </a:extLst>
          </p:cNvPr>
          <p:cNvSpPr txBox="1"/>
          <p:nvPr/>
        </p:nvSpPr>
        <p:spPr>
          <a:xfrm>
            <a:off x="1149033" y="5126104"/>
            <a:ext cx="2298518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Non-merging Case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23BBA4B-DF57-09D0-F593-8B7137C759CD}"/>
              </a:ext>
            </a:extLst>
          </p:cNvPr>
          <p:cNvCxnSpPr>
            <a:cxnSpLocks/>
          </p:cNvCxnSpPr>
          <p:nvPr/>
        </p:nvCxnSpPr>
        <p:spPr>
          <a:xfrm flipV="1">
            <a:off x="5184392" y="5186992"/>
            <a:ext cx="919587" cy="2750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Explosion 1 39">
            <a:extLst>
              <a:ext uri="{FF2B5EF4-FFF2-40B4-BE49-F238E27FC236}">
                <a16:creationId xmlns:a16="http://schemas.microsoft.com/office/drawing/2014/main" id="{63141ECD-24AC-2A61-37DC-4B805F07EAB1}"/>
              </a:ext>
            </a:extLst>
          </p:cNvPr>
          <p:cNvSpPr/>
          <p:nvPr/>
        </p:nvSpPr>
        <p:spPr>
          <a:xfrm>
            <a:off x="10954137" y="4605524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69146D3-0707-415B-C951-C14E53FAD96F}"/>
              </a:ext>
            </a:extLst>
          </p:cNvPr>
          <p:cNvSpPr/>
          <p:nvPr/>
        </p:nvSpPr>
        <p:spPr>
          <a:xfrm>
            <a:off x="6639180" y="5976411"/>
            <a:ext cx="265541" cy="2540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C27C75-ED5B-85D9-D8E4-D8D435F030F7}"/>
              </a:ext>
            </a:extLst>
          </p:cNvPr>
          <p:cNvSpPr txBox="1"/>
          <p:nvPr/>
        </p:nvSpPr>
        <p:spPr>
          <a:xfrm>
            <a:off x="6210366" y="4127739"/>
            <a:ext cx="1399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+mj-lt"/>
              </a:rPr>
              <a:t>M</a:t>
            </a:r>
            <a:r>
              <a:rPr lang="en-US" sz="1600" baseline="-25000" dirty="0" err="1">
                <a:latin typeface="+mj-lt"/>
              </a:rPr>
              <a:t>star</a:t>
            </a:r>
            <a:r>
              <a:rPr lang="en-US" sz="1600" baseline="-250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≳ 8 M</a:t>
            </a:r>
            <a:r>
              <a:rPr lang="en-US" sz="1600" baseline="-25000" dirty="0">
                <a:latin typeface="+mj-lt"/>
              </a:rPr>
              <a:t>☉</a:t>
            </a:r>
            <a:endParaRPr lang="en-US" sz="1600" dirty="0"/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3D400DC2-A357-901D-37FB-C2F1ADA1861B}"/>
              </a:ext>
            </a:extLst>
          </p:cNvPr>
          <p:cNvSpPr/>
          <p:nvPr/>
        </p:nvSpPr>
        <p:spPr>
          <a:xfrm>
            <a:off x="2921165" y="3246139"/>
            <a:ext cx="714605" cy="88114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A5A51F71-36B4-1AE0-08F0-0014781B2660}"/>
              </a:ext>
            </a:extLst>
          </p:cNvPr>
          <p:cNvSpPr/>
          <p:nvPr/>
        </p:nvSpPr>
        <p:spPr>
          <a:xfrm>
            <a:off x="3090248" y="4976988"/>
            <a:ext cx="714605" cy="88114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67EE2C-D51B-7183-F3C1-EF3C4389AF52}"/>
              </a:ext>
            </a:extLst>
          </p:cNvPr>
          <p:cNvSpPr txBox="1"/>
          <p:nvPr/>
        </p:nvSpPr>
        <p:spPr>
          <a:xfrm>
            <a:off x="6290085" y="6340091"/>
            <a:ext cx="2560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+mj-lt"/>
              </a:rPr>
              <a:t>M</a:t>
            </a:r>
            <a:r>
              <a:rPr lang="en-US" sz="1800" baseline="-25000" dirty="0" err="1">
                <a:latin typeface="+mj-lt"/>
              </a:rPr>
              <a:t>star</a:t>
            </a:r>
            <a:r>
              <a:rPr lang="en-US" sz="1800" baseline="-2500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&lt; 8 M</a:t>
            </a:r>
            <a:r>
              <a:rPr lang="en-US" sz="1800" baseline="-25000" dirty="0">
                <a:latin typeface="+mj-lt"/>
              </a:rPr>
              <a:t>☉</a:t>
            </a:r>
            <a:endParaRPr lang="en-US" sz="18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B716198-9B7E-74C4-CB4C-218FD8979C6E}"/>
              </a:ext>
            </a:extLst>
          </p:cNvPr>
          <p:cNvSpPr/>
          <p:nvPr/>
        </p:nvSpPr>
        <p:spPr>
          <a:xfrm>
            <a:off x="7605122" y="5699870"/>
            <a:ext cx="955240" cy="8462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8AAB2AD-7219-2F73-57A9-6E2A3B4B7829}"/>
              </a:ext>
            </a:extLst>
          </p:cNvPr>
          <p:cNvCxnSpPr>
            <a:cxnSpLocks/>
          </p:cNvCxnSpPr>
          <p:nvPr/>
        </p:nvCxnSpPr>
        <p:spPr>
          <a:xfrm>
            <a:off x="5190539" y="5451794"/>
            <a:ext cx="854141" cy="4987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99CE58E-530B-58C5-0D82-8A38AF6F4660}"/>
              </a:ext>
            </a:extLst>
          </p:cNvPr>
          <p:cNvSpPr/>
          <p:nvPr/>
        </p:nvSpPr>
        <p:spPr>
          <a:xfrm>
            <a:off x="6314663" y="4652642"/>
            <a:ext cx="955240" cy="8462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197A250-D5E1-8695-5DD3-AD76E009A948}"/>
              </a:ext>
            </a:extLst>
          </p:cNvPr>
          <p:cNvSpPr/>
          <p:nvPr/>
        </p:nvSpPr>
        <p:spPr>
          <a:xfrm>
            <a:off x="7443106" y="4650181"/>
            <a:ext cx="955240" cy="8462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xplosion 1 55">
            <a:extLst>
              <a:ext uri="{FF2B5EF4-FFF2-40B4-BE49-F238E27FC236}">
                <a16:creationId xmlns:a16="http://schemas.microsoft.com/office/drawing/2014/main" id="{2A8106A1-0347-1973-6438-C323D812EC4E}"/>
              </a:ext>
            </a:extLst>
          </p:cNvPr>
          <p:cNvSpPr/>
          <p:nvPr/>
        </p:nvSpPr>
        <p:spPr>
          <a:xfrm>
            <a:off x="9868699" y="4615783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3A49A9C-E6F5-625E-34AB-9A0C4C51B666}"/>
              </a:ext>
            </a:extLst>
          </p:cNvPr>
          <p:cNvCxnSpPr>
            <a:cxnSpLocks/>
          </p:cNvCxnSpPr>
          <p:nvPr/>
        </p:nvCxnSpPr>
        <p:spPr>
          <a:xfrm>
            <a:off x="8666274" y="5073316"/>
            <a:ext cx="948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Explosion 1 57">
            <a:extLst>
              <a:ext uri="{FF2B5EF4-FFF2-40B4-BE49-F238E27FC236}">
                <a16:creationId xmlns:a16="http://schemas.microsoft.com/office/drawing/2014/main" id="{53974241-2D39-0143-A30E-7863D42CADE3}"/>
              </a:ext>
            </a:extLst>
          </p:cNvPr>
          <p:cNvSpPr/>
          <p:nvPr/>
        </p:nvSpPr>
        <p:spPr>
          <a:xfrm>
            <a:off x="10929080" y="5791255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BFA60FC-AEE3-B826-4C7B-BED47EBF231D}"/>
              </a:ext>
            </a:extLst>
          </p:cNvPr>
          <p:cNvCxnSpPr>
            <a:cxnSpLocks/>
          </p:cNvCxnSpPr>
          <p:nvPr/>
        </p:nvCxnSpPr>
        <p:spPr>
          <a:xfrm>
            <a:off x="8709434" y="6153741"/>
            <a:ext cx="948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C0AE8A63-CD4B-B091-069B-61569C0F39C5}"/>
              </a:ext>
            </a:extLst>
          </p:cNvPr>
          <p:cNvSpPr/>
          <p:nvPr/>
        </p:nvSpPr>
        <p:spPr>
          <a:xfrm>
            <a:off x="10206926" y="6063724"/>
            <a:ext cx="265541" cy="2540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8DA3CC-BAFC-7AF2-EED7-A84E3FFBFC47}"/>
              </a:ext>
            </a:extLst>
          </p:cNvPr>
          <p:cNvSpPr txBox="1"/>
          <p:nvPr/>
        </p:nvSpPr>
        <p:spPr>
          <a:xfrm>
            <a:off x="3635770" y="3953670"/>
            <a:ext cx="1399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Massive Stars</a:t>
            </a:r>
            <a:endParaRPr lang="en-US" sz="1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BFFE1B-18AD-FC14-300D-3FE4D51B1FF1}"/>
              </a:ext>
            </a:extLst>
          </p:cNvPr>
          <p:cNvSpPr txBox="1"/>
          <p:nvPr/>
        </p:nvSpPr>
        <p:spPr>
          <a:xfrm>
            <a:off x="5411863" y="2291896"/>
            <a:ext cx="485944" cy="25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 [4]</a:t>
            </a:r>
            <a:endParaRPr lang="en-US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B9C66F5-D8AB-B558-ADE7-2E531F565BEB}"/>
              </a:ext>
            </a:extLst>
          </p:cNvPr>
          <p:cNvSpPr txBox="1"/>
          <p:nvPr/>
        </p:nvSpPr>
        <p:spPr>
          <a:xfrm>
            <a:off x="10114244" y="5375239"/>
            <a:ext cx="2298518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latin typeface="+mj-lt"/>
              </a:rPr>
              <a:t>Two Supernovae</a:t>
            </a:r>
          </a:p>
        </p:txBody>
      </p:sp>
    </p:spTree>
    <p:extLst>
      <p:ext uri="{BB962C8B-B14F-4D97-AF65-F5344CB8AC3E}">
        <p14:creationId xmlns:p14="http://schemas.microsoft.com/office/powerpoint/2010/main" val="276991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2541ABA-9376-8361-C650-03A7D2E69E2E}"/>
              </a:ext>
            </a:extLst>
          </p:cNvPr>
          <p:cNvSpPr txBox="1"/>
          <p:nvPr/>
        </p:nvSpPr>
        <p:spPr>
          <a:xfrm>
            <a:off x="1604367" y="2232454"/>
            <a:ext cx="5320687" cy="87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Recent prediction by Horiuchi et al. 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Included binary systems since most stars are in pairs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70ADF4-734C-1189-8EBE-094A562A0A0F}"/>
              </a:ext>
            </a:extLst>
          </p:cNvPr>
          <p:cNvSpPr txBox="1"/>
          <p:nvPr/>
        </p:nvSpPr>
        <p:spPr>
          <a:xfrm>
            <a:off x="8398346" y="3936933"/>
            <a:ext cx="2298518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latin typeface="+mj-lt"/>
              </a:rPr>
              <a:t>Single Supernova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3F9839-658D-182D-922B-6D84E7BB6607}"/>
              </a:ext>
            </a:extLst>
          </p:cNvPr>
          <p:cNvCxnSpPr>
            <a:cxnSpLocks/>
          </p:cNvCxnSpPr>
          <p:nvPr/>
        </p:nvCxnSpPr>
        <p:spPr>
          <a:xfrm>
            <a:off x="5155782" y="3686712"/>
            <a:ext cx="948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82E2F3B-179C-EFA7-C900-B264F043B7C1}"/>
              </a:ext>
            </a:extLst>
          </p:cNvPr>
          <p:cNvSpPr/>
          <p:nvPr/>
        </p:nvSpPr>
        <p:spPr>
          <a:xfrm>
            <a:off x="4407184" y="3457707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1 24">
            <a:extLst>
              <a:ext uri="{FF2B5EF4-FFF2-40B4-BE49-F238E27FC236}">
                <a16:creationId xmlns:a16="http://schemas.microsoft.com/office/drawing/2014/main" id="{F626C4C8-DEE8-3137-DFF5-9202D5A97A90}"/>
              </a:ext>
            </a:extLst>
          </p:cNvPr>
          <p:cNvSpPr/>
          <p:nvPr/>
        </p:nvSpPr>
        <p:spPr>
          <a:xfrm>
            <a:off x="8666274" y="3222838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374E578-93A6-F76A-9630-376BCEB8D5A7}"/>
              </a:ext>
            </a:extLst>
          </p:cNvPr>
          <p:cNvSpPr/>
          <p:nvPr/>
        </p:nvSpPr>
        <p:spPr>
          <a:xfrm>
            <a:off x="3694384" y="3457707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4F41B2-3B33-F2A3-93BF-C027A559729D}"/>
              </a:ext>
            </a:extLst>
          </p:cNvPr>
          <p:cNvSpPr txBox="1"/>
          <p:nvPr/>
        </p:nvSpPr>
        <p:spPr>
          <a:xfrm>
            <a:off x="1384316" y="3394208"/>
            <a:ext cx="2298518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Merging Case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3E2DC7-E33E-9220-0D01-320C1F19B9C4}"/>
              </a:ext>
            </a:extLst>
          </p:cNvPr>
          <p:cNvSpPr/>
          <p:nvPr/>
        </p:nvSpPr>
        <p:spPr>
          <a:xfrm>
            <a:off x="4435795" y="5188556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2F1185-38A5-C419-08C6-D4DB03DF0A42}"/>
              </a:ext>
            </a:extLst>
          </p:cNvPr>
          <p:cNvSpPr/>
          <p:nvPr/>
        </p:nvSpPr>
        <p:spPr>
          <a:xfrm>
            <a:off x="3722995" y="5188556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056C72-48BD-DCB7-F538-75B1433D4969}"/>
              </a:ext>
            </a:extLst>
          </p:cNvPr>
          <p:cNvSpPr/>
          <p:nvPr/>
        </p:nvSpPr>
        <p:spPr>
          <a:xfrm>
            <a:off x="6290085" y="3263577"/>
            <a:ext cx="955240" cy="8462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D2AEF5F-7B3B-59D4-6050-EBE7C631E705}"/>
              </a:ext>
            </a:extLst>
          </p:cNvPr>
          <p:cNvCxnSpPr>
            <a:cxnSpLocks/>
          </p:cNvCxnSpPr>
          <p:nvPr/>
        </p:nvCxnSpPr>
        <p:spPr>
          <a:xfrm>
            <a:off x="7500309" y="3629643"/>
            <a:ext cx="948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EAADCA7-C950-F66C-3D63-FC5F5C9E5232}"/>
              </a:ext>
            </a:extLst>
          </p:cNvPr>
          <p:cNvSpPr txBox="1"/>
          <p:nvPr/>
        </p:nvSpPr>
        <p:spPr>
          <a:xfrm>
            <a:off x="1149033" y="5126104"/>
            <a:ext cx="2298518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Non-merging Case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23BBA4B-DF57-09D0-F593-8B7137C759CD}"/>
              </a:ext>
            </a:extLst>
          </p:cNvPr>
          <p:cNvCxnSpPr>
            <a:cxnSpLocks/>
          </p:cNvCxnSpPr>
          <p:nvPr/>
        </p:nvCxnSpPr>
        <p:spPr>
          <a:xfrm flipV="1">
            <a:off x="5184392" y="5186992"/>
            <a:ext cx="919587" cy="2750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Explosion 1 39">
            <a:extLst>
              <a:ext uri="{FF2B5EF4-FFF2-40B4-BE49-F238E27FC236}">
                <a16:creationId xmlns:a16="http://schemas.microsoft.com/office/drawing/2014/main" id="{63141ECD-24AC-2A61-37DC-4B805F07EAB1}"/>
              </a:ext>
            </a:extLst>
          </p:cNvPr>
          <p:cNvSpPr/>
          <p:nvPr/>
        </p:nvSpPr>
        <p:spPr>
          <a:xfrm>
            <a:off x="10954137" y="4605524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69146D3-0707-415B-C951-C14E53FAD96F}"/>
              </a:ext>
            </a:extLst>
          </p:cNvPr>
          <p:cNvSpPr/>
          <p:nvPr/>
        </p:nvSpPr>
        <p:spPr>
          <a:xfrm>
            <a:off x="6639180" y="5976411"/>
            <a:ext cx="265541" cy="2540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C27C75-ED5B-85D9-D8E4-D8D435F030F7}"/>
              </a:ext>
            </a:extLst>
          </p:cNvPr>
          <p:cNvSpPr txBox="1"/>
          <p:nvPr/>
        </p:nvSpPr>
        <p:spPr>
          <a:xfrm>
            <a:off x="6210366" y="4127739"/>
            <a:ext cx="1399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+mj-lt"/>
              </a:rPr>
              <a:t>M</a:t>
            </a:r>
            <a:r>
              <a:rPr lang="en-US" sz="1600" baseline="-25000" dirty="0" err="1">
                <a:latin typeface="+mj-lt"/>
              </a:rPr>
              <a:t>star</a:t>
            </a:r>
            <a:r>
              <a:rPr lang="en-US" sz="1600" baseline="-250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≳ 8 M</a:t>
            </a:r>
            <a:r>
              <a:rPr lang="en-US" sz="1600" baseline="-25000" dirty="0">
                <a:latin typeface="+mj-lt"/>
              </a:rPr>
              <a:t>☉</a:t>
            </a:r>
            <a:endParaRPr lang="en-US" sz="1600" dirty="0"/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3D400DC2-A357-901D-37FB-C2F1ADA1861B}"/>
              </a:ext>
            </a:extLst>
          </p:cNvPr>
          <p:cNvSpPr/>
          <p:nvPr/>
        </p:nvSpPr>
        <p:spPr>
          <a:xfrm>
            <a:off x="2921165" y="3246139"/>
            <a:ext cx="714605" cy="88114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A5A51F71-36B4-1AE0-08F0-0014781B2660}"/>
              </a:ext>
            </a:extLst>
          </p:cNvPr>
          <p:cNvSpPr/>
          <p:nvPr/>
        </p:nvSpPr>
        <p:spPr>
          <a:xfrm>
            <a:off x="3090248" y="4976988"/>
            <a:ext cx="714605" cy="88114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67EE2C-D51B-7183-F3C1-EF3C4389AF52}"/>
              </a:ext>
            </a:extLst>
          </p:cNvPr>
          <p:cNvSpPr txBox="1"/>
          <p:nvPr/>
        </p:nvSpPr>
        <p:spPr>
          <a:xfrm>
            <a:off x="6290085" y="6340091"/>
            <a:ext cx="2560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+mj-lt"/>
              </a:rPr>
              <a:t>M</a:t>
            </a:r>
            <a:r>
              <a:rPr lang="en-US" sz="1800" baseline="-25000" dirty="0" err="1">
                <a:latin typeface="+mj-lt"/>
              </a:rPr>
              <a:t>star</a:t>
            </a:r>
            <a:r>
              <a:rPr lang="en-US" sz="1800" baseline="-2500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&lt; 8 M</a:t>
            </a:r>
            <a:r>
              <a:rPr lang="en-US" sz="1800" baseline="-25000" dirty="0">
                <a:latin typeface="+mj-lt"/>
              </a:rPr>
              <a:t>☉</a:t>
            </a:r>
            <a:endParaRPr lang="en-US" sz="18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B716198-9B7E-74C4-CB4C-218FD8979C6E}"/>
              </a:ext>
            </a:extLst>
          </p:cNvPr>
          <p:cNvSpPr/>
          <p:nvPr/>
        </p:nvSpPr>
        <p:spPr>
          <a:xfrm>
            <a:off x="7605122" y="5699870"/>
            <a:ext cx="955240" cy="8462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8AAB2AD-7219-2F73-57A9-6E2A3B4B7829}"/>
              </a:ext>
            </a:extLst>
          </p:cNvPr>
          <p:cNvCxnSpPr>
            <a:cxnSpLocks/>
          </p:cNvCxnSpPr>
          <p:nvPr/>
        </p:nvCxnSpPr>
        <p:spPr>
          <a:xfrm>
            <a:off x="5190539" y="5451794"/>
            <a:ext cx="854141" cy="4987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99CE58E-530B-58C5-0D82-8A38AF6F4660}"/>
              </a:ext>
            </a:extLst>
          </p:cNvPr>
          <p:cNvSpPr/>
          <p:nvPr/>
        </p:nvSpPr>
        <p:spPr>
          <a:xfrm>
            <a:off x="6314663" y="4652642"/>
            <a:ext cx="955240" cy="8462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197A250-D5E1-8695-5DD3-AD76E009A948}"/>
              </a:ext>
            </a:extLst>
          </p:cNvPr>
          <p:cNvSpPr/>
          <p:nvPr/>
        </p:nvSpPr>
        <p:spPr>
          <a:xfrm>
            <a:off x="7443106" y="4650181"/>
            <a:ext cx="955240" cy="8462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xplosion 1 55">
            <a:extLst>
              <a:ext uri="{FF2B5EF4-FFF2-40B4-BE49-F238E27FC236}">
                <a16:creationId xmlns:a16="http://schemas.microsoft.com/office/drawing/2014/main" id="{2A8106A1-0347-1973-6438-C323D812EC4E}"/>
              </a:ext>
            </a:extLst>
          </p:cNvPr>
          <p:cNvSpPr/>
          <p:nvPr/>
        </p:nvSpPr>
        <p:spPr>
          <a:xfrm>
            <a:off x="9868699" y="4615783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3A49A9C-E6F5-625E-34AB-9A0C4C51B666}"/>
              </a:ext>
            </a:extLst>
          </p:cNvPr>
          <p:cNvCxnSpPr>
            <a:cxnSpLocks/>
          </p:cNvCxnSpPr>
          <p:nvPr/>
        </p:nvCxnSpPr>
        <p:spPr>
          <a:xfrm>
            <a:off x="8666274" y="5073316"/>
            <a:ext cx="948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Explosion 1 57">
            <a:extLst>
              <a:ext uri="{FF2B5EF4-FFF2-40B4-BE49-F238E27FC236}">
                <a16:creationId xmlns:a16="http://schemas.microsoft.com/office/drawing/2014/main" id="{53974241-2D39-0143-A30E-7863D42CADE3}"/>
              </a:ext>
            </a:extLst>
          </p:cNvPr>
          <p:cNvSpPr/>
          <p:nvPr/>
        </p:nvSpPr>
        <p:spPr>
          <a:xfrm>
            <a:off x="10929080" y="5791255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BFA60FC-AEE3-B826-4C7B-BED47EBF231D}"/>
              </a:ext>
            </a:extLst>
          </p:cNvPr>
          <p:cNvCxnSpPr>
            <a:cxnSpLocks/>
          </p:cNvCxnSpPr>
          <p:nvPr/>
        </p:nvCxnSpPr>
        <p:spPr>
          <a:xfrm>
            <a:off x="8709434" y="6153741"/>
            <a:ext cx="9481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C0AE8A63-CD4B-B091-069B-61569C0F39C5}"/>
              </a:ext>
            </a:extLst>
          </p:cNvPr>
          <p:cNvSpPr/>
          <p:nvPr/>
        </p:nvSpPr>
        <p:spPr>
          <a:xfrm>
            <a:off x="10206926" y="6063724"/>
            <a:ext cx="265541" cy="2540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8DA3CC-BAFC-7AF2-EED7-A84E3FFBFC47}"/>
              </a:ext>
            </a:extLst>
          </p:cNvPr>
          <p:cNvSpPr txBox="1"/>
          <p:nvPr/>
        </p:nvSpPr>
        <p:spPr>
          <a:xfrm>
            <a:off x="3635770" y="3953670"/>
            <a:ext cx="1399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Massive Stars</a:t>
            </a:r>
            <a:endParaRPr lang="en-US" sz="16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BFFE1B-18AD-FC14-300D-3FE4D51B1FF1}"/>
              </a:ext>
            </a:extLst>
          </p:cNvPr>
          <p:cNvSpPr txBox="1"/>
          <p:nvPr/>
        </p:nvSpPr>
        <p:spPr>
          <a:xfrm>
            <a:off x="5411863" y="2291896"/>
            <a:ext cx="485944" cy="25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 [4]</a:t>
            </a:r>
            <a:endParaRPr lang="en-US" sz="1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B9C66F5-D8AB-B558-ADE7-2E531F565BEB}"/>
              </a:ext>
            </a:extLst>
          </p:cNvPr>
          <p:cNvSpPr txBox="1"/>
          <p:nvPr/>
        </p:nvSpPr>
        <p:spPr>
          <a:xfrm>
            <a:off x="10114244" y="5375239"/>
            <a:ext cx="2298518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latin typeface="+mj-lt"/>
              </a:rPr>
              <a:t>Two Supernovae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D3B2CBB-BAFD-D1C1-6470-95E730384059}"/>
              </a:ext>
            </a:extLst>
          </p:cNvPr>
          <p:cNvSpPr/>
          <p:nvPr/>
        </p:nvSpPr>
        <p:spPr>
          <a:xfrm>
            <a:off x="1657989" y="6158626"/>
            <a:ext cx="3327342" cy="4877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5FF33-0532-5FA6-8F36-DB3D40C20057}"/>
              </a:ext>
            </a:extLst>
          </p:cNvPr>
          <p:cNvSpPr txBox="1"/>
          <p:nvPr/>
        </p:nvSpPr>
        <p:spPr>
          <a:xfrm>
            <a:off x="461769" y="6128266"/>
            <a:ext cx="5801048" cy="46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How to make the prediction?</a:t>
            </a:r>
          </a:p>
        </p:txBody>
      </p:sp>
    </p:spTree>
    <p:extLst>
      <p:ext uri="{BB962C8B-B14F-4D97-AF65-F5344CB8AC3E}">
        <p14:creationId xmlns:p14="http://schemas.microsoft.com/office/powerpoint/2010/main" val="236264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Core-collapse Supernovae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0F8CE5-B81E-40A7-C458-D8E69BC269C1}"/>
              </a:ext>
            </a:extLst>
          </p:cNvPr>
          <p:cNvSpPr txBox="1"/>
          <p:nvPr/>
        </p:nvSpPr>
        <p:spPr>
          <a:xfrm>
            <a:off x="2353821" y="3250646"/>
            <a:ext cx="3623609" cy="4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Massive star (</a:t>
            </a:r>
            <a:r>
              <a:rPr lang="en-US" dirty="0" err="1">
                <a:latin typeface="+mj-lt"/>
              </a:rPr>
              <a:t>M</a:t>
            </a:r>
            <a:r>
              <a:rPr lang="en-US" baseline="-25000" dirty="0" err="1">
                <a:latin typeface="+mj-lt"/>
              </a:rPr>
              <a:t>star</a:t>
            </a:r>
            <a:r>
              <a:rPr lang="en-US" baseline="-25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≳ 8 M</a:t>
            </a:r>
            <a:r>
              <a:rPr lang="en-US" baseline="-25000" dirty="0">
                <a:latin typeface="+mj-lt"/>
              </a:rPr>
              <a:t>☉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979545-89EB-9F13-028A-E33434AFF5D2}"/>
              </a:ext>
            </a:extLst>
          </p:cNvPr>
          <p:cNvSpPr txBox="1"/>
          <p:nvPr/>
        </p:nvSpPr>
        <p:spPr>
          <a:xfrm>
            <a:off x="2469262" y="4025150"/>
            <a:ext cx="2298518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Explosion (supernova)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C06B67-3199-0778-307C-75F049C050CF}"/>
              </a:ext>
            </a:extLst>
          </p:cNvPr>
          <p:cNvSpPr txBox="1"/>
          <p:nvPr/>
        </p:nvSpPr>
        <p:spPr>
          <a:xfrm>
            <a:off x="2851575" y="4927205"/>
            <a:ext cx="1330995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Neutron star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143933D-42CF-5EF8-D734-27ED0D88D44D}"/>
              </a:ext>
            </a:extLst>
          </p:cNvPr>
          <p:cNvCxnSpPr>
            <a:cxnSpLocks/>
          </p:cNvCxnSpPr>
          <p:nvPr/>
        </p:nvCxnSpPr>
        <p:spPr>
          <a:xfrm>
            <a:off x="3517073" y="3763825"/>
            <a:ext cx="0" cy="3878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A4620C5-2813-2A3E-FF40-135BFDCA7C92}"/>
              </a:ext>
            </a:extLst>
          </p:cNvPr>
          <p:cNvCxnSpPr>
            <a:cxnSpLocks/>
          </p:cNvCxnSpPr>
          <p:nvPr/>
        </p:nvCxnSpPr>
        <p:spPr>
          <a:xfrm>
            <a:off x="3517073" y="4483161"/>
            <a:ext cx="0" cy="519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2541ABA-9376-8361-C650-03A7D2E69E2E}"/>
              </a:ext>
            </a:extLst>
          </p:cNvPr>
          <p:cNvSpPr txBox="1"/>
          <p:nvPr/>
        </p:nvSpPr>
        <p:spPr>
          <a:xfrm>
            <a:off x="2613012" y="2477980"/>
            <a:ext cx="1824538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Death of Star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02DD0A-A15E-9C0A-9C1D-1CF3ECFBF60E}"/>
              </a:ext>
            </a:extLst>
          </p:cNvPr>
          <p:cNvSpPr/>
          <p:nvPr/>
        </p:nvSpPr>
        <p:spPr>
          <a:xfrm>
            <a:off x="1694530" y="3325153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769FE0-76A7-ADF7-8D41-76BA68CC8E1E}"/>
              </a:ext>
            </a:extLst>
          </p:cNvPr>
          <p:cNvSpPr/>
          <p:nvPr/>
        </p:nvSpPr>
        <p:spPr>
          <a:xfrm>
            <a:off x="1894129" y="5092697"/>
            <a:ext cx="182010" cy="19694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E52E6F06-EC35-54B1-5A7E-B446C6E2A5A9}"/>
              </a:ext>
            </a:extLst>
          </p:cNvPr>
          <p:cNvSpPr/>
          <p:nvPr/>
        </p:nvSpPr>
        <p:spPr>
          <a:xfrm>
            <a:off x="1527275" y="3957479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3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C69F6F-B549-9F81-1D31-D1BF49E1F238}"/>
                  </a:ext>
                </a:extLst>
              </p:cNvPr>
              <p:cNvSpPr txBox="1"/>
              <p:nvPr/>
            </p:nvSpPr>
            <p:spPr>
              <a:xfrm>
                <a:off x="4008944" y="3369475"/>
                <a:ext cx="6230853" cy="1024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C69F6F-B549-9F81-1D31-D1BF49E1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944" y="3369475"/>
                <a:ext cx="6230853" cy="1024923"/>
              </a:xfrm>
              <a:prstGeom prst="rect">
                <a:avLst/>
              </a:prstGeom>
              <a:blipFill>
                <a:blip r:embed="rId2"/>
                <a:stretch>
                  <a:fillRect l="-407" t="-80488" r="-813" b="-1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22D789-D53B-0C28-69C1-53D94CFC7116}"/>
              </a:ext>
            </a:extLst>
          </p:cNvPr>
          <p:cNvSpPr/>
          <p:nvPr/>
        </p:nvSpPr>
        <p:spPr>
          <a:xfrm>
            <a:off x="1273269" y="2465179"/>
            <a:ext cx="3327342" cy="4877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7319A-487B-0FBB-4C8D-7AFCF9FB00B7}"/>
              </a:ext>
            </a:extLst>
          </p:cNvPr>
          <p:cNvSpPr txBox="1"/>
          <p:nvPr/>
        </p:nvSpPr>
        <p:spPr>
          <a:xfrm>
            <a:off x="-135811" y="2408508"/>
            <a:ext cx="6085031" cy="46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By calculating the DSNB flux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B4131C-862D-CB73-7B54-1F3EB4507CDA}"/>
              </a:ext>
            </a:extLst>
          </p:cNvPr>
          <p:cNvSpPr txBox="1"/>
          <p:nvPr/>
        </p:nvSpPr>
        <p:spPr>
          <a:xfrm>
            <a:off x="1299115" y="3087155"/>
            <a:ext cx="2311729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Has three ingredients: </a:t>
            </a:r>
          </a:p>
        </p:txBody>
      </p:sp>
    </p:spTree>
    <p:extLst>
      <p:ext uri="{BB962C8B-B14F-4D97-AF65-F5344CB8AC3E}">
        <p14:creationId xmlns:p14="http://schemas.microsoft.com/office/powerpoint/2010/main" val="3679044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C69F6F-B549-9F81-1D31-D1BF49E1F238}"/>
                  </a:ext>
                </a:extLst>
              </p:cNvPr>
              <p:cNvSpPr txBox="1"/>
              <p:nvPr/>
            </p:nvSpPr>
            <p:spPr>
              <a:xfrm>
                <a:off x="4008944" y="3369475"/>
                <a:ext cx="6230853" cy="1024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C69F6F-B549-9F81-1D31-D1BF49E1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944" y="3369475"/>
                <a:ext cx="6230853" cy="1024923"/>
              </a:xfrm>
              <a:prstGeom prst="rect">
                <a:avLst/>
              </a:prstGeom>
              <a:blipFill>
                <a:blip r:embed="rId2"/>
                <a:stretch>
                  <a:fillRect l="-407" t="-80488" r="-813" b="-1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22D789-D53B-0C28-69C1-53D94CFC7116}"/>
              </a:ext>
            </a:extLst>
          </p:cNvPr>
          <p:cNvSpPr/>
          <p:nvPr/>
        </p:nvSpPr>
        <p:spPr>
          <a:xfrm>
            <a:off x="1273269" y="2465179"/>
            <a:ext cx="3327342" cy="4877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7319A-487B-0FBB-4C8D-7AFCF9FB00B7}"/>
              </a:ext>
            </a:extLst>
          </p:cNvPr>
          <p:cNvSpPr txBox="1"/>
          <p:nvPr/>
        </p:nvSpPr>
        <p:spPr>
          <a:xfrm>
            <a:off x="-135811" y="2408508"/>
            <a:ext cx="6085031" cy="46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By calculating the DSNB flux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B4131C-862D-CB73-7B54-1F3EB4507CDA}"/>
              </a:ext>
            </a:extLst>
          </p:cNvPr>
          <p:cNvSpPr txBox="1"/>
          <p:nvPr/>
        </p:nvSpPr>
        <p:spPr>
          <a:xfrm>
            <a:off x="1299115" y="3087155"/>
            <a:ext cx="2311729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Has three ingredients: </a:t>
            </a:r>
          </a:p>
        </p:txBody>
      </p:sp>
    </p:spTree>
    <p:extLst>
      <p:ext uri="{BB962C8B-B14F-4D97-AF65-F5344CB8AC3E}">
        <p14:creationId xmlns:p14="http://schemas.microsoft.com/office/powerpoint/2010/main" val="2107476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477AF0D-5520-C43D-3B25-4D2D4AD68D4E}"/>
              </a:ext>
            </a:extLst>
          </p:cNvPr>
          <p:cNvGrpSpPr/>
          <p:nvPr/>
        </p:nvGrpSpPr>
        <p:grpSpPr>
          <a:xfrm>
            <a:off x="4008944" y="3369475"/>
            <a:ext cx="6230853" cy="1758354"/>
            <a:chOff x="1693948" y="3529198"/>
            <a:chExt cx="6220485" cy="16748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FC36D2-4A34-633A-1887-C5E0FCA8B4C7}"/>
                </a:ext>
              </a:extLst>
            </p:cNvPr>
            <p:cNvGrpSpPr/>
            <p:nvPr/>
          </p:nvGrpSpPr>
          <p:grpSpPr>
            <a:xfrm>
              <a:off x="1693948" y="3529198"/>
              <a:ext cx="6220485" cy="976229"/>
              <a:chOff x="5765800" y="3268779"/>
              <a:chExt cx="6220485" cy="97622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1C69F6F-B549-9F81-1D31-D1BF49E1F238}"/>
                      </a:ext>
                    </a:extLst>
                  </p:cNvPr>
                  <p:cNvSpPr txBox="1"/>
                  <p:nvPr/>
                </p:nvSpPr>
                <p:spPr>
                  <a:xfrm>
                    <a:off x="5765800" y="3268779"/>
                    <a:ext cx="6220485" cy="9762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𝑑𝐸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)=</m:t>
                          </m:r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en-US" dirty="0">
                      <a:latin typeface="+mj-lt"/>
                    </a:endParaRPr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1C69F6F-B549-9F81-1D31-D1BF49E1F2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5800" y="3268779"/>
                    <a:ext cx="6220485" cy="97622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07" t="-80488" r="-813" b="-1536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38ECE2D-9F1B-35D1-2915-F47380D2C84D}"/>
                  </a:ext>
                </a:extLst>
              </p:cNvPr>
              <p:cNvSpPr/>
              <p:nvPr/>
            </p:nvSpPr>
            <p:spPr>
              <a:xfrm>
                <a:off x="7391399" y="3724308"/>
                <a:ext cx="694267" cy="34713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62C1686-629C-5EF4-5673-C1908785077C}"/>
                </a:ext>
              </a:extLst>
            </p:cNvPr>
            <p:cNvGrpSpPr/>
            <p:nvPr/>
          </p:nvGrpSpPr>
          <p:grpSpPr>
            <a:xfrm>
              <a:off x="2882231" y="4348996"/>
              <a:ext cx="1599486" cy="855016"/>
              <a:chOff x="2849814" y="4490367"/>
              <a:chExt cx="1599486" cy="855016"/>
            </a:xfrm>
          </p:grpSpPr>
          <p:sp>
            <p:nvSpPr>
              <p:cNvPr id="22" name="Right Arrow 21">
                <a:extLst>
                  <a:ext uri="{FF2B5EF4-FFF2-40B4-BE49-F238E27FC236}">
                    <a16:creationId xmlns:a16="http://schemas.microsoft.com/office/drawing/2014/main" id="{4F017A2E-042E-2504-1C93-87B93DB04256}"/>
                  </a:ext>
                </a:extLst>
              </p:cNvPr>
              <p:cNvSpPr/>
              <p:nvPr/>
            </p:nvSpPr>
            <p:spPr>
              <a:xfrm rot="16200000" flipV="1">
                <a:off x="3391908" y="4603057"/>
                <a:ext cx="458010" cy="23263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99E372-75E0-C890-B207-BE1617660D99}"/>
                  </a:ext>
                </a:extLst>
              </p:cNvPr>
              <p:cNvSpPr txBox="1"/>
              <p:nvPr/>
            </p:nvSpPr>
            <p:spPr>
              <a:xfrm>
                <a:off x="2849817" y="4887372"/>
                <a:ext cx="1599483" cy="45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Supernova rate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15DB4AA-8607-977A-36F4-63032F54C916}"/>
                  </a:ext>
                </a:extLst>
              </p:cNvPr>
              <p:cNvSpPr/>
              <p:nvPr/>
            </p:nvSpPr>
            <p:spPr>
              <a:xfrm>
                <a:off x="2849814" y="4948145"/>
                <a:ext cx="1535475" cy="39723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22D789-D53B-0C28-69C1-53D94CFC7116}"/>
              </a:ext>
            </a:extLst>
          </p:cNvPr>
          <p:cNvSpPr/>
          <p:nvPr/>
        </p:nvSpPr>
        <p:spPr>
          <a:xfrm>
            <a:off x="1273269" y="2465179"/>
            <a:ext cx="3327342" cy="4877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7319A-487B-0FBB-4C8D-7AFCF9FB00B7}"/>
              </a:ext>
            </a:extLst>
          </p:cNvPr>
          <p:cNvSpPr txBox="1"/>
          <p:nvPr/>
        </p:nvSpPr>
        <p:spPr>
          <a:xfrm>
            <a:off x="-135811" y="2408508"/>
            <a:ext cx="6085031" cy="46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By calculating the DSNB flux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B4131C-862D-CB73-7B54-1F3EB4507CDA}"/>
              </a:ext>
            </a:extLst>
          </p:cNvPr>
          <p:cNvSpPr txBox="1"/>
          <p:nvPr/>
        </p:nvSpPr>
        <p:spPr>
          <a:xfrm>
            <a:off x="1299115" y="3087155"/>
            <a:ext cx="2311729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Has three ingredients: </a:t>
            </a:r>
          </a:p>
        </p:txBody>
      </p:sp>
    </p:spTree>
    <p:extLst>
      <p:ext uri="{BB962C8B-B14F-4D97-AF65-F5344CB8AC3E}">
        <p14:creationId xmlns:p14="http://schemas.microsoft.com/office/powerpoint/2010/main" val="658242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477AF0D-5520-C43D-3B25-4D2D4AD68D4E}"/>
              </a:ext>
            </a:extLst>
          </p:cNvPr>
          <p:cNvGrpSpPr/>
          <p:nvPr/>
        </p:nvGrpSpPr>
        <p:grpSpPr>
          <a:xfrm>
            <a:off x="4008944" y="2773973"/>
            <a:ext cx="6230853" cy="2353858"/>
            <a:chOff x="1693948" y="2961987"/>
            <a:chExt cx="6220485" cy="2242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FC36D2-4A34-633A-1887-C5E0FCA8B4C7}"/>
                </a:ext>
              </a:extLst>
            </p:cNvPr>
            <p:cNvGrpSpPr/>
            <p:nvPr/>
          </p:nvGrpSpPr>
          <p:grpSpPr>
            <a:xfrm>
              <a:off x="1693948" y="3529198"/>
              <a:ext cx="6220485" cy="976229"/>
              <a:chOff x="5765800" y="3268779"/>
              <a:chExt cx="6220485" cy="97622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1C69F6F-B549-9F81-1D31-D1BF49E1F238}"/>
                      </a:ext>
                    </a:extLst>
                  </p:cNvPr>
                  <p:cNvSpPr txBox="1"/>
                  <p:nvPr/>
                </p:nvSpPr>
                <p:spPr>
                  <a:xfrm>
                    <a:off x="5765800" y="3268779"/>
                    <a:ext cx="6220485" cy="9762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𝑑𝐸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)=</m:t>
                          </m:r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en-US" dirty="0">
                      <a:latin typeface="+mj-lt"/>
                    </a:endParaRPr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1C69F6F-B549-9F81-1D31-D1BF49E1F2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5800" y="3268779"/>
                    <a:ext cx="6220485" cy="97622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07" t="-80488" r="-813" b="-1536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38ECE2D-9F1B-35D1-2915-F47380D2C84D}"/>
                  </a:ext>
                </a:extLst>
              </p:cNvPr>
              <p:cNvSpPr/>
              <p:nvPr/>
            </p:nvSpPr>
            <p:spPr>
              <a:xfrm>
                <a:off x="7391399" y="3724308"/>
                <a:ext cx="694267" cy="34713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1826E2-8F72-E94E-9AE5-F10AE1EB8034}"/>
                  </a:ext>
                </a:extLst>
              </p:cNvPr>
              <p:cNvSpPr/>
              <p:nvPr/>
            </p:nvSpPr>
            <p:spPr>
              <a:xfrm>
                <a:off x="8236836" y="3657600"/>
                <a:ext cx="1305097" cy="482600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62C1686-629C-5EF4-5673-C1908785077C}"/>
                </a:ext>
              </a:extLst>
            </p:cNvPr>
            <p:cNvGrpSpPr/>
            <p:nvPr/>
          </p:nvGrpSpPr>
          <p:grpSpPr>
            <a:xfrm>
              <a:off x="2882231" y="4348996"/>
              <a:ext cx="1599486" cy="855016"/>
              <a:chOff x="2849814" y="4490367"/>
              <a:chExt cx="1599486" cy="855016"/>
            </a:xfrm>
          </p:grpSpPr>
          <p:sp>
            <p:nvSpPr>
              <p:cNvPr id="22" name="Right Arrow 21">
                <a:extLst>
                  <a:ext uri="{FF2B5EF4-FFF2-40B4-BE49-F238E27FC236}">
                    <a16:creationId xmlns:a16="http://schemas.microsoft.com/office/drawing/2014/main" id="{4F017A2E-042E-2504-1C93-87B93DB04256}"/>
                  </a:ext>
                </a:extLst>
              </p:cNvPr>
              <p:cNvSpPr/>
              <p:nvPr/>
            </p:nvSpPr>
            <p:spPr>
              <a:xfrm rot="16200000" flipV="1">
                <a:off x="3391908" y="4603057"/>
                <a:ext cx="458010" cy="23263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99E372-75E0-C890-B207-BE1617660D99}"/>
                  </a:ext>
                </a:extLst>
              </p:cNvPr>
              <p:cNvSpPr txBox="1"/>
              <p:nvPr/>
            </p:nvSpPr>
            <p:spPr>
              <a:xfrm>
                <a:off x="2849817" y="4887372"/>
                <a:ext cx="1599483" cy="45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Supernova rate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15DB4AA-8607-977A-36F4-63032F54C916}"/>
                  </a:ext>
                </a:extLst>
              </p:cNvPr>
              <p:cNvSpPr/>
              <p:nvPr/>
            </p:nvSpPr>
            <p:spPr>
              <a:xfrm>
                <a:off x="2849814" y="4948145"/>
                <a:ext cx="1535475" cy="39723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453F2D-B95C-771A-6DCF-53355611CBC2}"/>
                </a:ext>
              </a:extLst>
            </p:cNvPr>
            <p:cNvGrpSpPr/>
            <p:nvPr/>
          </p:nvGrpSpPr>
          <p:grpSpPr>
            <a:xfrm>
              <a:off x="3902010" y="2961987"/>
              <a:ext cx="2056681" cy="935909"/>
              <a:chOff x="3902010" y="2961987"/>
              <a:chExt cx="2056681" cy="935909"/>
            </a:xfrm>
          </p:grpSpPr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3227EA33-398D-D855-C638-5B82396E4523}"/>
                  </a:ext>
                </a:extLst>
              </p:cNvPr>
              <p:cNvSpPr/>
              <p:nvPr/>
            </p:nvSpPr>
            <p:spPr>
              <a:xfrm rot="5400000" flipV="1">
                <a:off x="4588527" y="3552576"/>
                <a:ext cx="458010" cy="232630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11C81E-EA23-0094-AAA2-DB678310B54B}"/>
                  </a:ext>
                </a:extLst>
              </p:cNvPr>
              <p:cNvSpPr txBox="1"/>
              <p:nvPr/>
            </p:nvSpPr>
            <p:spPr>
              <a:xfrm>
                <a:off x="3902621" y="2961987"/>
                <a:ext cx="2056070" cy="45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Neutrino spectrum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5ED4029-CDBB-8155-C810-5CF7C793DC49}"/>
                  </a:ext>
                </a:extLst>
              </p:cNvPr>
              <p:cNvSpPr/>
              <p:nvPr/>
            </p:nvSpPr>
            <p:spPr>
              <a:xfrm>
                <a:off x="3902010" y="3042352"/>
                <a:ext cx="1856532" cy="397238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22D789-D53B-0C28-69C1-53D94CFC7116}"/>
              </a:ext>
            </a:extLst>
          </p:cNvPr>
          <p:cNvSpPr/>
          <p:nvPr/>
        </p:nvSpPr>
        <p:spPr>
          <a:xfrm>
            <a:off x="1273269" y="2465179"/>
            <a:ext cx="3327342" cy="4877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7319A-487B-0FBB-4C8D-7AFCF9FB00B7}"/>
              </a:ext>
            </a:extLst>
          </p:cNvPr>
          <p:cNvSpPr txBox="1"/>
          <p:nvPr/>
        </p:nvSpPr>
        <p:spPr>
          <a:xfrm>
            <a:off x="-135811" y="2408508"/>
            <a:ext cx="6085031" cy="46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By calculating the DSNB flux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B4131C-862D-CB73-7B54-1F3EB4507CDA}"/>
              </a:ext>
            </a:extLst>
          </p:cNvPr>
          <p:cNvSpPr txBox="1"/>
          <p:nvPr/>
        </p:nvSpPr>
        <p:spPr>
          <a:xfrm>
            <a:off x="1299115" y="3087155"/>
            <a:ext cx="2311729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Has three ingredients: </a:t>
            </a:r>
          </a:p>
        </p:txBody>
      </p:sp>
    </p:spTree>
    <p:extLst>
      <p:ext uri="{BB962C8B-B14F-4D97-AF65-F5344CB8AC3E}">
        <p14:creationId xmlns:p14="http://schemas.microsoft.com/office/powerpoint/2010/main" val="824753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477AF0D-5520-C43D-3B25-4D2D4AD68D4E}"/>
              </a:ext>
            </a:extLst>
          </p:cNvPr>
          <p:cNvGrpSpPr/>
          <p:nvPr/>
        </p:nvGrpSpPr>
        <p:grpSpPr>
          <a:xfrm>
            <a:off x="4008944" y="2773973"/>
            <a:ext cx="6230853" cy="2611499"/>
            <a:chOff x="1693948" y="2961987"/>
            <a:chExt cx="6220485" cy="24874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FC36D2-4A34-633A-1887-C5E0FCA8B4C7}"/>
                </a:ext>
              </a:extLst>
            </p:cNvPr>
            <p:cNvGrpSpPr/>
            <p:nvPr/>
          </p:nvGrpSpPr>
          <p:grpSpPr>
            <a:xfrm>
              <a:off x="1693948" y="3529198"/>
              <a:ext cx="6220485" cy="1039930"/>
              <a:chOff x="5765800" y="3268779"/>
              <a:chExt cx="6220485" cy="103993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1C69F6F-B549-9F81-1D31-D1BF49E1F238}"/>
                      </a:ext>
                    </a:extLst>
                  </p:cNvPr>
                  <p:cNvSpPr txBox="1"/>
                  <p:nvPr/>
                </p:nvSpPr>
                <p:spPr>
                  <a:xfrm>
                    <a:off x="5765800" y="3268779"/>
                    <a:ext cx="6220485" cy="9762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𝑑𝐸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)=</m:t>
                          </m:r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en-US" dirty="0">
                      <a:latin typeface="+mj-lt"/>
                    </a:endParaRPr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1C69F6F-B549-9F81-1D31-D1BF49E1F2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5800" y="3268779"/>
                    <a:ext cx="6220485" cy="97622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07" t="-80488" r="-813" b="-1536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38ECE2D-9F1B-35D1-2915-F47380D2C84D}"/>
                  </a:ext>
                </a:extLst>
              </p:cNvPr>
              <p:cNvSpPr/>
              <p:nvPr/>
            </p:nvSpPr>
            <p:spPr>
              <a:xfrm>
                <a:off x="7391399" y="3724308"/>
                <a:ext cx="694267" cy="34713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1826E2-8F72-E94E-9AE5-F10AE1EB8034}"/>
                  </a:ext>
                </a:extLst>
              </p:cNvPr>
              <p:cNvSpPr/>
              <p:nvPr/>
            </p:nvSpPr>
            <p:spPr>
              <a:xfrm>
                <a:off x="8236836" y="3657600"/>
                <a:ext cx="1305097" cy="482600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ADC6A2-361F-21AE-FD25-02E47E76E1C3}"/>
                  </a:ext>
                </a:extLst>
              </p:cNvPr>
              <p:cNvSpPr/>
              <p:nvPr/>
            </p:nvSpPr>
            <p:spPr>
              <a:xfrm>
                <a:off x="9711265" y="3597309"/>
                <a:ext cx="2192868" cy="711400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62C1686-629C-5EF4-5673-C1908785077C}"/>
                </a:ext>
              </a:extLst>
            </p:cNvPr>
            <p:cNvGrpSpPr/>
            <p:nvPr/>
          </p:nvGrpSpPr>
          <p:grpSpPr>
            <a:xfrm>
              <a:off x="2882231" y="4348996"/>
              <a:ext cx="1599486" cy="855016"/>
              <a:chOff x="2849814" y="4490367"/>
              <a:chExt cx="1599486" cy="855016"/>
            </a:xfrm>
          </p:grpSpPr>
          <p:sp>
            <p:nvSpPr>
              <p:cNvPr id="22" name="Right Arrow 21">
                <a:extLst>
                  <a:ext uri="{FF2B5EF4-FFF2-40B4-BE49-F238E27FC236}">
                    <a16:creationId xmlns:a16="http://schemas.microsoft.com/office/drawing/2014/main" id="{4F017A2E-042E-2504-1C93-87B93DB04256}"/>
                  </a:ext>
                </a:extLst>
              </p:cNvPr>
              <p:cNvSpPr/>
              <p:nvPr/>
            </p:nvSpPr>
            <p:spPr>
              <a:xfrm rot="16200000" flipV="1">
                <a:off x="3391908" y="4603057"/>
                <a:ext cx="458010" cy="23263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99E372-75E0-C890-B207-BE1617660D99}"/>
                  </a:ext>
                </a:extLst>
              </p:cNvPr>
              <p:cNvSpPr txBox="1"/>
              <p:nvPr/>
            </p:nvSpPr>
            <p:spPr>
              <a:xfrm>
                <a:off x="2849817" y="4887372"/>
                <a:ext cx="1599483" cy="45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Supernova rate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15DB4AA-8607-977A-36F4-63032F54C916}"/>
                  </a:ext>
                </a:extLst>
              </p:cNvPr>
              <p:cNvSpPr/>
              <p:nvPr/>
            </p:nvSpPr>
            <p:spPr>
              <a:xfrm>
                <a:off x="2849814" y="4948145"/>
                <a:ext cx="1535475" cy="39723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453F2D-B95C-771A-6DCF-53355611CBC2}"/>
                </a:ext>
              </a:extLst>
            </p:cNvPr>
            <p:cNvGrpSpPr/>
            <p:nvPr/>
          </p:nvGrpSpPr>
          <p:grpSpPr>
            <a:xfrm>
              <a:off x="3902010" y="2961987"/>
              <a:ext cx="2056681" cy="935909"/>
              <a:chOff x="3902010" y="2961987"/>
              <a:chExt cx="2056681" cy="935909"/>
            </a:xfrm>
          </p:grpSpPr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3227EA33-398D-D855-C638-5B82396E4523}"/>
                  </a:ext>
                </a:extLst>
              </p:cNvPr>
              <p:cNvSpPr/>
              <p:nvPr/>
            </p:nvSpPr>
            <p:spPr>
              <a:xfrm rot="5400000" flipV="1">
                <a:off x="4588527" y="3552576"/>
                <a:ext cx="458010" cy="232630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11C81E-EA23-0094-AAA2-DB678310B54B}"/>
                  </a:ext>
                </a:extLst>
              </p:cNvPr>
              <p:cNvSpPr txBox="1"/>
              <p:nvPr/>
            </p:nvSpPr>
            <p:spPr>
              <a:xfrm>
                <a:off x="3902621" y="2961987"/>
                <a:ext cx="2056070" cy="45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Neutrino spectrum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5ED4029-CDBB-8155-C810-5CF7C793DC49}"/>
                  </a:ext>
                </a:extLst>
              </p:cNvPr>
              <p:cNvSpPr/>
              <p:nvPr/>
            </p:nvSpPr>
            <p:spPr>
              <a:xfrm>
                <a:off x="3902010" y="3042352"/>
                <a:ext cx="1856532" cy="397238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CB572C7-8229-522C-626C-34A042ADC20B}"/>
                </a:ext>
              </a:extLst>
            </p:cNvPr>
            <p:cNvGrpSpPr/>
            <p:nvPr/>
          </p:nvGrpSpPr>
          <p:grpSpPr>
            <a:xfrm>
              <a:off x="5639413" y="4577769"/>
              <a:ext cx="2192868" cy="871643"/>
              <a:chOff x="-62429" y="5510917"/>
              <a:chExt cx="2192868" cy="871643"/>
            </a:xfrm>
          </p:grpSpPr>
          <p:sp>
            <p:nvSpPr>
              <p:cNvPr id="36" name="Right Arrow 35">
                <a:extLst>
                  <a:ext uri="{FF2B5EF4-FFF2-40B4-BE49-F238E27FC236}">
                    <a16:creationId xmlns:a16="http://schemas.microsoft.com/office/drawing/2014/main" id="{31375165-035D-822A-77DD-191DC5AB42A0}"/>
                  </a:ext>
                </a:extLst>
              </p:cNvPr>
              <p:cNvSpPr/>
              <p:nvPr/>
            </p:nvSpPr>
            <p:spPr>
              <a:xfrm rot="16200000" flipV="1">
                <a:off x="727693" y="5623607"/>
                <a:ext cx="458010" cy="232630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5CE6099-40EE-3228-B879-0B90BC4FF7E8}"/>
                  </a:ext>
                </a:extLst>
              </p:cNvPr>
              <p:cNvSpPr txBox="1"/>
              <p:nvPr/>
            </p:nvSpPr>
            <p:spPr>
              <a:xfrm>
                <a:off x="-62429" y="5896430"/>
                <a:ext cx="2192868" cy="45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Cosmological factor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022591C-76E2-92A6-37CE-081E8AE47073}"/>
                  </a:ext>
                </a:extLst>
              </p:cNvPr>
              <p:cNvSpPr/>
              <p:nvPr/>
            </p:nvSpPr>
            <p:spPr>
              <a:xfrm>
                <a:off x="-53472" y="5985322"/>
                <a:ext cx="2061915" cy="397238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22D789-D53B-0C28-69C1-53D94CFC7116}"/>
              </a:ext>
            </a:extLst>
          </p:cNvPr>
          <p:cNvSpPr/>
          <p:nvPr/>
        </p:nvSpPr>
        <p:spPr>
          <a:xfrm>
            <a:off x="1273269" y="2465179"/>
            <a:ext cx="3327342" cy="4877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7319A-487B-0FBB-4C8D-7AFCF9FB00B7}"/>
              </a:ext>
            </a:extLst>
          </p:cNvPr>
          <p:cNvSpPr txBox="1"/>
          <p:nvPr/>
        </p:nvSpPr>
        <p:spPr>
          <a:xfrm>
            <a:off x="-135811" y="2408508"/>
            <a:ext cx="6085031" cy="46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By calculating the DSNB flux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B4131C-862D-CB73-7B54-1F3EB4507CDA}"/>
              </a:ext>
            </a:extLst>
          </p:cNvPr>
          <p:cNvSpPr txBox="1"/>
          <p:nvPr/>
        </p:nvSpPr>
        <p:spPr>
          <a:xfrm>
            <a:off x="1299115" y="3087155"/>
            <a:ext cx="2311729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Has three ingredients: </a:t>
            </a:r>
          </a:p>
        </p:txBody>
      </p:sp>
    </p:spTree>
    <p:extLst>
      <p:ext uri="{BB962C8B-B14F-4D97-AF65-F5344CB8AC3E}">
        <p14:creationId xmlns:p14="http://schemas.microsoft.com/office/powerpoint/2010/main" val="4162592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477AF0D-5520-C43D-3B25-4D2D4AD68D4E}"/>
              </a:ext>
            </a:extLst>
          </p:cNvPr>
          <p:cNvGrpSpPr/>
          <p:nvPr/>
        </p:nvGrpSpPr>
        <p:grpSpPr>
          <a:xfrm>
            <a:off x="4008944" y="2773974"/>
            <a:ext cx="6230853" cy="1620428"/>
            <a:chOff x="1693948" y="2961987"/>
            <a:chExt cx="6220485" cy="15434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FC36D2-4A34-633A-1887-C5E0FCA8B4C7}"/>
                </a:ext>
              </a:extLst>
            </p:cNvPr>
            <p:cNvGrpSpPr/>
            <p:nvPr/>
          </p:nvGrpSpPr>
          <p:grpSpPr>
            <a:xfrm>
              <a:off x="1693948" y="3529198"/>
              <a:ext cx="6220485" cy="976229"/>
              <a:chOff x="5765800" y="3268779"/>
              <a:chExt cx="6220485" cy="97622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1C69F6F-B549-9F81-1D31-D1BF49E1F238}"/>
                      </a:ext>
                    </a:extLst>
                  </p:cNvPr>
                  <p:cNvSpPr txBox="1"/>
                  <p:nvPr/>
                </p:nvSpPr>
                <p:spPr>
                  <a:xfrm>
                    <a:off x="5765800" y="3268779"/>
                    <a:ext cx="6220485" cy="9762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𝑑𝐸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)=</m:t>
                          </m:r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en-US" dirty="0">
                      <a:latin typeface="+mj-lt"/>
                    </a:endParaRPr>
                  </a:p>
                </p:txBody>
              </p:sp>
            </mc:Choice>
            <mc:Fallback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1C69F6F-B549-9F81-1D31-D1BF49E1F2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5800" y="3268779"/>
                    <a:ext cx="6220485" cy="97622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07" t="-80488" r="-813" b="-1536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1826E2-8F72-E94E-9AE5-F10AE1EB8034}"/>
                  </a:ext>
                </a:extLst>
              </p:cNvPr>
              <p:cNvSpPr/>
              <p:nvPr/>
            </p:nvSpPr>
            <p:spPr>
              <a:xfrm>
                <a:off x="8236836" y="3657600"/>
                <a:ext cx="1305097" cy="482600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453F2D-B95C-771A-6DCF-53355611CBC2}"/>
                </a:ext>
              </a:extLst>
            </p:cNvPr>
            <p:cNvGrpSpPr/>
            <p:nvPr/>
          </p:nvGrpSpPr>
          <p:grpSpPr>
            <a:xfrm>
              <a:off x="3902010" y="2961987"/>
              <a:ext cx="2056681" cy="935909"/>
              <a:chOff x="3902010" y="2961987"/>
              <a:chExt cx="2056681" cy="935909"/>
            </a:xfrm>
          </p:grpSpPr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3227EA33-398D-D855-C638-5B82396E4523}"/>
                  </a:ext>
                </a:extLst>
              </p:cNvPr>
              <p:cNvSpPr/>
              <p:nvPr/>
            </p:nvSpPr>
            <p:spPr>
              <a:xfrm rot="5400000" flipV="1">
                <a:off x="4588527" y="3552576"/>
                <a:ext cx="458010" cy="232630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11C81E-EA23-0094-AAA2-DB678310B54B}"/>
                  </a:ext>
                </a:extLst>
              </p:cNvPr>
              <p:cNvSpPr txBox="1"/>
              <p:nvPr/>
            </p:nvSpPr>
            <p:spPr>
              <a:xfrm>
                <a:off x="3902621" y="2961987"/>
                <a:ext cx="2056070" cy="45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Neutrino spectrum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5ED4029-CDBB-8155-C810-5CF7C793DC49}"/>
                  </a:ext>
                </a:extLst>
              </p:cNvPr>
              <p:cNvSpPr/>
              <p:nvPr/>
            </p:nvSpPr>
            <p:spPr>
              <a:xfrm>
                <a:off x="3902010" y="3042352"/>
                <a:ext cx="1856532" cy="397238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735DA91-A8C9-9E83-0C77-E02CFF9696E1}"/>
              </a:ext>
            </a:extLst>
          </p:cNvPr>
          <p:cNvSpPr txBox="1"/>
          <p:nvPr/>
        </p:nvSpPr>
        <p:spPr>
          <a:xfrm>
            <a:off x="1206585" y="4990144"/>
            <a:ext cx="6230852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Incorporate binary populations into average neutrino spectrum</a:t>
            </a:r>
          </a:p>
          <a:p>
            <a:pPr algn="l">
              <a:lnSpc>
                <a:spcPct val="15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22D789-D53B-0C28-69C1-53D94CFC7116}"/>
              </a:ext>
            </a:extLst>
          </p:cNvPr>
          <p:cNvSpPr/>
          <p:nvPr/>
        </p:nvSpPr>
        <p:spPr>
          <a:xfrm>
            <a:off x="1273269" y="2465179"/>
            <a:ext cx="3327342" cy="4877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7319A-487B-0FBB-4C8D-7AFCF9FB00B7}"/>
              </a:ext>
            </a:extLst>
          </p:cNvPr>
          <p:cNvSpPr txBox="1"/>
          <p:nvPr/>
        </p:nvSpPr>
        <p:spPr>
          <a:xfrm>
            <a:off x="-135811" y="2408508"/>
            <a:ext cx="6085031" cy="46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By calculating the DSNB flux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B4131C-862D-CB73-7B54-1F3EB4507CDA}"/>
              </a:ext>
            </a:extLst>
          </p:cNvPr>
          <p:cNvSpPr txBox="1"/>
          <p:nvPr/>
        </p:nvSpPr>
        <p:spPr>
          <a:xfrm>
            <a:off x="1299115" y="3087155"/>
            <a:ext cx="2311729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Has three ingredients: </a:t>
            </a:r>
          </a:p>
        </p:txBody>
      </p:sp>
    </p:spTree>
    <p:extLst>
      <p:ext uri="{BB962C8B-B14F-4D97-AF65-F5344CB8AC3E}">
        <p14:creationId xmlns:p14="http://schemas.microsoft.com/office/powerpoint/2010/main" val="3283015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2541ABA-9376-8361-C650-03A7D2E69E2E}"/>
                  </a:ext>
                </a:extLst>
              </p:cNvPr>
              <p:cNvSpPr txBox="1"/>
              <p:nvPr/>
            </p:nvSpPr>
            <p:spPr>
              <a:xfrm>
                <a:off x="1253211" y="2234899"/>
                <a:ext cx="2132315" cy="751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DSNB flux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𝝂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e</m:t>
                        </m:r>
                      </m:e>
                    </m:acc>
                  </m:oMath>
                </a14:m>
                <a:r>
                  <a:rPr lang="en-US" dirty="0"/>
                  <a:t> </a:t>
                </a:r>
                <a:r>
                  <a:rPr lang="en-US" dirty="0">
                    <a:latin typeface="+mj-lt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2541ABA-9376-8361-C650-03A7D2E69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11" y="2234899"/>
                <a:ext cx="2132315" cy="751681"/>
              </a:xfrm>
              <a:prstGeom prst="rect">
                <a:avLst/>
              </a:prstGeom>
              <a:blipFill>
                <a:blip r:embed="rId2"/>
                <a:stretch>
                  <a:fillRect l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645F59A-112E-E46D-049D-ADC0AA7DC210}"/>
              </a:ext>
            </a:extLst>
          </p:cNvPr>
          <p:cNvSpPr txBox="1"/>
          <p:nvPr/>
        </p:nvSpPr>
        <p:spPr>
          <a:xfrm>
            <a:off x="8798641" y="3552090"/>
            <a:ext cx="2827906" cy="75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	</a:t>
            </a:r>
          </a:p>
          <a:p>
            <a:pPr>
              <a:lnSpc>
                <a:spcPct val="150000"/>
              </a:lnSpc>
            </a:pPr>
            <a:endParaRPr lang="en-US" baseline="-25000" dirty="0">
              <a:latin typeface="+mj-lt"/>
            </a:endParaRPr>
          </a:p>
        </p:txBody>
      </p:sp>
      <p:pic>
        <p:nvPicPr>
          <p:cNvPr id="9" name="Picture 8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FB3E239B-8588-3939-AB70-432D882B1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71" y="2267491"/>
            <a:ext cx="4892228" cy="4586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DC242D-0ADB-6FDD-658F-1E215FA57BD1}"/>
              </a:ext>
            </a:extLst>
          </p:cNvPr>
          <p:cNvSpPr txBox="1"/>
          <p:nvPr/>
        </p:nvSpPr>
        <p:spPr>
          <a:xfrm>
            <a:off x="3302969" y="6643004"/>
            <a:ext cx="2469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Horiuchi et al. 2020  [4]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8514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2541ABA-9376-8361-C650-03A7D2E69E2E}"/>
                  </a:ext>
                </a:extLst>
              </p:cNvPr>
              <p:cNvSpPr txBox="1"/>
              <p:nvPr/>
            </p:nvSpPr>
            <p:spPr>
              <a:xfrm>
                <a:off x="1253211" y="2234899"/>
                <a:ext cx="2132315" cy="751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DSNB flux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𝝂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e</m:t>
                        </m:r>
                      </m:e>
                    </m:acc>
                  </m:oMath>
                </a14:m>
                <a:r>
                  <a:rPr lang="en-US" dirty="0"/>
                  <a:t> </a:t>
                </a:r>
                <a:r>
                  <a:rPr lang="en-US" dirty="0">
                    <a:latin typeface="+mj-lt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baseline="-25000" dirty="0">
                  <a:latin typeface="+mj-lt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2541ABA-9376-8361-C650-03A7D2E69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11" y="2234899"/>
                <a:ext cx="2132315" cy="751681"/>
              </a:xfrm>
              <a:prstGeom prst="rect">
                <a:avLst/>
              </a:prstGeom>
              <a:blipFill>
                <a:blip r:embed="rId2"/>
                <a:stretch>
                  <a:fillRect l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645F59A-112E-E46D-049D-ADC0AA7DC210}"/>
              </a:ext>
            </a:extLst>
          </p:cNvPr>
          <p:cNvSpPr txBox="1"/>
          <p:nvPr/>
        </p:nvSpPr>
        <p:spPr>
          <a:xfrm>
            <a:off x="8798641" y="3552090"/>
            <a:ext cx="2827906" cy="75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	</a:t>
            </a:r>
          </a:p>
          <a:p>
            <a:pPr>
              <a:lnSpc>
                <a:spcPct val="150000"/>
              </a:lnSpc>
            </a:pPr>
            <a:endParaRPr lang="en-US" baseline="-25000" dirty="0">
              <a:latin typeface="+mj-lt"/>
            </a:endParaRPr>
          </a:p>
        </p:txBody>
      </p:sp>
      <p:pic>
        <p:nvPicPr>
          <p:cNvPr id="9" name="Picture 8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FB3E239B-8588-3939-AB70-432D882B1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71" y="2267491"/>
            <a:ext cx="4892228" cy="4586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DC242D-0ADB-6FDD-658F-1E215FA57BD1}"/>
              </a:ext>
            </a:extLst>
          </p:cNvPr>
          <p:cNvSpPr txBox="1"/>
          <p:nvPr/>
        </p:nvSpPr>
        <p:spPr>
          <a:xfrm>
            <a:off x="3302969" y="6643004"/>
            <a:ext cx="2469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Horiuchi et al. 2020  [4]</a:t>
            </a:r>
            <a:endParaRPr lang="en-US" sz="1000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6FE8CB2-942F-BC1A-2C94-9F2CFAD5616C}"/>
              </a:ext>
            </a:extLst>
          </p:cNvPr>
          <p:cNvSpPr/>
          <p:nvPr/>
        </p:nvSpPr>
        <p:spPr>
          <a:xfrm rot="16200000">
            <a:off x="5560963" y="4870661"/>
            <a:ext cx="381462" cy="10212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EDDC41-5762-83E1-3D25-933F3E8D9434}"/>
              </a:ext>
            </a:extLst>
          </p:cNvPr>
          <p:cNvSpPr txBox="1"/>
          <p:nvPr/>
        </p:nvSpPr>
        <p:spPr>
          <a:xfrm>
            <a:off x="4641726" y="4628044"/>
            <a:ext cx="118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j-lt"/>
              </a:rPr>
              <a:t>Without binaries</a:t>
            </a:r>
          </a:p>
        </p:txBody>
      </p:sp>
    </p:spTree>
    <p:extLst>
      <p:ext uri="{BB962C8B-B14F-4D97-AF65-F5344CB8AC3E}">
        <p14:creationId xmlns:p14="http://schemas.microsoft.com/office/powerpoint/2010/main" val="1840604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2541ABA-9376-8361-C650-03A7D2E69E2E}"/>
                  </a:ext>
                </a:extLst>
              </p:cNvPr>
              <p:cNvSpPr txBox="1"/>
              <p:nvPr/>
            </p:nvSpPr>
            <p:spPr>
              <a:xfrm>
                <a:off x="1253211" y="2234899"/>
                <a:ext cx="2132315" cy="751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DSNB flux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𝝂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e</m:t>
                        </m:r>
                      </m:e>
                    </m:acc>
                  </m:oMath>
                </a14:m>
                <a:r>
                  <a:rPr lang="en-US" dirty="0"/>
                  <a:t> </a:t>
                </a:r>
                <a:r>
                  <a:rPr lang="en-US" dirty="0">
                    <a:latin typeface="+mj-lt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baseline="-25000" dirty="0">
                  <a:latin typeface="+mj-lt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2541ABA-9376-8361-C650-03A7D2E69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11" y="2234899"/>
                <a:ext cx="2132315" cy="751681"/>
              </a:xfrm>
              <a:prstGeom prst="rect">
                <a:avLst/>
              </a:prstGeom>
              <a:blipFill>
                <a:blip r:embed="rId2"/>
                <a:stretch>
                  <a:fillRect l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645F59A-112E-E46D-049D-ADC0AA7DC210}"/>
              </a:ext>
            </a:extLst>
          </p:cNvPr>
          <p:cNvSpPr txBox="1"/>
          <p:nvPr/>
        </p:nvSpPr>
        <p:spPr>
          <a:xfrm>
            <a:off x="8798641" y="3552090"/>
            <a:ext cx="2827906" cy="75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	</a:t>
            </a:r>
          </a:p>
          <a:p>
            <a:pPr>
              <a:lnSpc>
                <a:spcPct val="150000"/>
              </a:lnSpc>
            </a:pPr>
            <a:endParaRPr lang="en-US" baseline="-25000" dirty="0">
              <a:latin typeface="+mj-lt"/>
            </a:endParaRPr>
          </a:p>
        </p:txBody>
      </p:sp>
      <p:pic>
        <p:nvPicPr>
          <p:cNvPr id="9" name="Picture 8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FB3E239B-8588-3939-AB70-432D882B1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71" y="2267491"/>
            <a:ext cx="4892228" cy="4586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DC242D-0ADB-6FDD-658F-1E215FA57BD1}"/>
              </a:ext>
            </a:extLst>
          </p:cNvPr>
          <p:cNvSpPr txBox="1"/>
          <p:nvPr/>
        </p:nvSpPr>
        <p:spPr>
          <a:xfrm>
            <a:off x="3302969" y="6643004"/>
            <a:ext cx="2469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Horiuchi et al. 2020  [4]</a:t>
            </a:r>
            <a:endParaRPr lang="en-US" sz="1000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6FE8CB2-942F-BC1A-2C94-9F2CFAD5616C}"/>
              </a:ext>
            </a:extLst>
          </p:cNvPr>
          <p:cNvSpPr/>
          <p:nvPr/>
        </p:nvSpPr>
        <p:spPr>
          <a:xfrm rot="16200000">
            <a:off x="5560963" y="4870661"/>
            <a:ext cx="381462" cy="10212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1BEE9E76-E413-D5C9-0582-1057ACC1D2E9}"/>
              </a:ext>
            </a:extLst>
          </p:cNvPr>
          <p:cNvSpPr/>
          <p:nvPr/>
        </p:nvSpPr>
        <p:spPr>
          <a:xfrm rot="4638401">
            <a:off x="7040078" y="4588547"/>
            <a:ext cx="381462" cy="102125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5EB278-B7F5-C81F-024E-9334ACEBBA5C}"/>
              </a:ext>
            </a:extLst>
          </p:cNvPr>
          <p:cNvSpPr txBox="1"/>
          <p:nvPr/>
        </p:nvSpPr>
        <p:spPr>
          <a:xfrm>
            <a:off x="6921267" y="4289284"/>
            <a:ext cx="118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j-lt"/>
              </a:rPr>
              <a:t>With binaries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EDDC41-5762-83E1-3D25-933F3E8D9434}"/>
              </a:ext>
            </a:extLst>
          </p:cNvPr>
          <p:cNvSpPr txBox="1"/>
          <p:nvPr/>
        </p:nvSpPr>
        <p:spPr>
          <a:xfrm>
            <a:off x="4641726" y="4628044"/>
            <a:ext cx="118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j-lt"/>
              </a:rPr>
              <a:t>Without binaries</a:t>
            </a:r>
          </a:p>
        </p:txBody>
      </p:sp>
    </p:spTree>
    <p:extLst>
      <p:ext uri="{BB962C8B-B14F-4D97-AF65-F5344CB8AC3E}">
        <p14:creationId xmlns:p14="http://schemas.microsoft.com/office/powerpoint/2010/main" val="425485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2541ABA-9376-8361-C650-03A7D2E69E2E}"/>
                  </a:ext>
                </a:extLst>
              </p:cNvPr>
              <p:cNvSpPr txBox="1"/>
              <p:nvPr/>
            </p:nvSpPr>
            <p:spPr>
              <a:xfrm>
                <a:off x="1253211" y="2234899"/>
                <a:ext cx="2132315" cy="751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DSNB flux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𝝂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e</m:t>
                        </m:r>
                      </m:e>
                    </m:acc>
                  </m:oMath>
                </a14:m>
                <a:r>
                  <a:rPr lang="en-US" dirty="0"/>
                  <a:t> </a:t>
                </a:r>
                <a:r>
                  <a:rPr lang="en-US" dirty="0">
                    <a:latin typeface="+mj-lt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baseline="-25000" dirty="0">
                  <a:latin typeface="+mj-lt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2541ABA-9376-8361-C650-03A7D2E69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11" y="2234899"/>
                <a:ext cx="2132315" cy="751681"/>
              </a:xfrm>
              <a:prstGeom prst="rect">
                <a:avLst/>
              </a:prstGeom>
              <a:blipFill>
                <a:blip r:embed="rId2"/>
                <a:stretch>
                  <a:fillRect l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645F59A-112E-E46D-049D-ADC0AA7DC210}"/>
              </a:ext>
            </a:extLst>
          </p:cNvPr>
          <p:cNvSpPr txBox="1"/>
          <p:nvPr/>
        </p:nvSpPr>
        <p:spPr>
          <a:xfrm>
            <a:off x="8798641" y="3552090"/>
            <a:ext cx="2827906" cy="75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	</a:t>
            </a:r>
          </a:p>
          <a:p>
            <a:pPr>
              <a:lnSpc>
                <a:spcPct val="150000"/>
              </a:lnSpc>
            </a:pPr>
            <a:endParaRPr lang="en-US" baseline="-25000" dirty="0">
              <a:latin typeface="+mj-lt"/>
            </a:endParaRPr>
          </a:p>
        </p:txBody>
      </p:sp>
      <p:pic>
        <p:nvPicPr>
          <p:cNvPr id="9" name="Picture 8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FB3E239B-8588-3939-AB70-432D882B1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71" y="2267491"/>
            <a:ext cx="4892228" cy="4586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DC242D-0ADB-6FDD-658F-1E215FA57BD1}"/>
              </a:ext>
            </a:extLst>
          </p:cNvPr>
          <p:cNvSpPr txBox="1"/>
          <p:nvPr/>
        </p:nvSpPr>
        <p:spPr>
          <a:xfrm>
            <a:off x="3302969" y="6643004"/>
            <a:ext cx="2469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Horiuchi et al. 2020  [4]</a:t>
            </a:r>
            <a:endParaRPr lang="en-US" sz="1000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6FE8CB2-942F-BC1A-2C94-9F2CFAD5616C}"/>
              </a:ext>
            </a:extLst>
          </p:cNvPr>
          <p:cNvSpPr/>
          <p:nvPr/>
        </p:nvSpPr>
        <p:spPr>
          <a:xfrm rot="16200000">
            <a:off x="5560963" y="4870661"/>
            <a:ext cx="381462" cy="10212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1BEE9E76-E413-D5C9-0582-1057ACC1D2E9}"/>
              </a:ext>
            </a:extLst>
          </p:cNvPr>
          <p:cNvSpPr/>
          <p:nvPr/>
        </p:nvSpPr>
        <p:spPr>
          <a:xfrm rot="4638401">
            <a:off x="7040078" y="4588547"/>
            <a:ext cx="381462" cy="102125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5EB278-B7F5-C81F-024E-9334ACEBBA5C}"/>
              </a:ext>
            </a:extLst>
          </p:cNvPr>
          <p:cNvSpPr txBox="1"/>
          <p:nvPr/>
        </p:nvSpPr>
        <p:spPr>
          <a:xfrm>
            <a:off x="6921267" y="4289284"/>
            <a:ext cx="118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j-lt"/>
              </a:rPr>
              <a:t>With binaries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EDDC41-5762-83E1-3D25-933F3E8D9434}"/>
              </a:ext>
            </a:extLst>
          </p:cNvPr>
          <p:cNvSpPr txBox="1"/>
          <p:nvPr/>
        </p:nvSpPr>
        <p:spPr>
          <a:xfrm>
            <a:off x="4641726" y="4628044"/>
            <a:ext cx="118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j-lt"/>
              </a:rPr>
              <a:t>Without binaries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7218F5-ED35-5641-337E-A4FEEB39233B}"/>
              </a:ext>
            </a:extLst>
          </p:cNvPr>
          <p:cNvSpPr txBox="1"/>
          <p:nvPr/>
        </p:nvSpPr>
        <p:spPr>
          <a:xfrm>
            <a:off x="1035882" y="3967589"/>
            <a:ext cx="2306082" cy="11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With binaries DSNB flux increases</a:t>
            </a:r>
          </a:p>
          <a:p>
            <a:pPr>
              <a:lnSpc>
                <a:spcPct val="150000"/>
              </a:lnSpc>
            </a:pPr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302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Core-collapse Supernovae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0F8CE5-B81E-40A7-C458-D8E69BC269C1}"/>
              </a:ext>
            </a:extLst>
          </p:cNvPr>
          <p:cNvSpPr txBox="1"/>
          <p:nvPr/>
        </p:nvSpPr>
        <p:spPr>
          <a:xfrm>
            <a:off x="2353821" y="3250646"/>
            <a:ext cx="3623609" cy="4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Massive star (</a:t>
            </a:r>
            <a:r>
              <a:rPr lang="en-US" dirty="0" err="1">
                <a:latin typeface="+mj-lt"/>
              </a:rPr>
              <a:t>M</a:t>
            </a:r>
            <a:r>
              <a:rPr lang="en-US" baseline="-25000" dirty="0" err="1">
                <a:latin typeface="+mj-lt"/>
              </a:rPr>
              <a:t>star</a:t>
            </a:r>
            <a:r>
              <a:rPr lang="en-US" baseline="-25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≳ 8 M</a:t>
            </a:r>
            <a:r>
              <a:rPr lang="en-US" baseline="-25000" dirty="0">
                <a:latin typeface="+mj-lt"/>
              </a:rPr>
              <a:t>☉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979545-89EB-9F13-028A-E33434AFF5D2}"/>
              </a:ext>
            </a:extLst>
          </p:cNvPr>
          <p:cNvSpPr txBox="1"/>
          <p:nvPr/>
        </p:nvSpPr>
        <p:spPr>
          <a:xfrm>
            <a:off x="2469262" y="4025150"/>
            <a:ext cx="2298518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Explosion (supernova)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C06B67-3199-0778-307C-75F049C050CF}"/>
              </a:ext>
            </a:extLst>
          </p:cNvPr>
          <p:cNvSpPr txBox="1"/>
          <p:nvPr/>
        </p:nvSpPr>
        <p:spPr>
          <a:xfrm>
            <a:off x="2851575" y="4927205"/>
            <a:ext cx="1330995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Neutron star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143933D-42CF-5EF8-D734-27ED0D88D44D}"/>
              </a:ext>
            </a:extLst>
          </p:cNvPr>
          <p:cNvCxnSpPr>
            <a:cxnSpLocks/>
          </p:cNvCxnSpPr>
          <p:nvPr/>
        </p:nvCxnSpPr>
        <p:spPr>
          <a:xfrm>
            <a:off x="3517073" y="3763825"/>
            <a:ext cx="0" cy="3878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A4620C5-2813-2A3E-FF40-135BFDCA7C92}"/>
              </a:ext>
            </a:extLst>
          </p:cNvPr>
          <p:cNvCxnSpPr>
            <a:cxnSpLocks/>
          </p:cNvCxnSpPr>
          <p:nvPr/>
        </p:nvCxnSpPr>
        <p:spPr>
          <a:xfrm>
            <a:off x="3517073" y="4483161"/>
            <a:ext cx="0" cy="519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2541ABA-9376-8361-C650-03A7D2E69E2E}"/>
              </a:ext>
            </a:extLst>
          </p:cNvPr>
          <p:cNvSpPr txBox="1"/>
          <p:nvPr/>
        </p:nvSpPr>
        <p:spPr>
          <a:xfrm>
            <a:off x="2613012" y="2477980"/>
            <a:ext cx="1824538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Death of Star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02DD0A-A15E-9C0A-9C1D-1CF3ECFBF60E}"/>
              </a:ext>
            </a:extLst>
          </p:cNvPr>
          <p:cNvSpPr/>
          <p:nvPr/>
        </p:nvSpPr>
        <p:spPr>
          <a:xfrm>
            <a:off x="1694530" y="3325153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769FE0-76A7-ADF7-8D41-76BA68CC8E1E}"/>
              </a:ext>
            </a:extLst>
          </p:cNvPr>
          <p:cNvSpPr/>
          <p:nvPr/>
        </p:nvSpPr>
        <p:spPr>
          <a:xfrm>
            <a:off x="1894129" y="5092697"/>
            <a:ext cx="182010" cy="19694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E52E6F06-EC35-54B1-5A7E-B446C6E2A5A9}"/>
              </a:ext>
            </a:extLst>
          </p:cNvPr>
          <p:cNvSpPr/>
          <p:nvPr/>
        </p:nvSpPr>
        <p:spPr>
          <a:xfrm>
            <a:off x="1527275" y="3957479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AB847B-81C3-2395-1F12-C8FA72F9CD2A}"/>
              </a:ext>
            </a:extLst>
          </p:cNvPr>
          <p:cNvSpPr txBox="1"/>
          <p:nvPr/>
        </p:nvSpPr>
        <p:spPr>
          <a:xfrm>
            <a:off x="7164646" y="3507211"/>
            <a:ext cx="5857937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Neutrinos luminosity ~ Photon luminosity x 10</a:t>
            </a:r>
            <a:r>
              <a:rPr lang="en-US" baseline="30000" dirty="0">
                <a:latin typeface="+mj-lt"/>
              </a:rPr>
              <a:t>6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60E32B-4230-6C83-E432-E162D11A28F0}"/>
              </a:ext>
            </a:extLst>
          </p:cNvPr>
          <p:cNvSpPr txBox="1"/>
          <p:nvPr/>
        </p:nvSpPr>
        <p:spPr>
          <a:xfrm>
            <a:off x="6501953" y="4755976"/>
            <a:ext cx="6050832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Carry away ~10</a:t>
            </a:r>
            <a:r>
              <a:rPr lang="en-US" baseline="30000" dirty="0">
                <a:latin typeface="+mj-lt"/>
              </a:rPr>
              <a:t>53</a:t>
            </a:r>
            <a:r>
              <a:rPr lang="en-US" dirty="0">
                <a:latin typeface="+mj-lt"/>
              </a:rPr>
              <a:t> erg (99% of gravitational binding energy) 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1F420B4-163F-3476-FC5F-B77479B28885}"/>
              </a:ext>
            </a:extLst>
          </p:cNvPr>
          <p:cNvSpPr/>
          <p:nvPr/>
        </p:nvSpPr>
        <p:spPr>
          <a:xfrm>
            <a:off x="5171446" y="3354120"/>
            <a:ext cx="836286" cy="198755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14B01D-F6BC-707C-5CF0-92DF9E5C31A9}"/>
              </a:ext>
            </a:extLst>
          </p:cNvPr>
          <p:cNvSpPr txBox="1"/>
          <p:nvPr/>
        </p:nvSpPr>
        <p:spPr>
          <a:xfrm>
            <a:off x="7630815" y="2764115"/>
            <a:ext cx="3878342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Lots of neutrinos and some photons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5C3358E8-9811-CE71-0DD1-176CED80F158}"/>
              </a:ext>
            </a:extLst>
          </p:cNvPr>
          <p:cNvCxnSpPr>
            <a:cxnSpLocks/>
          </p:cNvCxnSpPr>
          <p:nvPr/>
        </p:nvCxnSpPr>
        <p:spPr>
          <a:xfrm flipV="1">
            <a:off x="5830613" y="3061894"/>
            <a:ext cx="1389696" cy="128786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312F02C-579F-F892-9713-4DA1AE158E6F}"/>
              </a:ext>
            </a:extLst>
          </p:cNvPr>
          <p:cNvSpPr txBox="1"/>
          <p:nvPr/>
        </p:nvSpPr>
        <p:spPr>
          <a:xfrm>
            <a:off x="7797485" y="4113287"/>
            <a:ext cx="3545001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Outshine entire visible universe!</a:t>
            </a:r>
          </a:p>
        </p:txBody>
      </p:sp>
    </p:spTree>
    <p:extLst>
      <p:ext uri="{BB962C8B-B14F-4D97-AF65-F5344CB8AC3E}">
        <p14:creationId xmlns:p14="http://schemas.microsoft.com/office/powerpoint/2010/main" val="3309075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Previous DSNB Prediction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2541ABA-9376-8361-C650-03A7D2E69E2E}"/>
                  </a:ext>
                </a:extLst>
              </p:cNvPr>
              <p:cNvSpPr txBox="1"/>
              <p:nvPr/>
            </p:nvSpPr>
            <p:spPr>
              <a:xfrm>
                <a:off x="1253211" y="2234899"/>
                <a:ext cx="2132315" cy="751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+mj-lt"/>
                  </a:rPr>
                  <a:t>DSNB flux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𝝂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e</m:t>
                        </m:r>
                      </m:e>
                    </m:acc>
                  </m:oMath>
                </a14:m>
                <a:r>
                  <a:rPr lang="en-US" dirty="0"/>
                  <a:t> </a:t>
                </a:r>
                <a:r>
                  <a:rPr lang="en-US" dirty="0">
                    <a:latin typeface="+mj-lt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US" baseline="-25000" dirty="0">
                  <a:latin typeface="+mj-lt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2541ABA-9376-8361-C650-03A7D2E69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11" y="2234899"/>
                <a:ext cx="2132315" cy="751681"/>
              </a:xfrm>
              <a:prstGeom prst="rect">
                <a:avLst/>
              </a:prstGeom>
              <a:blipFill>
                <a:blip r:embed="rId2"/>
                <a:stretch>
                  <a:fillRect l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645F59A-112E-E46D-049D-ADC0AA7DC210}"/>
              </a:ext>
            </a:extLst>
          </p:cNvPr>
          <p:cNvSpPr txBox="1"/>
          <p:nvPr/>
        </p:nvSpPr>
        <p:spPr>
          <a:xfrm>
            <a:off x="8798641" y="3552090"/>
            <a:ext cx="2827906" cy="75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	</a:t>
            </a:r>
          </a:p>
          <a:p>
            <a:pPr>
              <a:lnSpc>
                <a:spcPct val="150000"/>
              </a:lnSpc>
            </a:pPr>
            <a:endParaRPr lang="en-US" baseline="-25000" dirty="0">
              <a:latin typeface="+mj-lt"/>
            </a:endParaRPr>
          </a:p>
        </p:txBody>
      </p:sp>
      <p:pic>
        <p:nvPicPr>
          <p:cNvPr id="9" name="Picture 8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FB3E239B-8588-3939-AB70-432D882B1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71" y="2267491"/>
            <a:ext cx="4892228" cy="4586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DC242D-0ADB-6FDD-658F-1E215FA57BD1}"/>
              </a:ext>
            </a:extLst>
          </p:cNvPr>
          <p:cNvSpPr txBox="1"/>
          <p:nvPr/>
        </p:nvSpPr>
        <p:spPr>
          <a:xfrm>
            <a:off x="3302969" y="6643004"/>
            <a:ext cx="2469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Horiuchi et al. 2020  [4]</a:t>
            </a:r>
            <a:endParaRPr lang="en-US" sz="1000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6FE8CB2-942F-BC1A-2C94-9F2CFAD5616C}"/>
              </a:ext>
            </a:extLst>
          </p:cNvPr>
          <p:cNvSpPr/>
          <p:nvPr/>
        </p:nvSpPr>
        <p:spPr>
          <a:xfrm rot="16200000">
            <a:off x="5560963" y="4870661"/>
            <a:ext cx="381462" cy="10212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1BEE9E76-E413-D5C9-0582-1057ACC1D2E9}"/>
              </a:ext>
            </a:extLst>
          </p:cNvPr>
          <p:cNvSpPr/>
          <p:nvPr/>
        </p:nvSpPr>
        <p:spPr>
          <a:xfrm rot="4638401">
            <a:off x="7040078" y="4588547"/>
            <a:ext cx="381462" cy="102125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5EB278-B7F5-C81F-024E-9334ACEBBA5C}"/>
              </a:ext>
            </a:extLst>
          </p:cNvPr>
          <p:cNvSpPr txBox="1"/>
          <p:nvPr/>
        </p:nvSpPr>
        <p:spPr>
          <a:xfrm>
            <a:off x="6921267" y="4289284"/>
            <a:ext cx="118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j-lt"/>
              </a:rPr>
              <a:t>With binaries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EDDC41-5762-83E1-3D25-933F3E8D9434}"/>
              </a:ext>
            </a:extLst>
          </p:cNvPr>
          <p:cNvSpPr txBox="1"/>
          <p:nvPr/>
        </p:nvSpPr>
        <p:spPr>
          <a:xfrm>
            <a:off x="4641726" y="4628044"/>
            <a:ext cx="118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j-lt"/>
              </a:rPr>
              <a:t>Without binaries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7218F5-ED35-5641-337E-A4FEEB39233B}"/>
              </a:ext>
            </a:extLst>
          </p:cNvPr>
          <p:cNvSpPr txBox="1"/>
          <p:nvPr/>
        </p:nvSpPr>
        <p:spPr>
          <a:xfrm>
            <a:off x="1035882" y="3967589"/>
            <a:ext cx="2306082" cy="1167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With binaries DSNB flux increases</a:t>
            </a:r>
          </a:p>
          <a:p>
            <a:pPr>
              <a:lnSpc>
                <a:spcPct val="150000"/>
              </a:lnSpc>
            </a:pPr>
            <a:endParaRPr lang="en-US" baseline="-25000" dirty="0">
              <a:latin typeface="+mj-lt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68DFC0-8A3E-9CDF-6BDE-AF26FA8D7BDC}"/>
              </a:ext>
            </a:extLst>
          </p:cNvPr>
          <p:cNvSpPr/>
          <p:nvPr/>
        </p:nvSpPr>
        <p:spPr>
          <a:xfrm>
            <a:off x="8627731" y="3675238"/>
            <a:ext cx="3268095" cy="11256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679A58-098B-65FE-61E0-AB7F4A74E973}"/>
              </a:ext>
            </a:extLst>
          </p:cNvPr>
          <p:cNvSpPr txBox="1"/>
          <p:nvPr/>
        </p:nvSpPr>
        <p:spPr>
          <a:xfrm>
            <a:off x="8520152" y="3757906"/>
            <a:ext cx="3466013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What if black holes form instead of neutron star?</a:t>
            </a:r>
          </a:p>
        </p:txBody>
      </p:sp>
    </p:spTree>
    <p:extLst>
      <p:ext uri="{BB962C8B-B14F-4D97-AF65-F5344CB8AC3E}">
        <p14:creationId xmlns:p14="http://schemas.microsoft.com/office/powerpoint/2010/main" val="3988051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Core-collapse Supernovae Evolution III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03B55AD-44EB-1989-57DE-D3F8C7B770D8}"/>
              </a:ext>
            </a:extLst>
          </p:cNvPr>
          <p:cNvGrpSpPr/>
          <p:nvPr/>
        </p:nvGrpSpPr>
        <p:grpSpPr>
          <a:xfrm>
            <a:off x="1638494" y="2259135"/>
            <a:ext cx="4371012" cy="4504423"/>
            <a:chOff x="658779" y="2494949"/>
            <a:chExt cx="4371012" cy="450442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0F8CE5-B81E-40A7-C458-D8E69BC269C1}"/>
                </a:ext>
              </a:extLst>
            </p:cNvPr>
            <p:cNvSpPr txBox="1"/>
            <p:nvPr/>
          </p:nvSpPr>
          <p:spPr>
            <a:xfrm>
              <a:off x="1322526" y="2494949"/>
              <a:ext cx="2800390" cy="87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Massive Star (</a:t>
              </a:r>
              <a:r>
                <a:rPr lang="en-US" dirty="0" err="1">
                  <a:latin typeface="+mj-lt"/>
                </a:rPr>
                <a:t>M</a:t>
              </a:r>
              <a:r>
                <a:rPr lang="en-US" baseline="-25000" dirty="0" err="1">
                  <a:latin typeface="+mj-lt"/>
                </a:rPr>
                <a:t>star</a:t>
              </a:r>
              <a:r>
                <a:rPr lang="en-US" baseline="-25000" dirty="0">
                  <a:latin typeface="+mj-lt"/>
                </a:rPr>
                <a:t> </a:t>
              </a:r>
              <a:r>
                <a:rPr lang="en-US" dirty="0">
                  <a:latin typeface="+mj-lt"/>
                </a:rPr>
                <a:t>≳ 8 M</a:t>
              </a:r>
              <a:r>
                <a:rPr lang="en-US" baseline="-25000" dirty="0">
                  <a:latin typeface="+mj-lt"/>
                </a:rPr>
                <a:t>☉</a:t>
              </a:r>
              <a:r>
                <a:rPr lang="en-US" dirty="0">
                  <a:latin typeface="+mj-lt"/>
                </a:rPr>
                <a:t>)</a:t>
              </a:r>
            </a:p>
            <a:p>
              <a:pPr>
                <a:lnSpc>
                  <a:spcPct val="150000"/>
                </a:lnSpc>
              </a:pPr>
              <a:endParaRPr lang="en-US" dirty="0"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2979545-89EB-9F13-028A-E33434AFF5D2}"/>
                </a:ext>
              </a:extLst>
            </p:cNvPr>
            <p:cNvSpPr txBox="1"/>
            <p:nvPr/>
          </p:nvSpPr>
          <p:spPr>
            <a:xfrm>
              <a:off x="1253211" y="4763912"/>
              <a:ext cx="2298518" cy="45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Supernova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A4620C5-2813-2A3E-FF40-135BFDCA7C92}"/>
                </a:ext>
              </a:extLst>
            </p:cNvPr>
            <p:cNvCxnSpPr>
              <a:cxnSpLocks/>
            </p:cNvCxnSpPr>
            <p:nvPr/>
          </p:nvCxnSpPr>
          <p:spPr>
            <a:xfrm>
              <a:off x="1794632" y="5221923"/>
              <a:ext cx="0" cy="5569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02DD0A-A15E-9C0A-9C1D-1CF3ECFBF60E}"/>
                </a:ext>
              </a:extLst>
            </p:cNvPr>
            <p:cNvSpPr/>
            <p:nvPr/>
          </p:nvSpPr>
          <p:spPr>
            <a:xfrm>
              <a:off x="2316572" y="3062426"/>
              <a:ext cx="492037" cy="45801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769FE0-76A7-ADF7-8D41-76BA68CC8E1E}"/>
                </a:ext>
              </a:extLst>
            </p:cNvPr>
            <p:cNvSpPr/>
            <p:nvPr/>
          </p:nvSpPr>
          <p:spPr>
            <a:xfrm>
              <a:off x="1703627" y="5914140"/>
              <a:ext cx="182010" cy="19694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xplosion 1 12">
              <a:extLst>
                <a:ext uri="{FF2B5EF4-FFF2-40B4-BE49-F238E27FC236}">
                  <a16:creationId xmlns:a16="http://schemas.microsoft.com/office/drawing/2014/main" id="{E52E6F06-EC35-54B1-5A7E-B446C6E2A5A9}"/>
                </a:ext>
              </a:extLst>
            </p:cNvPr>
            <p:cNvSpPr/>
            <p:nvPr/>
          </p:nvSpPr>
          <p:spPr>
            <a:xfrm>
              <a:off x="1430645" y="4071695"/>
              <a:ext cx="909984" cy="846270"/>
            </a:xfrm>
            <a:prstGeom prst="irregularSeal1">
              <a:avLst/>
            </a:prstGeom>
            <a:solidFill>
              <a:srgbClr val="FF0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2F82C80-6684-661E-C672-B10D44624B75}"/>
                </a:ext>
              </a:extLst>
            </p:cNvPr>
            <p:cNvCxnSpPr>
              <a:cxnSpLocks/>
            </p:cNvCxnSpPr>
            <p:nvPr/>
          </p:nvCxnSpPr>
          <p:spPr>
            <a:xfrm>
              <a:off x="2562591" y="3598478"/>
              <a:ext cx="394706" cy="4719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6A30BFD-6A39-4B9E-DF4E-BE78BF1F83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8694" y="3588219"/>
              <a:ext cx="380044" cy="4821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EB25707-E5C8-9792-A346-642336B9259C}"/>
                </a:ext>
              </a:extLst>
            </p:cNvPr>
            <p:cNvSpPr txBox="1"/>
            <p:nvPr/>
          </p:nvSpPr>
          <p:spPr>
            <a:xfrm>
              <a:off x="2731273" y="4845278"/>
              <a:ext cx="2298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j-lt"/>
                </a:rPr>
                <a:t>Failed Supernova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D043DFB-C392-F93A-BCEC-C5729D59F902}"/>
                </a:ext>
              </a:extLst>
            </p:cNvPr>
            <p:cNvSpPr/>
            <p:nvPr/>
          </p:nvSpPr>
          <p:spPr>
            <a:xfrm>
              <a:off x="3351754" y="5827946"/>
              <a:ext cx="399949" cy="3693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DD8FC95-E9CE-737E-5F91-8914C8513928}"/>
                </a:ext>
              </a:extLst>
            </p:cNvPr>
            <p:cNvCxnSpPr>
              <a:cxnSpLocks/>
            </p:cNvCxnSpPr>
            <p:nvPr/>
          </p:nvCxnSpPr>
          <p:spPr>
            <a:xfrm>
              <a:off x="3539167" y="5221923"/>
              <a:ext cx="0" cy="5569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0" name="Graphic 59" descr="Thumbs Down with solid fill">
              <a:extLst>
                <a:ext uri="{FF2B5EF4-FFF2-40B4-BE49-F238E27FC236}">
                  <a16:creationId xmlns:a16="http://schemas.microsoft.com/office/drawing/2014/main" id="{4418A50B-3DC5-FD24-D397-04111BD6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91631" y="4303872"/>
              <a:ext cx="495071" cy="49507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35FBA79-B499-DD0D-132C-9111C43F05C4}"/>
                </a:ext>
              </a:extLst>
            </p:cNvPr>
            <p:cNvSpPr txBox="1"/>
            <p:nvPr/>
          </p:nvSpPr>
          <p:spPr>
            <a:xfrm>
              <a:off x="658779" y="6111085"/>
              <a:ext cx="2298518" cy="87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Neutron Star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(less neutrinos)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1FDD15-CC1B-6F1C-1877-E7709D44E54D}"/>
                </a:ext>
              </a:extLst>
            </p:cNvPr>
            <p:cNvSpPr txBox="1"/>
            <p:nvPr/>
          </p:nvSpPr>
          <p:spPr>
            <a:xfrm>
              <a:off x="2402470" y="6125863"/>
              <a:ext cx="2298518" cy="87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Black Hole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(more neutrinos)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320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Core-collapse Supernovae Evolution III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03B55AD-44EB-1989-57DE-D3F8C7B770D8}"/>
              </a:ext>
            </a:extLst>
          </p:cNvPr>
          <p:cNvGrpSpPr/>
          <p:nvPr/>
        </p:nvGrpSpPr>
        <p:grpSpPr>
          <a:xfrm>
            <a:off x="1638494" y="2259135"/>
            <a:ext cx="4371012" cy="4504423"/>
            <a:chOff x="658779" y="2494949"/>
            <a:chExt cx="4371012" cy="450442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0F8CE5-B81E-40A7-C458-D8E69BC269C1}"/>
                </a:ext>
              </a:extLst>
            </p:cNvPr>
            <p:cNvSpPr txBox="1"/>
            <p:nvPr/>
          </p:nvSpPr>
          <p:spPr>
            <a:xfrm>
              <a:off x="1322526" y="2494949"/>
              <a:ext cx="2800390" cy="87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Massive Star (</a:t>
              </a:r>
              <a:r>
                <a:rPr lang="en-US" dirty="0" err="1">
                  <a:latin typeface="+mj-lt"/>
                </a:rPr>
                <a:t>M</a:t>
              </a:r>
              <a:r>
                <a:rPr lang="en-US" baseline="-25000" dirty="0" err="1">
                  <a:latin typeface="+mj-lt"/>
                </a:rPr>
                <a:t>star</a:t>
              </a:r>
              <a:r>
                <a:rPr lang="en-US" baseline="-25000" dirty="0">
                  <a:latin typeface="+mj-lt"/>
                </a:rPr>
                <a:t> </a:t>
              </a:r>
              <a:r>
                <a:rPr lang="en-US" dirty="0">
                  <a:latin typeface="+mj-lt"/>
                </a:rPr>
                <a:t>≳ 8 M</a:t>
              </a:r>
              <a:r>
                <a:rPr lang="en-US" baseline="-25000" dirty="0">
                  <a:latin typeface="+mj-lt"/>
                </a:rPr>
                <a:t>☉</a:t>
              </a:r>
              <a:r>
                <a:rPr lang="en-US" dirty="0">
                  <a:latin typeface="+mj-lt"/>
                </a:rPr>
                <a:t>)</a:t>
              </a:r>
            </a:p>
            <a:p>
              <a:pPr>
                <a:lnSpc>
                  <a:spcPct val="150000"/>
                </a:lnSpc>
              </a:pPr>
              <a:endParaRPr lang="en-US" dirty="0"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2979545-89EB-9F13-028A-E33434AFF5D2}"/>
                </a:ext>
              </a:extLst>
            </p:cNvPr>
            <p:cNvSpPr txBox="1"/>
            <p:nvPr/>
          </p:nvSpPr>
          <p:spPr>
            <a:xfrm>
              <a:off x="1253211" y="4763912"/>
              <a:ext cx="2298518" cy="45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Supernova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A4620C5-2813-2A3E-FF40-135BFDCA7C92}"/>
                </a:ext>
              </a:extLst>
            </p:cNvPr>
            <p:cNvCxnSpPr>
              <a:cxnSpLocks/>
            </p:cNvCxnSpPr>
            <p:nvPr/>
          </p:nvCxnSpPr>
          <p:spPr>
            <a:xfrm>
              <a:off x="1794632" y="5221923"/>
              <a:ext cx="0" cy="5569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02DD0A-A15E-9C0A-9C1D-1CF3ECFBF60E}"/>
                </a:ext>
              </a:extLst>
            </p:cNvPr>
            <p:cNvSpPr/>
            <p:nvPr/>
          </p:nvSpPr>
          <p:spPr>
            <a:xfrm>
              <a:off x="2316572" y="3062426"/>
              <a:ext cx="492037" cy="45801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769FE0-76A7-ADF7-8D41-76BA68CC8E1E}"/>
                </a:ext>
              </a:extLst>
            </p:cNvPr>
            <p:cNvSpPr/>
            <p:nvPr/>
          </p:nvSpPr>
          <p:spPr>
            <a:xfrm>
              <a:off x="1703627" y="5914140"/>
              <a:ext cx="182010" cy="19694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xplosion 1 12">
              <a:extLst>
                <a:ext uri="{FF2B5EF4-FFF2-40B4-BE49-F238E27FC236}">
                  <a16:creationId xmlns:a16="http://schemas.microsoft.com/office/drawing/2014/main" id="{E52E6F06-EC35-54B1-5A7E-B446C6E2A5A9}"/>
                </a:ext>
              </a:extLst>
            </p:cNvPr>
            <p:cNvSpPr/>
            <p:nvPr/>
          </p:nvSpPr>
          <p:spPr>
            <a:xfrm>
              <a:off x="1430645" y="4071695"/>
              <a:ext cx="909984" cy="846270"/>
            </a:xfrm>
            <a:prstGeom prst="irregularSeal1">
              <a:avLst/>
            </a:prstGeom>
            <a:solidFill>
              <a:srgbClr val="FF0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2F82C80-6684-661E-C672-B10D44624B75}"/>
                </a:ext>
              </a:extLst>
            </p:cNvPr>
            <p:cNvCxnSpPr>
              <a:cxnSpLocks/>
            </p:cNvCxnSpPr>
            <p:nvPr/>
          </p:nvCxnSpPr>
          <p:spPr>
            <a:xfrm>
              <a:off x="2562591" y="3598478"/>
              <a:ext cx="394706" cy="4719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6A30BFD-6A39-4B9E-DF4E-BE78BF1F83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8694" y="3588219"/>
              <a:ext cx="380044" cy="4821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EB25707-E5C8-9792-A346-642336B9259C}"/>
                </a:ext>
              </a:extLst>
            </p:cNvPr>
            <p:cNvSpPr txBox="1"/>
            <p:nvPr/>
          </p:nvSpPr>
          <p:spPr>
            <a:xfrm>
              <a:off x="2731273" y="4845278"/>
              <a:ext cx="2298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j-lt"/>
                </a:rPr>
                <a:t>Failed Supernova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D043DFB-C392-F93A-BCEC-C5729D59F902}"/>
                </a:ext>
              </a:extLst>
            </p:cNvPr>
            <p:cNvSpPr/>
            <p:nvPr/>
          </p:nvSpPr>
          <p:spPr>
            <a:xfrm>
              <a:off x="3351754" y="5827946"/>
              <a:ext cx="399949" cy="3693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DD8FC95-E9CE-737E-5F91-8914C8513928}"/>
                </a:ext>
              </a:extLst>
            </p:cNvPr>
            <p:cNvCxnSpPr>
              <a:cxnSpLocks/>
            </p:cNvCxnSpPr>
            <p:nvPr/>
          </p:nvCxnSpPr>
          <p:spPr>
            <a:xfrm>
              <a:off x="3539167" y="5221923"/>
              <a:ext cx="0" cy="5569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0" name="Graphic 59" descr="Thumbs Down with solid fill">
              <a:extLst>
                <a:ext uri="{FF2B5EF4-FFF2-40B4-BE49-F238E27FC236}">
                  <a16:creationId xmlns:a16="http://schemas.microsoft.com/office/drawing/2014/main" id="{4418A50B-3DC5-FD24-D397-04111BD6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91631" y="4303872"/>
              <a:ext cx="495071" cy="49507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35FBA79-B499-DD0D-132C-9111C43F05C4}"/>
                </a:ext>
              </a:extLst>
            </p:cNvPr>
            <p:cNvSpPr txBox="1"/>
            <p:nvPr/>
          </p:nvSpPr>
          <p:spPr>
            <a:xfrm>
              <a:off x="658779" y="6111085"/>
              <a:ext cx="2298518" cy="87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Neutron Star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(less neutrinos)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1FDD15-CC1B-6F1C-1877-E7709D44E54D}"/>
                </a:ext>
              </a:extLst>
            </p:cNvPr>
            <p:cNvSpPr txBox="1"/>
            <p:nvPr/>
          </p:nvSpPr>
          <p:spPr>
            <a:xfrm>
              <a:off x="2402470" y="6125863"/>
              <a:ext cx="2298518" cy="87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Black Hole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(more neutrinos)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E57FFE43-CCD3-2A02-1AB1-D75080F2C401}"/>
              </a:ext>
            </a:extLst>
          </p:cNvPr>
          <p:cNvSpPr txBox="1"/>
          <p:nvPr/>
        </p:nvSpPr>
        <p:spPr>
          <a:xfrm>
            <a:off x="6884063" y="2553401"/>
            <a:ext cx="4358975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Can include with binaries for new prediction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via the average neutrino spectrum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5BD606-799C-A79D-0669-4C9A404FF5E6}"/>
              </a:ext>
            </a:extLst>
          </p:cNvPr>
          <p:cNvGrpSpPr/>
          <p:nvPr/>
        </p:nvGrpSpPr>
        <p:grpSpPr>
          <a:xfrm>
            <a:off x="6009506" y="3352405"/>
            <a:ext cx="6230853" cy="1024924"/>
            <a:chOff x="5765800" y="3268779"/>
            <a:chExt cx="6220485" cy="9762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E442921-0269-D35B-C895-DDDB159A3193}"/>
                    </a:ext>
                  </a:extLst>
                </p:cNvPr>
                <p:cNvSpPr txBox="1"/>
                <p:nvPr/>
              </p:nvSpPr>
              <p:spPr>
                <a:xfrm>
                  <a:off x="5765800" y="3268779"/>
                  <a:ext cx="6220485" cy="976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𝑑𝐸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l-GR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E442921-0269-D35B-C895-DDDB159A3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800" y="3268779"/>
                  <a:ext cx="6220485" cy="976229"/>
                </a:xfrm>
                <a:prstGeom prst="rect">
                  <a:avLst/>
                </a:prstGeom>
                <a:blipFill>
                  <a:blip r:embed="rId4"/>
                  <a:stretch>
                    <a:fillRect l="-407" t="-82716" r="-1018" b="-1567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C8098C-5807-70FC-084C-EF8E9C989E58}"/>
                </a:ext>
              </a:extLst>
            </p:cNvPr>
            <p:cNvSpPr/>
            <p:nvPr/>
          </p:nvSpPr>
          <p:spPr>
            <a:xfrm>
              <a:off x="8236836" y="3657600"/>
              <a:ext cx="1305097" cy="482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9053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Core-collapse Supernovae Evolution III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03B55AD-44EB-1989-57DE-D3F8C7B770D8}"/>
              </a:ext>
            </a:extLst>
          </p:cNvPr>
          <p:cNvGrpSpPr/>
          <p:nvPr/>
        </p:nvGrpSpPr>
        <p:grpSpPr>
          <a:xfrm>
            <a:off x="1638494" y="2259135"/>
            <a:ext cx="4371012" cy="4504423"/>
            <a:chOff x="658779" y="2494949"/>
            <a:chExt cx="4371012" cy="450442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0F8CE5-B81E-40A7-C458-D8E69BC269C1}"/>
                </a:ext>
              </a:extLst>
            </p:cNvPr>
            <p:cNvSpPr txBox="1"/>
            <p:nvPr/>
          </p:nvSpPr>
          <p:spPr>
            <a:xfrm>
              <a:off x="1322526" y="2494949"/>
              <a:ext cx="2800390" cy="87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Massive Star (</a:t>
              </a:r>
              <a:r>
                <a:rPr lang="en-US" dirty="0" err="1">
                  <a:latin typeface="+mj-lt"/>
                </a:rPr>
                <a:t>M</a:t>
              </a:r>
              <a:r>
                <a:rPr lang="en-US" baseline="-25000" dirty="0" err="1">
                  <a:latin typeface="+mj-lt"/>
                </a:rPr>
                <a:t>star</a:t>
              </a:r>
              <a:r>
                <a:rPr lang="en-US" baseline="-25000" dirty="0">
                  <a:latin typeface="+mj-lt"/>
                </a:rPr>
                <a:t> </a:t>
              </a:r>
              <a:r>
                <a:rPr lang="en-US" dirty="0">
                  <a:latin typeface="+mj-lt"/>
                </a:rPr>
                <a:t>≳ 8 M</a:t>
              </a:r>
              <a:r>
                <a:rPr lang="en-US" baseline="-25000" dirty="0">
                  <a:latin typeface="+mj-lt"/>
                </a:rPr>
                <a:t>☉</a:t>
              </a:r>
              <a:r>
                <a:rPr lang="en-US" dirty="0">
                  <a:latin typeface="+mj-lt"/>
                </a:rPr>
                <a:t>)</a:t>
              </a:r>
            </a:p>
            <a:p>
              <a:pPr>
                <a:lnSpc>
                  <a:spcPct val="150000"/>
                </a:lnSpc>
              </a:pPr>
              <a:endParaRPr lang="en-US" dirty="0"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2979545-89EB-9F13-028A-E33434AFF5D2}"/>
                </a:ext>
              </a:extLst>
            </p:cNvPr>
            <p:cNvSpPr txBox="1"/>
            <p:nvPr/>
          </p:nvSpPr>
          <p:spPr>
            <a:xfrm>
              <a:off x="1253211" y="4763912"/>
              <a:ext cx="2298518" cy="45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Supernova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A4620C5-2813-2A3E-FF40-135BFDCA7C92}"/>
                </a:ext>
              </a:extLst>
            </p:cNvPr>
            <p:cNvCxnSpPr>
              <a:cxnSpLocks/>
            </p:cNvCxnSpPr>
            <p:nvPr/>
          </p:nvCxnSpPr>
          <p:spPr>
            <a:xfrm>
              <a:off x="1794632" y="5221923"/>
              <a:ext cx="0" cy="5569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02DD0A-A15E-9C0A-9C1D-1CF3ECFBF60E}"/>
                </a:ext>
              </a:extLst>
            </p:cNvPr>
            <p:cNvSpPr/>
            <p:nvPr/>
          </p:nvSpPr>
          <p:spPr>
            <a:xfrm>
              <a:off x="2316572" y="3062426"/>
              <a:ext cx="492037" cy="45801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769FE0-76A7-ADF7-8D41-76BA68CC8E1E}"/>
                </a:ext>
              </a:extLst>
            </p:cNvPr>
            <p:cNvSpPr/>
            <p:nvPr/>
          </p:nvSpPr>
          <p:spPr>
            <a:xfrm>
              <a:off x="1703627" y="5914140"/>
              <a:ext cx="182010" cy="19694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xplosion 1 12">
              <a:extLst>
                <a:ext uri="{FF2B5EF4-FFF2-40B4-BE49-F238E27FC236}">
                  <a16:creationId xmlns:a16="http://schemas.microsoft.com/office/drawing/2014/main" id="{E52E6F06-EC35-54B1-5A7E-B446C6E2A5A9}"/>
                </a:ext>
              </a:extLst>
            </p:cNvPr>
            <p:cNvSpPr/>
            <p:nvPr/>
          </p:nvSpPr>
          <p:spPr>
            <a:xfrm>
              <a:off x="1430645" y="4071695"/>
              <a:ext cx="909984" cy="846270"/>
            </a:xfrm>
            <a:prstGeom prst="irregularSeal1">
              <a:avLst/>
            </a:prstGeom>
            <a:solidFill>
              <a:srgbClr val="FF0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2F82C80-6684-661E-C672-B10D44624B75}"/>
                </a:ext>
              </a:extLst>
            </p:cNvPr>
            <p:cNvCxnSpPr>
              <a:cxnSpLocks/>
            </p:cNvCxnSpPr>
            <p:nvPr/>
          </p:nvCxnSpPr>
          <p:spPr>
            <a:xfrm>
              <a:off x="2562591" y="3598478"/>
              <a:ext cx="394706" cy="4719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6A30BFD-6A39-4B9E-DF4E-BE78BF1F83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8694" y="3588219"/>
              <a:ext cx="380044" cy="4821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EB25707-E5C8-9792-A346-642336B9259C}"/>
                </a:ext>
              </a:extLst>
            </p:cNvPr>
            <p:cNvSpPr txBox="1"/>
            <p:nvPr/>
          </p:nvSpPr>
          <p:spPr>
            <a:xfrm>
              <a:off x="2731273" y="4845278"/>
              <a:ext cx="2298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j-lt"/>
                </a:rPr>
                <a:t>Failed Supernova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D043DFB-C392-F93A-BCEC-C5729D59F902}"/>
                </a:ext>
              </a:extLst>
            </p:cNvPr>
            <p:cNvSpPr/>
            <p:nvPr/>
          </p:nvSpPr>
          <p:spPr>
            <a:xfrm>
              <a:off x="3351754" y="5827946"/>
              <a:ext cx="399949" cy="3693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DD8FC95-E9CE-737E-5F91-8914C8513928}"/>
                </a:ext>
              </a:extLst>
            </p:cNvPr>
            <p:cNvCxnSpPr>
              <a:cxnSpLocks/>
            </p:cNvCxnSpPr>
            <p:nvPr/>
          </p:nvCxnSpPr>
          <p:spPr>
            <a:xfrm>
              <a:off x="3539167" y="5221923"/>
              <a:ext cx="0" cy="5569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0" name="Graphic 59" descr="Thumbs Down with solid fill">
              <a:extLst>
                <a:ext uri="{FF2B5EF4-FFF2-40B4-BE49-F238E27FC236}">
                  <a16:creationId xmlns:a16="http://schemas.microsoft.com/office/drawing/2014/main" id="{4418A50B-3DC5-FD24-D397-04111BD6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91631" y="4303872"/>
              <a:ext cx="495071" cy="49507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35FBA79-B499-DD0D-132C-9111C43F05C4}"/>
                </a:ext>
              </a:extLst>
            </p:cNvPr>
            <p:cNvSpPr txBox="1"/>
            <p:nvPr/>
          </p:nvSpPr>
          <p:spPr>
            <a:xfrm>
              <a:off x="658779" y="6111085"/>
              <a:ext cx="2298518" cy="87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Neutron Star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(less neutrinos)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51FDD15-CC1B-6F1C-1877-E7709D44E54D}"/>
                </a:ext>
              </a:extLst>
            </p:cNvPr>
            <p:cNvSpPr txBox="1"/>
            <p:nvPr/>
          </p:nvSpPr>
          <p:spPr>
            <a:xfrm>
              <a:off x="2402470" y="6125863"/>
              <a:ext cx="2298518" cy="87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Black Hole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(more neutrinos)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E57FFE43-CCD3-2A02-1AB1-D75080F2C401}"/>
              </a:ext>
            </a:extLst>
          </p:cNvPr>
          <p:cNvSpPr txBox="1"/>
          <p:nvPr/>
        </p:nvSpPr>
        <p:spPr>
          <a:xfrm>
            <a:off x="6884063" y="2553401"/>
            <a:ext cx="4358975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Can include with binaries for new prediction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via the average neutrino spectrum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5BD606-799C-A79D-0669-4C9A404FF5E6}"/>
              </a:ext>
            </a:extLst>
          </p:cNvPr>
          <p:cNvGrpSpPr/>
          <p:nvPr/>
        </p:nvGrpSpPr>
        <p:grpSpPr>
          <a:xfrm>
            <a:off x="6009506" y="3352405"/>
            <a:ext cx="6230853" cy="1024924"/>
            <a:chOff x="5765800" y="3268779"/>
            <a:chExt cx="6220485" cy="9762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E442921-0269-D35B-C895-DDDB159A3193}"/>
                    </a:ext>
                  </a:extLst>
                </p:cNvPr>
                <p:cNvSpPr txBox="1"/>
                <p:nvPr/>
              </p:nvSpPr>
              <p:spPr>
                <a:xfrm>
                  <a:off x="5765800" y="3268779"/>
                  <a:ext cx="6220485" cy="9762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𝑑𝐸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l-GR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E442921-0269-D35B-C895-DDDB159A3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800" y="3268779"/>
                  <a:ext cx="6220485" cy="976229"/>
                </a:xfrm>
                <a:prstGeom prst="rect">
                  <a:avLst/>
                </a:prstGeom>
                <a:blipFill>
                  <a:blip r:embed="rId4"/>
                  <a:stretch>
                    <a:fillRect l="-407" t="-82716" r="-1018" b="-1567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C8098C-5807-70FC-084C-EF8E9C989E58}"/>
                </a:ext>
              </a:extLst>
            </p:cNvPr>
            <p:cNvSpPr/>
            <p:nvPr/>
          </p:nvSpPr>
          <p:spPr>
            <a:xfrm>
              <a:off x="8236836" y="3657600"/>
              <a:ext cx="1305097" cy="482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5DF746C-5961-DD21-2ACA-4BE4E9D9B0FB}"/>
              </a:ext>
            </a:extLst>
          </p:cNvPr>
          <p:cNvSpPr/>
          <p:nvPr/>
        </p:nvSpPr>
        <p:spPr>
          <a:xfrm>
            <a:off x="7058813" y="4934221"/>
            <a:ext cx="4198155" cy="9410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0F86C2-55FA-F8F5-149B-2FCC6DB0D570}"/>
              </a:ext>
            </a:extLst>
          </p:cNvPr>
          <p:cNvSpPr txBox="1"/>
          <p:nvPr/>
        </p:nvSpPr>
        <p:spPr>
          <a:xfrm>
            <a:off x="7085751" y="4895257"/>
            <a:ext cx="4181599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But we do not know how many supernovae form black holes vs neutron stars?</a:t>
            </a:r>
          </a:p>
        </p:txBody>
      </p:sp>
    </p:spTree>
    <p:extLst>
      <p:ext uri="{BB962C8B-B14F-4D97-AF65-F5344CB8AC3E}">
        <p14:creationId xmlns:p14="http://schemas.microsoft.com/office/powerpoint/2010/main" val="2692717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Current Project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901-84A4-3E3C-F90E-20566490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9CB55-9C59-CD1A-2715-3C038896FE91}"/>
              </a:ext>
            </a:extLst>
          </p:cNvPr>
          <p:cNvSpPr txBox="1"/>
          <p:nvPr/>
        </p:nvSpPr>
        <p:spPr>
          <a:xfrm>
            <a:off x="-389190" y="2281836"/>
            <a:ext cx="6591564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Use two sets of simulated data: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7F4840-E2DE-A2BB-7F57-483825CD1E42}"/>
              </a:ext>
            </a:extLst>
          </p:cNvPr>
          <p:cNvSpPr txBox="1"/>
          <p:nvPr/>
        </p:nvSpPr>
        <p:spPr>
          <a:xfrm>
            <a:off x="3799164" y="5939447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 [4]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1A49C-661E-42A1-5F5C-890D5B05A951}"/>
              </a:ext>
            </a:extLst>
          </p:cNvPr>
          <p:cNvSpPr txBox="1"/>
          <p:nvPr/>
        </p:nvSpPr>
        <p:spPr>
          <a:xfrm>
            <a:off x="1266444" y="3481452"/>
            <a:ext cx="2479096" cy="11154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>
                <a:latin typeface="+mj-lt"/>
              </a:rPr>
              <a:t>Supernova simulations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Knows remnant type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 (</a:t>
            </a:r>
            <a:r>
              <a:rPr lang="en-US" sz="1400" dirty="0" err="1">
                <a:latin typeface="+mj-lt"/>
              </a:rPr>
              <a:t>Sukhbold</a:t>
            </a:r>
            <a:r>
              <a:rPr lang="en-US" sz="1400" dirty="0">
                <a:latin typeface="+mj-lt"/>
              </a:rPr>
              <a:t> et al. 2015)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BDA694-62D9-A488-BDAD-0E1102D48B42}"/>
              </a:ext>
            </a:extLst>
          </p:cNvPr>
          <p:cNvSpPr txBox="1"/>
          <p:nvPr/>
        </p:nvSpPr>
        <p:spPr>
          <a:xfrm>
            <a:off x="3312518" y="4169697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 [5]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41976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Current Project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901-84A4-3E3C-F90E-20566490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9CB55-9C59-CD1A-2715-3C038896FE91}"/>
              </a:ext>
            </a:extLst>
          </p:cNvPr>
          <p:cNvSpPr txBox="1"/>
          <p:nvPr/>
        </p:nvSpPr>
        <p:spPr>
          <a:xfrm>
            <a:off x="-389190" y="2281836"/>
            <a:ext cx="6591564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Use two sets of simulated data: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7F4840-E2DE-A2BB-7F57-483825CD1E42}"/>
              </a:ext>
            </a:extLst>
          </p:cNvPr>
          <p:cNvSpPr txBox="1"/>
          <p:nvPr/>
        </p:nvSpPr>
        <p:spPr>
          <a:xfrm>
            <a:off x="3799164" y="5939447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 [4]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1A49C-661E-42A1-5F5C-890D5B05A951}"/>
              </a:ext>
            </a:extLst>
          </p:cNvPr>
          <p:cNvSpPr txBox="1"/>
          <p:nvPr/>
        </p:nvSpPr>
        <p:spPr>
          <a:xfrm>
            <a:off x="1266444" y="3481452"/>
            <a:ext cx="2479096" cy="11154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>
                <a:latin typeface="+mj-lt"/>
              </a:rPr>
              <a:t>Supernova simulations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Knows remnant type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 (</a:t>
            </a:r>
            <a:r>
              <a:rPr lang="en-US" sz="1400" dirty="0" err="1">
                <a:latin typeface="+mj-lt"/>
              </a:rPr>
              <a:t>Sukhbold</a:t>
            </a:r>
            <a:r>
              <a:rPr lang="en-US" sz="1400" dirty="0">
                <a:latin typeface="+mj-lt"/>
              </a:rPr>
              <a:t> et al. 2015) 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80AB8D3C-C115-F987-7BCA-9CAE8330A013}"/>
              </a:ext>
            </a:extLst>
          </p:cNvPr>
          <p:cNvSpPr/>
          <p:nvPr/>
        </p:nvSpPr>
        <p:spPr>
          <a:xfrm>
            <a:off x="3826742" y="3902950"/>
            <a:ext cx="577442" cy="1471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B6BB02-4D55-BDD9-8580-5664F1B6DE07}"/>
              </a:ext>
            </a:extLst>
          </p:cNvPr>
          <p:cNvSpPr txBox="1"/>
          <p:nvPr/>
        </p:nvSpPr>
        <p:spPr>
          <a:xfrm>
            <a:off x="4536638" y="3561646"/>
            <a:ext cx="2618765" cy="792268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>
                <a:latin typeface="+mj-lt"/>
              </a:rPr>
              <a:t>Criterion</a:t>
            </a:r>
            <a:r>
              <a:rPr lang="en-US" dirty="0">
                <a:latin typeface="+mj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To distinguish progenitors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BDA694-62D9-A488-BDAD-0E1102D48B42}"/>
              </a:ext>
            </a:extLst>
          </p:cNvPr>
          <p:cNvSpPr txBox="1"/>
          <p:nvPr/>
        </p:nvSpPr>
        <p:spPr>
          <a:xfrm>
            <a:off x="3312518" y="4169697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 [5]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74625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Current Project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901-84A4-3E3C-F90E-20566490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9CB55-9C59-CD1A-2715-3C038896FE91}"/>
              </a:ext>
            </a:extLst>
          </p:cNvPr>
          <p:cNvSpPr txBox="1"/>
          <p:nvPr/>
        </p:nvSpPr>
        <p:spPr>
          <a:xfrm>
            <a:off x="-389190" y="2281836"/>
            <a:ext cx="6591564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Use two sets of simulated data: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7F4840-E2DE-A2BB-7F57-483825CD1E42}"/>
              </a:ext>
            </a:extLst>
          </p:cNvPr>
          <p:cNvSpPr txBox="1"/>
          <p:nvPr/>
        </p:nvSpPr>
        <p:spPr>
          <a:xfrm>
            <a:off x="3799164" y="5939447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 [4]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1A49C-661E-42A1-5F5C-890D5B05A951}"/>
              </a:ext>
            </a:extLst>
          </p:cNvPr>
          <p:cNvSpPr txBox="1"/>
          <p:nvPr/>
        </p:nvSpPr>
        <p:spPr>
          <a:xfrm>
            <a:off x="1266444" y="3481452"/>
            <a:ext cx="2479096" cy="11154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>
                <a:latin typeface="+mj-lt"/>
              </a:rPr>
              <a:t>Supernova simulations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Knows remnant type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 (</a:t>
            </a:r>
            <a:r>
              <a:rPr lang="en-US" sz="1400" dirty="0" err="1">
                <a:latin typeface="+mj-lt"/>
              </a:rPr>
              <a:t>Sukhbold</a:t>
            </a:r>
            <a:r>
              <a:rPr lang="en-US" sz="1400" dirty="0">
                <a:latin typeface="+mj-lt"/>
              </a:rPr>
              <a:t> et al. 2015) 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80AB8D3C-C115-F987-7BCA-9CAE8330A013}"/>
              </a:ext>
            </a:extLst>
          </p:cNvPr>
          <p:cNvSpPr/>
          <p:nvPr/>
        </p:nvSpPr>
        <p:spPr>
          <a:xfrm>
            <a:off x="3826742" y="3902950"/>
            <a:ext cx="577442" cy="1471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FACA06-2926-174D-D8C4-9007918B762D}"/>
              </a:ext>
            </a:extLst>
          </p:cNvPr>
          <p:cNvSpPr txBox="1"/>
          <p:nvPr/>
        </p:nvSpPr>
        <p:spPr>
          <a:xfrm>
            <a:off x="4161211" y="4983607"/>
            <a:ext cx="3142560" cy="111543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>
                <a:latin typeface="+mj-lt"/>
              </a:rPr>
              <a:t>Binary synthesis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Blind to remnant type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(used in Horiuchi et al. 2021)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B6BB02-4D55-BDD9-8580-5664F1B6DE07}"/>
              </a:ext>
            </a:extLst>
          </p:cNvPr>
          <p:cNvSpPr txBox="1"/>
          <p:nvPr/>
        </p:nvSpPr>
        <p:spPr>
          <a:xfrm>
            <a:off x="4536638" y="3561646"/>
            <a:ext cx="2618765" cy="792268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>
                <a:latin typeface="+mj-lt"/>
              </a:rPr>
              <a:t>Criterion</a:t>
            </a:r>
            <a:r>
              <a:rPr lang="en-US" dirty="0">
                <a:latin typeface="+mj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To distinguish progenitors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BDA694-62D9-A488-BDAD-0E1102D48B42}"/>
              </a:ext>
            </a:extLst>
          </p:cNvPr>
          <p:cNvSpPr txBox="1"/>
          <p:nvPr/>
        </p:nvSpPr>
        <p:spPr>
          <a:xfrm>
            <a:off x="3312518" y="4169697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 [5]</a:t>
            </a:r>
            <a:endParaRPr lang="en-US" sz="1000" dirty="0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5B63BC7F-6D17-2D97-C4FB-7BEF36FF4F99}"/>
              </a:ext>
            </a:extLst>
          </p:cNvPr>
          <p:cNvSpPr/>
          <p:nvPr/>
        </p:nvSpPr>
        <p:spPr>
          <a:xfrm>
            <a:off x="5548974" y="4451977"/>
            <a:ext cx="367035" cy="3469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4484D0-2508-30B0-D692-BA8189D4C3EF}"/>
              </a:ext>
            </a:extLst>
          </p:cNvPr>
          <p:cNvSpPr txBox="1"/>
          <p:nvPr/>
        </p:nvSpPr>
        <p:spPr>
          <a:xfrm>
            <a:off x="6669459" y="5705018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 [4]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80802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Current Project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901-84A4-3E3C-F90E-20566490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9CB55-9C59-CD1A-2715-3C038896FE91}"/>
              </a:ext>
            </a:extLst>
          </p:cNvPr>
          <p:cNvSpPr txBox="1"/>
          <p:nvPr/>
        </p:nvSpPr>
        <p:spPr>
          <a:xfrm>
            <a:off x="-389190" y="2281836"/>
            <a:ext cx="6591564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Use two sets of simulated data: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7F4840-E2DE-A2BB-7F57-483825CD1E42}"/>
              </a:ext>
            </a:extLst>
          </p:cNvPr>
          <p:cNvSpPr txBox="1"/>
          <p:nvPr/>
        </p:nvSpPr>
        <p:spPr>
          <a:xfrm>
            <a:off x="3799164" y="5939447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 [4]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1A49C-661E-42A1-5F5C-890D5B05A951}"/>
              </a:ext>
            </a:extLst>
          </p:cNvPr>
          <p:cNvSpPr txBox="1"/>
          <p:nvPr/>
        </p:nvSpPr>
        <p:spPr>
          <a:xfrm>
            <a:off x="1266444" y="3481452"/>
            <a:ext cx="2479096" cy="11154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>
                <a:latin typeface="+mj-lt"/>
              </a:rPr>
              <a:t>Supernova simulations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Knows remnant type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 (</a:t>
            </a:r>
            <a:r>
              <a:rPr lang="en-US" sz="1400" dirty="0" err="1">
                <a:latin typeface="+mj-lt"/>
              </a:rPr>
              <a:t>Sukhbold</a:t>
            </a:r>
            <a:r>
              <a:rPr lang="en-US" sz="1400" dirty="0">
                <a:latin typeface="+mj-lt"/>
              </a:rPr>
              <a:t> et al. 2015) 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80AB8D3C-C115-F987-7BCA-9CAE8330A013}"/>
              </a:ext>
            </a:extLst>
          </p:cNvPr>
          <p:cNvSpPr/>
          <p:nvPr/>
        </p:nvSpPr>
        <p:spPr>
          <a:xfrm>
            <a:off x="3826742" y="3902950"/>
            <a:ext cx="577442" cy="1471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FACA06-2926-174D-D8C4-9007918B762D}"/>
              </a:ext>
            </a:extLst>
          </p:cNvPr>
          <p:cNvSpPr txBox="1"/>
          <p:nvPr/>
        </p:nvSpPr>
        <p:spPr>
          <a:xfrm>
            <a:off x="4161211" y="4983607"/>
            <a:ext cx="3142560" cy="111543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>
                <a:latin typeface="+mj-lt"/>
              </a:rPr>
              <a:t>Binary synthesis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Blind to remnant type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(used in Horiuchi et al. 2021)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B6BB02-4D55-BDD9-8580-5664F1B6DE07}"/>
              </a:ext>
            </a:extLst>
          </p:cNvPr>
          <p:cNvSpPr txBox="1"/>
          <p:nvPr/>
        </p:nvSpPr>
        <p:spPr>
          <a:xfrm>
            <a:off x="4536638" y="3561646"/>
            <a:ext cx="2618765" cy="792268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>
                <a:latin typeface="+mj-lt"/>
              </a:rPr>
              <a:t>Criterion</a:t>
            </a:r>
            <a:r>
              <a:rPr lang="en-US" dirty="0">
                <a:latin typeface="+mj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To distinguish progenitors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BDA694-62D9-A488-BDAD-0E1102D48B42}"/>
              </a:ext>
            </a:extLst>
          </p:cNvPr>
          <p:cNvSpPr txBox="1"/>
          <p:nvPr/>
        </p:nvSpPr>
        <p:spPr>
          <a:xfrm>
            <a:off x="3312518" y="4169697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 [5]</a:t>
            </a:r>
            <a:endParaRPr lang="en-US" sz="1000" dirty="0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5B63BC7F-6D17-2D97-C4FB-7BEF36FF4F99}"/>
              </a:ext>
            </a:extLst>
          </p:cNvPr>
          <p:cNvSpPr/>
          <p:nvPr/>
        </p:nvSpPr>
        <p:spPr>
          <a:xfrm>
            <a:off x="5548974" y="4451977"/>
            <a:ext cx="367035" cy="3469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814127-DAB4-5D3B-D8ED-55628D5BDABE}"/>
              </a:ext>
            </a:extLst>
          </p:cNvPr>
          <p:cNvSpPr txBox="1"/>
          <p:nvPr/>
        </p:nvSpPr>
        <p:spPr>
          <a:xfrm>
            <a:off x="8727046" y="4200586"/>
            <a:ext cx="1986588" cy="1196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>
                <a:latin typeface="+mj-lt"/>
              </a:rPr>
              <a:t>Neutrino spectra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+mj-lt"/>
              </a:rPr>
              <a:t>And </a:t>
            </a:r>
          </a:p>
          <a:p>
            <a:pPr algn="ctr">
              <a:lnSpc>
                <a:spcPct val="150000"/>
              </a:lnSpc>
            </a:pPr>
            <a:r>
              <a:rPr lang="en-US" u="sng" dirty="0">
                <a:latin typeface="+mj-lt"/>
              </a:rPr>
              <a:t>DSNB flux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4484D0-2508-30B0-D692-BA8189D4C3EF}"/>
              </a:ext>
            </a:extLst>
          </p:cNvPr>
          <p:cNvSpPr txBox="1"/>
          <p:nvPr/>
        </p:nvSpPr>
        <p:spPr>
          <a:xfrm>
            <a:off x="6669459" y="5705018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 [4]</a:t>
            </a:r>
            <a:endParaRPr lang="en-US" sz="10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8469DC5-2A27-4092-80A1-734231DF8C3E}"/>
              </a:ext>
            </a:extLst>
          </p:cNvPr>
          <p:cNvSpPr/>
          <p:nvPr/>
        </p:nvSpPr>
        <p:spPr>
          <a:xfrm>
            <a:off x="8022484" y="4772329"/>
            <a:ext cx="577442" cy="1471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13697E4-080E-8A37-037B-E26BE16A15F9}"/>
              </a:ext>
            </a:extLst>
          </p:cNvPr>
          <p:cNvSpPr/>
          <p:nvPr/>
        </p:nvSpPr>
        <p:spPr>
          <a:xfrm>
            <a:off x="7155403" y="3429000"/>
            <a:ext cx="1289857" cy="2833777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7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Current Project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901-84A4-3E3C-F90E-20566490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9CB55-9C59-CD1A-2715-3C038896FE91}"/>
              </a:ext>
            </a:extLst>
          </p:cNvPr>
          <p:cNvSpPr txBox="1"/>
          <p:nvPr/>
        </p:nvSpPr>
        <p:spPr>
          <a:xfrm>
            <a:off x="1372726" y="2294169"/>
            <a:ext cx="3417062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Preliminary result (not at Earth):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7F4840-E2DE-A2BB-7F57-483825CD1E42}"/>
              </a:ext>
            </a:extLst>
          </p:cNvPr>
          <p:cNvSpPr txBox="1"/>
          <p:nvPr/>
        </p:nvSpPr>
        <p:spPr>
          <a:xfrm>
            <a:off x="3799164" y="5939447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 [4]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D105092-0D33-ACA1-995D-E8B02D9DA0D0}"/>
              </a:ext>
            </a:extLst>
          </p:cNvPr>
          <p:cNvGrpSpPr/>
          <p:nvPr/>
        </p:nvGrpSpPr>
        <p:grpSpPr>
          <a:xfrm>
            <a:off x="1196984" y="3615845"/>
            <a:ext cx="4989345" cy="1397584"/>
            <a:chOff x="1247553" y="3096525"/>
            <a:chExt cx="4989345" cy="139758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1D788F2-0A0B-F005-450B-3D157AFC7242}"/>
                </a:ext>
              </a:extLst>
            </p:cNvPr>
            <p:cNvSpPr txBox="1"/>
            <p:nvPr/>
          </p:nvSpPr>
          <p:spPr>
            <a:xfrm>
              <a:off x="1247553" y="3684563"/>
              <a:ext cx="2612788" cy="458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Progenitors with </a:t>
              </a:r>
              <a:r>
                <a:rPr lang="en-US" dirty="0" err="1">
                  <a:latin typeface="+mj-lt"/>
                </a:rPr>
                <a:t>M</a:t>
              </a:r>
              <a:r>
                <a:rPr lang="en-US" baseline="-25000" dirty="0" err="1">
                  <a:latin typeface="+mj-lt"/>
                </a:rPr>
                <a:t>co</a:t>
              </a:r>
              <a:endParaRPr lang="en-US" dirty="0">
                <a:latin typeface="+mj-lt"/>
              </a:endParaRPr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AB62E61C-0C9C-BB53-EC4E-C9C61D356D14}"/>
                </a:ext>
              </a:extLst>
            </p:cNvPr>
            <p:cNvSpPr/>
            <p:nvPr/>
          </p:nvSpPr>
          <p:spPr>
            <a:xfrm>
              <a:off x="3319866" y="3519577"/>
              <a:ext cx="479298" cy="97453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EDFBEE-AE37-FEC4-5AAC-3167C5BD46A5}"/>
                </a:ext>
              </a:extLst>
            </p:cNvPr>
            <p:cNvSpPr txBox="1"/>
            <p:nvPr/>
          </p:nvSpPr>
          <p:spPr>
            <a:xfrm>
              <a:off x="3647946" y="3520650"/>
              <a:ext cx="2448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&gt; 5 M</a:t>
              </a:r>
              <a:r>
                <a:rPr lang="en-US" baseline="-25000" dirty="0">
                  <a:latin typeface="+mj-lt"/>
                </a:rPr>
                <a:t>☉</a:t>
              </a:r>
              <a:r>
                <a:rPr lang="en-US" dirty="0">
                  <a:latin typeface="+mj-lt"/>
                </a:rPr>
                <a:t> form black hole</a:t>
              </a:r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E4AE60-C1D5-6647-083B-8126A922913C}"/>
                </a:ext>
              </a:extLst>
            </p:cNvPr>
            <p:cNvSpPr txBox="1"/>
            <p:nvPr/>
          </p:nvSpPr>
          <p:spPr>
            <a:xfrm>
              <a:off x="3647946" y="3982749"/>
              <a:ext cx="25889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≤ 5 M</a:t>
              </a:r>
              <a:r>
                <a:rPr lang="en-US" baseline="-25000" dirty="0">
                  <a:latin typeface="+mj-lt"/>
                </a:rPr>
                <a:t>☉</a:t>
              </a:r>
              <a:r>
                <a:rPr lang="en-US" dirty="0">
                  <a:latin typeface="+mj-lt"/>
                </a:rPr>
                <a:t> form neutron star</a:t>
              </a:r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0E15FF-6871-70DD-2DD3-E99236F321B5}"/>
                </a:ext>
              </a:extLst>
            </p:cNvPr>
            <p:cNvSpPr txBox="1"/>
            <p:nvPr/>
          </p:nvSpPr>
          <p:spPr>
            <a:xfrm>
              <a:off x="1714465" y="3096525"/>
              <a:ext cx="1306901" cy="458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Criterion: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9064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Current Project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901-84A4-3E3C-F90E-20566490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9CB55-9C59-CD1A-2715-3C038896FE91}"/>
              </a:ext>
            </a:extLst>
          </p:cNvPr>
          <p:cNvSpPr txBox="1"/>
          <p:nvPr/>
        </p:nvSpPr>
        <p:spPr>
          <a:xfrm>
            <a:off x="1372726" y="2294169"/>
            <a:ext cx="3417062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Preliminary result (not at Earth):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879BA0-03F5-3225-B44E-89580E8CCB85}"/>
              </a:ext>
            </a:extLst>
          </p:cNvPr>
          <p:cNvGrpSpPr/>
          <p:nvPr/>
        </p:nvGrpSpPr>
        <p:grpSpPr>
          <a:xfrm>
            <a:off x="6312539" y="2328293"/>
            <a:ext cx="5879460" cy="3695242"/>
            <a:chOff x="6919370" y="2538618"/>
            <a:chExt cx="4629710" cy="2806700"/>
          </a:xfrm>
        </p:grpSpPr>
        <p:pic>
          <p:nvPicPr>
            <p:cNvPr id="13" name="Picture 12" descr="A graph with a line&#10;&#10;Description automatically generated">
              <a:extLst>
                <a:ext uri="{FF2B5EF4-FFF2-40B4-BE49-F238E27FC236}">
                  <a16:creationId xmlns:a16="http://schemas.microsoft.com/office/drawing/2014/main" id="{C34CB34E-9097-89D7-2302-43E6BA92D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68"/>
            <a:stretch/>
          </p:blipFill>
          <p:spPr>
            <a:xfrm>
              <a:off x="6919370" y="2538618"/>
              <a:ext cx="4629710" cy="2806700"/>
            </a:xfrm>
            <a:prstGeom prst="rect">
              <a:avLst/>
            </a:prstGeom>
          </p:spPr>
        </p:pic>
        <p:pic>
          <p:nvPicPr>
            <p:cNvPr id="15" name="Picture 14" descr="A graph with a line&#10;&#10;Description automatically generated">
              <a:extLst>
                <a:ext uri="{FF2B5EF4-FFF2-40B4-BE49-F238E27FC236}">
                  <a16:creationId xmlns:a16="http://schemas.microsoft.com/office/drawing/2014/main" id="{85BFBA95-863F-21A9-FD29-DAF0AE184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53" t="35682" b="40479"/>
            <a:stretch/>
          </p:blipFill>
          <p:spPr>
            <a:xfrm>
              <a:off x="8952319" y="2562640"/>
              <a:ext cx="2596761" cy="66907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B7F4840-E2DE-A2BB-7F57-483825CD1E42}"/>
              </a:ext>
            </a:extLst>
          </p:cNvPr>
          <p:cNvSpPr txBox="1"/>
          <p:nvPr/>
        </p:nvSpPr>
        <p:spPr>
          <a:xfrm>
            <a:off x="3799164" y="5939447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 [4]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4CCCE0-8E7E-AC71-892D-110AF1561808}"/>
              </a:ext>
            </a:extLst>
          </p:cNvPr>
          <p:cNvGrpSpPr/>
          <p:nvPr/>
        </p:nvGrpSpPr>
        <p:grpSpPr>
          <a:xfrm>
            <a:off x="1196984" y="3615845"/>
            <a:ext cx="4989345" cy="1397584"/>
            <a:chOff x="1247553" y="3096525"/>
            <a:chExt cx="4989345" cy="13975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F03EA6-60B7-F98A-707B-C00C629661BE}"/>
                </a:ext>
              </a:extLst>
            </p:cNvPr>
            <p:cNvSpPr txBox="1"/>
            <p:nvPr/>
          </p:nvSpPr>
          <p:spPr>
            <a:xfrm>
              <a:off x="1247553" y="3684563"/>
              <a:ext cx="2612788" cy="458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Progenitors with </a:t>
              </a:r>
              <a:r>
                <a:rPr lang="en-US" dirty="0" err="1">
                  <a:latin typeface="+mj-lt"/>
                </a:rPr>
                <a:t>M</a:t>
              </a:r>
              <a:r>
                <a:rPr lang="en-US" baseline="-25000" dirty="0" err="1">
                  <a:latin typeface="+mj-lt"/>
                </a:rPr>
                <a:t>co</a:t>
              </a:r>
              <a:endParaRPr lang="en-US" dirty="0">
                <a:latin typeface="+mj-lt"/>
              </a:endParaRP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FA7CF435-076D-A3C1-F47D-B06B130B335E}"/>
                </a:ext>
              </a:extLst>
            </p:cNvPr>
            <p:cNvSpPr/>
            <p:nvPr/>
          </p:nvSpPr>
          <p:spPr>
            <a:xfrm>
              <a:off x="3319866" y="3519577"/>
              <a:ext cx="479298" cy="97453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966130-B4B3-64C0-6448-40787B58C0A6}"/>
                </a:ext>
              </a:extLst>
            </p:cNvPr>
            <p:cNvSpPr txBox="1"/>
            <p:nvPr/>
          </p:nvSpPr>
          <p:spPr>
            <a:xfrm>
              <a:off x="3647946" y="3520650"/>
              <a:ext cx="2448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&gt; 5 M</a:t>
              </a:r>
              <a:r>
                <a:rPr lang="en-US" baseline="-25000" dirty="0">
                  <a:latin typeface="+mj-lt"/>
                </a:rPr>
                <a:t>☉</a:t>
              </a:r>
              <a:r>
                <a:rPr lang="en-US" dirty="0">
                  <a:latin typeface="+mj-lt"/>
                </a:rPr>
                <a:t> form black hole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88B4CE-2D26-9508-A55A-6B65B7444B0C}"/>
                </a:ext>
              </a:extLst>
            </p:cNvPr>
            <p:cNvSpPr txBox="1"/>
            <p:nvPr/>
          </p:nvSpPr>
          <p:spPr>
            <a:xfrm>
              <a:off x="3647946" y="3982749"/>
              <a:ext cx="25889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≤ 5 M</a:t>
              </a:r>
              <a:r>
                <a:rPr lang="en-US" baseline="-25000" dirty="0">
                  <a:latin typeface="+mj-lt"/>
                </a:rPr>
                <a:t>☉</a:t>
              </a:r>
              <a:r>
                <a:rPr lang="en-US" dirty="0">
                  <a:latin typeface="+mj-lt"/>
                </a:rPr>
                <a:t> form neutron star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1C7F6F-2DFF-B9EE-5510-BFD9922E4B34}"/>
                </a:ext>
              </a:extLst>
            </p:cNvPr>
            <p:cNvSpPr txBox="1"/>
            <p:nvPr/>
          </p:nvSpPr>
          <p:spPr>
            <a:xfrm>
              <a:off x="1714465" y="3096525"/>
              <a:ext cx="1306901" cy="458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Criterion: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78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Core-collapse Supernovae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F4A6-95FE-2517-1A55-75B6700B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0F8CE5-B81E-40A7-C458-D8E69BC269C1}"/>
              </a:ext>
            </a:extLst>
          </p:cNvPr>
          <p:cNvSpPr txBox="1"/>
          <p:nvPr/>
        </p:nvSpPr>
        <p:spPr>
          <a:xfrm>
            <a:off x="2353821" y="3250646"/>
            <a:ext cx="3623609" cy="4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Massive star (</a:t>
            </a:r>
            <a:r>
              <a:rPr lang="en-US" dirty="0" err="1">
                <a:latin typeface="+mj-lt"/>
              </a:rPr>
              <a:t>M</a:t>
            </a:r>
            <a:r>
              <a:rPr lang="en-US" baseline="-25000" dirty="0" err="1">
                <a:latin typeface="+mj-lt"/>
              </a:rPr>
              <a:t>star</a:t>
            </a:r>
            <a:r>
              <a:rPr lang="en-US" baseline="-25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≳ 8 M</a:t>
            </a:r>
            <a:r>
              <a:rPr lang="en-US" baseline="-25000" dirty="0">
                <a:latin typeface="+mj-lt"/>
              </a:rPr>
              <a:t>☉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979545-89EB-9F13-028A-E33434AFF5D2}"/>
              </a:ext>
            </a:extLst>
          </p:cNvPr>
          <p:cNvSpPr txBox="1"/>
          <p:nvPr/>
        </p:nvSpPr>
        <p:spPr>
          <a:xfrm>
            <a:off x="2469262" y="4025150"/>
            <a:ext cx="2298518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Explosion (supernova)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C06B67-3199-0778-307C-75F049C050CF}"/>
              </a:ext>
            </a:extLst>
          </p:cNvPr>
          <p:cNvSpPr txBox="1"/>
          <p:nvPr/>
        </p:nvSpPr>
        <p:spPr>
          <a:xfrm>
            <a:off x="2851575" y="4927205"/>
            <a:ext cx="1330995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Neutron star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143933D-42CF-5EF8-D734-27ED0D88D44D}"/>
              </a:ext>
            </a:extLst>
          </p:cNvPr>
          <p:cNvCxnSpPr>
            <a:cxnSpLocks/>
          </p:cNvCxnSpPr>
          <p:nvPr/>
        </p:nvCxnSpPr>
        <p:spPr>
          <a:xfrm>
            <a:off x="3517073" y="3763825"/>
            <a:ext cx="0" cy="3878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A4620C5-2813-2A3E-FF40-135BFDCA7C92}"/>
              </a:ext>
            </a:extLst>
          </p:cNvPr>
          <p:cNvCxnSpPr>
            <a:cxnSpLocks/>
          </p:cNvCxnSpPr>
          <p:nvPr/>
        </p:nvCxnSpPr>
        <p:spPr>
          <a:xfrm>
            <a:off x="3517073" y="4483161"/>
            <a:ext cx="0" cy="519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2541ABA-9376-8361-C650-03A7D2E69E2E}"/>
              </a:ext>
            </a:extLst>
          </p:cNvPr>
          <p:cNvSpPr txBox="1"/>
          <p:nvPr/>
        </p:nvSpPr>
        <p:spPr>
          <a:xfrm>
            <a:off x="2613012" y="2477980"/>
            <a:ext cx="1824538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Death of Star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02DD0A-A15E-9C0A-9C1D-1CF3ECFBF60E}"/>
              </a:ext>
            </a:extLst>
          </p:cNvPr>
          <p:cNvSpPr/>
          <p:nvPr/>
        </p:nvSpPr>
        <p:spPr>
          <a:xfrm>
            <a:off x="1694530" y="3325153"/>
            <a:ext cx="492037" cy="4580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769FE0-76A7-ADF7-8D41-76BA68CC8E1E}"/>
              </a:ext>
            </a:extLst>
          </p:cNvPr>
          <p:cNvSpPr/>
          <p:nvPr/>
        </p:nvSpPr>
        <p:spPr>
          <a:xfrm>
            <a:off x="1894129" y="5092697"/>
            <a:ext cx="182010" cy="19694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E52E6F06-EC35-54B1-5A7E-B446C6E2A5A9}"/>
              </a:ext>
            </a:extLst>
          </p:cNvPr>
          <p:cNvSpPr/>
          <p:nvPr/>
        </p:nvSpPr>
        <p:spPr>
          <a:xfrm>
            <a:off x="1527275" y="3957479"/>
            <a:ext cx="909984" cy="846270"/>
          </a:xfrm>
          <a:prstGeom prst="irregularSeal1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AB847B-81C3-2395-1F12-C8FA72F9CD2A}"/>
              </a:ext>
            </a:extLst>
          </p:cNvPr>
          <p:cNvSpPr txBox="1"/>
          <p:nvPr/>
        </p:nvSpPr>
        <p:spPr>
          <a:xfrm>
            <a:off x="7164646" y="3507211"/>
            <a:ext cx="5857937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Neutrinos luminosity ~ Photon luminosity x 10</a:t>
            </a:r>
            <a:r>
              <a:rPr lang="en-US" baseline="30000" dirty="0">
                <a:latin typeface="+mj-lt"/>
              </a:rPr>
              <a:t>6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60E32B-4230-6C83-E432-E162D11A28F0}"/>
              </a:ext>
            </a:extLst>
          </p:cNvPr>
          <p:cNvSpPr txBox="1"/>
          <p:nvPr/>
        </p:nvSpPr>
        <p:spPr>
          <a:xfrm>
            <a:off x="6501953" y="4755976"/>
            <a:ext cx="6050832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Carry away ~10</a:t>
            </a:r>
            <a:r>
              <a:rPr lang="en-US" baseline="30000" dirty="0">
                <a:latin typeface="+mj-lt"/>
              </a:rPr>
              <a:t>53</a:t>
            </a:r>
            <a:r>
              <a:rPr lang="en-US" dirty="0">
                <a:latin typeface="+mj-lt"/>
              </a:rPr>
              <a:t> erg (99% of gravitational binding energy) 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1F420B4-163F-3476-FC5F-B77479B28885}"/>
              </a:ext>
            </a:extLst>
          </p:cNvPr>
          <p:cNvSpPr/>
          <p:nvPr/>
        </p:nvSpPr>
        <p:spPr>
          <a:xfrm>
            <a:off x="5171446" y="3354120"/>
            <a:ext cx="836286" cy="198755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14B01D-F6BC-707C-5CF0-92DF9E5C31A9}"/>
              </a:ext>
            </a:extLst>
          </p:cNvPr>
          <p:cNvSpPr txBox="1"/>
          <p:nvPr/>
        </p:nvSpPr>
        <p:spPr>
          <a:xfrm>
            <a:off x="7630815" y="2764115"/>
            <a:ext cx="3878342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Lots of neutrinos and some photons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5C3358E8-9811-CE71-0DD1-176CED80F158}"/>
              </a:ext>
            </a:extLst>
          </p:cNvPr>
          <p:cNvCxnSpPr>
            <a:cxnSpLocks/>
          </p:cNvCxnSpPr>
          <p:nvPr/>
        </p:nvCxnSpPr>
        <p:spPr>
          <a:xfrm flipV="1">
            <a:off x="5830613" y="3061894"/>
            <a:ext cx="1389696" cy="128786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312F02C-579F-F892-9713-4DA1AE158E6F}"/>
              </a:ext>
            </a:extLst>
          </p:cNvPr>
          <p:cNvSpPr txBox="1"/>
          <p:nvPr/>
        </p:nvSpPr>
        <p:spPr>
          <a:xfrm>
            <a:off x="7797485" y="4113287"/>
            <a:ext cx="3545001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Outshine entire visible universe!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2F5FEA5-25C9-E6B4-D63A-CC6DA3580D96}"/>
              </a:ext>
            </a:extLst>
          </p:cNvPr>
          <p:cNvSpPr/>
          <p:nvPr/>
        </p:nvSpPr>
        <p:spPr>
          <a:xfrm>
            <a:off x="3664362" y="5786012"/>
            <a:ext cx="5080012" cy="7036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8A17CE-1A19-0BB6-AB7B-872C28AB258F}"/>
              </a:ext>
            </a:extLst>
          </p:cNvPr>
          <p:cNvSpPr txBox="1"/>
          <p:nvPr/>
        </p:nvSpPr>
        <p:spPr>
          <a:xfrm>
            <a:off x="3723901" y="5777596"/>
            <a:ext cx="512501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Have we detected supernova neutrinos?</a:t>
            </a:r>
          </a:p>
        </p:txBody>
      </p:sp>
    </p:spTree>
    <p:extLst>
      <p:ext uri="{BB962C8B-B14F-4D97-AF65-F5344CB8AC3E}">
        <p14:creationId xmlns:p14="http://schemas.microsoft.com/office/powerpoint/2010/main" val="802605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Current Project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901-84A4-3E3C-F90E-20566490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9CB55-9C59-CD1A-2715-3C038896FE91}"/>
              </a:ext>
            </a:extLst>
          </p:cNvPr>
          <p:cNvSpPr txBox="1"/>
          <p:nvPr/>
        </p:nvSpPr>
        <p:spPr>
          <a:xfrm>
            <a:off x="1372726" y="2294169"/>
            <a:ext cx="3417062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Preliminary result (not at Earth):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879BA0-03F5-3225-B44E-89580E8CCB85}"/>
              </a:ext>
            </a:extLst>
          </p:cNvPr>
          <p:cNvGrpSpPr/>
          <p:nvPr/>
        </p:nvGrpSpPr>
        <p:grpSpPr>
          <a:xfrm>
            <a:off x="6312539" y="2328293"/>
            <a:ext cx="5879460" cy="3695242"/>
            <a:chOff x="6919370" y="2538618"/>
            <a:chExt cx="4629710" cy="2806700"/>
          </a:xfrm>
        </p:grpSpPr>
        <p:pic>
          <p:nvPicPr>
            <p:cNvPr id="13" name="Picture 12" descr="A graph with a line&#10;&#10;Description automatically generated">
              <a:extLst>
                <a:ext uri="{FF2B5EF4-FFF2-40B4-BE49-F238E27FC236}">
                  <a16:creationId xmlns:a16="http://schemas.microsoft.com/office/drawing/2014/main" id="{C34CB34E-9097-89D7-2302-43E6BA92D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68"/>
            <a:stretch/>
          </p:blipFill>
          <p:spPr>
            <a:xfrm>
              <a:off x="6919370" y="2538618"/>
              <a:ext cx="4629710" cy="2806700"/>
            </a:xfrm>
            <a:prstGeom prst="rect">
              <a:avLst/>
            </a:prstGeom>
          </p:spPr>
        </p:pic>
        <p:pic>
          <p:nvPicPr>
            <p:cNvPr id="15" name="Picture 14" descr="A graph with a line&#10;&#10;Description automatically generated">
              <a:extLst>
                <a:ext uri="{FF2B5EF4-FFF2-40B4-BE49-F238E27FC236}">
                  <a16:creationId xmlns:a16="http://schemas.microsoft.com/office/drawing/2014/main" id="{85BFBA95-863F-21A9-FD29-DAF0AE184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53" t="35682" b="40479"/>
            <a:stretch/>
          </p:blipFill>
          <p:spPr>
            <a:xfrm>
              <a:off x="8952319" y="2562640"/>
              <a:ext cx="2596761" cy="66907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B7F4840-E2DE-A2BB-7F57-483825CD1E42}"/>
              </a:ext>
            </a:extLst>
          </p:cNvPr>
          <p:cNvSpPr txBox="1"/>
          <p:nvPr/>
        </p:nvSpPr>
        <p:spPr>
          <a:xfrm>
            <a:off x="3799164" y="5939447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 [4]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008CD29-D711-1F5A-7AEB-AE755A1CFC51}"/>
              </a:ext>
            </a:extLst>
          </p:cNvPr>
          <p:cNvGrpSpPr/>
          <p:nvPr/>
        </p:nvGrpSpPr>
        <p:grpSpPr>
          <a:xfrm>
            <a:off x="9766168" y="3598851"/>
            <a:ext cx="2569808" cy="505875"/>
            <a:chOff x="9766168" y="3598851"/>
            <a:chExt cx="2569808" cy="505875"/>
          </a:xfrm>
        </p:grpSpPr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93A718C2-1E8D-D998-59D7-C6624AB8B805}"/>
                </a:ext>
              </a:extLst>
            </p:cNvPr>
            <p:cNvSpPr/>
            <p:nvPr/>
          </p:nvSpPr>
          <p:spPr>
            <a:xfrm rot="4638401">
              <a:off x="9989048" y="3483032"/>
              <a:ext cx="398814" cy="844573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13C2BB-F7EF-285D-8181-F98EA3D61A6E}"/>
                </a:ext>
              </a:extLst>
            </p:cNvPr>
            <p:cNvSpPr txBox="1"/>
            <p:nvPr/>
          </p:nvSpPr>
          <p:spPr>
            <a:xfrm>
              <a:off x="10624651" y="3598851"/>
              <a:ext cx="1711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+mj-lt"/>
                </a:rPr>
                <a:t>With criterion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58C820-2348-52EF-1F05-701A4F30D33B}"/>
              </a:ext>
            </a:extLst>
          </p:cNvPr>
          <p:cNvGrpSpPr/>
          <p:nvPr/>
        </p:nvGrpSpPr>
        <p:grpSpPr>
          <a:xfrm>
            <a:off x="7412982" y="4431492"/>
            <a:ext cx="1991908" cy="716379"/>
            <a:chOff x="7412982" y="4431492"/>
            <a:chExt cx="1991908" cy="716379"/>
          </a:xfrm>
        </p:grpSpPr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925BE1EB-2138-03AA-D3A9-060EE77A9A54}"/>
                </a:ext>
              </a:extLst>
            </p:cNvPr>
            <p:cNvSpPr/>
            <p:nvPr/>
          </p:nvSpPr>
          <p:spPr>
            <a:xfrm rot="14131091">
              <a:off x="8703534" y="4111597"/>
              <a:ext cx="381462" cy="102125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F3B986-8834-F731-CE89-46468FC0541C}"/>
                </a:ext>
              </a:extLst>
            </p:cNvPr>
            <p:cNvSpPr txBox="1"/>
            <p:nvPr/>
          </p:nvSpPr>
          <p:spPr>
            <a:xfrm>
              <a:off x="7412982" y="4501540"/>
              <a:ext cx="1183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+mj-lt"/>
                </a:rPr>
                <a:t>Without criterion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4CCCE0-8E7E-AC71-892D-110AF1561808}"/>
              </a:ext>
            </a:extLst>
          </p:cNvPr>
          <p:cNvGrpSpPr/>
          <p:nvPr/>
        </p:nvGrpSpPr>
        <p:grpSpPr>
          <a:xfrm>
            <a:off x="1196984" y="3615845"/>
            <a:ext cx="4989345" cy="1397584"/>
            <a:chOff x="1247553" y="3096525"/>
            <a:chExt cx="4989345" cy="13975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F03EA6-60B7-F98A-707B-C00C629661BE}"/>
                </a:ext>
              </a:extLst>
            </p:cNvPr>
            <p:cNvSpPr txBox="1"/>
            <p:nvPr/>
          </p:nvSpPr>
          <p:spPr>
            <a:xfrm>
              <a:off x="1247553" y="3684563"/>
              <a:ext cx="2612788" cy="458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Progenitors with </a:t>
              </a:r>
              <a:r>
                <a:rPr lang="en-US" dirty="0" err="1">
                  <a:latin typeface="+mj-lt"/>
                </a:rPr>
                <a:t>M</a:t>
              </a:r>
              <a:r>
                <a:rPr lang="en-US" baseline="-25000" dirty="0" err="1">
                  <a:latin typeface="+mj-lt"/>
                </a:rPr>
                <a:t>co</a:t>
              </a:r>
              <a:endParaRPr lang="en-US" dirty="0">
                <a:latin typeface="+mj-lt"/>
              </a:endParaRP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FA7CF435-076D-A3C1-F47D-B06B130B335E}"/>
                </a:ext>
              </a:extLst>
            </p:cNvPr>
            <p:cNvSpPr/>
            <p:nvPr/>
          </p:nvSpPr>
          <p:spPr>
            <a:xfrm>
              <a:off x="3319866" y="3519577"/>
              <a:ext cx="479298" cy="97453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966130-B4B3-64C0-6448-40787B58C0A6}"/>
                </a:ext>
              </a:extLst>
            </p:cNvPr>
            <p:cNvSpPr txBox="1"/>
            <p:nvPr/>
          </p:nvSpPr>
          <p:spPr>
            <a:xfrm>
              <a:off x="3647946" y="3520650"/>
              <a:ext cx="2448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&gt; 5 M</a:t>
              </a:r>
              <a:r>
                <a:rPr lang="en-US" baseline="-25000" dirty="0">
                  <a:latin typeface="+mj-lt"/>
                </a:rPr>
                <a:t>☉</a:t>
              </a:r>
              <a:r>
                <a:rPr lang="en-US" dirty="0">
                  <a:latin typeface="+mj-lt"/>
                </a:rPr>
                <a:t> form black hole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88B4CE-2D26-9508-A55A-6B65B7444B0C}"/>
                </a:ext>
              </a:extLst>
            </p:cNvPr>
            <p:cNvSpPr txBox="1"/>
            <p:nvPr/>
          </p:nvSpPr>
          <p:spPr>
            <a:xfrm>
              <a:off x="3647946" y="3982749"/>
              <a:ext cx="25889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≤ 5 M</a:t>
              </a:r>
              <a:r>
                <a:rPr lang="en-US" baseline="-25000" dirty="0">
                  <a:latin typeface="+mj-lt"/>
                </a:rPr>
                <a:t>☉</a:t>
              </a:r>
              <a:r>
                <a:rPr lang="en-US" dirty="0">
                  <a:latin typeface="+mj-lt"/>
                </a:rPr>
                <a:t> form neutron star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1C7F6F-2DFF-B9EE-5510-BFD9922E4B34}"/>
                </a:ext>
              </a:extLst>
            </p:cNvPr>
            <p:cNvSpPr txBox="1"/>
            <p:nvPr/>
          </p:nvSpPr>
          <p:spPr>
            <a:xfrm>
              <a:off x="1714465" y="3096525"/>
              <a:ext cx="1306901" cy="458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Criterion: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672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Current Project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901-84A4-3E3C-F90E-20566490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9CB55-9C59-CD1A-2715-3C038896FE91}"/>
              </a:ext>
            </a:extLst>
          </p:cNvPr>
          <p:cNvSpPr txBox="1"/>
          <p:nvPr/>
        </p:nvSpPr>
        <p:spPr>
          <a:xfrm>
            <a:off x="1372726" y="2294169"/>
            <a:ext cx="3417062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Preliminary result (not at Earth):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879BA0-03F5-3225-B44E-89580E8CCB85}"/>
              </a:ext>
            </a:extLst>
          </p:cNvPr>
          <p:cNvGrpSpPr/>
          <p:nvPr/>
        </p:nvGrpSpPr>
        <p:grpSpPr>
          <a:xfrm>
            <a:off x="6312539" y="2328293"/>
            <a:ext cx="5879460" cy="3695242"/>
            <a:chOff x="6919370" y="2538618"/>
            <a:chExt cx="4629710" cy="2806700"/>
          </a:xfrm>
        </p:grpSpPr>
        <p:pic>
          <p:nvPicPr>
            <p:cNvPr id="13" name="Picture 12" descr="A graph with a line&#10;&#10;Description automatically generated">
              <a:extLst>
                <a:ext uri="{FF2B5EF4-FFF2-40B4-BE49-F238E27FC236}">
                  <a16:creationId xmlns:a16="http://schemas.microsoft.com/office/drawing/2014/main" id="{C34CB34E-9097-89D7-2302-43E6BA92D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68"/>
            <a:stretch/>
          </p:blipFill>
          <p:spPr>
            <a:xfrm>
              <a:off x="6919370" y="2538618"/>
              <a:ext cx="4629710" cy="2806700"/>
            </a:xfrm>
            <a:prstGeom prst="rect">
              <a:avLst/>
            </a:prstGeom>
          </p:spPr>
        </p:pic>
        <p:pic>
          <p:nvPicPr>
            <p:cNvPr id="15" name="Picture 14" descr="A graph with a line&#10;&#10;Description automatically generated">
              <a:extLst>
                <a:ext uri="{FF2B5EF4-FFF2-40B4-BE49-F238E27FC236}">
                  <a16:creationId xmlns:a16="http://schemas.microsoft.com/office/drawing/2014/main" id="{85BFBA95-863F-21A9-FD29-DAF0AE184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53" t="35682" b="40479"/>
            <a:stretch/>
          </p:blipFill>
          <p:spPr>
            <a:xfrm>
              <a:off x="8952319" y="2562640"/>
              <a:ext cx="2596761" cy="66907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B7F4840-E2DE-A2BB-7F57-483825CD1E42}"/>
              </a:ext>
            </a:extLst>
          </p:cNvPr>
          <p:cNvSpPr txBox="1"/>
          <p:nvPr/>
        </p:nvSpPr>
        <p:spPr>
          <a:xfrm>
            <a:off x="3799164" y="5939447"/>
            <a:ext cx="485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 [4]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008CD29-D711-1F5A-7AEB-AE755A1CFC51}"/>
              </a:ext>
            </a:extLst>
          </p:cNvPr>
          <p:cNvGrpSpPr/>
          <p:nvPr/>
        </p:nvGrpSpPr>
        <p:grpSpPr>
          <a:xfrm>
            <a:off x="9766168" y="3598851"/>
            <a:ext cx="2569808" cy="505875"/>
            <a:chOff x="9766168" y="3598851"/>
            <a:chExt cx="2569808" cy="505875"/>
          </a:xfrm>
        </p:grpSpPr>
        <p:sp>
          <p:nvSpPr>
            <p:cNvPr id="9" name="Down Arrow 8">
              <a:extLst>
                <a:ext uri="{FF2B5EF4-FFF2-40B4-BE49-F238E27FC236}">
                  <a16:creationId xmlns:a16="http://schemas.microsoft.com/office/drawing/2014/main" id="{93A718C2-1E8D-D998-59D7-C6624AB8B805}"/>
                </a:ext>
              </a:extLst>
            </p:cNvPr>
            <p:cNvSpPr/>
            <p:nvPr/>
          </p:nvSpPr>
          <p:spPr>
            <a:xfrm rot="4638401">
              <a:off x="9989048" y="3483032"/>
              <a:ext cx="398814" cy="844573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13C2BB-F7EF-285D-8181-F98EA3D61A6E}"/>
                </a:ext>
              </a:extLst>
            </p:cNvPr>
            <p:cNvSpPr txBox="1"/>
            <p:nvPr/>
          </p:nvSpPr>
          <p:spPr>
            <a:xfrm>
              <a:off x="10624651" y="3598851"/>
              <a:ext cx="1711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+mj-lt"/>
                </a:rPr>
                <a:t>With criterion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58C820-2348-52EF-1F05-701A4F30D33B}"/>
              </a:ext>
            </a:extLst>
          </p:cNvPr>
          <p:cNvGrpSpPr/>
          <p:nvPr/>
        </p:nvGrpSpPr>
        <p:grpSpPr>
          <a:xfrm>
            <a:off x="7412982" y="4431492"/>
            <a:ext cx="1991908" cy="716379"/>
            <a:chOff x="7412982" y="4431492"/>
            <a:chExt cx="1991908" cy="716379"/>
          </a:xfrm>
        </p:grpSpPr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925BE1EB-2138-03AA-D3A9-060EE77A9A54}"/>
                </a:ext>
              </a:extLst>
            </p:cNvPr>
            <p:cNvSpPr/>
            <p:nvPr/>
          </p:nvSpPr>
          <p:spPr>
            <a:xfrm rot="14131091">
              <a:off x="8703534" y="4111597"/>
              <a:ext cx="381462" cy="102125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F3B986-8834-F731-CE89-46468FC0541C}"/>
                </a:ext>
              </a:extLst>
            </p:cNvPr>
            <p:cNvSpPr txBox="1"/>
            <p:nvPr/>
          </p:nvSpPr>
          <p:spPr>
            <a:xfrm>
              <a:off x="7412982" y="4501540"/>
              <a:ext cx="1183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+mj-lt"/>
                </a:rPr>
                <a:t>Without criterion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4CCCE0-8E7E-AC71-892D-110AF1561808}"/>
              </a:ext>
            </a:extLst>
          </p:cNvPr>
          <p:cNvGrpSpPr/>
          <p:nvPr/>
        </p:nvGrpSpPr>
        <p:grpSpPr>
          <a:xfrm>
            <a:off x="1196984" y="3615845"/>
            <a:ext cx="4989345" cy="1397584"/>
            <a:chOff x="1247553" y="3096525"/>
            <a:chExt cx="4989345" cy="13975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F03EA6-60B7-F98A-707B-C00C629661BE}"/>
                </a:ext>
              </a:extLst>
            </p:cNvPr>
            <p:cNvSpPr txBox="1"/>
            <p:nvPr/>
          </p:nvSpPr>
          <p:spPr>
            <a:xfrm>
              <a:off x="1247553" y="3684563"/>
              <a:ext cx="2612788" cy="458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Progenitors with </a:t>
              </a:r>
              <a:r>
                <a:rPr lang="en-US" dirty="0" err="1">
                  <a:latin typeface="+mj-lt"/>
                </a:rPr>
                <a:t>M</a:t>
              </a:r>
              <a:r>
                <a:rPr lang="en-US" baseline="-25000" dirty="0" err="1">
                  <a:latin typeface="+mj-lt"/>
                </a:rPr>
                <a:t>co</a:t>
              </a:r>
              <a:endParaRPr lang="en-US" dirty="0">
                <a:latin typeface="+mj-lt"/>
              </a:endParaRP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FA7CF435-076D-A3C1-F47D-B06B130B335E}"/>
                </a:ext>
              </a:extLst>
            </p:cNvPr>
            <p:cNvSpPr/>
            <p:nvPr/>
          </p:nvSpPr>
          <p:spPr>
            <a:xfrm>
              <a:off x="3319866" y="3519577"/>
              <a:ext cx="479298" cy="97453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966130-B4B3-64C0-6448-40787B58C0A6}"/>
                </a:ext>
              </a:extLst>
            </p:cNvPr>
            <p:cNvSpPr txBox="1"/>
            <p:nvPr/>
          </p:nvSpPr>
          <p:spPr>
            <a:xfrm>
              <a:off x="3647946" y="3520650"/>
              <a:ext cx="24480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&gt; 5 M</a:t>
              </a:r>
              <a:r>
                <a:rPr lang="en-US" baseline="-25000" dirty="0">
                  <a:latin typeface="+mj-lt"/>
                </a:rPr>
                <a:t>☉</a:t>
              </a:r>
              <a:r>
                <a:rPr lang="en-US" dirty="0">
                  <a:latin typeface="+mj-lt"/>
                </a:rPr>
                <a:t> form black hole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88B4CE-2D26-9508-A55A-6B65B7444B0C}"/>
                </a:ext>
              </a:extLst>
            </p:cNvPr>
            <p:cNvSpPr txBox="1"/>
            <p:nvPr/>
          </p:nvSpPr>
          <p:spPr>
            <a:xfrm>
              <a:off x="3647946" y="3982749"/>
              <a:ext cx="25889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j-lt"/>
                </a:rPr>
                <a:t>≤ 5 M</a:t>
              </a:r>
              <a:r>
                <a:rPr lang="en-US" baseline="-25000" dirty="0">
                  <a:latin typeface="+mj-lt"/>
                </a:rPr>
                <a:t>☉</a:t>
              </a:r>
              <a:r>
                <a:rPr lang="en-US" dirty="0">
                  <a:latin typeface="+mj-lt"/>
                </a:rPr>
                <a:t> form neutron star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1C7F6F-2DFF-B9EE-5510-BFD9922E4B34}"/>
                </a:ext>
              </a:extLst>
            </p:cNvPr>
            <p:cNvSpPr txBox="1"/>
            <p:nvPr/>
          </p:nvSpPr>
          <p:spPr>
            <a:xfrm>
              <a:off x="1714465" y="3096525"/>
              <a:ext cx="1306901" cy="4580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latin typeface="+mj-lt"/>
                </a:rPr>
                <a:t>Criterion: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031FB1F-B664-4F01-E0C0-242F4BFA7C4A}"/>
              </a:ext>
            </a:extLst>
          </p:cNvPr>
          <p:cNvSpPr/>
          <p:nvPr/>
        </p:nvSpPr>
        <p:spPr>
          <a:xfrm>
            <a:off x="1591763" y="5443867"/>
            <a:ext cx="4198155" cy="9410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F121D4-77E7-CBC4-9AD4-57354964D773}"/>
              </a:ext>
            </a:extLst>
          </p:cNvPr>
          <p:cNvSpPr txBox="1"/>
          <p:nvPr/>
        </p:nvSpPr>
        <p:spPr>
          <a:xfrm>
            <a:off x="1618701" y="5404903"/>
            <a:ext cx="4181599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+mj-lt"/>
              </a:rPr>
              <a:t>Inclusion of black hole formation with binary population may increase DSNB flux</a:t>
            </a:r>
          </a:p>
        </p:txBody>
      </p:sp>
    </p:spTree>
    <p:extLst>
      <p:ext uri="{BB962C8B-B14F-4D97-AF65-F5344CB8AC3E}">
        <p14:creationId xmlns:p14="http://schemas.microsoft.com/office/powerpoint/2010/main" val="3967154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901-84A4-3E3C-F90E-20566490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7182" y="6309360"/>
            <a:ext cx="1117891" cy="457200"/>
          </a:xfrm>
        </p:spPr>
        <p:txBody>
          <a:bodyPr vert="horz" lIns="109728" tIns="109728" rIns="109728" bIns="91440" rtlCol="0"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Andrew Caruso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5235" y="640080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FB104CE-7ADF-B155-177F-16EDD3AF573B}"/>
              </a:ext>
            </a:extLst>
          </p:cNvPr>
          <p:cNvSpPr txBox="1">
            <a:spLocks/>
          </p:cNvSpPr>
          <p:nvPr/>
        </p:nvSpPr>
        <p:spPr>
          <a:xfrm>
            <a:off x="199074" y="4091312"/>
            <a:ext cx="6666980" cy="230948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19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901-84A4-3E3C-F90E-20566490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7182" y="6309360"/>
            <a:ext cx="1117891" cy="457200"/>
          </a:xfrm>
        </p:spPr>
        <p:txBody>
          <a:bodyPr vert="horz" lIns="109728" tIns="109728" rIns="109728" bIns="91440" rtlCol="0"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Andrew Caruso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5235" y="640080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55F58-5BAB-ECCD-3A57-B07B5399D98E}"/>
              </a:ext>
            </a:extLst>
          </p:cNvPr>
          <p:cNvSpPr txBox="1"/>
          <p:nvPr/>
        </p:nvSpPr>
        <p:spPr>
          <a:xfrm>
            <a:off x="7276831" y="889697"/>
            <a:ext cx="4049651" cy="8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1. The diffuse supernova neutrino background is worth the search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FB104CE-7ADF-B155-177F-16EDD3AF573B}"/>
              </a:ext>
            </a:extLst>
          </p:cNvPr>
          <p:cNvSpPr txBox="1">
            <a:spLocks/>
          </p:cNvSpPr>
          <p:nvPr/>
        </p:nvSpPr>
        <p:spPr>
          <a:xfrm>
            <a:off x="199074" y="4091312"/>
            <a:ext cx="6666980" cy="230948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13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901-84A4-3E3C-F90E-20566490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7182" y="6309360"/>
            <a:ext cx="1117891" cy="457200"/>
          </a:xfrm>
        </p:spPr>
        <p:txBody>
          <a:bodyPr vert="horz" lIns="109728" tIns="109728" rIns="109728" bIns="91440" rtlCol="0"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Andrew Caruso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5235" y="640080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55F58-5BAB-ECCD-3A57-B07B5399D98E}"/>
              </a:ext>
            </a:extLst>
          </p:cNvPr>
          <p:cNvSpPr txBox="1"/>
          <p:nvPr/>
        </p:nvSpPr>
        <p:spPr>
          <a:xfrm>
            <a:off x="7276831" y="889697"/>
            <a:ext cx="4049651" cy="8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1. The diffuse supernova neutrino background is worth the search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FB104CE-7ADF-B155-177F-16EDD3AF573B}"/>
              </a:ext>
            </a:extLst>
          </p:cNvPr>
          <p:cNvSpPr txBox="1">
            <a:spLocks/>
          </p:cNvSpPr>
          <p:nvPr/>
        </p:nvSpPr>
        <p:spPr>
          <a:xfrm>
            <a:off x="199074" y="4091312"/>
            <a:ext cx="6666980" cy="230948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37AC4-3F62-D85A-14D5-8AACB2A32BF0}"/>
              </a:ext>
            </a:extLst>
          </p:cNvPr>
          <p:cNvSpPr txBox="1"/>
          <p:nvPr/>
        </p:nvSpPr>
        <p:spPr>
          <a:xfrm>
            <a:off x="7456890" y="2144238"/>
            <a:ext cx="4851973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2. Better theoretical predictions are necessary  </a:t>
            </a:r>
          </a:p>
        </p:txBody>
      </p:sp>
    </p:spTree>
    <p:extLst>
      <p:ext uri="{BB962C8B-B14F-4D97-AF65-F5344CB8AC3E}">
        <p14:creationId xmlns:p14="http://schemas.microsoft.com/office/powerpoint/2010/main" val="1045900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901-84A4-3E3C-F90E-20566490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7182" y="6309360"/>
            <a:ext cx="1117891" cy="457200"/>
          </a:xfrm>
        </p:spPr>
        <p:txBody>
          <a:bodyPr vert="horz" lIns="109728" tIns="109728" rIns="109728" bIns="91440" rtlCol="0"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Andrew Caruso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5235" y="640080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55F58-5BAB-ECCD-3A57-B07B5399D98E}"/>
              </a:ext>
            </a:extLst>
          </p:cNvPr>
          <p:cNvSpPr txBox="1"/>
          <p:nvPr/>
        </p:nvSpPr>
        <p:spPr>
          <a:xfrm>
            <a:off x="7276831" y="889697"/>
            <a:ext cx="4049651" cy="8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1. The diffuse supernova neutrino background is worth the search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FB104CE-7ADF-B155-177F-16EDD3AF573B}"/>
              </a:ext>
            </a:extLst>
          </p:cNvPr>
          <p:cNvSpPr txBox="1">
            <a:spLocks/>
          </p:cNvSpPr>
          <p:nvPr/>
        </p:nvSpPr>
        <p:spPr>
          <a:xfrm>
            <a:off x="199074" y="4091312"/>
            <a:ext cx="6666980" cy="230948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50139-FAE9-09F7-CCAB-2FEE989E7186}"/>
              </a:ext>
            </a:extLst>
          </p:cNvPr>
          <p:cNvSpPr txBox="1"/>
          <p:nvPr/>
        </p:nvSpPr>
        <p:spPr>
          <a:xfrm>
            <a:off x="7720314" y="3183081"/>
            <a:ext cx="4851973" cy="75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3. On verge of discovery of the DSNB</a:t>
            </a:r>
          </a:p>
          <a:p>
            <a:pPr>
              <a:lnSpc>
                <a:spcPct val="150000"/>
              </a:lnSpc>
            </a:pPr>
            <a:endParaRPr lang="en-US" baseline="-25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37AC4-3F62-D85A-14D5-8AACB2A32BF0}"/>
              </a:ext>
            </a:extLst>
          </p:cNvPr>
          <p:cNvSpPr txBox="1"/>
          <p:nvPr/>
        </p:nvSpPr>
        <p:spPr>
          <a:xfrm>
            <a:off x="7456890" y="2144238"/>
            <a:ext cx="4851973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2. Better theoretical predictions are necessary  </a:t>
            </a:r>
          </a:p>
        </p:txBody>
      </p:sp>
    </p:spTree>
    <p:extLst>
      <p:ext uri="{BB962C8B-B14F-4D97-AF65-F5344CB8AC3E}">
        <p14:creationId xmlns:p14="http://schemas.microsoft.com/office/powerpoint/2010/main" val="2340776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EA901-84A4-3E3C-F90E-20566490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7182" y="6309360"/>
            <a:ext cx="1117891" cy="457200"/>
          </a:xfrm>
        </p:spPr>
        <p:txBody>
          <a:bodyPr vert="horz" lIns="109728" tIns="109728" rIns="109728" bIns="91440" rtlCol="0" anchor="ctr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12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Andrew Caruso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7CAD65F-AAC9-4CC9-B5F5-E963F24F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9936" y="-1"/>
            <a:ext cx="533206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5235" y="640080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55F58-5BAB-ECCD-3A57-B07B5399D98E}"/>
              </a:ext>
            </a:extLst>
          </p:cNvPr>
          <p:cNvSpPr txBox="1"/>
          <p:nvPr/>
        </p:nvSpPr>
        <p:spPr>
          <a:xfrm>
            <a:off x="7276831" y="889697"/>
            <a:ext cx="4049651" cy="8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1. The diffuse supernova neutrino background is worth the search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FB104CE-7ADF-B155-177F-16EDD3AF573B}"/>
              </a:ext>
            </a:extLst>
          </p:cNvPr>
          <p:cNvSpPr txBox="1">
            <a:spLocks/>
          </p:cNvSpPr>
          <p:nvPr/>
        </p:nvSpPr>
        <p:spPr>
          <a:xfrm>
            <a:off x="199074" y="4091312"/>
            <a:ext cx="6666980" cy="230948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50139-FAE9-09F7-CCAB-2FEE989E7186}"/>
              </a:ext>
            </a:extLst>
          </p:cNvPr>
          <p:cNvSpPr txBox="1"/>
          <p:nvPr/>
        </p:nvSpPr>
        <p:spPr>
          <a:xfrm>
            <a:off x="7720314" y="3183081"/>
            <a:ext cx="4851973" cy="75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3. On verge of discovery of the DSNB</a:t>
            </a:r>
          </a:p>
          <a:p>
            <a:pPr>
              <a:lnSpc>
                <a:spcPct val="150000"/>
              </a:lnSpc>
            </a:pPr>
            <a:endParaRPr lang="en-US" baseline="-25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37AC4-3F62-D85A-14D5-8AACB2A32BF0}"/>
              </a:ext>
            </a:extLst>
          </p:cNvPr>
          <p:cNvSpPr txBox="1"/>
          <p:nvPr/>
        </p:nvSpPr>
        <p:spPr>
          <a:xfrm>
            <a:off x="7456890" y="2144238"/>
            <a:ext cx="4851973" cy="458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+mj-lt"/>
              </a:rPr>
              <a:t>2. Better theoretical predictions are necessary 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871CE66-91EA-6271-862C-CC7CD2C5B063}"/>
              </a:ext>
            </a:extLst>
          </p:cNvPr>
          <p:cNvSpPr/>
          <p:nvPr/>
        </p:nvSpPr>
        <p:spPr>
          <a:xfrm>
            <a:off x="7467347" y="4455330"/>
            <a:ext cx="4198155" cy="9410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46959B-22F8-AF21-97CA-858AEE99575E}"/>
              </a:ext>
            </a:extLst>
          </p:cNvPr>
          <p:cNvSpPr txBox="1"/>
          <p:nvPr/>
        </p:nvSpPr>
        <p:spPr>
          <a:xfrm>
            <a:off x="7437412" y="4481337"/>
            <a:ext cx="418159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8043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C663-A8F0-F4B4-7D73-96BDB5BB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4B8C9-BB31-C3AF-E5F7-03C8B3EFD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821BE-B027-FB91-F4C1-4DD87DBD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D4312-1B0E-4D73-70F0-59797DAF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13054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Supernova Neutrino Detect (EXTRA)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07F48-117C-C25F-8179-3D5F6D5D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981B95-2A92-2105-7D89-7057E43EFC3F}"/>
              </a:ext>
            </a:extLst>
          </p:cNvPr>
          <p:cNvSpPr txBox="1"/>
          <p:nvPr/>
        </p:nvSpPr>
        <p:spPr>
          <a:xfrm>
            <a:off x="7135587" y="5634006"/>
            <a:ext cx="1751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[2]</a:t>
            </a:r>
            <a:endParaRPr lang="en-US" sz="1000" dirty="0"/>
          </a:p>
        </p:txBody>
      </p:sp>
      <p:pic>
        <p:nvPicPr>
          <p:cNvPr id="9" name="Picture 8" descr="A graph of a model&#10;&#10;Description automatically generated">
            <a:extLst>
              <a:ext uri="{FF2B5EF4-FFF2-40B4-BE49-F238E27FC236}">
                <a16:creationId xmlns:a16="http://schemas.microsoft.com/office/drawing/2014/main" id="{ABC4D9A6-F3DC-2E64-6E66-BB2F3D078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79" y="2288896"/>
            <a:ext cx="4753201" cy="4501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EA2C39-AF08-C38E-E536-741EE41295CF}"/>
              </a:ext>
            </a:extLst>
          </p:cNvPr>
          <p:cNvSpPr txBox="1"/>
          <p:nvPr/>
        </p:nvSpPr>
        <p:spPr>
          <a:xfrm>
            <a:off x="5220151" y="6577878"/>
            <a:ext cx="1751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latin typeface="+mj-lt"/>
              </a:rPr>
              <a:t>Yüksel</a:t>
            </a:r>
            <a:r>
              <a:rPr lang="en-US" sz="1000" dirty="0">
                <a:latin typeface="+mj-lt"/>
              </a:rPr>
              <a:t> &amp; </a:t>
            </a:r>
            <a:r>
              <a:rPr lang="en-US" sz="1000" dirty="0" err="1">
                <a:latin typeface="+mj-lt"/>
              </a:rPr>
              <a:t>Beacom</a:t>
            </a:r>
            <a:r>
              <a:rPr lang="en-US" sz="1000" dirty="0">
                <a:latin typeface="+mj-lt"/>
              </a:rPr>
              <a:t> 2007 [a]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1FC9E5-5376-6861-AB60-C12235639183}"/>
              </a:ext>
            </a:extLst>
          </p:cNvPr>
          <p:cNvSpPr txBox="1"/>
          <p:nvPr/>
        </p:nvSpPr>
        <p:spPr>
          <a:xfrm>
            <a:off x="1641050" y="3028967"/>
            <a:ext cx="4568928" cy="212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j-lt"/>
              </a:rPr>
              <a:t>Model assumes: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dirty="0">
                <a:latin typeface="+mj-lt"/>
              </a:rPr>
              <a:t>Fermi-Dirac spectrum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dirty="0">
                <a:latin typeface="+mj-lt"/>
              </a:rPr>
              <a:t>Neutrino energy = 15 MeV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dirty="0">
                <a:latin typeface="+mj-lt"/>
              </a:rPr>
              <a:t>Time integrated Luminosity = 5x10</a:t>
            </a:r>
            <a:r>
              <a:rPr lang="en-US" baseline="30000" dirty="0">
                <a:latin typeface="+mj-lt"/>
              </a:rPr>
              <a:t>52</a:t>
            </a:r>
            <a:r>
              <a:rPr lang="en-US" dirty="0">
                <a:latin typeface="+mj-lt"/>
              </a:rPr>
              <a:t> erg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1155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Hunt for the DSNB (EXTRA)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80BCF-69C9-B182-3F52-B6A1CC70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B5AF7-B2A5-14C9-5F62-2CF5798BAE6F}"/>
              </a:ext>
            </a:extLst>
          </p:cNvPr>
          <p:cNvSpPr txBox="1"/>
          <p:nvPr/>
        </p:nvSpPr>
        <p:spPr>
          <a:xfrm>
            <a:off x="3048000" y="32497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55807-22E9-D7B9-3738-7E0BFF82547F}"/>
              </a:ext>
            </a:extLst>
          </p:cNvPr>
          <p:cNvSpPr txBox="1"/>
          <p:nvPr/>
        </p:nvSpPr>
        <p:spPr>
          <a:xfrm>
            <a:off x="3048000" y="32497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FFA3CB-08EE-DE1B-EF1B-58C03AF68A73}"/>
              </a:ext>
            </a:extLst>
          </p:cNvPr>
          <p:cNvSpPr txBox="1"/>
          <p:nvPr/>
        </p:nvSpPr>
        <p:spPr>
          <a:xfrm>
            <a:off x="3915913" y="6595896"/>
            <a:ext cx="2469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Li et al. 2022 [b]</a:t>
            </a:r>
            <a:endParaRPr lang="en-US" sz="1000" dirty="0"/>
          </a:p>
        </p:txBody>
      </p:sp>
      <p:pic>
        <p:nvPicPr>
          <p:cNvPr id="18" name="Picture 1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D32FCCB-8D81-EC9F-970A-71FF464A5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46" y="2282817"/>
            <a:ext cx="6552434" cy="45514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5795D0-FC98-3CAD-4F48-1271AB299C01}"/>
              </a:ext>
            </a:extLst>
          </p:cNvPr>
          <p:cNvSpPr txBox="1"/>
          <p:nvPr/>
        </p:nvSpPr>
        <p:spPr>
          <a:xfrm>
            <a:off x="1799890" y="3598334"/>
            <a:ext cx="2656390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Reach ~5σ by 2030s with SK-Gd and JUNO </a:t>
            </a:r>
          </a:p>
        </p:txBody>
      </p:sp>
    </p:spTree>
    <p:extLst>
      <p:ext uri="{BB962C8B-B14F-4D97-AF65-F5344CB8AC3E}">
        <p14:creationId xmlns:p14="http://schemas.microsoft.com/office/powerpoint/2010/main" val="360300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Supernova Neutrino Detection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07F48-117C-C25F-8179-3D5F6D5D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6C25B3A-4195-EFBF-8684-7E4F0978FAF2}"/>
              </a:ext>
            </a:extLst>
          </p:cNvPr>
          <p:cNvSpPr/>
          <p:nvPr/>
        </p:nvSpPr>
        <p:spPr>
          <a:xfrm>
            <a:off x="2851467" y="2318789"/>
            <a:ext cx="1433849" cy="70363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53CC0-4DC7-15AD-E226-A8F6CC5DED4D}"/>
              </a:ext>
            </a:extLst>
          </p:cNvPr>
          <p:cNvSpPr txBox="1"/>
          <p:nvPr/>
        </p:nvSpPr>
        <p:spPr>
          <a:xfrm>
            <a:off x="3204582" y="2316606"/>
            <a:ext cx="736047" cy="89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Yes!</a:t>
            </a:r>
          </a:p>
          <a:p>
            <a:pPr>
              <a:lnSpc>
                <a:spcPct val="150000"/>
              </a:lnSpc>
            </a:pPr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9504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Hunt for the DSNB (EXTRA)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80BCF-69C9-B182-3F52-B6A1CC70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B5AF7-B2A5-14C9-5F62-2CF5798BAE6F}"/>
              </a:ext>
            </a:extLst>
          </p:cNvPr>
          <p:cNvSpPr txBox="1"/>
          <p:nvPr/>
        </p:nvSpPr>
        <p:spPr>
          <a:xfrm>
            <a:off x="3048000" y="32497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55807-22E9-D7B9-3738-7E0BFF82547F}"/>
              </a:ext>
            </a:extLst>
          </p:cNvPr>
          <p:cNvSpPr txBox="1"/>
          <p:nvPr/>
        </p:nvSpPr>
        <p:spPr>
          <a:xfrm>
            <a:off x="3048000" y="32497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FFA3CB-08EE-DE1B-EF1B-58C03AF68A73}"/>
              </a:ext>
            </a:extLst>
          </p:cNvPr>
          <p:cNvSpPr txBox="1"/>
          <p:nvPr/>
        </p:nvSpPr>
        <p:spPr>
          <a:xfrm>
            <a:off x="4073198" y="6626082"/>
            <a:ext cx="2469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Santos 2022 [b]</a:t>
            </a:r>
            <a:endParaRPr lang="en-US" sz="1000" dirty="0"/>
          </a:p>
        </p:txBody>
      </p:sp>
      <p:pic>
        <p:nvPicPr>
          <p:cNvPr id="20" name="Picture 19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A09BCCD9-8B57-CE45-47ED-5E8C1CA56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09" y="2274543"/>
            <a:ext cx="4708115" cy="4567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B2C2B-37DC-E44D-62F6-FB77F9999497}"/>
              </a:ext>
            </a:extLst>
          </p:cNvPr>
          <p:cNvSpPr txBox="1"/>
          <p:nvPr/>
        </p:nvSpPr>
        <p:spPr>
          <a:xfrm>
            <a:off x="1272858" y="3912757"/>
            <a:ext cx="4034853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SK-IV bounds are stronger than SK-VI  </a:t>
            </a:r>
          </a:p>
        </p:txBody>
      </p:sp>
    </p:spTree>
    <p:extLst>
      <p:ext uri="{BB962C8B-B14F-4D97-AF65-F5344CB8AC3E}">
        <p14:creationId xmlns:p14="http://schemas.microsoft.com/office/powerpoint/2010/main" val="243810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Hunt for the DSNB (EXTRA)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180BCF-69C9-B182-3F52-B6A1CC70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B5AF7-B2A5-14C9-5F62-2CF5798BAE6F}"/>
              </a:ext>
            </a:extLst>
          </p:cNvPr>
          <p:cNvSpPr txBox="1"/>
          <p:nvPr/>
        </p:nvSpPr>
        <p:spPr>
          <a:xfrm>
            <a:off x="3048000" y="32497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55807-22E9-D7B9-3738-7E0BFF82547F}"/>
              </a:ext>
            </a:extLst>
          </p:cNvPr>
          <p:cNvSpPr txBox="1"/>
          <p:nvPr/>
        </p:nvSpPr>
        <p:spPr>
          <a:xfrm>
            <a:off x="3048000" y="32497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FFA3CB-08EE-DE1B-EF1B-58C03AF68A73}"/>
              </a:ext>
            </a:extLst>
          </p:cNvPr>
          <p:cNvSpPr txBox="1"/>
          <p:nvPr/>
        </p:nvSpPr>
        <p:spPr>
          <a:xfrm>
            <a:off x="3376512" y="6645013"/>
            <a:ext cx="24690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Santos 2022 [b]</a:t>
            </a:r>
            <a:endParaRPr lang="en-US" sz="1000" dirty="0"/>
          </a:p>
        </p:txBody>
      </p:sp>
      <p:pic>
        <p:nvPicPr>
          <p:cNvPr id="9" name="Picture 8" descr="A timeline of a timeline&#10;&#10;Description automatically generated with medium confidence">
            <a:extLst>
              <a:ext uri="{FF2B5EF4-FFF2-40B4-BE49-F238E27FC236}">
                <a16:creationId xmlns:a16="http://schemas.microsoft.com/office/drawing/2014/main" id="{03C92C93-E164-E516-A871-A2B75409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70" y="2244357"/>
            <a:ext cx="4189702" cy="46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900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59261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5FA3A-F3A8-1125-F73A-4158F2F430A0}"/>
              </a:ext>
            </a:extLst>
          </p:cNvPr>
          <p:cNvSpPr txBox="1"/>
          <p:nvPr/>
        </p:nvSpPr>
        <p:spPr>
          <a:xfrm>
            <a:off x="1535371" y="2288896"/>
            <a:ext cx="10713649" cy="499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+mj-lt"/>
              </a:rPr>
              <a:t>[1] </a:t>
            </a:r>
            <a:r>
              <a:rPr lang="en-US" dirty="0">
                <a:latin typeface="+mj-lt"/>
                <a:hlinkClick r:id="rId2"/>
              </a:rPr>
              <a:t>https://hubblesite.org/contents/media/images/2017/08/3987-Image.html</a:t>
            </a:r>
            <a:endParaRPr lang="en-US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+mj-lt"/>
              </a:rPr>
              <a:t>[2] </a:t>
            </a:r>
            <a:r>
              <a:rPr lang="en-US" dirty="0">
                <a:latin typeface="+mj-lt"/>
                <a:hlinkClick r:id="rId3"/>
              </a:rPr>
              <a:t>https://arxiv.org/abs/astro-ph/0702613v3</a:t>
            </a:r>
            <a:r>
              <a:rPr lang="en-US" dirty="0">
                <a:latin typeface="+mj-lt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+mj-lt"/>
              </a:rPr>
              <a:t>[3] </a:t>
            </a:r>
            <a:r>
              <a:rPr lang="en-US" dirty="0">
                <a:latin typeface="+mj-lt"/>
                <a:hlinkClick r:id="rId4"/>
              </a:rPr>
              <a:t>https://arxiv.org/abs/2109.11174</a:t>
            </a:r>
            <a:r>
              <a:rPr lang="en-US" dirty="0">
                <a:latin typeface="+mj-lt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+mj-lt"/>
              </a:rPr>
              <a:t>[4] </a:t>
            </a:r>
            <a:r>
              <a:rPr lang="en-US" dirty="0">
                <a:latin typeface="+mj-lt"/>
                <a:hlinkClick r:id="rId5"/>
              </a:rPr>
              <a:t>https://arxiv.org/abs/2012.08524</a:t>
            </a:r>
            <a:r>
              <a:rPr lang="en-US" dirty="0">
                <a:latin typeface="+mj-lt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+mj-lt"/>
              </a:rPr>
              <a:t>[5] </a:t>
            </a:r>
            <a:r>
              <a:rPr lang="en-US" dirty="0">
                <a:latin typeface="+mj-lt"/>
                <a:hlinkClick r:id="rId6"/>
              </a:rPr>
              <a:t>https://wwwmpa.mpagarching.mpg.de/ccsnarchive/data/SEWBJ_2015/index.html</a:t>
            </a:r>
            <a:endParaRPr lang="en-US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+mj-lt"/>
              </a:rPr>
              <a:t>[a] </a:t>
            </a:r>
            <a:r>
              <a:rPr lang="en-US" dirty="0">
                <a:latin typeface="+mj-lt"/>
                <a:hlinkClick r:id="rId7"/>
              </a:rPr>
              <a:t>https://arxiv.org/abs/astro-ph/0702613</a:t>
            </a:r>
            <a:r>
              <a:rPr lang="en-US" dirty="0">
                <a:latin typeface="+mj-lt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+mj-lt"/>
              </a:rPr>
              <a:t>[b] </a:t>
            </a:r>
            <a:r>
              <a:rPr lang="en-US" dirty="0">
                <a:latin typeface="+mj-lt"/>
                <a:hlinkClick r:id="rId8"/>
              </a:rPr>
              <a:t>https://arxiv.org/abs/2201.12920</a:t>
            </a:r>
            <a:endParaRPr lang="en-US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+mj-lt"/>
              </a:rPr>
              <a:t>[c] </a:t>
            </a:r>
            <a:r>
              <a:rPr lang="en-US" dirty="0">
                <a:latin typeface="+mj-lt"/>
                <a:hlinkClick r:id="rId9"/>
              </a:rPr>
              <a:t>https://arxiv.org/abs/2405.07900</a:t>
            </a:r>
            <a:r>
              <a:rPr lang="en-US" dirty="0">
                <a:latin typeface="+mj-lt"/>
              </a:rPr>
              <a:t> </a:t>
            </a:r>
          </a:p>
          <a:p>
            <a:pPr>
              <a:lnSpc>
                <a:spcPct val="20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4E709-3D49-2EFD-6163-605D837D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</p:spTree>
    <p:extLst>
      <p:ext uri="{BB962C8B-B14F-4D97-AF65-F5344CB8AC3E}">
        <p14:creationId xmlns:p14="http://schemas.microsoft.com/office/powerpoint/2010/main" val="181311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Supernova Neutrino Detection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07F48-117C-C25F-8179-3D5F6D5D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67C70-9286-0E4A-7648-154FCF3C7885}"/>
              </a:ext>
            </a:extLst>
          </p:cNvPr>
          <p:cNvSpPr txBox="1"/>
          <p:nvPr/>
        </p:nvSpPr>
        <p:spPr>
          <a:xfrm>
            <a:off x="1253211" y="3003084"/>
            <a:ext cx="6726223" cy="216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+mj-lt"/>
              </a:rPr>
              <a:t>SN1987a</a:t>
            </a:r>
            <a:r>
              <a:rPr lang="en-US" dirty="0">
                <a:latin typeface="+mj-lt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55 kpc away from Large </a:t>
            </a:r>
            <a:r>
              <a:rPr lang="en-US" dirty="0" err="1">
                <a:latin typeface="+mj-lt"/>
              </a:rPr>
              <a:t>Magellanic</a:t>
            </a:r>
            <a:r>
              <a:rPr lang="en-US" dirty="0">
                <a:latin typeface="+mj-lt"/>
              </a:rPr>
              <a:t> Cloud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12 events at </a:t>
            </a:r>
            <a:r>
              <a:rPr lang="en-US" dirty="0" err="1">
                <a:latin typeface="+mj-lt"/>
              </a:rPr>
              <a:t>Kamiokande</a:t>
            </a:r>
            <a:r>
              <a:rPr lang="en-US" dirty="0">
                <a:latin typeface="+mj-lt"/>
              </a:rPr>
              <a:t>-II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8 events at Irvine-Michigan-Brookhaven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6C25B3A-4195-EFBF-8684-7E4F0978FAF2}"/>
              </a:ext>
            </a:extLst>
          </p:cNvPr>
          <p:cNvSpPr/>
          <p:nvPr/>
        </p:nvSpPr>
        <p:spPr>
          <a:xfrm>
            <a:off x="2851467" y="2318789"/>
            <a:ext cx="1433849" cy="70363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53CC0-4DC7-15AD-E226-A8F6CC5DED4D}"/>
              </a:ext>
            </a:extLst>
          </p:cNvPr>
          <p:cNvSpPr txBox="1"/>
          <p:nvPr/>
        </p:nvSpPr>
        <p:spPr>
          <a:xfrm>
            <a:off x="3204582" y="2316606"/>
            <a:ext cx="736047" cy="89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Yes!</a:t>
            </a:r>
          </a:p>
          <a:p>
            <a:pPr>
              <a:lnSpc>
                <a:spcPct val="150000"/>
              </a:lnSpc>
            </a:pPr>
            <a:endParaRPr lang="en-US" baseline="-250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981B95-2A92-2105-7D89-7057E43EFC3F}"/>
              </a:ext>
            </a:extLst>
          </p:cNvPr>
          <p:cNvSpPr txBox="1"/>
          <p:nvPr/>
        </p:nvSpPr>
        <p:spPr>
          <a:xfrm>
            <a:off x="10989300" y="5455369"/>
            <a:ext cx="13663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Hirata et al. 1988 [2]</a:t>
            </a:r>
            <a:endParaRPr lang="en-US" sz="1000" dirty="0"/>
          </a:p>
        </p:txBody>
      </p:sp>
      <p:pic>
        <p:nvPicPr>
          <p:cNvPr id="18" name="Picture 17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803734E1-1BAC-C8C4-4898-A29848CBC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35" y="2264253"/>
            <a:ext cx="5865365" cy="32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7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Supernova Neutrino Detection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07F48-117C-C25F-8179-3D5F6D5D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F67C70-9286-0E4A-7648-154FCF3C7885}"/>
              </a:ext>
            </a:extLst>
          </p:cNvPr>
          <p:cNvSpPr txBox="1"/>
          <p:nvPr/>
        </p:nvSpPr>
        <p:spPr>
          <a:xfrm>
            <a:off x="1253211" y="3003084"/>
            <a:ext cx="6726223" cy="216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+mj-lt"/>
              </a:rPr>
              <a:t>SN1987a</a:t>
            </a:r>
            <a:r>
              <a:rPr lang="en-US" dirty="0">
                <a:latin typeface="+mj-lt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55 kpc away from Large </a:t>
            </a:r>
            <a:r>
              <a:rPr lang="en-US" dirty="0" err="1">
                <a:latin typeface="+mj-lt"/>
              </a:rPr>
              <a:t>Magellanic</a:t>
            </a:r>
            <a:r>
              <a:rPr lang="en-US" dirty="0">
                <a:latin typeface="+mj-lt"/>
              </a:rPr>
              <a:t> Cloud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12 events at </a:t>
            </a:r>
            <a:r>
              <a:rPr lang="en-US" dirty="0" err="1">
                <a:latin typeface="+mj-lt"/>
              </a:rPr>
              <a:t>Kamiokande</a:t>
            </a:r>
            <a:r>
              <a:rPr lang="en-US" dirty="0">
                <a:latin typeface="+mj-lt"/>
              </a:rPr>
              <a:t>-II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8 events at Irvine-Michigan-Brookhaven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6C25B3A-4195-EFBF-8684-7E4F0978FAF2}"/>
              </a:ext>
            </a:extLst>
          </p:cNvPr>
          <p:cNvSpPr/>
          <p:nvPr/>
        </p:nvSpPr>
        <p:spPr>
          <a:xfrm>
            <a:off x="2851467" y="2318789"/>
            <a:ext cx="1433849" cy="70363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53CC0-4DC7-15AD-E226-A8F6CC5DED4D}"/>
              </a:ext>
            </a:extLst>
          </p:cNvPr>
          <p:cNvSpPr txBox="1"/>
          <p:nvPr/>
        </p:nvSpPr>
        <p:spPr>
          <a:xfrm>
            <a:off x="3204582" y="2316606"/>
            <a:ext cx="736047" cy="89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Yes!</a:t>
            </a:r>
          </a:p>
          <a:p>
            <a:pPr>
              <a:lnSpc>
                <a:spcPct val="150000"/>
              </a:lnSpc>
            </a:pPr>
            <a:endParaRPr lang="en-US" baseline="-250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981B95-2A92-2105-7D89-7057E43EFC3F}"/>
              </a:ext>
            </a:extLst>
          </p:cNvPr>
          <p:cNvSpPr txBox="1"/>
          <p:nvPr/>
        </p:nvSpPr>
        <p:spPr>
          <a:xfrm>
            <a:off x="10989300" y="5455369"/>
            <a:ext cx="13663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Hirata et al. 1988 [2]</a:t>
            </a:r>
            <a:endParaRPr lang="en-US" sz="1000" dirty="0"/>
          </a:p>
        </p:txBody>
      </p:sp>
      <p:pic>
        <p:nvPicPr>
          <p:cNvPr id="18" name="Picture 17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803734E1-1BAC-C8C4-4898-A29848CBC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35" y="2264253"/>
            <a:ext cx="5865365" cy="32446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91A5FB6-0E80-10A2-B0FA-D057EA2FDD4A}"/>
              </a:ext>
            </a:extLst>
          </p:cNvPr>
          <p:cNvSpPr txBox="1"/>
          <p:nvPr/>
        </p:nvSpPr>
        <p:spPr>
          <a:xfrm>
            <a:off x="1253211" y="5738593"/>
            <a:ext cx="7043009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Confirms average neutrino energy ~15 MeV for total energy ~3x10</a:t>
            </a:r>
            <a:r>
              <a:rPr lang="en-US" baseline="30000" dirty="0">
                <a:latin typeface="+mj-lt"/>
              </a:rPr>
              <a:t>53</a:t>
            </a:r>
            <a:r>
              <a:rPr lang="en-US" dirty="0">
                <a:latin typeface="+mj-lt"/>
              </a:rPr>
              <a:t> erg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7F276-376A-523F-F581-5493F08B3015}"/>
              </a:ext>
            </a:extLst>
          </p:cNvPr>
          <p:cNvSpPr txBox="1"/>
          <p:nvPr/>
        </p:nvSpPr>
        <p:spPr>
          <a:xfrm>
            <a:off x="3249029" y="6207108"/>
            <a:ext cx="3051372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But there is a slight issue…</a:t>
            </a:r>
          </a:p>
        </p:txBody>
      </p:sp>
    </p:spTree>
    <p:extLst>
      <p:ext uri="{BB962C8B-B14F-4D97-AF65-F5344CB8AC3E}">
        <p14:creationId xmlns:p14="http://schemas.microsoft.com/office/powerpoint/2010/main" val="260791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Issue and Resolution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07F48-117C-C25F-8179-3D5F6D5D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C9E01-55AA-38C4-3E25-218BB322B232}"/>
              </a:ext>
            </a:extLst>
          </p:cNvPr>
          <p:cNvSpPr txBox="1"/>
          <p:nvPr/>
        </p:nvSpPr>
        <p:spPr>
          <a:xfrm>
            <a:off x="1253211" y="2454458"/>
            <a:ext cx="6867579" cy="128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We have not detected supernova neutrinos ever since then!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Predicted </a:t>
            </a:r>
            <a:r>
              <a:rPr lang="en-US" b="1" dirty="0">
                <a:latin typeface="+mj-lt"/>
              </a:rPr>
              <a:t>local</a:t>
            </a:r>
            <a:r>
              <a:rPr lang="en-US" dirty="0">
                <a:latin typeface="+mj-lt"/>
              </a:rPr>
              <a:t> rate of supernova: ~1-2 per century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Supernova yields neutrinos </a:t>
            </a:r>
          </a:p>
        </p:txBody>
      </p:sp>
    </p:spTree>
    <p:extLst>
      <p:ext uri="{BB962C8B-B14F-4D97-AF65-F5344CB8AC3E}">
        <p14:creationId xmlns:p14="http://schemas.microsoft.com/office/powerpoint/2010/main" val="48064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288F6-3B65-752D-1997-FEAF7BC0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55319"/>
            <a:ext cx="10013709" cy="1030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Issue and Resolution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A602-2E9E-4D14-9B5B-1D394620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07F48-117C-C25F-8179-3D5F6D5D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Caruso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C9E01-55AA-38C4-3E25-218BB322B232}"/>
              </a:ext>
            </a:extLst>
          </p:cNvPr>
          <p:cNvSpPr txBox="1"/>
          <p:nvPr/>
        </p:nvSpPr>
        <p:spPr>
          <a:xfrm>
            <a:off x="1253211" y="2454458"/>
            <a:ext cx="6867579" cy="128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We have not detected supernova neutrinos ever since then!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Predicted </a:t>
            </a:r>
            <a:r>
              <a:rPr lang="en-US" b="1" dirty="0">
                <a:latin typeface="+mj-lt"/>
              </a:rPr>
              <a:t>local</a:t>
            </a:r>
            <a:r>
              <a:rPr lang="en-US" dirty="0">
                <a:latin typeface="+mj-lt"/>
              </a:rPr>
              <a:t> rate of supernova: ~1-2 per century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Supernova yields neutrinos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4407D8-5D4E-39D3-F2C4-311E2A8AF54B}"/>
              </a:ext>
            </a:extLst>
          </p:cNvPr>
          <p:cNvSpPr txBox="1"/>
          <p:nvPr/>
        </p:nvSpPr>
        <p:spPr>
          <a:xfrm>
            <a:off x="1926318" y="3996788"/>
            <a:ext cx="3743678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Solution: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Look at </a:t>
            </a:r>
            <a:r>
              <a:rPr lang="en-US" b="1" dirty="0">
                <a:latin typeface="+mj-lt"/>
              </a:rPr>
              <a:t>ALL</a:t>
            </a:r>
            <a:r>
              <a:rPr lang="en-US" dirty="0">
                <a:latin typeface="+mj-lt"/>
              </a:rPr>
              <a:t> supernovae in past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BFEC4-5985-F028-B225-19367F5CCD00}"/>
              </a:ext>
            </a:extLst>
          </p:cNvPr>
          <p:cNvSpPr txBox="1"/>
          <p:nvPr/>
        </p:nvSpPr>
        <p:spPr>
          <a:xfrm>
            <a:off x="7106704" y="4427549"/>
            <a:ext cx="5028277" cy="253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Diffuse Supernova Neutrino Background (DSNB)</a:t>
            </a:r>
          </a:p>
          <a:p>
            <a:pPr>
              <a:lnSpc>
                <a:spcPct val="150000"/>
              </a:lnSpc>
            </a:pPr>
            <a:r>
              <a:rPr lang="en-US" i="1" dirty="0">
                <a:latin typeface="+mj-lt"/>
              </a:rPr>
              <a:t>Expected: 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dirty="0">
                <a:latin typeface="+mj-lt"/>
              </a:rPr>
              <a:t>Exist 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dirty="0">
                <a:latin typeface="+mj-lt"/>
              </a:rPr>
              <a:t>Isotropic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dirty="0">
                <a:latin typeface="+mj-lt"/>
              </a:rPr>
              <a:t>Time independent 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endParaRPr lang="en-US" dirty="0">
              <a:latin typeface="+mj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497536-A08F-F640-4D7D-7BEF2A9A7130}"/>
              </a:ext>
            </a:extLst>
          </p:cNvPr>
          <p:cNvCxnSpPr>
            <a:cxnSpLocks/>
          </p:cNvCxnSpPr>
          <p:nvPr/>
        </p:nvCxnSpPr>
        <p:spPr>
          <a:xfrm>
            <a:off x="5378672" y="4722709"/>
            <a:ext cx="143465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4684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8E5E2"/>
      </a:lt2>
      <a:accent1>
        <a:srgbClr val="3B79B1"/>
      </a:accent1>
      <a:accent2>
        <a:srgbClr val="48B1B7"/>
      </a:accent2>
      <a:accent3>
        <a:srgbClr val="4D5AC3"/>
      </a:accent3>
      <a:accent4>
        <a:srgbClr val="B13B49"/>
      </a:accent4>
      <a:accent5>
        <a:srgbClr val="C3704D"/>
      </a:accent5>
      <a:accent6>
        <a:srgbClr val="B18F3B"/>
      </a:accent6>
      <a:hlink>
        <a:srgbClr val="B2733B"/>
      </a:hlink>
      <a:folHlink>
        <a:srgbClr val="7F7F7F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lnSpc>
            <a:spcPct val="150000"/>
          </a:lnSpc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1864</Words>
  <Application>Microsoft Macintosh PowerPoint</Application>
  <PresentationFormat>Widescreen</PresentationFormat>
  <Paragraphs>473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Aptos</vt:lpstr>
      <vt:lpstr>Aptos Display</vt:lpstr>
      <vt:lpstr>Arial</vt:lpstr>
      <vt:lpstr>Cambria Math</vt:lpstr>
      <vt:lpstr>Corbel</vt:lpstr>
      <vt:lpstr>Times New Roman</vt:lpstr>
      <vt:lpstr>ShojiVTI</vt:lpstr>
      <vt:lpstr>Office Theme</vt:lpstr>
      <vt:lpstr> Predicting  The Diffuse Supernova Neutrino Background</vt:lpstr>
      <vt:lpstr>Core-collapse Supernovae</vt:lpstr>
      <vt:lpstr>Core-collapse Supernovae</vt:lpstr>
      <vt:lpstr>Core-collapse Supernovae</vt:lpstr>
      <vt:lpstr>Supernova Neutrino Detection</vt:lpstr>
      <vt:lpstr>Supernova Neutrino Detection</vt:lpstr>
      <vt:lpstr>Supernova Neutrino Detection</vt:lpstr>
      <vt:lpstr>Issue and Resolution</vt:lpstr>
      <vt:lpstr>Issue and Resolution</vt:lpstr>
      <vt:lpstr>Issue and Resolution</vt:lpstr>
      <vt:lpstr>Hunt for the DSNB </vt:lpstr>
      <vt:lpstr>Hunt for the DSNB </vt:lpstr>
      <vt:lpstr>Hunt for the DSNB </vt:lpstr>
      <vt:lpstr>Previous DSNB Prediction</vt:lpstr>
      <vt:lpstr>Previous DSNB Prediction</vt:lpstr>
      <vt:lpstr>Previous DSNB Prediction</vt:lpstr>
      <vt:lpstr>Previous DSNB Prediction</vt:lpstr>
      <vt:lpstr>Previous DSNB Prediction</vt:lpstr>
      <vt:lpstr>Previous DSNB Prediction</vt:lpstr>
      <vt:lpstr>Previous DSNB Prediction</vt:lpstr>
      <vt:lpstr>Previous DSNB Prediction</vt:lpstr>
      <vt:lpstr>Previous DSNB Prediction</vt:lpstr>
      <vt:lpstr>Previous DSNB Prediction</vt:lpstr>
      <vt:lpstr>Previous DSNB Prediction</vt:lpstr>
      <vt:lpstr>Previous DSNB Prediction</vt:lpstr>
      <vt:lpstr>Previous DSNB Prediction</vt:lpstr>
      <vt:lpstr>Previous DSNB Prediction</vt:lpstr>
      <vt:lpstr>Previous DSNB Prediction</vt:lpstr>
      <vt:lpstr>Previous DSNB Prediction</vt:lpstr>
      <vt:lpstr>Previous DSNB Prediction</vt:lpstr>
      <vt:lpstr>Core-collapse Supernovae Evolution III</vt:lpstr>
      <vt:lpstr>Core-collapse Supernovae Evolution III</vt:lpstr>
      <vt:lpstr>Core-collapse Supernovae Evolution III</vt:lpstr>
      <vt:lpstr>Current Project </vt:lpstr>
      <vt:lpstr>Current Project </vt:lpstr>
      <vt:lpstr>Current Project </vt:lpstr>
      <vt:lpstr>Current Project </vt:lpstr>
      <vt:lpstr>Current Project </vt:lpstr>
      <vt:lpstr>Current Project </vt:lpstr>
      <vt:lpstr>Current Project </vt:lpstr>
      <vt:lpstr>Current Project </vt:lpstr>
      <vt:lpstr>Summary</vt:lpstr>
      <vt:lpstr>Summary</vt:lpstr>
      <vt:lpstr>Summary</vt:lpstr>
      <vt:lpstr>Summary</vt:lpstr>
      <vt:lpstr>Summary</vt:lpstr>
      <vt:lpstr>PowerPoint Presentation</vt:lpstr>
      <vt:lpstr>Supernova Neutrino Detect (EXTRA)</vt:lpstr>
      <vt:lpstr>Hunt for the DSNB (EXTRA)  </vt:lpstr>
      <vt:lpstr>Hunt for the DSNB (EXTRA)  </vt:lpstr>
      <vt:lpstr>Hunt for the DSNB (EXTRA) 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Caruso, Andrew</cp:lastModifiedBy>
  <cp:revision>1</cp:revision>
  <dcterms:created xsi:type="dcterms:W3CDTF">2024-12-08T00:52:09Z</dcterms:created>
  <dcterms:modified xsi:type="dcterms:W3CDTF">2024-12-13T02:55:38Z</dcterms:modified>
</cp:coreProperties>
</file>