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20"/>
  </p:notesMasterIdLst>
  <p:sldIdLst>
    <p:sldId id="256" r:id="rId2"/>
    <p:sldId id="258" r:id="rId3"/>
    <p:sldId id="387" r:id="rId4"/>
    <p:sldId id="392" r:id="rId5"/>
    <p:sldId id="393" r:id="rId6"/>
    <p:sldId id="395" r:id="rId7"/>
    <p:sldId id="394" r:id="rId8"/>
    <p:sldId id="396" r:id="rId9"/>
    <p:sldId id="397" r:id="rId10"/>
    <p:sldId id="372" r:id="rId11"/>
    <p:sldId id="388" r:id="rId12"/>
    <p:sldId id="389" r:id="rId13"/>
    <p:sldId id="390" r:id="rId14"/>
    <p:sldId id="391" r:id="rId15"/>
    <p:sldId id="374" r:id="rId16"/>
    <p:sldId id="380" r:id="rId17"/>
    <p:sldId id="273" r:id="rId18"/>
    <p:sldId id="3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003399"/>
    <a:srgbClr val="66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28" autoAdjust="0"/>
  </p:normalViewPr>
  <p:slideViewPr>
    <p:cSldViewPr snapToGrid="0">
      <p:cViewPr varScale="1">
        <p:scale>
          <a:sx n="92" d="100"/>
          <a:sy n="92" d="100"/>
        </p:scale>
        <p:origin x="51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Course 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C4-4C20-AA13-FB4C4BAD0B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C4-4C20-AA13-FB4C4BAD0B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C4-4C20-AA13-FB4C4BAD0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C4-4C20-AA13-FB4C4BAD0B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C4-4C20-AA13-FB4C4BAD0B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5C4-4C20-AA13-FB4C4BAD0B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466-4384-94F5-9A5A492E47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In-class quizzes</c:v>
                </c:pt>
                <c:pt idx="1">
                  <c:v>Weekly quizzes</c:v>
                </c:pt>
                <c:pt idx="2">
                  <c:v>Homework</c:v>
                </c:pt>
                <c:pt idx="3">
                  <c:v>Weekly report</c:v>
                </c:pt>
                <c:pt idx="4">
                  <c:v>Midterm 1</c:v>
                </c:pt>
                <c:pt idx="5">
                  <c:v>Midterm 2</c:v>
                </c:pt>
                <c:pt idx="6">
                  <c:v>Final Exam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12.5</c:v>
                </c:pt>
                <c:pt idx="5">
                  <c:v>12.5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6-4384-94F5-9A5A492E47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EC6A1-DF39-4019-A461-CB7EDDEF06A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44A50-467E-4DC5-9ADA-F83CE01ED5E8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Instructor</a:t>
          </a:r>
        </a:p>
      </dgm:t>
    </dgm:pt>
    <dgm:pt modelId="{6B1803DC-CADA-4F6E-9B45-FF5E082797C9}" type="parTrans" cxnId="{4E476E38-1BEE-4FEE-8C4F-A58476453CE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B6401C-FEC1-4B0A-9A1C-7AE52C7380E4}" type="sibTrans" cxnId="{4E476E38-1BEE-4FEE-8C4F-A58476453CE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16ACA2-754B-4C40-A7BA-A1C916105057}" type="asst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Head TA</a:t>
          </a:r>
        </a:p>
      </dgm:t>
    </dgm:pt>
    <dgm:pt modelId="{9B497ACF-8B4D-40F0-9E1F-C9126AF0576F}" type="parTrans" cxnId="{061A8D69-F6B6-48B3-A593-352D244570A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901AAF-E68E-4656-84E8-6E870369227C}" type="sibTrans" cxnId="{061A8D69-F6B6-48B3-A593-352D244570A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BD349F8-12FF-40C1-AE44-02E4EEEF521C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Lead TA</a:t>
          </a:r>
        </a:p>
      </dgm:t>
    </dgm:pt>
    <dgm:pt modelId="{5706C6EC-FDEB-468A-9415-985C3C2AEC59}" type="parTrans" cxnId="{D437719A-8CF6-4D6D-9E19-07A16327628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1607EC0-F5E2-4E90-80A3-82F7FBB587A1}" type="sibTrans" cxnId="{D437719A-8CF6-4D6D-9E19-07A16327628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C8A629-8CF6-47A0-B349-2F7933BD81E1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Lead TA</a:t>
          </a:r>
        </a:p>
      </dgm:t>
    </dgm:pt>
    <dgm:pt modelId="{39ECCB20-D2CE-4DE9-80EB-3D90611E104D}" type="parTrans" cxnId="{00CC28C8-29C2-4C58-9177-E2CDB15039E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D3AC7D-5EB2-4BFF-8D35-0B2E715E9344}" type="sibTrans" cxnId="{00CC28C8-29C2-4C58-9177-E2CDB15039E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B0C6FA-D9BD-4522-84F8-CE4BB41D8359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Lead TA</a:t>
          </a:r>
        </a:p>
      </dgm:t>
    </dgm:pt>
    <dgm:pt modelId="{3107E993-EEE0-47B9-A884-2928FF04E2BF}" type="parTrans" cxnId="{05946823-1635-4CB5-9CB2-03EBF3E1F71A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314346-FD57-474C-88AA-9558A8B6468B}" type="sibTrans" cxnId="{05946823-1635-4CB5-9CB2-03EBF3E1F71A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CAF9F2-D0E9-488E-A3A6-8BDF5CD6A739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Proctor TA</a:t>
          </a:r>
        </a:p>
      </dgm:t>
    </dgm:pt>
    <dgm:pt modelId="{59ED9989-19B7-4F8E-895F-331864FF3020}" type="parTrans" cxnId="{BE7C14EF-DA80-400E-904E-4779B549394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FECEF1-818F-4A93-9547-9F7873C0AA91}" type="sibTrans" cxnId="{BE7C14EF-DA80-400E-904E-4779B549394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664401-ECDA-4045-8DF3-9886C007DEE4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SDAC TA</a:t>
          </a:r>
        </a:p>
      </dgm:t>
    </dgm:pt>
    <dgm:pt modelId="{5BD18D85-3339-44EF-BD9A-C2695EC65F9C}" type="parTrans" cxnId="{F3D7DD25-FCEF-4210-87FC-5610458F451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4C742A-DE44-49C5-937D-5E12768C1C8E}" type="sibTrans" cxnId="{F3D7DD25-FCEF-4210-87FC-5610458F451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7730F1-EC09-4194-9FD1-45949399930C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Piazza TA</a:t>
          </a:r>
        </a:p>
      </dgm:t>
    </dgm:pt>
    <dgm:pt modelId="{CD890D90-3C6D-4784-A09D-2B52AD6B5B8A}" type="parTrans" cxnId="{CC4B0D92-E0BA-4028-A89F-A85B9D414D4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6AAFFEE-98CE-4E6A-AED1-F3AE36A78D74}" type="sibTrans" cxnId="{CC4B0D92-E0BA-4028-A89F-A85B9D414D4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F858A3-285C-48A0-AA7F-FEF9BAC60A3F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Proctor TA</a:t>
          </a:r>
        </a:p>
      </dgm:t>
    </dgm:pt>
    <dgm:pt modelId="{1279F070-67F0-465D-A31A-A396D78375DC}" type="parTrans" cxnId="{53E44A42-7493-43D1-A51F-EB27BE2D59F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2B49C5-C12F-42AD-A39A-43BD5261345E}" type="sibTrans" cxnId="{53E44A42-7493-43D1-A51F-EB27BE2D59F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1722E96-520A-4A8F-9A74-6B5D803E2E24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SDAC TA</a:t>
          </a:r>
        </a:p>
      </dgm:t>
    </dgm:pt>
    <dgm:pt modelId="{5D15C4C4-33F6-4A3E-A672-1A32300E1CA7}" type="parTrans" cxnId="{2ED31F86-0F2A-43CF-8AEA-0E88E750A96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FF7FEF-2F0C-412B-B01E-DFBF93E97CCC}" type="sibTrans" cxnId="{2ED31F86-0F2A-43CF-8AEA-0E88E750A96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4123BA-E3B6-419B-8564-1011A507ED1F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Piazza TA</a:t>
          </a:r>
        </a:p>
      </dgm:t>
    </dgm:pt>
    <dgm:pt modelId="{BEC3435C-3E22-465D-B6CE-3B3FD15AC4DE}" type="parTrans" cxnId="{398D62DA-3C69-436C-8479-0153B400533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B066FC-5421-436F-9467-5A2FEB1CB9E7}" type="sibTrans" cxnId="{398D62DA-3C69-436C-8479-0153B400533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39E97E-B850-4300-AB6D-E2D8AB7769A9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Proctor TA</a:t>
          </a:r>
        </a:p>
      </dgm:t>
    </dgm:pt>
    <dgm:pt modelId="{84BF4384-2DAC-4C3C-959D-8283E3FD2907}" type="parTrans" cxnId="{D6E314A1-752B-4CAC-8129-95C03C9CF2B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A278BC-1B60-465C-ADAA-CC6CB4C6526F}" type="sibTrans" cxnId="{D6E314A1-752B-4CAC-8129-95C03C9CF2B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F7DDC6-7312-4E35-B8CE-48FAC891B851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SDAC TA</a:t>
          </a:r>
        </a:p>
      </dgm:t>
    </dgm:pt>
    <dgm:pt modelId="{5668782C-3CEE-4401-A84E-2516A38BC8FC}" type="parTrans" cxnId="{B4C74217-FA82-4FE0-8961-8897EA5D70D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3D9738-85F7-4357-86AF-EE7B878653C1}" type="sibTrans" cxnId="{B4C74217-FA82-4FE0-8961-8897EA5D70D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FEE37C-8DB8-446A-AE22-E988C2E7DFDF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Piazza TA</a:t>
          </a:r>
        </a:p>
      </dgm:t>
    </dgm:pt>
    <dgm:pt modelId="{FB7EF211-FDB2-4F6B-B882-510CE260D056}" type="parTrans" cxnId="{B72F81B5-72AE-46EA-9BDD-8C2FCD0A2FB3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44A2D9-3EAA-426B-A81C-861A6CF6CAF9}" type="sibTrans" cxnId="{B72F81B5-72AE-46EA-9BDD-8C2FCD0A2FB3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A0B9E7-9B93-4E22-BAF0-18053CDFAA39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Sort TA</a:t>
          </a:r>
        </a:p>
      </dgm:t>
    </dgm:pt>
    <dgm:pt modelId="{60F9A0C3-1D0C-4D6E-9A78-4E960FD57A7F}" type="parTrans" cxnId="{301579F3-0789-4BC0-A454-760DA0908F2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C3F32D-1E36-447D-A5B3-D46AA1117E3D}" type="sibTrans" cxnId="{301579F3-0789-4BC0-A454-760DA0908F2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649221-E83B-446F-96E4-363B974235D1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Sort TA</a:t>
          </a:r>
        </a:p>
      </dgm:t>
    </dgm:pt>
    <dgm:pt modelId="{C3775260-8378-40E3-839C-5DF05360F8D3}" type="parTrans" cxnId="{A2DB76AD-CCB6-4C72-8C20-B70A78A0804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5778D2-1689-4064-A2B8-BFD625293053}" type="sibTrans" cxnId="{A2DB76AD-CCB6-4C72-8C20-B70A78A0804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DA492D-89C8-4511-8770-E0AADF3FB6B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Sort TA</a:t>
          </a:r>
        </a:p>
      </dgm:t>
    </dgm:pt>
    <dgm:pt modelId="{859348E3-53D1-4116-9EBF-413AE3C172A5}" type="parTrans" cxnId="{2738A005-10BD-48F6-88B4-73FFF004F8B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393D96-0511-4EF1-8CE1-0ECE01A7CEB4}" type="sibTrans" cxnId="{2738A005-10BD-48F6-88B4-73FFF004F8B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6C70D9-1E4F-46E0-AAE4-538012465EDB}" type="asst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Rubric TAs</a:t>
          </a:r>
        </a:p>
      </dgm:t>
    </dgm:pt>
    <dgm:pt modelId="{F5522215-AF59-429A-A636-825A1E80793F}" type="parTrans" cxnId="{DF78E4CD-B97B-4A00-8132-9BD527FB9595}">
      <dgm:prSet/>
      <dgm:spPr/>
      <dgm:t>
        <a:bodyPr/>
        <a:lstStyle/>
        <a:p>
          <a:endParaRPr lang="en-US"/>
        </a:p>
      </dgm:t>
    </dgm:pt>
    <dgm:pt modelId="{7EAABA75-0E37-4576-A3FA-4447C558A3AC}" type="sibTrans" cxnId="{DF78E4CD-B97B-4A00-8132-9BD527FB9595}">
      <dgm:prSet/>
      <dgm:spPr/>
      <dgm:t>
        <a:bodyPr/>
        <a:lstStyle/>
        <a:p>
          <a:endParaRPr lang="en-US"/>
        </a:p>
      </dgm:t>
    </dgm:pt>
    <dgm:pt modelId="{534F299A-AE39-429C-82F3-D5630078FC3E}" type="pres">
      <dgm:prSet presAssocID="{615EC6A1-DF39-4019-A461-CB7EDDEF06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3EAA27-DF0C-486F-B762-A105F20EC23A}" type="pres">
      <dgm:prSet presAssocID="{A1844A50-467E-4DC5-9ADA-F83CE01ED5E8}" presName="hierRoot1" presStyleCnt="0">
        <dgm:presLayoutVars>
          <dgm:hierBranch val="init"/>
        </dgm:presLayoutVars>
      </dgm:prSet>
      <dgm:spPr/>
    </dgm:pt>
    <dgm:pt modelId="{133DEC99-96EF-48B2-ADD9-F29C8D56F96E}" type="pres">
      <dgm:prSet presAssocID="{A1844A50-467E-4DC5-9ADA-F83CE01ED5E8}" presName="rootComposite1" presStyleCnt="0"/>
      <dgm:spPr/>
    </dgm:pt>
    <dgm:pt modelId="{5CF7C692-10BB-4167-994D-6D8D7480B737}" type="pres">
      <dgm:prSet presAssocID="{A1844A50-467E-4DC5-9ADA-F83CE01ED5E8}" presName="rootText1" presStyleLbl="node0" presStyleIdx="0" presStyleCnt="2" custScaleX="86368" custScaleY="29688" custLinFactX="8492" custLinFactNeighborX="100000" custLinFactNeighborY="-44979">
        <dgm:presLayoutVars>
          <dgm:chPref val="3"/>
        </dgm:presLayoutVars>
      </dgm:prSet>
      <dgm:spPr/>
    </dgm:pt>
    <dgm:pt modelId="{F35DEE07-97AB-4FDA-86B8-FD0EB56D5042}" type="pres">
      <dgm:prSet presAssocID="{A1844A50-467E-4DC5-9ADA-F83CE01ED5E8}" presName="rootConnector1" presStyleLbl="node1" presStyleIdx="0" presStyleCnt="0"/>
      <dgm:spPr/>
    </dgm:pt>
    <dgm:pt modelId="{52317EF5-BF50-43F4-8669-D94AE2E2F182}" type="pres">
      <dgm:prSet presAssocID="{A1844A50-467E-4DC5-9ADA-F83CE01ED5E8}" presName="hierChild2" presStyleCnt="0"/>
      <dgm:spPr/>
    </dgm:pt>
    <dgm:pt modelId="{9F3703F9-6A7A-4DA7-A811-2A847631E606}" type="pres">
      <dgm:prSet presAssocID="{A1844A50-467E-4DC5-9ADA-F83CE01ED5E8}" presName="hierChild3" presStyleCnt="0"/>
      <dgm:spPr/>
    </dgm:pt>
    <dgm:pt modelId="{940E9AB1-23A4-446A-B862-88CBDE565305}" type="pres">
      <dgm:prSet presAssocID="{0D16ACA2-754B-4C40-A7BA-A1C916105057}" presName="hierRoot1" presStyleCnt="0">
        <dgm:presLayoutVars>
          <dgm:hierBranch val="init"/>
        </dgm:presLayoutVars>
      </dgm:prSet>
      <dgm:spPr/>
    </dgm:pt>
    <dgm:pt modelId="{97347165-F269-4A19-A4BB-58E154F529B6}" type="pres">
      <dgm:prSet presAssocID="{0D16ACA2-754B-4C40-A7BA-A1C916105057}" presName="rootComposite1" presStyleCnt="0"/>
      <dgm:spPr/>
    </dgm:pt>
    <dgm:pt modelId="{EFAF13AB-16B0-4614-A1D8-5ECA31AD1EB7}" type="pres">
      <dgm:prSet presAssocID="{0D16ACA2-754B-4C40-A7BA-A1C916105057}" presName="rootText1" presStyleLbl="node0" presStyleIdx="1" presStyleCnt="2" custScaleX="86368" custScaleY="29688" custLinFactNeighborX="299" custLinFactNeighborY="52078">
        <dgm:presLayoutVars>
          <dgm:chPref val="3"/>
        </dgm:presLayoutVars>
      </dgm:prSet>
      <dgm:spPr/>
    </dgm:pt>
    <dgm:pt modelId="{3905D4C3-4892-4279-93AB-5E0F3585D93E}" type="pres">
      <dgm:prSet presAssocID="{0D16ACA2-754B-4C40-A7BA-A1C916105057}" presName="rootConnector1" presStyleLbl="asst0" presStyleIdx="0" presStyleCnt="1"/>
      <dgm:spPr/>
    </dgm:pt>
    <dgm:pt modelId="{D1EB9D6E-E96C-44ED-ABD6-D7389109AD30}" type="pres">
      <dgm:prSet presAssocID="{0D16ACA2-754B-4C40-A7BA-A1C916105057}" presName="hierChild2" presStyleCnt="0"/>
      <dgm:spPr/>
    </dgm:pt>
    <dgm:pt modelId="{CDAC730A-FE79-418E-B36D-B258F80F9A09}" type="pres">
      <dgm:prSet presAssocID="{5706C6EC-FDEB-468A-9415-985C3C2AEC59}" presName="Name37" presStyleLbl="parChTrans1D2" presStyleIdx="0" presStyleCnt="4"/>
      <dgm:spPr/>
    </dgm:pt>
    <dgm:pt modelId="{8B1B6619-80AD-4D50-A267-2AB7B4671BD5}" type="pres">
      <dgm:prSet presAssocID="{ABD349F8-12FF-40C1-AE44-02E4EEEF521C}" presName="hierRoot2" presStyleCnt="0">
        <dgm:presLayoutVars>
          <dgm:hierBranch val="init"/>
        </dgm:presLayoutVars>
      </dgm:prSet>
      <dgm:spPr/>
    </dgm:pt>
    <dgm:pt modelId="{22A2902C-A4B6-4C0C-AAC6-EA3FA92B8E76}" type="pres">
      <dgm:prSet presAssocID="{ABD349F8-12FF-40C1-AE44-02E4EEEF521C}" presName="rootComposite" presStyleCnt="0"/>
      <dgm:spPr/>
    </dgm:pt>
    <dgm:pt modelId="{AE5B9E9A-C22F-42C7-B7C8-E0BC2F78EA15}" type="pres">
      <dgm:prSet presAssocID="{ABD349F8-12FF-40C1-AE44-02E4EEEF521C}" presName="rootText" presStyleLbl="node2" presStyleIdx="0" presStyleCnt="3" custScaleX="77661" custScaleY="42142">
        <dgm:presLayoutVars>
          <dgm:chPref val="3"/>
        </dgm:presLayoutVars>
      </dgm:prSet>
      <dgm:spPr/>
    </dgm:pt>
    <dgm:pt modelId="{194D23D9-26F6-4383-9E8F-F5F7BCB53601}" type="pres">
      <dgm:prSet presAssocID="{ABD349F8-12FF-40C1-AE44-02E4EEEF521C}" presName="rootConnector" presStyleLbl="node2" presStyleIdx="0" presStyleCnt="3"/>
      <dgm:spPr/>
    </dgm:pt>
    <dgm:pt modelId="{8CCA2AD0-28BF-4703-9CD5-64805BE238B5}" type="pres">
      <dgm:prSet presAssocID="{ABD349F8-12FF-40C1-AE44-02E4EEEF521C}" presName="hierChild4" presStyleCnt="0"/>
      <dgm:spPr/>
    </dgm:pt>
    <dgm:pt modelId="{928F7232-FEB1-45EA-868B-6B0B1D6F339C}" type="pres">
      <dgm:prSet presAssocID="{84BF4384-2DAC-4C3C-959D-8283E3FD2907}" presName="Name37" presStyleLbl="parChTrans1D3" presStyleIdx="0" presStyleCnt="12"/>
      <dgm:spPr/>
    </dgm:pt>
    <dgm:pt modelId="{E5F5AA63-FA04-474C-8510-4985336E6F14}" type="pres">
      <dgm:prSet presAssocID="{3539E97E-B850-4300-AB6D-E2D8AB7769A9}" presName="hierRoot2" presStyleCnt="0">
        <dgm:presLayoutVars>
          <dgm:hierBranch val="init"/>
        </dgm:presLayoutVars>
      </dgm:prSet>
      <dgm:spPr/>
    </dgm:pt>
    <dgm:pt modelId="{92445002-B93F-4D18-8A97-D9C86B977374}" type="pres">
      <dgm:prSet presAssocID="{3539E97E-B850-4300-AB6D-E2D8AB7769A9}" presName="rootComposite" presStyleCnt="0"/>
      <dgm:spPr/>
    </dgm:pt>
    <dgm:pt modelId="{119B4426-AA32-4B36-9045-282464446269}" type="pres">
      <dgm:prSet presAssocID="{3539E97E-B850-4300-AB6D-E2D8AB7769A9}" presName="rootText" presStyleLbl="node3" presStyleIdx="0" presStyleCnt="12" custScaleX="76429" custScaleY="41419">
        <dgm:presLayoutVars>
          <dgm:chPref val="3"/>
        </dgm:presLayoutVars>
      </dgm:prSet>
      <dgm:spPr/>
    </dgm:pt>
    <dgm:pt modelId="{600E9AE0-70C7-47DC-AA71-BB23222B2346}" type="pres">
      <dgm:prSet presAssocID="{3539E97E-B850-4300-AB6D-E2D8AB7769A9}" presName="rootConnector" presStyleLbl="node3" presStyleIdx="0" presStyleCnt="12"/>
      <dgm:spPr/>
    </dgm:pt>
    <dgm:pt modelId="{B763DD0F-04D4-4FBC-8B43-ED55596A1B0E}" type="pres">
      <dgm:prSet presAssocID="{3539E97E-B850-4300-AB6D-E2D8AB7769A9}" presName="hierChild4" presStyleCnt="0"/>
      <dgm:spPr/>
    </dgm:pt>
    <dgm:pt modelId="{B3B41564-459E-41BA-99DE-2809C60755F7}" type="pres">
      <dgm:prSet presAssocID="{3539E97E-B850-4300-AB6D-E2D8AB7769A9}" presName="hierChild5" presStyleCnt="0"/>
      <dgm:spPr/>
    </dgm:pt>
    <dgm:pt modelId="{360B16BE-A3D2-4898-B461-FB6BF7E4BA97}" type="pres">
      <dgm:prSet presAssocID="{5668782C-3CEE-4401-A84E-2516A38BC8FC}" presName="Name37" presStyleLbl="parChTrans1D3" presStyleIdx="1" presStyleCnt="12"/>
      <dgm:spPr/>
    </dgm:pt>
    <dgm:pt modelId="{90552870-627E-4417-8D5A-77FBF489C2E3}" type="pres">
      <dgm:prSet presAssocID="{74F7DDC6-7312-4E35-B8CE-48FAC891B851}" presName="hierRoot2" presStyleCnt="0">
        <dgm:presLayoutVars>
          <dgm:hierBranch val="init"/>
        </dgm:presLayoutVars>
      </dgm:prSet>
      <dgm:spPr/>
    </dgm:pt>
    <dgm:pt modelId="{FDE5917B-31E2-47FC-ABA8-15079579330E}" type="pres">
      <dgm:prSet presAssocID="{74F7DDC6-7312-4E35-B8CE-48FAC891B851}" presName="rootComposite" presStyleCnt="0"/>
      <dgm:spPr/>
    </dgm:pt>
    <dgm:pt modelId="{FE7AEFD6-CF26-4660-9F2B-F49AB7744534}" type="pres">
      <dgm:prSet presAssocID="{74F7DDC6-7312-4E35-B8CE-48FAC891B851}" presName="rootText" presStyleLbl="node3" presStyleIdx="1" presStyleCnt="12" custScaleX="76429" custScaleY="41419">
        <dgm:presLayoutVars>
          <dgm:chPref val="3"/>
        </dgm:presLayoutVars>
      </dgm:prSet>
      <dgm:spPr/>
    </dgm:pt>
    <dgm:pt modelId="{83CDAD51-525F-4A4B-B9CB-48883364963F}" type="pres">
      <dgm:prSet presAssocID="{74F7DDC6-7312-4E35-B8CE-48FAC891B851}" presName="rootConnector" presStyleLbl="node3" presStyleIdx="1" presStyleCnt="12"/>
      <dgm:spPr/>
    </dgm:pt>
    <dgm:pt modelId="{85E66F88-92E8-4DA7-ACE3-B26153DA45BE}" type="pres">
      <dgm:prSet presAssocID="{74F7DDC6-7312-4E35-B8CE-48FAC891B851}" presName="hierChild4" presStyleCnt="0"/>
      <dgm:spPr/>
    </dgm:pt>
    <dgm:pt modelId="{AA2ACAE0-7BE6-42DD-81BF-7651BD2BA4E2}" type="pres">
      <dgm:prSet presAssocID="{74F7DDC6-7312-4E35-B8CE-48FAC891B851}" presName="hierChild5" presStyleCnt="0"/>
      <dgm:spPr/>
    </dgm:pt>
    <dgm:pt modelId="{4D281411-782C-4D8F-9FA2-1CCDBAF25E02}" type="pres">
      <dgm:prSet presAssocID="{FB7EF211-FDB2-4F6B-B882-510CE260D056}" presName="Name37" presStyleLbl="parChTrans1D3" presStyleIdx="2" presStyleCnt="12"/>
      <dgm:spPr/>
    </dgm:pt>
    <dgm:pt modelId="{25C826FF-50AE-4D84-B3D5-2BDFE29DAF45}" type="pres">
      <dgm:prSet presAssocID="{1CFEE37C-8DB8-446A-AE22-E988C2E7DFDF}" presName="hierRoot2" presStyleCnt="0">
        <dgm:presLayoutVars>
          <dgm:hierBranch val="init"/>
        </dgm:presLayoutVars>
      </dgm:prSet>
      <dgm:spPr/>
    </dgm:pt>
    <dgm:pt modelId="{7F37CA66-422D-4F9F-B9CD-A37D00A7B034}" type="pres">
      <dgm:prSet presAssocID="{1CFEE37C-8DB8-446A-AE22-E988C2E7DFDF}" presName="rootComposite" presStyleCnt="0"/>
      <dgm:spPr/>
    </dgm:pt>
    <dgm:pt modelId="{FD4761D6-00B2-4276-8C53-096411FE639C}" type="pres">
      <dgm:prSet presAssocID="{1CFEE37C-8DB8-446A-AE22-E988C2E7DFDF}" presName="rootText" presStyleLbl="node3" presStyleIdx="2" presStyleCnt="12" custScaleX="76429" custScaleY="41419">
        <dgm:presLayoutVars>
          <dgm:chPref val="3"/>
        </dgm:presLayoutVars>
      </dgm:prSet>
      <dgm:spPr/>
    </dgm:pt>
    <dgm:pt modelId="{980A3164-8136-47F0-9340-59018B07F8B7}" type="pres">
      <dgm:prSet presAssocID="{1CFEE37C-8DB8-446A-AE22-E988C2E7DFDF}" presName="rootConnector" presStyleLbl="node3" presStyleIdx="2" presStyleCnt="12"/>
      <dgm:spPr/>
    </dgm:pt>
    <dgm:pt modelId="{86F4F7E2-6945-41B4-A2CC-613276BE6F68}" type="pres">
      <dgm:prSet presAssocID="{1CFEE37C-8DB8-446A-AE22-E988C2E7DFDF}" presName="hierChild4" presStyleCnt="0"/>
      <dgm:spPr/>
    </dgm:pt>
    <dgm:pt modelId="{B4DD5B7E-A2DC-4FAE-8258-3C77BED27F69}" type="pres">
      <dgm:prSet presAssocID="{1CFEE37C-8DB8-446A-AE22-E988C2E7DFDF}" presName="hierChild5" presStyleCnt="0"/>
      <dgm:spPr/>
    </dgm:pt>
    <dgm:pt modelId="{C3DBBBBE-7199-4321-9AD2-1C500BE34249}" type="pres">
      <dgm:prSet presAssocID="{859348E3-53D1-4116-9EBF-413AE3C172A5}" presName="Name37" presStyleLbl="parChTrans1D3" presStyleIdx="3" presStyleCnt="12"/>
      <dgm:spPr/>
    </dgm:pt>
    <dgm:pt modelId="{AF16053D-005C-4FAF-9C6D-08206AD89BF3}" type="pres">
      <dgm:prSet presAssocID="{8BDA492D-89C8-4511-8770-E0AADF3FB6BE}" presName="hierRoot2" presStyleCnt="0">
        <dgm:presLayoutVars>
          <dgm:hierBranch val="init"/>
        </dgm:presLayoutVars>
      </dgm:prSet>
      <dgm:spPr/>
    </dgm:pt>
    <dgm:pt modelId="{2EC9BA6E-FD73-4AD1-AEA9-90A900976EF3}" type="pres">
      <dgm:prSet presAssocID="{8BDA492D-89C8-4511-8770-E0AADF3FB6BE}" presName="rootComposite" presStyleCnt="0"/>
      <dgm:spPr/>
    </dgm:pt>
    <dgm:pt modelId="{F5819DA0-D042-4ADD-9509-385FE4DAE857}" type="pres">
      <dgm:prSet presAssocID="{8BDA492D-89C8-4511-8770-E0AADF3FB6BE}" presName="rootText" presStyleLbl="node3" presStyleIdx="3" presStyleCnt="12" custScaleX="80670" custScaleY="41419">
        <dgm:presLayoutVars>
          <dgm:chPref val="3"/>
        </dgm:presLayoutVars>
      </dgm:prSet>
      <dgm:spPr/>
    </dgm:pt>
    <dgm:pt modelId="{27B84665-C2AA-4E36-8F04-6687F81915B0}" type="pres">
      <dgm:prSet presAssocID="{8BDA492D-89C8-4511-8770-E0AADF3FB6BE}" presName="rootConnector" presStyleLbl="node3" presStyleIdx="3" presStyleCnt="12"/>
      <dgm:spPr/>
    </dgm:pt>
    <dgm:pt modelId="{9C154FFA-2FD4-4341-AD31-B76B1404DEC2}" type="pres">
      <dgm:prSet presAssocID="{8BDA492D-89C8-4511-8770-E0AADF3FB6BE}" presName="hierChild4" presStyleCnt="0"/>
      <dgm:spPr/>
    </dgm:pt>
    <dgm:pt modelId="{D2FFE110-4A6D-47D9-90A9-02EF2C72B95B}" type="pres">
      <dgm:prSet presAssocID="{8BDA492D-89C8-4511-8770-E0AADF3FB6BE}" presName="hierChild5" presStyleCnt="0"/>
      <dgm:spPr/>
    </dgm:pt>
    <dgm:pt modelId="{AA10B95D-06C6-4EF2-905F-2C9A8658BD78}" type="pres">
      <dgm:prSet presAssocID="{ABD349F8-12FF-40C1-AE44-02E4EEEF521C}" presName="hierChild5" presStyleCnt="0"/>
      <dgm:spPr/>
    </dgm:pt>
    <dgm:pt modelId="{5EE3DD2C-BA60-4FF6-BDD9-F2C93F27654F}" type="pres">
      <dgm:prSet presAssocID="{39ECCB20-D2CE-4DE9-80EB-3D90611E104D}" presName="Name37" presStyleLbl="parChTrans1D2" presStyleIdx="1" presStyleCnt="4"/>
      <dgm:spPr/>
    </dgm:pt>
    <dgm:pt modelId="{5033C751-88A7-42CA-81A8-D0B5EB2D9148}" type="pres">
      <dgm:prSet presAssocID="{25C8A629-8CF6-47A0-B349-2F7933BD81E1}" presName="hierRoot2" presStyleCnt="0">
        <dgm:presLayoutVars>
          <dgm:hierBranch val="init"/>
        </dgm:presLayoutVars>
      </dgm:prSet>
      <dgm:spPr/>
    </dgm:pt>
    <dgm:pt modelId="{5BDFCAD1-D0C5-476A-A40C-29BD8BBD8A29}" type="pres">
      <dgm:prSet presAssocID="{25C8A629-8CF6-47A0-B349-2F7933BD81E1}" presName="rootComposite" presStyleCnt="0"/>
      <dgm:spPr/>
    </dgm:pt>
    <dgm:pt modelId="{A4F99445-407E-4444-8F5A-824E1E95D4C1}" type="pres">
      <dgm:prSet presAssocID="{25C8A629-8CF6-47A0-B349-2F7933BD81E1}" presName="rootText" presStyleLbl="node2" presStyleIdx="1" presStyleCnt="3" custScaleX="77661" custScaleY="42142">
        <dgm:presLayoutVars>
          <dgm:chPref val="3"/>
        </dgm:presLayoutVars>
      </dgm:prSet>
      <dgm:spPr/>
    </dgm:pt>
    <dgm:pt modelId="{E073AB67-66AE-4649-8130-1AF3923A9976}" type="pres">
      <dgm:prSet presAssocID="{25C8A629-8CF6-47A0-B349-2F7933BD81E1}" presName="rootConnector" presStyleLbl="node2" presStyleIdx="1" presStyleCnt="3"/>
      <dgm:spPr/>
    </dgm:pt>
    <dgm:pt modelId="{57B59828-6A02-49C5-838F-FB21F934C253}" type="pres">
      <dgm:prSet presAssocID="{25C8A629-8CF6-47A0-B349-2F7933BD81E1}" presName="hierChild4" presStyleCnt="0"/>
      <dgm:spPr/>
    </dgm:pt>
    <dgm:pt modelId="{3FCE357E-D539-46CC-BCBB-1F9DD5012DFC}" type="pres">
      <dgm:prSet presAssocID="{1279F070-67F0-465D-A31A-A396D78375DC}" presName="Name37" presStyleLbl="parChTrans1D3" presStyleIdx="4" presStyleCnt="12"/>
      <dgm:spPr/>
    </dgm:pt>
    <dgm:pt modelId="{1EA0A757-B7C9-4049-91C3-44C87EC91368}" type="pres">
      <dgm:prSet presAssocID="{68F858A3-285C-48A0-AA7F-FEF9BAC60A3F}" presName="hierRoot2" presStyleCnt="0">
        <dgm:presLayoutVars>
          <dgm:hierBranch val="init"/>
        </dgm:presLayoutVars>
      </dgm:prSet>
      <dgm:spPr/>
    </dgm:pt>
    <dgm:pt modelId="{032B0138-4D38-4596-9B62-CE876DDE690D}" type="pres">
      <dgm:prSet presAssocID="{68F858A3-285C-48A0-AA7F-FEF9BAC60A3F}" presName="rootComposite" presStyleCnt="0"/>
      <dgm:spPr/>
    </dgm:pt>
    <dgm:pt modelId="{BD6627CB-E501-48E4-8993-759674CC09CD}" type="pres">
      <dgm:prSet presAssocID="{68F858A3-285C-48A0-AA7F-FEF9BAC60A3F}" presName="rootText" presStyleLbl="node3" presStyleIdx="4" presStyleCnt="12" custScaleX="77661" custScaleY="41419">
        <dgm:presLayoutVars>
          <dgm:chPref val="3"/>
        </dgm:presLayoutVars>
      </dgm:prSet>
      <dgm:spPr/>
    </dgm:pt>
    <dgm:pt modelId="{3B7949A6-BF4B-452F-99DE-692C33B8DB86}" type="pres">
      <dgm:prSet presAssocID="{68F858A3-285C-48A0-AA7F-FEF9BAC60A3F}" presName="rootConnector" presStyleLbl="node3" presStyleIdx="4" presStyleCnt="12"/>
      <dgm:spPr/>
    </dgm:pt>
    <dgm:pt modelId="{4ADC77BC-1CC3-40A7-8D6C-37A6F71F7AA0}" type="pres">
      <dgm:prSet presAssocID="{68F858A3-285C-48A0-AA7F-FEF9BAC60A3F}" presName="hierChild4" presStyleCnt="0"/>
      <dgm:spPr/>
    </dgm:pt>
    <dgm:pt modelId="{54CE1FB5-FCCE-460E-85FC-6382987639FF}" type="pres">
      <dgm:prSet presAssocID="{68F858A3-285C-48A0-AA7F-FEF9BAC60A3F}" presName="hierChild5" presStyleCnt="0"/>
      <dgm:spPr/>
    </dgm:pt>
    <dgm:pt modelId="{663E686B-A912-4A02-AF4C-60437A1DFC72}" type="pres">
      <dgm:prSet presAssocID="{5D15C4C4-33F6-4A3E-A672-1A32300E1CA7}" presName="Name37" presStyleLbl="parChTrans1D3" presStyleIdx="5" presStyleCnt="12"/>
      <dgm:spPr/>
    </dgm:pt>
    <dgm:pt modelId="{649A91BC-928C-4F5D-8DAA-870092B9ADA7}" type="pres">
      <dgm:prSet presAssocID="{51722E96-520A-4A8F-9A74-6B5D803E2E24}" presName="hierRoot2" presStyleCnt="0">
        <dgm:presLayoutVars>
          <dgm:hierBranch val="init"/>
        </dgm:presLayoutVars>
      </dgm:prSet>
      <dgm:spPr/>
    </dgm:pt>
    <dgm:pt modelId="{786638E3-992F-4D28-84FF-52C5E0DF487E}" type="pres">
      <dgm:prSet presAssocID="{51722E96-520A-4A8F-9A74-6B5D803E2E24}" presName="rootComposite" presStyleCnt="0"/>
      <dgm:spPr/>
    </dgm:pt>
    <dgm:pt modelId="{9AAECE2D-BC74-42D9-9EAA-C09483B930D7}" type="pres">
      <dgm:prSet presAssocID="{51722E96-520A-4A8F-9A74-6B5D803E2E24}" presName="rootText" presStyleLbl="node3" presStyleIdx="5" presStyleCnt="12" custScaleX="77661" custScaleY="41419">
        <dgm:presLayoutVars>
          <dgm:chPref val="3"/>
        </dgm:presLayoutVars>
      </dgm:prSet>
      <dgm:spPr/>
    </dgm:pt>
    <dgm:pt modelId="{F596841F-3739-4E35-A6F1-AFD1B57B0DE8}" type="pres">
      <dgm:prSet presAssocID="{51722E96-520A-4A8F-9A74-6B5D803E2E24}" presName="rootConnector" presStyleLbl="node3" presStyleIdx="5" presStyleCnt="12"/>
      <dgm:spPr/>
    </dgm:pt>
    <dgm:pt modelId="{EB2DD6AE-7675-4105-9FF9-E3AEB7314BBB}" type="pres">
      <dgm:prSet presAssocID="{51722E96-520A-4A8F-9A74-6B5D803E2E24}" presName="hierChild4" presStyleCnt="0"/>
      <dgm:spPr/>
    </dgm:pt>
    <dgm:pt modelId="{0A7D1878-465F-4D4B-8DD8-EAF137012212}" type="pres">
      <dgm:prSet presAssocID="{51722E96-520A-4A8F-9A74-6B5D803E2E24}" presName="hierChild5" presStyleCnt="0"/>
      <dgm:spPr/>
    </dgm:pt>
    <dgm:pt modelId="{849049B4-B8FF-4214-AB07-2C08E337BAA6}" type="pres">
      <dgm:prSet presAssocID="{BEC3435C-3E22-465D-B6CE-3B3FD15AC4DE}" presName="Name37" presStyleLbl="parChTrans1D3" presStyleIdx="6" presStyleCnt="12"/>
      <dgm:spPr/>
    </dgm:pt>
    <dgm:pt modelId="{98143ECF-6439-46DA-B659-3A082FE0A880}" type="pres">
      <dgm:prSet presAssocID="{C44123BA-E3B6-419B-8564-1011A507ED1F}" presName="hierRoot2" presStyleCnt="0">
        <dgm:presLayoutVars>
          <dgm:hierBranch val="init"/>
        </dgm:presLayoutVars>
      </dgm:prSet>
      <dgm:spPr/>
    </dgm:pt>
    <dgm:pt modelId="{0B28DB94-C707-438B-9197-AFD8A549A33E}" type="pres">
      <dgm:prSet presAssocID="{C44123BA-E3B6-419B-8564-1011A507ED1F}" presName="rootComposite" presStyleCnt="0"/>
      <dgm:spPr/>
    </dgm:pt>
    <dgm:pt modelId="{5DC703E4-5F6E-4163-9755-D11E0F71F571}" type="pres">
      <dgm:prSet presAssocID="{C44123BA-E3B6-419B-8564-1011A507ED1F}" presName="rootText" presStyleLbl="node3" presStyleIdx="6" presStyleCnt="12" custScaleX="77661" custScaleY="41419">
        <dgm:presLayoutVars>
          <dgm:chPref val="3"/>
        </dgm:presLayoutVars>
      </dgm:prSet>
      <dgm:spPr/>
    </dgm:pt>
    <dgm:pt modelId="{EDC467A7-F5CF-485B-B099-EF8280E1353F}" type="pres">
      <dgm:prSet presAssocID="{C44123BA-E3B6-419B-8564-1011A507ED1F}" presName="rootConnector" presStyleLbl="node3" presStyleIdx="6" presStyleCnt="12"/>
      <dgm:spPr/>
    </dgm:pt>
    <dgm:pt modelId="{1BC94276-24F6-447F-8070-48F430197CD0}" type="pres">
      <dgm:prSet presAssocID="{C44123BA-E3B6-419B-8564-1011A507ED1F}" presName="hierChild4" presStyleCnt="0"/>
      <dgm:spPr/>
    </dgm:pt>
    <dgm:pt modelId="{47E6C17F-D6BD-44CF-B684-465C37FC2851}" type="pres">
      <dgm:prSet presAssocID="{C44123BA-E3B6-419B-8564-1011A507ED1F}" presName="hierChild5" presStyleCnt="0"/>
      <dgm:spPr/>
    </dgm:pt>
    <dgm:pt modelId="{6E9586B7-CACF-4DA8-BFB0-FDC42A714745}" type="pres">
      <dgm:prSet presAssocID="{C3775260-8378-40E3-839C-5DF05360F8D3}" presName="Name37" presStyleLbl="parChTrans1D3" presStyleIdx="7" presStyleCnt="12"/>
      <dgm:spPr/>
    </dgm:pt>
    <dgm:pt modelId="{493CE540-5B67-40D1-A6C1-C4FD9B20E522}" type="pres">
      <dgm:prSet presAssocID="{49649221-E83B-446F-96E4-363B974235D1}" presName="hierRoot2" presStyleCnt="0">
        <dgm:presLayoutVars>
          <dgm:hierBranch val="init"/>
        </dgm:presLayoutVars>
      </dgm:prSet>
      <dgm:spPr/>
    </dgm:pt>
    <dgm:pt modelId="{BF54CE3B-A415-4804-A530-ED4DC43DFDE0}" type="pres">
      <dgm:prSet presAssocID="{49649221-E83B-446F-96E4-363B974235D1}" presName="rootComposite" presStyleCnt="0"/>
      <dgm:spPr/>
    </dgm:pt>
    <dgm:pt modelId="{388BBAF6-080F-4227-B686-9828F95F0823}" type="pres">
      <dgm:prSet presAssocID="{49649221-E83B-446F-96E4-363B974235D1}" presName="rootText" presStyleLbl="node3" presStyleIdx="7" presStyleCnt="12" custScaleX="77661" custScaleY="41419">
        <dgm:presLayoutVars>
          <dgm:chPref val="3"/>
        </dgm:presLayoutVars>
      </dgm:prSet>
      <dgm:spPr/>
    </dgm:pt>
    <dgm:pt modelId="{A8B45545-993D-4253-A053-CDE70C5E433F}" type="pres">
      <dgm:prSet presAssocID="{49649221-E83B-446F-96E4-363B974235D1}" presName="rootConnector" presStyleLbl="node3" presStyleIdx="7" presStyleCnt="12"/>
      <dgm:spPr/>
    </dgm:pt>
    <dgm:pt modelId="{F6DE34C8-DFF7-43F4-97D3-099598233C30}" type="pres">
      <dgm:prSet presAssocID="{49649221-E83B-446F-96E4-363B974235D1}" presName="hierChild4" presStyleCnt="0"/>
      <dgm:spPr/>
    </dgm:pt>
    <dgm:pt modelId="{E481ADDD-E8E2-46B5-A69E-A9F814E8EBA8}" type="pres">
      <dgm:prSet presAssocID="{49649221-E83B-446F-96E4-363B974235D1}" presName="hierChild5" presStyleCnt="0"/>
      <dgm:spPr/>
    </dgm:pt>
    <dgm:pt modelId="{E69EECC0-9094-4142-8E78-82B29910A7AF}" type="pres">
      <dgm:prSet presAssocID="{25C8A629-8CF6-47A0-B349-2F7933BD81E1}" presName="hierChild5" presStyleCnt="0"/>
      <dgm:spPr/>
    </dgm:pt>
    <dgm:pt modelId="{4F854530-AE88-4B2E-9060-55B89CEA950E}" type="pres">
      <dgm:prSet presAssocID="{3107E993-EEE0-47B9-A884-2928FF04E2BF}" presName="Name37" presStyleLbl="parChTrans1D2" presStyleIdx="2" presStyleCnt="4"/>
      <dgm:spPr/>
    </dgm:pt>
    <dgm:pt modelId="{A63A7AC3-8272-4B22-8D3B-D6D8FE4DCA17}" type="pres">
      <dgm:prSet presAssocID="{BAB0C6FA-D9BD-4522-84F8-CE4BB41D8359}" presName="hierRoot2" presStyleCnt="0">
        <dgm:presLayoutVars>
          <dgm:hierBranch val="init"/>
        </dgm:presLayoutVars>
      </dgm:prSet>
      <dgm:spPr/>
    </dgm:pt>
    <dgm:pt modelId="{3B19ECBC-1A95-4245-B050-424034CE15A3}" type="pres">
      <dgm:prSet presAssocID="{BAB0C6FA-D9BD-4522-84F8-CE4BB41D8359}" presName="rootComposite" presStyleCnt="0"/>
      <dgm:spPr/>
    </dgm:pt>
    <dgm:pt modelId="{0E718823-B429-4B11-B476-20A8423E7366}" type="pres">
      <dgm:prSet presAssocID="{BAB0C6FA-D9BD-4522-84F8-CE4BB41D8359}" presName="rootText" presStyleLbl="node2" presStyleIdx="2" presStyleCnt="3" custScaleX="77661" custScaleY="42142">
        <dgm:presLayoutVars>
          <dgm:chPref val="3"/>
        </dgm:presLayoutVars>
      </dgm:prSet>
      <dgm:spPr/>
    </dgm:pt>
    <dgm:pt modelId="{F7440492-1725-4D02-AF44-B6CE5CA6F555}" type="pres">
      <dgm:prSet presAssocID="{BAB0C6FA-D9BD-4522-84F8-CE4BB41D8359}" presName="rootConnector" presStyleLbl="node2" presStyleIdx="2" presStyleCnt="3"/>
      <dgm:spPr/>
    </dgm:pt>
    <dgm:pt modelId="{D49ACC3E-7346-4A66-A6A7-360D9CEE0D8F}" type="pres">
      <dgm:prSet presAssocID="{BAB0C6FA-D9BD-4522-84F8-CE4BB41D8359}" presName="hierChild4" presStyleCnt="0"/>
      <dgm:spPr/>
    </dgm:pt>
    <dgm:pt modelId="{D7913BAD-CE94-4783-A618-FA4E9B0AE6A0}" type="pres">
      <dgm:prSet presAssocID="{59ED9989-19B7-4F8E-895F-331864FF3020}" presName="Name37" presStyleLbl="parChTrans1D3" presStyleIdx="8" presStyleCnt="12"/>
      <dgm:spPr/>
    </dgm:pt>
    <dgm:pt modelId="{10F230B2-9496-4428-A9F1-0AC27253134D}" type="pres">
      <dgm:prSet presAssocID="{38CAF9F2-D0E9-488E-A3A6-8BDF5CD6A739}" presName="hierRoot2" presStyleCnt="0">
        <dgm:presLayoutVars>
          <dgm:hierBranch val="init"/>
        </dgm:presLayoutVars>
      </dgm:prSet>
      <dgm:spPr/>
    </dgm:pt>
    <dgm:pt modelId="{60E06C69-5C1A-471F-BB8E-3A677928316A}" type="pres">
      <dgm:prSet presAssocID="{38CAF9F2-D0E9-488E-A3A6-8BDF5CD6A739}" presName="rootComposite" presStyleCnt="0"/>
      <dgm:spPr/>
    </dgm:pt>
    <dgm:pt modelId="{73E9361A-11BA-481E-A268-FB448D8D8627}" type="pres">
      <dgm:prSet presAssocID="{38CAF9F2-D0E9-488E-A3A6-8BDF5CD6A739}" presName="rootText" presStyleLbl="node3" presStyleIdx="8" presStyleCnt="12" custScaleX="73093" custScaleY="41419">
        <dgm:presLayoutVars>
          <dgm:chPref val="3"/>
        </dgm:presLayoutVars>
      </dgm:prSet>
      <dgm:spPr/>
    </dgm:pt>
    <dgm:pt modelId="{8BFF9323-A9B0-454C-91AC-D046998B210B}" type="pres">
      <dgm:prSet presAssocID="{38CAF9F2-D0E9-488E-A3A6-8BDF5CD6A739}" presName="rootConnector" presStyleLbl="node3" presStyleIdx="8" presStyleCnt="12"/>
      <dgm:spPr/>
    </dgm:pt>
    <dgm:pt modelId="{A78E30CA-55C2-4625-BC18-5F0DEDDC2C45}" type="pres">
      <dgm:prSet presAssocID="{38CAF9F2-D0E9-488E-A3A6-8BDF5CD6A739}" presName="hierChild4" presStyleCnt="0"/>
      <dgm:spPr/>
    </dgm:pt>
    <dgm:pt modelId="{1FB1F199-480A-43E6-A19B-FCF6F81D8132}" type="pres">
      <dgm:prSet presAssocID="{38CAF9F2-D0E9-488E-A3A6-8BDF5CD6A739}" presName="hierChild5" presStyleCnt="0"/>
      <dgm:spPr/>
    </dgm:pt>
    <dgm:pt modelId="{A6F730D6-861F-441E-BD00-B4A7BAE0DC4C}" type="pres">
      <dgm:prSet presAssocID="{5BD18D85-3339-44EF-BD9A-C2695EC65F9C}" presName="Name37" presStyleLbl="parChTrans1D3" presStyleIdx="9" presStyleCnt="12"/>
      <dgm:spPr/>
    </dgm:pt>
    <dgm:pt modelId="{7E35134D-DC9B-497F-8431-6EC9E7767F1A}" type="pres">
      <dgm:prSet presAssocID="{EC664401-ECDA-4045-8DF3-9886C007DEE4}" presName="hierRoot2" presStyleCnt="0">
        <dgm:presLayoutVars>
          <dgm:hierBranch val="init"/>
        </dgm:presLayoutVars>
      </dgm:prSet>
      <dgm:spPr/>
    </dgm:pt>
    <dgm:pt modelId="{EB063A57-938B-4E7A-A183-8D91AD052635}" type="pres">
      <dgm:prSet presAssocID="{EC664401-ECDA-4045-8DF3-9886C007DEE4}" presName="rootComposite" presStyleCnt="0"/>
      <dgm:spPr/>
    </dgm:pt>
    <dgm:pt modelId="{FCCA86E5-7FC8-4805-A7F9-5FAAE593D378}" type="pres">
      <dgm:prSet presAssocID="{EC664401-ECDA-4045-8DF3-9886C007DEE4}" presName="rootText" presStyleLbl="node3" presStyleIdx="9" presStyleCnt="12" custScaleX="73093" custScaleY="41419">
        <dgm:presLayoutVars>
          <dgm:chPref val="3"/>
        </dgm:presLayoutVars>
      </dgm:prSet>
      <dgm:spPr/>
    </dgm:pt>
    <dgm:pt modelId="{6A65E396-CE6D-4B55-9F57-68E1ADA89884}" type="pres">
      <dgm:prSet presAssocID="{EC664401-ECDA-4045-8DF3-9886C007DEE4}" presName="rootConnector" presStyleLbl="node3" presStyleIdx="9" presStyleCnt="12"/>
      <dgm:spPr/>
    </dgm:pt>
    <dgm:pt modelId="{30C92963-3557-4EE8-8118-C3D3704A36CB}" type="pres">
      <dgm:prSet presAssocID="{EC664401-ECDA-4045-8DF3-9886C007DEE4}" presName="hierChild4" presStyleCnt="0"/>
      <dgm:spPr/>
    </dgm:pt>
    <dgm:pt modelId="{B7243EA0-D95E-4449-99D3-64CF3509756D}" type="pres">
      <dgm:prSet presAssocID="{EC664401-ECDA-4045-8DF3-9886C007DEE4}" presName="hierChild5" presStyleCnt="0"/>
      <dgm:spPr/>
    </dgm:pt>
    <dgm:pt modelId="{F29E39F0-5266-4743-BE6B-F10E50DA4F4F}" type="pres">
      <dgm:prSet presAssocID="{CD890D90-3C6D-4784-A09D-2B52AD6B5B8A}" presName="Name37" presStyleLbl="parChTrans1D3" presStyleIdx="10" presStyleCnt="12"/>
      <dgm:spPr/>
    </dgm:pt>
    <dgm:pt modelId="{662C243F-EBA2-4501-9F8B-6BB6B53AF615}" type="pres">
      <dgm:prSet presAssocID="{537730F1-EC09-4194-9FD1-45949399930C}" presName="hierRoot2" presStyleCnt="0">
        <dgm:presLayoutVars>
          <dgm:hierBranch val="init"/>
        </dgm:presLayoutVars>
      </dgm:prSet>
      <dgm:spPr/>
    </dgm:pt>
    <dgm:pt modelId="{70CA55BA-6E35-4498-877D-054212E4274C}" type="pres">
      <dgm:prSet presAssocID="{537730F1-EC09-4194-9FD1-45949399930C}" presName="rootComposite" presStyleCnt="0"/>
      <dgm:spPr/>
    </dgm:pt>
    <dgm:pt modelId="{606A6ECA-936E-4E92-A186-FF32A6AA51DD}" type="pres">
      <dgm:prSet presAssocID="{537730F1-EC09-4194-9FD1-45949399930C}" presName="rootText" presStyleLbl="node3" presStyleIdx="10" presStyleCnt="12" custScaleX="73093" custScaleY="41419">
        <dgm:presLayoutVars>
          <dgm:chPref val="3"/>
        </dgm:presLayoutVars>
      </dgm:prSet>
      <dgm:spPr/>
    </dgm:pt>
    <dgm:pt modelId="{D91A361B-F00C-4C7E-98BF-4D190D8C6736}" type="pres">
      <dgm:prSet presAssocID="{537730F1-EC09-4194-9FD1-45949399930C}" presName="rootConnector" presStyleLbl="node3" presStyleIdx="10" presStyleCnt="12"/>
      <dgm:spPr/>
    </dgm:pt>
    <dgm:pt modelId="{D86480E2-8F04-46C1-A156-AF8DA81D9909}" type="pres">
      <dgm:prSet presAssocID="{537730F1-EC09-4194-9FD1-45949399930C}" presName="hierChild4" presStyleCnt="0"/>
      <dgm:spPr/>
    </dgm:pt>
    <dgm:pt modelId="{B6D2E457-64F6-4B3D-A6B5-4437268F6113}" type="pres">
      <dgm:prSet presAssocID="{537730F1-EC09-4194-9FD1-45949399930C}" presName="hierChild5" presStyleCnt="0"/>
      <dgm:spPr/>
    </dgm:pt>
    <dgm:pt modelId="{9EB9D770-B940-48E5-A845-F124C110C048}" type="pres">
      <dgm:prSet presAssocID="{60F9A0C3-1D0C-4D6E-9A78-4E960FD57A7F}" presName="Name37" presStyleLbl="parChTrans1D3" presStyleIdx="11" presStyleCnt="12"/>
      <dgm:spPr/>
    </dgm:pt>
    <dgm:pt modelId="{B07D2669-DF68-44D2-9A34-F56125720318}" type="pres">
      <dgm:prSet presAssocID="{D8A0B9E7-9B93-4E22-BAF0-18053CDFAA39}" presName="hierRoot2" presStyleCnt="0">
        <dgm:presLayoutVars>
          <dgm:hierBranch val="init"/>
        </dgm:presLayoutVars>
      </dgm:prSet>
      <dgm:spPr/>
    </dgm:pt>
    <dgm:pt modelId="{2AFCC92A-F0DC-4D6E-BDA1-B780F6259B7E}" type="pres">
      <dgm:prSet presAssocID="{D8A0B9E7-9B93-4E22-BAF0-18053CDFAA39}" presName="rootComposite" presStyleCnt="0"/>
      <dgm:spPr/>
    </dgm:pt>
    <dgm:pt modelId="{F02E3AD9-E08C-42BF-89B5-067D94F86329}" type="pres">
      <dgm:prSet presAssocID="{D8A0B9E7-9B93-4E22-BAF0-18053CDFAA39}" presName="rootText" presStyleLbl="node3" presStyleIdx="11" presStyleCnt="12" custScaleX="73093" custScaleY="41419">
        <dgm:presLayoutVars>
          <dgm:chPref val="3"/>
        </dgm:presLayoutVars>
      </dgm:prSet>
      <dgm:spPr/>
    </dgm:pt>
    <dgm:pt modelId="{83BED0E8-56C2-4A7A-A281-8FFEED85B03A}" type="pres">
      <dgm:prSet presAssocID="{D8A0B9E7-9B93-4E22-BAF0-18053CDFAA39}" presName="rootConnector" presStyleLbl="node3" presStyleIdx="11" presStyleCnt="12"/>
      <dgm:spPr/>
    </dgm:pt>
    <dgm:pt modelId="{B95C9B53-E1F4-4839-8432-7D1BA9FA1D23}" type="pres">
      <dgm:prSet presAssocID="{D8A0B9E7-9B93-4E22-BAF0-18053CDFAA39}" presName="hierChild4" presStyleCnt="0"/>
      <dgm:spPr/>
    </dgm:pt>
    <dgm:pt modelId="{2AF9A651-B26E-4AFD-B3B8-D0B308AEE329}" type="pres">
      <dgm:prSet presAssocID="{D8A0B9E7-9B93-4E22-BAF0-18053CDFAA39}" presName="hierChild5" presStyleCnt="0"/>
      <dgm:spPr/>
    </dgm:pt>
    <dgm:pt modelId="{D68226AF-A246-4E7E-BCB1-0768F111DF04}" type="pres">
      <dgm:prSet presAssocID="{BAB0C6FA-D9BD-4522-84F8-CE4BB41D8359}" presName="hierChild5" presStyleCnt="0"/>
      <dgm:spPr/>
    </dgm:pt>
    <dgm:pt modelId="{29DBC17B-98BF-48AF-82BF-63A9EE67FC16}" type="pres">
      <dgm:prSet presAssocID="{0D16ACA2-754B-4C40-A7BA-A1C916105057}" presName="hierChild3" presStyleCnt="0"/>
      <dgm:spPr/>
    </dgm:pt>
    <dgm:pt modelId="{3A8E0C73-8546-4EF4-B0D4-BB793D4EA7AF}" type="pres">
      <dgm:prSet presAssocID="{F5522215-AF59-429A-A636-825A1E80793F}" presName="Name111" presStyleLbl="parChTrans1D2" presStyleIdx="3" presStyleCnt="4"/>
      <dgm:spPr/>
    </dgm:pt>
    <dgm:pt modelId="{F6FBEA1A-68CE-4146-A58E-474EE785C273}" type="pres">
      <dgm:prSet presAssocID="{066C70D9-1E4F-46E0-AAE4-538012465EDB}" presName="hierRoot3" presStyleCnt="0">
        <dgm:presLayoutVars>
          <dgm:hierBranch val="init"/>
        </dgm:presLayoutVars>
      </dgm:prSet>
      <dgm:spPr/>
    </dgm:pt>
    <dgm:pt modelId="{413A1644-DCA8-460B-A08E-84E02E42A53D}" type="pres">
      <dgm:prSet presAssocID="{066C70D9-1E4F-46E0-AAE4-538012465EDB}" presName="rootComposite3" presStyleCnt="0"/>
      <dgm:spPr/>
    </dgm:pt>
    <dgm:pt modelId="{26D61186-95E4-413B-8CCE-7519CAD491AF}" type="pres">
      <dgm:prSet presAssocID="{066C70D9-1E4F-46E0-AAE4-538012465EDB}" presName="rootText3" presStyleLbl="asst0" presStyleIdx="0" presStyleCnt="1" custScaleX="79016" custScaleY="42142">
        <dgm:presLayoutVars>
          <dgm:chPref val="3"/>
        </dgm:presLayoutVars>
      </dgm:prSet>
      <dgm:spPr/>
    </dgm:pt>
    <dgm:pt modelId="{2B0205CC-E5CE-4EBA-925F-B8E66413BCC7}" type="pres">
      <dgm:prSet presAssocID="{066C70D9-1E4F-46E0-AAE4-538012465EDB}" presName="rootConnector3" presStyleLbl="asst0" presStyleIdx="0" presStyleCnt="1"/>
      <dgm:spPr/>
    </dgm:pt>
    <dgm:pt modelId="{E2AD7919-0394-44AE-A5E8-0513F8438C5F}" type="pres">
      <dgm:prSet presAssocID="{066C70D9-1E4F-46E0-AAE4-538012465EDB}" presName="hierChild6" presStyleCnt="0"/>
      <dgm:spPr/>
    </dgm:pt>
    <dgm:pt modelId="{E4119D69-E9C3-40C3-A71F-78416EBE5F33}" type="pres">
      <dgm:prSet presAssocID="{066C70D9-1E4F-46E0-AAE4-538012465EDB}" presName="hierChild7" presStyleCnt="0"/>
      <dgm:spPr/>
    </dgm:pt>
  </dgm:ptLst>
  <dgm:cxnLst>
    <dgm:cxn modelId="{E4B5EF02-35F7-460D-A5F5-4BDDBC455F54}" type="presOf" srcId="{74F7DDC6-7312-4E35-B8CE-48FAC891B851}" destId="{FE7AEFD6-CF26-4660-9F2B-F49AB7744534}" srcOrd="0" destOrd="0" presId="urn:microsoft.com/office/officeart/2005/8/layout/orgChart1"/>
    <dgm:cxn modelId="{F11E3C04-8EBA-4CC4-A449-62A0C906DDD1}" type="presOf" srcId="{60F9A0C3-1D0C-4D6E-9A78-4E960FD57A7F}" destId="{9EB9D770-B940-48E5-A845-F124C110C048}" srcOrd="0" destOrd="0" presId="urn:microsoft.com/office/officeart/2005/8/layout/orgChart1"/>
    <dgm:cxn modelId="{2738A005-10BD-48F6-88B4-73FFF004F8B7}" srcId="{ABD349F8-12FF-40C1-AE44-02E4EEEF521C}" destId="{8BDA492D-89C8-4511-8770-E0AADF3FB6BE}" srcOrd="3" destOrd="0" parTransId="{859348E3-53D1-4116-9EBF-413AE3C172A5}" sibTransId="{B0393D96-0511-4EF1-8CE1-0ECE01A7CEB4}"/>
    <dgm:cxn modelId="{8095CE0D-9047-4E24-88F5-EDA6CFE01A9F}" type="presOf" srcId="{066C70D9-1E4F-46E0-AAE4-538012465EDB}" destId="{26D61186-95E4-413B-8CCE-7519CAD491AF}" srcOrd="0" destOrd="0" presId="urn:microsoft.com/office/officeart/2005/8/layout/orgChart1"/>
    <dgm:cxn modelId="{60812F0E-5107-43B7-B765-11EAD055A5B3}" type="presOf" srcId="{537730F1-EC09-4194-9FD1-45949399930C}" destId="{D91A361B-F00C-4C7E-98BF-4D190D8C6736}" srcOrd="1" destOrd="0" presId="urn:microsoft.com/office/officeart/2005/8/layout/orgChart1"/>
    <dgm:cxn modelId="{C6352E13-AC7B-4172-B4AB-59E0A7FBAF73}" type="presOf" srcId="{859348E3-53D1-4116-9EBF-413AE3C172A5}" destId="{C3DBBBBE-7199-4321-9AD2-1C500BE34249}" srcOrd="0" destOrd="0" presId="urn:microsoft.com/office/officeart/2005/8/layout/orgChart1"/>
    <dgm:cxn modelId="{4C9D2215-2259-4FC1-AF0A-5032CB9CDF25}" type="presOf" srcId="{3539E97E-B850-4300-AB6D-E2D8AB7769A9}" destId="{119B4426-AA32-4B36-9045-282464446269}" srcOrd="0" destOrd="0" presId="urn:microsoft.com/office/officeart/2005/8/layout/orgChart1"/>
    <dgm:cxn modelId="{A5A47F15-0F7F-4E11-BF00-ACD6D92B8432}" type="presOf" srcId="{39ECCB20-D2CE-4DE9-80EB-3D90611E104D}" destId="{5EE3DD2C-BA60-4FF6-BDD9-F2C93F27654F}" srcOrd="0" destOrd="0" presId="urn:microsoft.com/office/officeart/2005/8/layout/orgChart1"/>
    <dgm:cxn modelId="{18678115-4568-43B6-8FB5-A8338CB4F317}" type="presOf" srcId="{C44123BA-E3B6-419B-8564-1011A507ED1F}" destId="{EDC467A7-F5CF-485B-B099-EF8280E1353F}" srcOrd="1" destOrd="0" presId="urn:microsoft.com/office/officeart/2005/8/layout/orgChart1"/>
    <dgm:cxn modelId="{B4C74217-FA82-4FE0-8961-8897EA5D70DB}" srcId="{ABD349F8-12FF-40C1-AE44-02E4EEEF521C}" destId="{74F7DDC6-7312-4E35-B8CE-48FAC891B851}" srcOrd="1" destOrd="0" parTransId="{5668782C-3CEE-4401-A84E-2516A38BC8FC}" sibTransId="{913D9738-85F7-4357-86AF-EE7B878653C1}"/>
    <dgm:cxn modelId="{A73B621D-9848-4A51-81C8-E73DDF3736EF}" type="presOf" srcId="{68F858A3-285C-48A0-AA7F-FEF9BAC60A3F}" destId="{BD6627CB-E501-48E4-8993-759674CC09CD}" srcOrd="0" destOrd="0" presId="urn:microsoft.com/office/officeart/2005/8/layout/orgChart1"/>
    <dgm:cxn modelId="{17AAB21E-2A27-4C3A-BC40-D5F1AFDBB3F6}" type="presOf" srcId="{D8A0B9E7-9B93-4E22-BAF0-18053CDFAA39}" destId="{F02E3AD9-E08C-42BF-89B5-067D94F86329}" srcOrd="0" destOrd="0" presId="urn:microsoft.com/office/officeart/2005/8/layout/orgChart1"/>
    <dgm:cxn modelId="{2D829222-A4D9-4CD4-B967-74393F0608C9}" type="presOf" srcId="{A1844A50-467E-4DC5-9ADA-F83CE01ED5E8}" destId="{5CF7C692-10BB-4167-994D-6D8D7480B737}" srcOrd="0" destOrd="0" presId="urn:microsoft.com/office/officeart/2005/8/layout/orgChart1"/>
    <dgm:cxn modelId="{05946823-1635-4CB5-9CB2-03EBF3E1F71A}" srcId="{0D16ACA2-754B-4C40-A7BA-A1C916105057}" destId="{BAB0C6FA-D9BD-4522-84F8-CE4BB41D8359}" srcOrd="2" destOrd="0" parTransId="{3107E993-EEE0-47B9-A884-2928FF04E2BF}" sibTransId="{2D314346-FD57-474C-88AA-9558A8B6468B}"/>
    <dgm:cxn modelId="{05735425-CA12-498E-B1A4-52A94C49E45B}" type="presOf" srcId="{0D16ACA2-754B-4C40-A7BA-A1C916105057}" destId="{3905D4C3-4892-4279-93AB-5E0F3585D93E}" srcOrd="1" destOrd="0" presId="urn:microsoft.com/office/officeart/2005/8/layout/orgChart1"/>
    <dgm:cxn modelId="{F3D7DD25-FCEF-4210-87FC-5610458F4519}" srcId="{BAB0C6FA-D9BD-4522-84F8-CE4BB41D8359}" destId="{EC664401-ECDA-4045-8DF3-9886C007DEE4}" srcOrd="1" destOrd="0" parTransId="{5BD18D85-3339-44EF-BD9A-C2695EC65F9C}" sibTransId="{F44C742A-DE44-49C5-937D-5E12768C1C8E}"/>
    <dgm:cxn modelId="{43392F2F-7036-4260-9178-0D921E6189B2}" type="presOf" srcId="{51722E96-520A-4A8F-9A74-6B5D803E2E24}" destId="{9AAECE2D-BC74-42D9-9EAA-C09483B930D7}" srcOrd="0" destOrd="0" presId="urn:microsoft.com/office/officeart/2005/8/layout/orgChart1"/>
    <dgm:cxn modelId="{AF060033-0B5D-469A-842A-EDAB336EF2E6}" type="presOf" srcId="{615EC6A1-DF39-4019-A461-CB7EDDEF06A9}" destId="{534F299A-AE39-429C-82F3-D5630078FC3E}" srcOrd="0" destOrd="0" presId="urn:microsoft.com/office/officeart/2005/8/layout/orgChart1"/>
    <dgm:cxn modelId="{597A0D34-0400-48C3-9E54-46AA68F30222}" type="presOf" srcId="{BEC3435C-3E22-465D-B6CE-3B3FD15AC4DE}" destId="{849049B4-B8FF-4214-AB07-2C08E337BAA6}" srcOrd="0" destOrd="0" presId="urn:microsoft.com/office/officeart/2005/8/layout/orgChart1"/>
    <dgm:cxn modelId="{4E476E38-1BEE-4FEE-8C4F-A58476453CE2}" srcId="{615EC6A1-DF39-4019-A461-CB7EDDEF06A9}" destId="{A1844A50-467E-4DC5-9ADA-F83CE01ED5E8}" srcOrd="0" destOrd="0" parTransId="{6B1803DC-CADA-4F6E-9B45-FF5E082797C9}" sibTransId="{34B6401C-FEC1-4B0A-9A1C-7AE52C7380E4}"/>
    <dgm:cxn modelId="{8C632D61-E956-4AC0-B42D-5DF54292816F}" type="presOf" srcId="{74F7DDC6-7312-4E35-B8CE-48FAC891B851}" destId="{83CDAD51-525F-4A4B-B9CB-48883364963F}" srcOrd="1" destOrd="0" presId="urn:microsoft.com/office/officeart/2005/8/layout/orgChart1"/>
    <dgm:cxn modelId="{53E44A42-7493-43D1-A51F-EB27BE2D59F2}" srcId="{25C8A629-8CF6-47A0-B349-2F7933BD81E1}" destId="{68F858A3-285C-48A0-AA7F-FEF9BAC60A3F}" srcOrd="0" destOrd="0" parTransId="{1279F070-67F0-465D-A31A-A396D78375DC}" sibTransId="{172B49C5-C12F-42AD-A39A-43BD5261345E}"/>
    <dgm:cxn modelId="{ABA28545-EC20-4E71-A8EC-99A4E022EFC5}" type="presOf" srcId="{1CFEE37C-8DB8-446A-AE22-E988C2E7DFDF}" destId="{FD4761D6-00B2-4276-8C53-096411FE639C}" srcOrd="0" destOrd="0" presId="urn:microsoft.com/office/officeart/2005/8/layout/orgChart1"/>
    <dgm:cxn modelId="{2D239B66-1944-47E9-A74D-035A5DCFF72F}" type="presOf" srcId="{51722E96-520A-4A8F-9A74-6B5D803E2E24}" destId="{F596841F-3739-4E35-A6F1-AFD1B57B0DE8}" srcOrd="1" destOrd="0" presId="urn:microsoft.com/office/officeart/2005/8/layout/orgChart1"/>
    <dgm:cxn modelId="{061A8D69-F6B6-48B3-A593-352D244570AD}" srcId="{615EC6A1-DF39-4019-A461-CB7EDDEF06A9}" destId="{0D16ACA2-754B-4C40-A7BA-A1C916105057}" srcOrd="1" destOrd="0" parTransId="{9B497ACF-8B4D-40F0-9E1F-C9126AF0576F}" sibTransId="{84901AAF-E68E-4656-84E8-6E870369227C}"/>
    <dgm:cxn modelId="{5F04E76C-3A2E-4210-9780-076A3B12F384}" type="presOf" srcId="{38CAF9F2-D0E9-488E-A3A6-8BDF5CD6A739}" destId="{8BFF9323-A9B0-454C-91AC-D046998B210B}" srcOrd="1" destOrd="0" presId="urn:microsoft.com/office/officeart/2005/8/layout/orgChart1"/>
    <dgm:cxn modelId="{DDC0FF50-46A4-45C1-A313-270F57939EAB}" type="presOf" srcId="{0D16ACA2-754B-4C40-A7BA-A1C916105057}" destId="{EFAF13AB-16B0-4614-A1D8-5ECA31AD1EB7}" srcOrd="0" destOrd="0" presId="urn:microsoft.com/office/officeart/2005/8/layout/orgChart1"/>
    <dgm:cxn modelId="{F8AE9F51-9159-441B-AEB3-9DC24C1FDD06}" type="presOf" srcId="{38CAF9F2-D0E9-488E-A3A6-8BDF5CD6A739}" destId="{73E9361A-11BA-481E-A268-FB448D8D8627}" srcOrd="0" destOrd="0" presId="urn:microsoft.com/office/officeart/2005/8/layout/orgChart1"/>
    <dgm:cxn modelId="{3DDBBC51-2B48-4F89-8D68-375095A54C4B}" type="presOf" srcId="{84BF4384-2DAC-4C3C-959D-8283E3FD2907}" destId="{928F7232-FEB1-45EA-868B-6B0B1D6F339C}" srcOrd="0" destOrd="0" presId="urn:microsoft.com/office/officeart/2005/8/layout/orgChart1"/>
    <dgm:cxn modelId="{82EBB953-DADC-4AAF-9DF2-7F6E94D29E4D}" type="presOf" srcId="{25C8A629-8CF6-47A0-B349-2F7933BD81E1}" destId="{A4F99445-407E-4444-8F5A-824E1E95D4C1}" srcOrd="0" destOrd="0" presId="urn:microsoft.com/office/officeart/2005/8/layout/orgChart1"/>
    <dgm:cxn modelId="{6BFCC156-4604-4EFA-9D61-A4750786F33E}" type="presOf" srcId="{1CFEE37C-8DB8-446A-AE22-E988C2E7DFDF}" destId="{980A3164-8136-47F0-9340-59018B07F8B7}" srcOrd="1" destOrd="0" presId="urn:microsoft.com/office/officeart/2005/8/layout/orgChart1"/>
    <dgm:cxn modelId="{2ED31F86-0F2A-43CF-8AEA-0E88E750A968}" srcId="{25C8A629-8CF6-47A0-B349-2F7933BD81E1}" destId="{51722E96-520A-4A8F-9A74-6B5D803E2E24}" srcOrd="1" destOrd="0" parTransId="{5D15C4C4-33F6-4A3E-A672-1A32300E1CA7}" sibTransId="{9DFF7FEF-2F0C-412B-B01E-DFBF93E97CCC}"/>
    <dgm:cxn modelId="{C4BE4A8A-B1D0-4450-8AD3-98097995F661}" type="presOf" srcId="{5BD18D85-3339-44EF-BD9A-C2695EC65F9C}" destId="{A6F730D6-861F-441E-BD00-B4A7BAE0DC4C}" srcOrd="0" destOrd="0" presId="urn:microsoft.com/office/officeart/2005/8/layout/orgChart1"/>
    <dgm:cxn modelId="{8EBB7E8D-D943-463A-A5F3-FDD21E2ED870}" type="presOf" srcId="{537730F1-EC09-4194-9FD1-45949399930C}" destId="{606A6ECA-936E-4E92-A186-FF32A6AA51DD}" srcOrd="0" destOrd="0" presId="urn:microsoft.com/office/officeart/2005/8/layout/orgChart1"/>
    <dgm:cxn modelId="{CC4B0D92-E0BA-4028-A89F-A85B9D414D45}" srcId="{BAB0C6FA-D9BD-4522-84F8-CE4BB41D8359}" destId="{537730F1-EC09-4194-9FD1-45949399930C}" srcOrd="2" destOrd="0" parTransId="{CD890D90-3C6D-4784-A09D-2B52AD6B5B8A}" sibTransId="{C6AAFFEE-98CE-4E6A-AED1-F3AE36A78D74}"/>
    <dgm:cxn modelId="{10FDC092-C269-48A0-94D1-6083B880DB17}" type="presOf" srcId="{BAB0C6FA-D9BD-4522-84F8-CE4BB41D8359}" destId="{0E718823-B429-4B11-B476-20A8423E7366}" srcOrd="0" destOrd="0" presId="urn:microsoft.com/office/officeart/2005/8/layout/orgChart1"/>
    <dgm:cxn modelId="{8BB3F398-2DFC-4802-A4FC-02ECB3B8A73F}" type="presOf" srcId="{8BDA492D-89C8-4511-8770-E0AADF3FB6BE}" destId="{27B84665-C2AA-4E36-8F04-6687F81915B0}" srcOrd="1" destOrd="0" presId="urn:microsoft.com/office/officeart/2005/8/layout/orgChart1"/>
    <dgm:cxn modelId="{D437719A-8CF6-4D6D-9E19-07A163276280}" srcId="{0D16ACA2-754B-4C40-A7BA-A1C916105057}" destId="{ABD349F8-12FF-40C1-AE44-02E4EEEF521C}" srcOrd="0" destOrd="0" parTransId="{5706C6EC-FDEB-468A-9415-985C3C2AEC59}" sibTransId="{81607EC0-F5E2-4E90-80A3-82F7FBB587A1}"/>
    <dgm:cxn modelId="{4E0E259C-14BA-429F-AECE-BBC861C69F91}" type="presOf" srcId="{5D15C4C4-33F6-4A3E-A672-1A32300E1CA7}" destId="{663E686B-A912-4A02-AF4C-60437A1DFC72}" srcOrd="0" destOrd="0" presId="urn:microsoft.com/office/officeart/2005/8/layout/orgChart1"/>
    <dgm:cxn modelId="{4C0B3E9F-2637-4DC5-BE11-1AB998B21AAD}" type="presOf" srcId="{59ED9989-19B7-4F8E-895F-331864FF3020}" destId="{D7913BAD-CE94-4783-A618-FA4E9B0AE6A0}" srcOrd="0" destOrd="0" presId="urn:microsoft.com/office/officeart/2005/8/layout/orgChart1"/>
    <dgm:cxn modelId="{D6E314A1-752B-4CAC-8129-95C03C9CF2BE}" srcId="{ABD349F8-12FF-40C1-AE44-02E4EEEF521C}" destId="{3539E97E-B850-4300-AB6D-E2D8AB7769A9}" srcOrd="0" destOrd="0" parTransId="{84BF4384-2DAC-4C3C-959D-8283E3FD2907}" sibTransId="{91A278BC-1B60-465C-ADAA-CC6CB4C6526F}"/>
    <dgm:cxn modelId="{84D750A7-11A0-405E-955F-C3325DF1B218}" type="presOf" srcId="{ABD349F8-12FF-40C1-AE44-02E4EEEF521C}" destId="{AE5B9E9A-C22F-42C7-B7C8-E0BC2F78EA15}" srcOrd="0" destOrd="0" presId="urn:microsoft.com/office/officeart/2005/8/layout/orgChart1"/>
    <dgm:cxn modelId="{724B10AC-756B-4E45-A853-3EB75A937062}" type="presOf" srcId="{C44123BA-E3B6-419B-8564-1011A507ED1F}" destId="{5DC703E4-5F6E-4163-9755-D11E0F71F571}" srcOrd="0" destOrd="0" presId="urn:microsoft.com/office/officeart/2005/8/layout/orgChart1"/>
    <dgm:cxn modelId="{A2DB76AD-CCB6-4C72-8C20-B70A78A0804E}" srcId="{25C8A629-8CF6-47A0-B349-2F7933BD81E1}" destId="{49649221-E83B-446F-96E4-363B974235D1}" srcOrd="3" destOrd="0" parTransId="{C3775260-8378-40E3-839C-5DF05360F8D3}" sibTransId="{7F5778D2-1689-4064-A2B8-BFD625293053}"/>
    <dgm:cxn modelId="{0C470CAF-2923-4868-8232-C773CAFEA21E}" type="presOf" srcId="{EC664401-ECDA-4045-8DF3-9886C007DEE4}" destId="{6A65E396-CE6D-4B55-9F57-68E1ADA89884}" srcOrd="1" destOrd="0" presId="urn:microsoft.com/office/officeart/2005/8/layout/orgChart1"/>
    <dgm:cxn modelId="{BA026EAF-40C3-4513-B27C-4B98588F3DE3}" type="presOf" srcId="{5706C6EC-FDEB-468A-9415-985C3C2AEC59}" destId="{CDAC730A-FE79-418E-B36D-B258F80F9A09}" srcOrd="0" destOrd="0" presId="urn:microsoft.com/office/officeart/2005/8/layout/orgChart1"/>
    <dgm:cxn modelId="{4B2799B0-D759-4101-8C04-B83E7B0520C3}" type="presOf" srcId="{D8A0B9E7-9B93-4E22-BAF0-18053CDFAA39}" destId="{83BED0E8-56C2-4A7A-A281-8FFEED85B03A}" srcOrd="1" destOrd="0" presId="urn:microsoft.com/office/officeart/2005/8/layout/orgChart1"/>
    <dgm:cxn modelId="{5DCD0DB1-0DBB-4B69-917B-05269B95DF50}" type="presOf" srcId="{5668782C-3CEE-4401-A84E-2516A38BC8FC}" destId="{360B16BE-A3D2-4898-B461-FB6BF7E4BA97}" srcOrd="0" destOrd="0" presId="urn:microsoft.com/office/officeart/2005/8/layout/orgChart1"/>
    <dgm:cxn modelId="{E34761B5-C1A8-42A3-B1BC-7F496D8D91F6}" type="presOf" srcId="{8BDA492D-89C8-4511-8770-E0AADF3FB6BE}" destId="{F5819DA0-D042-4ADD-9509-385FE4DAE857}" srcOrd="0" destOrd="0" presId="urn:microsoft.com/office/officeart/2005/8/layout/orgChart1"/>
    <dgm:cxn modelId="{B72F81B5-72AE-46EA-9BDD-8C2FCD0A2FB3}" srcId="{ABD349F8-12FF-40C1-AE44-02E4EEEF521C}" destId="{1CFEE37C-8DB8-446A-AE22-E988C2E7DFDF}" srcOrd="2" destOrd="0" parTransId="{FB7EF211-FDB2-4F6B-B882-510CE260D056}" sibTransId="{8744A2D9-3EAA-426B-A81C-861A6CF6CAF9}"/>
    <dgm:cxn modelId="{9D67B9B9-3E29-4746-9356-12BDAF54207D}" type="presOf" srcId="{CD890D90-3C6D-4784-A09D-2B52AD6B5B8A}" destId="{F29E39F0-5266-4743-BE6B-F10E50DA4F4F}" srcOrd="0" destOrd="0" presId="urn:microsoft.com/office/officeart/2005/8/layout/orgChart1"/>
    <dgm:cxn modelId="{2D61E1BB-BC72-44A8-90B8-67CF88BAE455}" type="presOf" srcId="{3107E993-EEE0-47B9-A884-2928FF04E2BF}" destId="{4F854530-AE88-4B2E-9060-55B89CEA950E}" srcOrd="0" destOrd="0" presId="urn:microsoft.com/office/officeart/2005/8/layout/orgChart1"/>
    <dgm:cxn modelId="{DAA8D6C1-674B-4859-88D1-4823C1F54D41}" type="presOf" srcId="{BAB0C6FA-D9BD-4522-84F8-CE4BB41D8359}" destId="{F7440492-1725-4D02-AF44-B6CE5CA6F555}" srcOrd="1" destOrd="0" presId="urn:microsoft.com/office/officeart/2005/8/layout/orgChart1"/>
    <dgm:cxn modelId="{C80549C2-900D-4B0E-BCBC-EAC450584B9E}" type="presOf" srcId="{3539E97E-B850-4300-AB6D-E2D8AB7769A9}" destId="{600E9AE0-70C7-47DC-AA71-BB23222B2346}" srcOrd="1" destOrd="0" presId="urn:microsoft.com/office/officeart/2005/8/layout/orgChart1"/>
    <dgm:cxn modelId="{E3AE2DC3-BFA0-46D6-8D7C-0C67CD510A28}" type="presOf" srcId="{49649221-E83B-446F-96E4-363B974235D1}" destId="{388BBAF6-080F-4227-B686-9828F95F0823}" srcOrd="0" destOrd="0" presId="urn:microsoft.com/office/officeart/2005/8/layout/orgChart1"/>
    <dgm:cxn modelId="{EB53BAC6-2E9B-4364-A418-5013F6F55202}" type="presOf" srcId="{1279F070-67F0-465D-A31A-A396D78375DC}" destId="{3FCE357E-D539-46CC-BCBB-1F9DD5012DFC}" srcOrd="0" destOrd="0" presId="urn:microsoft.com/office/officeart/2005/8/layout/orgChart1"/>
    <dgm:cxn modelId="{00CC28C8-29C2-4C58-9177-E2CDB15039E7}" srcId="{0D16ACA2-754B-4C40-A7BA-A1C916105057}" destId="{25C8A629-8CF6-47A0-B349-2F7933BD81E1}" srcOrd="1" destOrd="0" parTransId="{39ECCB20-D2CE-4DE9-80EB-3D90611E104D}" sibTransId="{70D3AC7D-5EB2-4BFF-8D35-0B2E715E9344}"/>
    <dgm:cxn modelId="{656F7CCC-4C17-4EB1-9386-C58EF95A5BCC}" type="presOf" srcId="{ABD349F8-12FF-40C1-AE44-02E4EEEF521C}" destId="{194D23D9-26F6-4383-9E8F-F5F7BCB53601}" srcOrd="1" destOrd="0" presId="urn:microsoft.com/office/officeart/2005/8/layout/orgChart1"/>
    <dgm:cxn modelId="{DF78E4CD-B97B-4A00-8132-9BD527FB9595}" srcId="{0D16ACA2-754B-4C40-A7BA-A1C916105057}" destId="{066C70D9-1E4F-46E0-AAE4-538012465EDB}" srcOrd="3" destOrd="0" parTransId="{F5522215-AF59-429A-A636-825A1E80793F}" sibTransId="{7EAABA75-0E37-4576-A3FA-4447C558A3AC}"/>
    <dgm:cxn modelId="{AA413DCE-6702-4483-9980-F9D8CBAF272C}" type="presOf" srcId="{FB7EF211-FDB2-4F6B-B882-510CE260D056}" destId="{4D281411-782C-4D8F-9FA2-1CCDBAF25E02}" srcOrd="0" destOrd="0" presId="urn:microsoft.com/office/officeart/2005/8/layout/orgChart1"/>
    <dgm:cxn modelId="{A50927D4-4B28-4E6E-9501-EC6D75479368}" type="presOf" srcId="{EC664401-ECDA-4045-8DF3-9886C007DEE4}" destId="{FCCA86E5-7FC8-4805-A7F9-5FAAE593D378}" srcOrd="0" destOrd="0" presId="urn:microsoft.com/office/officeart/2005/8/layout/orgChart1"/>
    <dgm:cxn modelId="{398D62DA-3C69-436C-8479-0153B4005331}" srcId="{25C8A629-8CF6-47A0-B349-2F7933BD81E1}" destId="{C44123BA-E3B6-419B-8564-1011A507ED1F}" srcOrd="2" destOrd="0" parTransId="{BEC3435C-3E22-465D-B6CE-3B3FD15AC4DE}" sibTransId="{54B066FC-5421-436F-9467-5A2FEB1CB9E7}"/>
    <dgm:cxn modelId="{EB65F1E2-D9D3-44A4-B6FE-041687506051}" type="presOf" srcId="{F5522215-AF59-429A-A636-825A1E80793F}" destId="{3A8E0C73-8546-4EF4-B0D4-BB793D4EA7AF}" srcOrd="0" destOrd="0" presId="urn:microsoft.com/office/officeart/2005/8/layout/orgChart1"/>
    <dgm:cxn modelId="{55C02FE3-0197-4633-8B54-2521C02BDCB9}" type="presOf" srcId="{68F858A3-285C-48A0-AA7F-FEF9BAC60A3F}" destId="{3B7949A6-BF4B-452F-99DE-692C33B8DB86}" srcOrd="1" destOrd="0" presId="urn:microsoft.com/office/officeart/2005/8/layout/orgChart1"/>
    <dgm:cxn modelId="{942F5EE4-756B-4F71-8DD9-FD81B32675FF}" type="presOf" srcId="{066C70D9-1E4F-46E0-AAE4-538012465EDB}" destId="{2B0205CC-E5CE-4EBA-925F-B8E66413BCC7}" srcOrd="1" destOrd="0" presId="urn:microsoft.com/office/officeart/2005/8/layout/orgChart1"/>
    <dgm:cxn modelId="{A67504ED-5CB6-4F8F-936C-B293C633211B}" type="presOf" srcId="{C3775260-8378-40E3-839C-5DF05360F8D3}" destId="{6E9586B7-CACF-4DA8-BFB0-FDC42A714745}" srcOrd="0" destOrd="0" presId="urn:microsoft.com/office/officeart/2005/8/layout/orgChart1"/>
    <dgm:cxn modelId="{9A9C9AED-6BCA-4F56-9FA2-DBA7EBF7594F}" type="presOf" srcId="{A1844A50-467E-4DC5-9ADA-F83CE01ED5E8}" destId="{F35DEE07-97AB-4FDA-86B8-FD0EB56D5042}" srcOrd="1" destOrd="0" presId="urn:microsoft.com/office/officeart/2005/8/layout/orgChart1"/>
    <dgm:cxn modelId="{BE7C14EF-DA80-400E-904E-4779B549394B}" srcId="{BAB0C6FA-D9BD-4522-84F8-CE4BB41D8359}" destId="{38CAF9F2-D0E9-488E-A3A6-8BDF5CD6A739}" srcOrd="0" destOrd="0" parTransId="{59ED9989-19B7-4F8E-895F-331864FF3020}" sibTransId="{CBFECEF1-818F-4A93-9547-9F7873C0AA91}"/>
    <dgm:cxn modelId="{9FE633EF-98F5-441D-9EE0-A7E762A2CA9E}" type="presOf" srcId="{49649221-E83B-446F-96E4-363B974235D1}" destId="{A8B45545-993D-4253-A053-CDE70C5E433F}" srcOrd="1" destOrd="0" presId="urn:microsoft.com/office/officeart/2005/8/layout/orgChart1"/>
    <dgm:cxn modelId="{301579F3-0789-4BC0-A454-760DA0908F2D}" srcId="{BAB0C6FA-D9BD-4522-84F8-CE4BB41D8359}" destId="{D8A0B9E7-9B93-4E22-BAF0-18053CDFAA39}" srcOrd="3" destOrd="0" parTransId="{60F9A0C3-1D0C-4D6E-9A78-4E960FD57A7F}" sibTransId="{F8C3F32D-1E36-447D-A5B3-D46AA1117E3D}"/>
    <dgm:cxn modelId="{AE5F7FF5-6659-4A2E-8450-79C6B72CDAAA}" type="presOf" srcId="{25C8A629-8CF6-47A0-B349-2F7933BD81E1}" destId="{E073AB67-66AE-4649-8130-1AF3923A9976}" srcOrd="1" destOrd="0" presId="urn:microsoft.com/office/officeart/2005/8/layout/orgChart1"/>
    <dgm:cxn modelId="{5B05C573-FFA7-4FA2-BD58-EA42F050B699}" type="presParOf" srcId="{534F299A-AE39-429C-82F3-D5630078FC3E}" destId="{473EAA27-DF0C-486F-B762-A105F20EC23A}" srcOrd="0" destOrd="0" presId="urn:microsoft.com/office/officeart/2005/8/layout/orgChart1"/>
    <dgm:cxn modelId="{67FD14A7-3A55-46CB-89B6-BB2B26E8FDE8}" type="presParOf" srcId="{473EAA27-DF0C-486F-B762-A105F20EC23A}" destId="{133DEC99-96EF-48B2-ADD9-F29C8D56F96E}" srcOrd="0" destOrd="0" presId="urn:microsoft.com/office/officeart/2005/8/layout/orgChart1"/>
    <dgm:cxn modelId="{4242588C-DDD0-485F-A48C-2122CBCBE4E2}" type="presParOf" srcId="{133DEC99-96EF-48B2-ADD9-F29C8D56F96E}" destId="{5CF7C692-10BB-4167-994D-6D8D7480B737}" srcOrd="0" destOrd="0" presId="urn:microsoft.com/office/officeart/2005/8/layout/orgChart1"/>
    <dgm:cxn modelId="{B1CF4699-640B-4C70-AC25-A2A114C87E4F}" type="presParOf" srcId="{133DEC99-96EF-48B2-ADD9-F29C8D56F96E}" destId="{F35DEE07-97AB-4FDA-86B8-FD0EB56D5042}" srcOrd="1" destOrd="0" presId="urn:microsoft.com/office/officeart/2005/8/layout/orgChart1"/>
    <dgm:cxn modelId="{4A2D61DC-9896-493E-AD4B-FDEC3BA30A6D}" type="presParOf" srcId="{473EAA27-DF0C-486F-B762-A105F20EC23A}" destId="{52317EF5-BF50-43F4-8669-D94AE2E2F182}" srcOrd="1" destOrd="0" presId="urn:microsoft.com/office/officeart/2005/8/layout/orgChart1"/>
    <dgm:cxn modelId="{10EB0C36-6625-4158-B743-A39AF7218698}" type="presParOf" srcId="{473EAA27-DF0C-486F-B762-A105F20EC23A}" destId="{9F3703F9-6A7A-4DA7-A811-2A847631E606}" srcOrd="2" destOrd="0" presId="urn:microsoft.com/office/officeart/2005/8/layout/orgChart1"/>
    <dgm:cxn modelId="{20783199-14F3-4742-BC2E-A448B11A2B3E}" type="presParOf" srcId="{534F299A-AE39-429C-82F3-D5630078FC3E}" destId="{940E9AB1-23A4-446A-B862-88CBDE565305}" srcOrd="1" destOrd="0" presId="urn:microsoft.com/office/officeart/2005/8/layout/orgChart1"/>
    <dgm:cxn modelId="{FB154F79-A29B-40EE-9671-844242693B4F}" type="presParOf" srcId="{940E9AB1-23A4-446A-B862-88CBDE565305}" destId="{97347165-F269-4A19-A4BB-58E154F529B6}" srcOrd="0" destOrd="0" presId="urn:microsoft.com/office/officeart/2005/8/layout/orgChart1"/>
    <dgm:cxn modelId="{44EA1D87-28F2-4362-8EA4-FF865A109A19}" type="presParOf" srcId="{97347165-F269-4A19-A4BB-58E154F529B6}" destId="{EFAF13AB-16B0-4614-A1D8-5ECA31AD1EB7}" srcOrd="0" destOrd="0" presId="urn:microsoft.com/office/officeart/2005/8/layout/orgChart1"/>
    <dgm:cxn modelId="{C3CEB320-1211-47EA-B382-6E3AD75EA6FD}" type="presParOf" srcId="{97347165-F269-4A19-A4BB-58E154F529B6}" destId="{3905D4C3-4892-4279-93AB-5E0F3585D93E}" srcOrd="1" destOrd="0" presId="urn:microsoft.com/office/officeart/2005/8/layout/orgChart1"/>
    <dgm:cxn modelId="{D6A8667D-C14E-496B-BD38-D9F8A30CDAAB}" type="presParOf" srcId="{940E9AB1-23A4-446A-B862-88CBDE565305}" destId="{D1EB9D6E-E96C-44ED-ABD6-D7389109AD30}" srcOrd="1" destOrd="0" presId="urn:microsoft.com/office/officeart/2005/8/layout/orgChart1"/>
    <dgm:cxn modelId="{F34AF9F1-5923-40AE-AA79-511509BFD1FA}" type="presParOf" srcId="{D1EB9D6E-E96C-44ED-ABD6-D7389109AD30}" destId="{CDAC730A-FE79-418E-B36D-B258F80F9A09}" srcOrd="0" destOrd="0" presId="urn:microsoft.com/office/officeart/2005/8/layout/orgChart1"/>
    <dgm:cxn modelId="{D17B0F0C-D3D5-407D-AFEA-5779E1797885}" type="presParOf" srcId="{D1EB9D6E-E96C-44ED-ABD6-D7389109AD30}" destId="{8B1B6619-80AD-4D50-A267-2AB7B4671BD5}" srcOrd="1" destOrd="0" presId="urn:microsoft.com/office/officeart/2005/8/layout/orgChart1"/>
    <dgm:cxn modelId="{94F5CCD2-E330-4DBF-9BF9-CD5B691E799D}" type="presParOf" srcId="{8B1B6619-80AD-4D50-A267-2AB7B4671BD5}" destId="{22A2902C-A4B6-4C0C-AAC6-EA3FA92B8E76}" srcOrd="0" destOrd="0" presId="urn:microsoft.com/office/officeart/2005/8/layout/orgChart1"/>
    <dgm:cxn modelId="{DE2077AC-7F5A-4A4B-9002-93B335201C6D}" type="presParOf" srcId="{22A2902C-A4B6-4C0C-AAC6-EA3FA92B8E76}" destId="{AE5B9E9A-C22F-42C7-B7C8-E0BC2F78EA15}" srcOrd="0" destOrd="0" presId="urn:microsoft.com/office/officeart/2005/8/layout/orgChart1"/>
    <dgm:cxn modelId="{7CFDAA29-4415-43EC-9FC1-3E7505ECC222}" type="presParOf" srcId="{22A2902C-A4B6-4C0C-AAC6-EA3FA92B8E76}" destId="{194D23D9-26F6-4383-9E8F-F5F7BCB53601}" srcOrd="1" destOrd="0" presId="urn:microsoft.com/office/officeart/2005/8/layout/orgChart1"/>
    <dgm:cxn modelId="{3A90039D-1F4B-4CAD-BB02-6A9CE9F0F33E}" type="presParOf" srcId="{8B1B6619-80AD-4D50-A267-2AB7B4671BD5}" destId="{8CCA2AD0-28BF-4703-9CD5-64805BE238B5}" srcOrd="1" destOrd="0" presId="urn:microsoft.com/office/officeart/2005/8/layout/orgChart1"/>
    <dgm:cxn modelId="{47A51094-F62D-42ED-B872-A7E6233ABE46}" type="presParOf" srcId="{8CCA2AD0-28BF-4703-9CD5-64805BE238B5}" destId="{928F7232-FEB1-45EA-868B-6B0B1D6F339C}" srcOrd="0" destOrd="0" presId="urn:microsoft.com/office/officeart/2005/8/layout/orgChart1"/>
    <dgm:cxn modelId="{1AC5BB46-F31F-4AB5-BB9C-1D1E88D467D2}" type="presParOf" srcId="{8CCA2AD0-28BF-4703-9CD5-64805BE238B5}" destId="{E5F5AA63-FA04-474C-8510-4985336E6F14}" srcOrd="1" destOrd="0" presId="urn:microsoft.com/office/officeart/2005/8/layout/orgChart1"/>
    <dgm:cxn modelId="{39AF59FF-EBB4-48AD-8AB0-BEF12C901308}" type="presParOf" srcId="{E5F5AA63-FA04-474C-8510-4985336E6F14}" destId="{92445002-B93F-4D18-8A97-D9C86B977374}" srcOrd="0" destOrd="0" presId="urn:microsoft.com/office/officeart/2005/8/layout/orgChart1"/>
    <dgm:cxn modelId="{42E2315F-2A41-4B6A-948B-FE4CBEB4C943}" type="presParOf" srcId="{92445002-B93F-4D18-8A97-D9C86B977374}" destId="{119B4426-AA32-4B36-9045-282464446269}" srcOrd="0" destOrd="0" presId="urn:microsoft.com/office/officeart/2005/8/layout/orgChart1"/>
    <dgm:cxn modelId="{5E8D5538-8A4D-4C0F-888B-3A82412D05F4}" type="presParOf" srcId="{92445002-B93F-4D18-8A97-D9C86B977374}" destId="{600E9AE0-70C7-47DC-AA71-BB23222B2346}" srcOrd="1" destOrd="0" presId="urn:microsoft.com/office/officeart/2005/8/layout/orgChart1"/>
    <dgm:cxn modelId="{98C677A9-1895-459A-9899-57045A626702}" type="presParOf" srcId="{E5F5AA63-FA04-474C-8510-4985336E6F14}" destId="{B763DD0F-04D4-4FBC-8B43-ED55596A1B0E}" srcOrd="1" destOrd="0" presId="urn:microsoft.com/office/officeart/2005/8/layout/orgChart1"/>
    <dgm:cxn modelId="{B6159FC3-7C23-4D3C-A79B-D0C4B4327A07}" type="presParOf" srcId="{E5F5AA63-FA04-474C-8510-4985336E6F14}" destId="{B3B41564-459E-41BA-99DE-2809C60755F7}" srcOrd="2" destOrd="0" presId="urn:microsoft.com/office/officeart/2005/8/layout/orgChart1"/>
    <dgm:cxn modelId="{F4502E13-2DB9-4EE6-A811-8F8D47468D27}" type="presParOf" srcId="{8CCA2AD0-28BF-4703-9CD5-64805BE238B5}" destId="{360B16BE-A3D2-4898-B461-FB6BF7E4BA97}" srcOrd="2" destOrd="0" presId="urn:microsoft.com/office/officeart/2005/8/layout/orgChart1"/>
    <dgm:cxn modelId="{02CE4099-81C6-46A9-9367-96B40E21EBC0}" type="presParOf" srcId="{8CCA2AD0-28BF-4703-9CD5-64805BE238B5}" destId="{90552870-627E-4417-8D5A-77FBF489C2E3}" srcOrd="3" destOrd="0" presId="urn:microsoft.com/office/officeart/2005/8/layout/orgChart1"/>
    <dgm:cxn modelId="{7910A94D-EE8C-486B-BD69-F5536C988782}" type="presParOf" srcId="{90552870-627E-4417-8D5A-77FBF489C2E3}" destId="{FDE5917B-31E2-47FC-ABA8-15079579330E}" srcOrd="0" destOrd="0" presId="urn:microsoft.com/office/officeart/2005/8/layout/orgChart1"/>
    <dgm:cxn modelId="{694ABB0B-D2B2-4A00-80A6-F551D45CEE54}" type="presParOf" srcId="{FDE5917B-31E2-47FC-ABA8-15079579330E}" destId="{FE7AEFD6-CF26-4660-9F2B-F49AB7744534}" srcOrd="0" destOrd="0" presId="urn:microsoft.com/office/officeart/2005/8/layout/orgChart1"/>
    <dgm:cxn modelId="{B1A00C5E-4F77-4254-AECB-FE26BBCACC58}" type="presParOf" srcId="{FDE5917B-31E2-47FC-ABA8-15079579330E}" destId="{83CDAD51-525F-4A4B-B9CB-48883364963F}" srcOrd="1" destOrd="0" presId="urn:microsoft.com/office/officeart/2005/8/layout/orgChart1"/>
    <dgm:cxn modelId="{AB1A094C-7707-4B85-8553-851519E7772C}" type="presParOf" srcId="{90552870-627E-4417-8D5A-77FBF489C2E3}" destId="{85E66F88-92E8-4DA7-ACE3-B26153DA45BE}" srcOrd="1" destOrd="0" presId="urn:microsoft.com/office/officeart/2005/8/layout/orgChart1"/>
    <dgm:cxn modelId="{DAA0DF31-8447-48BD-ACD8-E74B65D50D01}" type="presParOf" srcId="{90552870-627E-4417-8D5A-77FBF489C2E3}" destId="{AA2ACAE0-7BE6-42DD-81BF-7651BD2BA4E2}" srcOrd="2" destOrd="0" presId="urn:microsoft.com/office/officeart/2005/8/layout/orgChart1"/>
    <dgm:cxn modelId="{29609327-3070-4CFE-93CA-AAC2357DE6A2}" type="presParOf" srcId="{8CCA2AD0-28BF-4703-9CD5-64805BE238B5}" destId="{4D281411-782C-4D8F-9FA2-1CCDBAF25E02}" srcOrd="4" destOrd="0" presId="urn:microsoft.com/office/officeart/2005/8/layout/orgChart1"/>
    <dgm:cxn modelId="{42556418-258D-41DF-982B-F25FF61A599F}" type="presParOf" srcId="{8CCA2AD0-28BF-4703-9CD5-64805BE238B5}" destId="{25C826FF-50AE-4D84-B3D5-2BDFE29DAF45}" srcOrd="5" destOrd="0" presId="urn:microsoft.com/office/officeart/2005/8/layout/orgChart1"/>
    <dgm:cxn modelId="{C918D416-D249-40CD-B5AF-108ACC4FEBB0}" type="presParOf" srcId="{25C826FF-50AE-4D84-B3D5-2BDFE29DAF45}" destId="{7F37CA66-422D-4F9F-B9CD-A37D00A7B034}" srcOrd="0" destOrd="0" presId="urn:microsoft.com/office/officeart/2005/8/layout/orgChart1"/>
    <dgm:cxn modelId="{79125D35-8FA1-4168-A58C-E4D4576EBA63}" type="presParOf" srcId="{7F37CA66-422D-4F9F-B9CD-A37D00A7B034}" destId="{FD4761D6-00B2-4276-8C53-096411FE639C}" srcOrd="0" destOrd="0" presId="urn:microsoft.com/office/officeart/2005/8/layout/orgChart1"/>
    <dgm:cxn modelId="{4ED49783-3937-40DA-ADBF-13C9260C2521}" type="presParOf" srcId="{7F37CA66-422D-4F9F-B9CD-A37D00A7B034}" destId="{980A3164-8136-47F0-9340-59018B07F8B7}" srcOrd="1" destOrd="0" presId="urn:microsoft.com/office/officeart/2005/8/layout/orgChart1"/>
    <dgm:cxn modelId="{0733DEA8-750A-4CC8-8EC6-2C5A82600164}" type="presParOf" srcId="{25C826FF-50AE-4D84-B3D5-2BDFE29DAF45}" destId="{86F4F7E2-6945-41B4-A2CC-613276BE6F68}" srcOrd="1" destOrd="0" presId="urn:microsoft.com/office/officeart/2005/8/layout/orgChart1"/>
    <dgm:cxn modelId="{C2CE4819-85DA-42A2-B4B7-2B7290B506B7}" type="presParOf" srcId="{25C826FF-50AE-4D84-B3D5-2BDFE29DAF45}" destId="{B4DD5B7E-A2DC-4FAE-8258-3C77BED27F69}" srcOrd="2" destOrd="0" presId="urn:microsoft.com/office/officeart/2005/8/layout/orgChart1"/>
    <dgm:cxn modelId="{44CE4218-5D40-42E5-A84A-5BE0BF2FA1E5}" type="presParOf" srcId="{8CCA2AD0-28BF-4703-9CD5-64805BE238B5}" destId="{C3DBBBBE-7199-4321-9AD2-1C500BE34249}" srcOrd="6" destOrd="0" presId="urn:microsoft.com/office/officeart/2005/8/layout/orgChart1"/>
    <dgm:cxn modelId="{6BACE517-BC95-4702-838A-95B890E6C369}" type="presParOf" srcId="{8CCA2AD0-28BF-4703-9CD5-64805BE238B5}" destId="{AF16053D-005C-4FAF-9C6D-08206AD89BF3}" srcOrd="7" destOrd="0" presId="urn:microsoft.com/office/officeart/2005/8/layout/orgChart1"/>
    <dgm:cxn modelId="{8D0DECC4-75E9-4CCE-A57B-B5E5AB6C12BD}" type="presParOf" srcId="{AF16053D-005C-4FAF-9C6D-08206AD89BF3}" destId="{2EC9BA6E-FD73-4AD1-AEA9-90A900976EF3}" srcOrd="0" destOrd="0" presId="urn:microsoft.com/office/officeart/2005/8/layout/orgChart1"/>
    <dgm:cxn modelId="{21C305F6-ED0C-4925-9BCA-1FEB257DB8A9}" type="presParOf" srcId="{2EC9BA6E-FD73-4AD1-AEA9-90A900976EF3}" destId="{F5819DA0-D042-4ADD-9509-385FE4DAE857}" srcOrd="0" destOrd="0" presId="urn:microsoft.com/office/officeart/2005/8/layout/orgChart1"/>
    <dgm:cxn modelId="{4A86FFEA-D8AE-4B3A-ABD3-18D81CD98D69}" type="presParOf" srcId="{2EC9BA6E-FD73-4AD1-AEA9-90A900976EF3}" destId="{27B84665-C2AA-4E36-8F04-6687F81915B0}" srcOrd="1" destOrd="0" presId="urn:microsoft.com/office/officeart/2005/8/layout/orgChart1"/>
    <dgm:cxn modelId="{282EF274-4B97-446C-AC03-2D53F5676C02}" type="presParOf" srcId="{AF16053D-005C-4FAF-9C6D-08206AD89BF3}" destId="{9C154FFA-2FD4-4341-AD31-B76B1404DEC2}" srcOrd="1" destOrd="0" presId="urn:microsoft.com/office/officeart/2005/8/layout/orgChart1"/>
    <dgm:cxn modelId="{EFE3CC46-B285-44F7-BDD3-63083E88B54B}" type="presParOf" srcId="{AF16053D-005C-4FAF-9C6D-08206AD89BF3}" destId="{D2FFE110-4A6D-47D9-90A9-02EF2C72B95B}" srcOrd="2" destOrd="0" presId="urn:microsoft.com/office/officeart/2005/8/layout/orgChart1"/>
    <dgm:cxn modelId="{B692F538-D458-4F5F-BF76-DBDD60A77584}" type="presParOf" srcId="{8B1B6619-80AD-4D50-A267-2AB7B4671BD5}" destId="{AA10B95D-06C6-4EF2-905F-2C9A8658BD78}" srcOrd="2" destOrd="0" presId="urn:microsoft.com/office/officeart/2005/8/layout/orgChart1"/>
    <dgm:cxn modelId="{B078ECC7-1416-446E-B8A7-463F0013C323}" type="presParOf" srcId="{D1EB9D6E-E96C-44ED-ABD6-D7389109AD30}" destId="{5EE3DD2C-BA60-4FF6-BDD9-F2C93F27654F}" srcOrd="2" destOrd="0" presId="urn:microsoft.com/office/officeart/2005/8/layout/orgChart1"/>
    <dgm:cxn modelId="{964779AB-A83D-404A-A339-AD17B0102780}" type="presParOf" srcId="{D1EB9D6E-E96C-44ED-ABD6-D7389109AD30}" destId="{5033C751-88A7-42CA-81A8-D0B5EB2D9148}" srcOrd="3" destOrd="0" presId="urn:microsoft.com/office/officeart/2005/8/layout/orgChart1"/>
    <dgm:cxn modelId="{981547C9-0F41-4A2C-9A36-B8DCD2E8043D}" type="presParOf" srcId="{5033C751-88A7-42CA-81A8-D0B5EB2D9148}" destId="{5BDFCAD1-D0C5-476A-A40C-29BD8BBD8A29}" srcOrd="0" destOrd="0" presId="urn:microsoft.com/office/officeart/2005/8/layout/orgChart1"/>
    <dgm:cxn modelId="{974E6C47-72CB-4260-A93E-FED2DE8BA333}" type="presParOf" srcId="{5BDFCAD1-D0C5-476A-A40C-29BD8BBD8A29}" destId="{A4F99445-407E-4444-8F5A-824E1E95D4C1}" srcOrd="0" destOrd="0" presId="urn:microsoft.com/office/officeart/2005/8/layout/orgChart1"/>
    <dgm:cxn modelId="{E073FE33-62D9-4E8D-BAB8-6F6A6E6E25AC}" type="presParOf" srcId="{5BDFCAD1-D0C5-476A-A40C-29BD8BBD8A29}" destId="{E073AB67-66AE-4649-8130-1AF3923A9976}" srcOrd="1" destOrd="0" presId="urn:microsoft.com/office/officeart/2005/8/layout/orgChart1"/>
    <dgm:cxn modelId="{40D2E71D-13F6-4966-B9EE-B2B3C2B39E86}" type="presParOf" srcId="{5033C751-88A7-42CA-81A8-D0B5EB2D9148}" destId="{57B59828-6A02-49C5-838F-FB21F934C253}" srcOrd="1" destOrd="0" presId="urn:microsoft.com/office/officeart/2005/8/layout/orgChart1"/>
    <dgm:cxn modelId="{4350C7E2-A031-4A53-994A-C567698F8D5F}" type="presParOf" srcId="{57B59828-6A02-49C5-838F-FB21F934C253}" destId="{3FCE357E-D539-46CC-BCBB-1F9DD5012DFC}" srcOrd="0" destOrd="0" presId="urn:microsoft.com/office/officeart/2005/8/layout/orgChart1"/>
    <dgm:cxn modelId="{C14A2D6D-9381-4658-BEB5-D397F622134D}" type="presParOf" srcId="{57B59828-6A02-49C5-838F-FB21F934C253}" destId="{1EA0A757-B7C9-4049-91C3-44C87EC91368}" srcOrd="1" destOrd="0" presId="urn:microsoft.com/office/officeart/2005/8/layout/orgChart1"/>
    <dgm:cxn modelId="{796795B6-A34B-4F05-968B-5F75785A2949}" type="presParOf" srcId="{1EA0A757-B7C9-4049-91C3-44C87EC91368}" destId="{032B0138-4D38-4596-9B62-CE876DDE690D}" srcOrd="0" destOrd="0" presId="urn:microsoft.com/office/officeart/2005/8/layout/orgChart1"/>
    <dgm:cxn modelId="{D99CD091-C15E-40E5-A3AF-B1CDEA607E2B}" type="presParOf" srcId="{032B0138-4D38-4596-9B62-CE876DDE690D}" destId="{BD6627CB-E501-48E4-8993-759674CC09CD}" srcOrd="0" destOrd="0" presId="urn:microsoft.com/office/officeart/2005/8/layout/orgChart1"/>
    <dgm:cxn modelId="{3BD0265F-BD97-4F85-A73F-F17CA4F0E84E}" type="presParOf" srcId="{032B0138-4D38-4596-9B62-CE876DDE690D}" destId="{3B7949A6-BF4B-452F-99DE-692C33B8DB86}" srcOrd="1" destOrd="0" presId="urn:microsoft.com/office/officeart/2005/8/layout/orgChart1"/>
    <dgm:cxn modelId="{47733A6D-47DE-4D18-ABC3-EA1DCDDA1D5A}" type="presParOf" srcId="{1EA0A757-B7C9-4049-91C3-44C87EC91368}" destId="{4ADC77BC-1CC3-40A7-8D6C-37A6F71F7AA0}" srcOrd="1" destOrd="0" presId="urn:microsoft.com/office/officeart/2005/8/layout/orgChart1"/>
    <dgm:cxn modelId="{0E1FEC55-A826-437C-A637-E91EC0B4E49D}" type="presParOf" srcId="{1EA0A757-B7C9-4049-91C3-44C87EC91368}" destId="{54CE1FB5-FCCE-460E-85FC-6382987639FF}" srcOrd="2" destOrd="0" presId="urn:microsoft.com/office/officeart/2005/8/layout/orgChart1"/>
    <dgm:cxn modelId="{1B457307-4993-4B82-8F6A-48158EA3C354}" type="presParOf" srcId="{57B59828-6A02-49C5-838F-FB21F934C253}" destId="{663E686B-A912-4A02-AF4C-60437A1DFC72}" srcOrd="2" destOrd="0" presId="urn:microsoft.com/office/officeart/2005/8/layout/orgChart1"/>
    <dgm:cxn modelId="{58275652-D6EE-410D-9F48-5D98FC31160A}" type="presParOf" srcId="{57B59828-6A02-49C5-838F-FB21F934C253}" destId="{649A91BC-928C-4F5D-8DAA-870092B9ADA7}" srcOrd="3" destOrd="0" presId="urn:microsoft.com/office/officeart/2005/8/layout/orgChart1"/>
    <dgm:cxn modelId="{21D85B03-AF08-48FC-8859-8FD04BBDF8F5}" type="presParOf" srcId="{649A91BC-928C-4F5D-8DAA-870092B9ADA7}" destId="{786638E3-992F-4D28-84FF-52C5E0DF487E}" srcOrd="0" destOrd="0" presId="urn:microsoft.com/office/officeart/2005/8/layout/orgChart1"/>
    <dgm:cxn modelId="{836340E8-9065-426A-B65B-07D8332F7C4F}" type="presParOf" srcId="{786638E3-992F-4D28-84FF-52C5E0DF487E}" destId="{9AAECE2D-BC74-42D9-9EAA-C09483B930D7}" srcOrd="0" destOrd="0" presId="urn:microsoft.com/office/officeart/2005/8/layout/orgChart1"/>
    <dgm:cxn modelId="{9CE274FD-83EC-4559-AB54-89333F938154}" type="presParOf" srcId="{786638E3-992F-4D28-84FF-52C5E0DF487E}" destId="{F596841F-3739-4E35-A6F1-AFD1B57B0DE8}" srcOrd="1" destOrd="0" presId="urn:microsoft.com/office/officeart/2005/8/layout/orgChart1"/>
    <dgm:cxn modelId="{BE7DAAC5-B5F7-48E8-B2D9-8B2580B4BBAB}" type="presParOf" srcId="{649A91BC-928C-4F5D-8DAA-870092B9ADA7}" destId="{EB2DD6AE-7675-4105-9FF9-E3AEB7314BBB}" srcOrd="1" destOrd="0" presId="urn:microsoft.com/office/officeart/2005/8/layout/orgChart1"/>
    <dgm:cxn modelId="{AD1BF5BC-7097-45DA-9BE6-B7BF58E2A35D}" type="presParOf" srcId="{649A91BC-928C-4F5D-8DAA-870092B9ADA7}" destId="{0A7D1878-465F-4D4B-8DD8-EAF137012212}" srcOrd="2" destOrd="0" presId="urn:microsoft.com/office/officeart/2005/8/layout/orgChart1"/>
    <dgm:cxn modelId="{E7BFC69B-0AE8-4C29-9240-FE54657E4E3F}" type="presParOf" srcId="{57B59828-6A02-49C5-838F-FB21F934C253}" destId="{849049B4-B8FF-4214-AB07-2C08E337BAA6}" srcOrd="4" destOrd="0" presId="urn:microsoft.com/office/officeart/2005/8/layout/orgChart1"/>
    <dgm:cxn modelId="{8A9BEF1F-9545-4FBF-A6B0-3EC46716FE37}" type="presParOf" srcId="{57B59828-6A02-49C5-838F-FB21F934C253}" destId="{98143ECF-6439-46DA-B659-3A082FE0A880}" srcOrd="5" destOrd="0" presId="urn:microsoft.com/office/officeart/2005/8/layout/orgChart1"/>
    <dgm:cxn modelId="{81E1B81D-F1E1-4232-9C99-0FF653B217EA}" type="presParOf" srcId="{98143ECF-6439-46DA-B659-3A082FE0A880}" destId="{0B28DB94-C707-438B-9197-AFD8A549A33E}" srcOrd="0" destOrd="0" presId="urn:microsoft.com/office/officeart/2005/8/layout/orgChart1"/>
    <dgm:cxn modelId="{53619B1C-73B1-4875-9AF1-10E21ECE4AC8}" type="presParOf" srcId="{0B28DB94-C707-438B-9197-AFD8A549A33E}" destId="{5DC703E4-5F6E-4163-9755-D11E0F71F571}" srcOrd="0" destOrd="0" presId="urn:microsoft.com/office/officeart/2005/8/layout/orgChart1"/>
    <dgm:cxn modelId="{C9DA8488-7F51-4F52-91E8-F08B5CF99CFE}" type="presParOf" srcId="{0B28DB94-C707-438B-9197-AFD8A549A33E}" destId="{EDC467A7-F5CF-485B-B099-EF8280E1353F}" srcOrd="1" destOrd="0" presId="urn:microsoft.com/office/officeart/2005/8/layout/orgChart1"/>
    <dgm:cxn modelId="{16F1BC36-06BB-4984-AB73-5EFAC45B4DAB}" type="presParOf" srcId="{98143ECF-6439-46DA-B659-3A082FE0A880}" destId="{1BC94276-24F6-447F-8070-48F430197CD0}" srcOrd="1" destOrd="0" presId="urn:microsoft.com/office/officeart/2005/8/layout/orgChart1"/>
    <dgm:cxn modelId="{4DA4FD98-79D1-43C2-8BAA-5F1896EFF896}" type="presParOf" srcId="{98143ECF-6439-46DA-B659-3A082FE0A880}" destId="{47E6C17F-D6BD-44CF-B684-465C37FC2851}" srcOrd="2" destOrd="0" presId="urn:microsoft.com/office/officeart/2005/8/layout/orgChart1"/>
    <dgm:cxn modelId="{E1DA6D22-40C9-49F0-83C4-DE67747443A7}" type="presParOf" srcId="{57B59828-6A02-49C5-838F-FB21F934C253}" destId="{6E9586B7-CACF-4DA8-BFB0-FDC42A714745}" srcOrd="6" destOrd="0" presId="urn:microsoft.com/office/officeart/2005/8/layout/orgChart1"/>
    <dgm:cxn modelId="{53856265-CB8B-4C0C-B0AF-7973138EACA2}" type="presParOf" srcId="{57B59828-6A02-49C5-838F-FB21F934C253}" destId="{493CE540-5B67-40D1-A6C1-C4FD9B20E522}" srcOrd="7" destOrd="0" presId="urn:microsoft.com/office/officeart/2005/8/layout/orgChart1"/>
    <dgm:cxn modelId="{BE8879C5-273B-40A2-AC16-9418F962AB92}" type="presParOf" srcId="{493CE540-5B67-40D1-A6C1-C4FD9B20E522}" destId="{BF54CE3B-A415-4804-A530-ED4DC43DFDE0}" srcOrd="0" destOrd="0" presId="urn:microsoft.com/office/officeart/2005/8/layout/orgChart1"/>
    <dgm:cxn modelId="{CB52CB90-AD91-4F12-BC01-30284FF2002A}" type="presParOf" srcId="{BF54CE3B-A415-4804-A530-ED4DC43DFDE0}" destId="{388BBAF6-080F-4227-B686-9828F95F0823}" srcOrd="0" destOrd="0" presId="urn:microsoft.com/office/officeart/2005/8/layout/orgChart1"/>
    <dgm:cxn modelId="{05055617-60AB-4D16-8733-5E6715E579AD}" type="presParOf" srcId="{BF54CE3B-A415-4804-A530-ED4DC43DFDE0}" destId="{A8B45545-993D-4253-A053-CDE70C5E433F}" srcOrd="1" destOrd="0" presId="urn:microsoft.com/office/officeart/2005/8/layout/orgChart1"/>
    <dgm:cxn modelId="{7379789D-8921-4C66-847A-565C96556765}" type="presParOf" srcId="{493CE540-5B67-40D1-A6C1-C4FD9B20E522}" destId="{F6DE34C8-DFF7-43F4-97D3-099598233C30}" srcOrd="1" destOrd="0" presId="urn:microsoft.com/office/officeart/2005/8/layout/orgChart1"/>
    <dgm:cxn modelId="{5FD06043-DD97-4FB4-9138-10661A8B09B1}" type="presParOf" srcId="{493CE540-5B67-40D1-A6C1-C4FD9B20E522}" destId="{E481ADDD-E8E2-46B5-A69E-A9F814E8EBA8}" srcOrd="2" destOrd="0" presId="urn:microsoft.com/office/officeart/2005/8/layout/orgChart1"/>
    <dgm:cxn modelId="{01C30A4A-8F24-4EEB-8DB4-AB2A7DAE4AF5}" type="presParOf" srcId="{5033C751-88A7-42CA-81A8-D0B5EB2D9148}" destId="{E69EECC0-9094-4142-8E78-82B29910A7AF}" srcOrd="2" destOrd="0" presId="urn:microsoft.com/office/officeart/2005/8/layout/orgChart1"/>
    <dgm:cxn modelId="{9E86ECF0-6966-48AF-A042-5919DB4E9C96}" type="presParOf" srcId="{D1EB9D6E-E96C-44ED-ABD6-D7389109AD30}" destId="{4F854530-AE88-4B2E-9060-55B89CEA950E}" srcOrd="4" destOrd="0" presId="urn:microsoft.com/office/officeart/2005/8/layout/orgChart1"/>
    <dgm:cxn modelId="{1A191E58-EB94-4A76-A21A-83BE1D9BC239}" type="presParOf" srcId="{D1EB9D6E-E96C-44ED-ABD6-D7389109AD30}" destId="{A63A7AC3-8272-4B22-8D3B-D6D8FE4DCA17}" srcOrd="5" destOrd="0" presId="urn:microsoft.com/office/officeart/2005/8/layout/orgChart1"/>
    <dgm:cxn modelId="{3876512B-274D-49A7-8F0A-C1B81C6DEBEA}" type="presParOf" srcId="{A63A7AC3-8272-4B22-8D3B-D6D8FE4DCA17}" destId="{3B19ECBC-1A95-4245-B050-424034CE15A3}" srcOrd="0" destOrd="0" presId="urn:microsoft.com/office/officeart/2005/8/layout/orgChart1"/>
    <dgm:cxn modelId="{16F0E245-97BC-4827-AC4F-29446AA70329}" type="presParOf" srcId="{3B19ECBC-1A95-4245-B050-424034CE15A3}" destId="{0E718823-B429-4B11-B476-20A8423E7366}" srcOrd="0" destOrd="0" presId="urn:microsoft.com/office/officeart/2005/8/layout/orgChart1"/>
    <dgm:cxn modelId="{E0BAFBC2-68C9-4008-AF20-6931893F17D0}" type="presParOf" srcId="{3B19ECBC-1A95-4245-B050-424034CE15A3}" destId="{F7440492-1725-4D02-AF44-B6CE5CA6F555}" srcOrd="1" destOrd="0" presId="urn:microsoft.com/office/officeart/2005/8/layout/orgChart1"/>
    <dgm:cxn modelId="{4295E72F-7F36-4359-A356-68ECEB5F69F5}" type="presParOf" srcId="{A63A7AC3-8272-4B22-8D3B-D6D8FE4DCA17}" destId="{D49ACC3E-7346-4A66-A6A7-360D9CEE0D8F}" srcOrd="1" destOrd="0" presId="urn:microsoft.com/office/officeart/2005/8/layout/orgChart1"/>
    <dgm:cxn modelId="{9E28854B-45C8-42A0-8DC3-9F3D1D685264}" type="presParOf" srcId="{D49ACC3E-7346-4A66-A6A7-360D9CEE0D8F}" destId="{D7913BAD-CE94-4783-A618-FA4E9B0AE6A0}" srcOrd="0" destOrd="0" presId="urn:microsoft.com/office/officeart/2005/8/layout/orgChart1"/>
    <dgm:cxn modelId="{9FC29BEA-FFC5-4C76-978A-6BB8F487FA52}" type="presParOf" srcId="{D49ACC3E-7346-4A66-A6A7-360D9CEE0D8F}" destId="{10F230B2-9496-4428-A9F1-0AC27253134D}" srcOrd="1" destOrd="0" presId="urn:microsoft.com/office/officeart/2005/8/layout/orgChart1"/>
    <dgm:cxn modelId="{CD63A26D-22BC-4778-AAC0-068699413531}" type="presParOf" srcId="{10F230B2-9496-4428-A9F1-0AC27253134D}" destId="{60E06C69-5C1A-471F-BB8E-3A677928316A}" srcOrd="0" destOrd="0" presId="urn:microsoft.com/office/officeart/2005/8/layout/orgChart1"/>
    <dgm:cxn modelId="{DC97F6F1-57A2-4BF0-A5FD-E3B0E2BC9C09}" type="presParOf" srcId="{60E06C69-5C1A-471F-BB8E-3A677928316A}" destId="{73E9361A-11BA-481E-A268-FB448D8D8627}" srcOrd="0" destOrd="0" presId="urn:microsoft.com/office/officeart/2005/8/layout/orgChart1"/>
    <dgm:cxn modelId="{9412D866-4F3D-4CE6-8073-4D6992602836}" type="presParOf" srcId="{60E06C69-5C1A-471F-BB8E-3A677928316A}" destId="{8BFF9323-A9B0-454C-91AC-D046998B210B}" srcOrd="1" destOrd="0" presId="urn:microsoft.com/office/officeart/2005/8/layout/orgChart1"/>
    <dgm:cxn modelId="{3F510252-DCB9-49E0-8B77-BE2C50FAC4C4}" type="presParOf" srcId="{10F230B2-9496-4428-A9F1-0AC27253134D}" destId="{A78E30CA-55C2-4625-BC18-5F0DEDDC2C45}" srcOrd="1" destOrd="0" presId="urn:microsoft.com/office/officeart/2005/8/layout/orgChart1"/>
    <dgm:cxn modelId="{3F77722F-FD4C-4FDE-ADA7-C1C894F5B3AF}" type="presParOf" srcId="{10F230B2-9496-4428-A9F1-0AC27253134D}" destId="{1FB1F199-480A-43E6-A19B-FCF6F81D8132}" srcOrd="2" destOrd="0" presId="urn:microsoft.com/office/officeart/2005/8/layout/orgChart1"/>
    <dgm:cxn modelId="{2C3CBC23-2B87-400E-92FF-A6D84FFD36AC}" type="presParOf" srcId="{D49ACC3E-7346-4A66-A6A7-360D9CEE0D8F}" destId="{A6F730D6-861F-441E-BD00-B4A7BAE0DC4C}" srcOrd="2" destOrd="0" presId="urn:microsoft.com/office/officeart/2005/8/layout/orgChart1"/>
    <dgm:cxn modelId="{D7F839C8-454C-44AD-852E-ABEC48A9D704}" type="presParOf" srcId="{D49ACC3E-7346-4A66-A6A7-360D9CEE0D8F}" destId="{7E35134D-DC9B-497F-8431-6EC9E7767F1A}" srcOrd="3" destOrd="0" presId="urn:microsoft.com/office/officeart/2005/8/layout/orgChart1"/>
    <dgm:cxn modelId="{7F0FD74B-F298-4F52-91EE-76FC57F61CF1}" type="presParOf" srcId="{7E35134D-DC9B-497F-8431-6EC9E7767F1A}" destId="{EB063A57-938B-4E7A-A183-8D91AD052635}" srcOrd="0" destOrd="0" presId="urn:microsoft.com/office/officeart/2005/8/layout/orgChart1"/>
    <dgm:cxn modelId="{56E24CD7-101B-4C53-871A-63FA142523C9}" type="presParOf" srcId="{EB063A57-938B-4E7A-A183-8D91AD052635}" destId="{FCCA86E5-7FC8-4805-A7F9-5FAAE593D378}" srcOrd="0" destOrd="0" presId="urn:microsoft.com/office/officeart/2005/8/layout/orgChart1"/>
    <dgm:cxn modelId="{C0D2C15C-D099-4834-88E1-9CDEACDA5737}" type="presParOf" srcId="{EB063A57-938B-4E7A-A183-8D91AD052635}" destId="{6A65E396-CE6D-4B55-9F57-68E1ADA89884}" srcOrd="1" destOrd="0" presId="urn:microsoft.com/office/officeart/2005/8/layout/orgChart1"/>
    <dgm:cxn modelId="{8EA34712-E7ED-452B-9706-64BA648BFD8E}" type="presParOf" srcId="{7E35134D-DC9B-497F-8431-6EC9E7767F1A}" destId="{30C92963-3557-4EE8-8118-C3D3704A36CB}" srcOrd="1" destOrd="0" presId="urn:microsoft.com/office/officeart/2005/8/layout/orgChart1"/>
    <dgm:cxn modelId="{633ED9A1-5A76-404C-9443-04033D459779}" type="presParOf" srcId="{7E35134D-DC9B-497F-8431-6EC9E7767F1A}" destId="{B7243EA0-D95E-4449-99D3-64CF3509756D}" srcOrd="2" destOrd="0" presId="urn:microsoft.com/office/officeart/2005/8/layout/orgChart1"/>
    <dgm:cxn modelId="{BBFD8DEB-66C8-4FA6-BA72-818FDED01EBC}" type="presParOf" srcId="{D49ACC3E-7346-4A66-A6A7-360D9CEE0D8F}" destId="{F29E39F0-5266-4743-BE6B-F10E50DA4F4F}" srcOrd="4" destOrd="0" presId="urn:microsoft.com/office/officeart/2005/8/layout/orgChart1"/>
    <dgm:cxn modelId="{9620C358-BCC9-4013-8330-98ABBEF77C77}" type="presParOf" srcId="{D49ACC3E-7346-4A66-A6A7-360D9CEE0D8F}" destId="{662C243F-EBA2-4501-9F8B-6BB6B53AF615}" srcOrd="5" destOrd="0" presId="urn:microsoft.com/office/officeart/2005/8/layout/orgChart1"/>
    <dgm:cxn modelId="{CD892975-FCA7-4E5E-B620-655A606949A1}" type="presParOf" srcId="{662C243F-EBA2-4501-9F8B-6BB6B53AF615}" destId="{70CA55BA-6E35-4498-877D-054212E4274C}" srcOrd="0" destOrd="0" presId="urn:microsoft.com/office/officeart/2005/8/layout/orgChart1"/>
    <dgm:cxn modelId="{9CB3C9DC-8881-40A1-A0F3-9C333A37249C}" type="presParOf" srcId="{70CA55BA-6E35-4498-877D-054212E4274C}" destId="{606A6ECA-936E-4E92-A186-FF32A6AA51DD}" srcOrd="0" destOrd="0" presId="urn:microsoft.com/office/officeart/2005/8/layout/orgChart1"/>
    <dgm:cxn modelId="{C67BFD1C-09DE-448D-8D47-6F0D890348C1}" type="presParOf" srcId="{70CA55BA-6E35-4498-877D-054212E4274C}" destId="{D91A361B-F00C-4C7E-98BF-4D190D8C6736}" srcOrd="1" destOrd="0" presId="urn:microsoft.com/office/officeart/2005/8/layout/orgChart1"/>
    <dgm:cxn modelId="{0D53CF66-12F5-495A-8C92-40A16C91D16E}" type="presParOf" srcId="{662C243F-EBA2-4501-9F8B-6BB6B53AF615}" destId="{D86480E2-8F04-46C1-A156-AF8DA81D9909}" srcOrd="1" destOrd="0" presId="urn:microsoft.com/office/officeart/2005/8/layout/orgChart1"/>
    <dgm:cxn modelId="{3A44FBB8-440F-4349-BE08-7721F860D046}" type="presParOf" srcId="{662C243F-EBA2-4501-9F8B-6BB6B53AF615}" destId="{B6D2E457-64F6-4B3D-A6B5-4437268F6113}" srcOrd="2" destOrd="0" presId="urn:microsoft.com/office/officeart/2005/8/layout/orgChart1"/>
    <dgm:cxn modelId="{63CC818E-EBCE-4782-B0DF-F70739BDF409}" type="presParOf" srcId="{D49ACC3E-7346-4A66-A6A7-360D9CEE0D8F}" destId="{9EB9D770-B940-48E5-A845-F124C110C048}" srcOrd="6" destOrd="0" presId="urn:microsoft.com/office/officeart/2005/8/layout/orgChart1"/>
    <dgm:cxn modelId="{4E9FA1AB-84F1-44A7-A409-706F1693A945}" type="presParOf" srcId="{D49ACC3E-7346-4A66-A6A7-360D9CEE0D8F}" destId="{B07D2669-DF68-44D2-9A34-F56125720318}" srcOrd="7" destOrd="0" presId="urn:microsoft.com/office/officeart/2005/8/layout/orgChart1"/>
    <dgm:cxn modelId="{B3E11B75-3854-4CC4-AB1C-09B85C8677BB}" type="presParOf" srcId="{B07D2669-DF68-44D2-9A34-F56125720318}" destId="{2AFCC92A-F0DC-4D6E-BDA1-B780F6259B7E}" srcOrd="0" destOrd="0" presId="urn:microsoft.com/office/officeart/2005/8/layout/orgChart1"/>
    <dgm:cxn modelId="{91E50DB6-1EFC-43B0-A716-E97C7045DFE1}" type="presParOf" srcId="{2AFCC92A-F0DC-4D6E-BDA1-B780F6259B7E}" destId="{F02E3AD9-E08C-42BF-89B5-067D94F86329}" srcOrd="0" destOrd="0" presId="urn:microsoft.com/office/officeart/2005/8/layout/orgChart1"/>
    <dgm:cxn modelId="{A0EDA52E-BD57-4571-A8A0-BC5005947684}" type="presParOf" srcId="{2AFCC92A-F0DC-4D6E-BDA1-B780F6259B7E}" destId="{83BED0E8-56C2-4A7A-A281-8FFEED85B03A}" srcOrd="1" destOrd="0" presId="urn:microsoft.com/office/officeart/2005/8/layout/orgChart1"/>
    <dgm:cxn modelId="{441F4DB1-4913-4537-9A6F-CA62EA4D127A}" type="presParOf" srcId="{B07D2669-DF68-44D2-9A34-F56125720318}" destId="{B95C9B53-E1F4-4839-8432-7D1BA9FA1D23}" srcOrd="1" destOrd="0" presId="urn:microsoft.com/office/officeart/2005/8/layout/orgChart1"/>
    <dgm:cxn modelId="{7613B113-BBD4-45F2-A366-DB8775FF0AC7}" type="presParOf" srcId="{B07D2669-DF68-44D2-9A34-F56125720318}" destId="{2AF9A651-B26E-4AFD-B3B8-D0B308AEE329}" srcOrd="2" destOrd="0" presId="urn:microsoft.com/office/officeart/2005/8/layout/orgChart1"/>
    <dgm:cxn modelId="{582990E4-4B90-4C72-8B2E-722B1D0D59E5}" type="presParOf" srcId="{A63A7AC3-8272-4B22-8D3B-D6D8FE4DCA17}" destId="{D68226AF-A246-4E7E-BCB1-0768F111DF04}" srcOrd="2" destOrd="0" presId="urn:microsoft.com/office/officeart/2005/8/layout/orgChart1"/>
    <dgm:cxn modelId="{1D3E7BD1-2739-4F29-86CB-FF06E782F72D}" type="presParOf" srcId="{940E9AB1-23A4-446A-B862-88CBDE565305}" destId="{29DBC17B-98BF-48AF-82BF-63A9EE67FC16}" srcOrd="2" destOrd="0" presId="urn:microsoft.com/office/officeart/2005/8/layout/orgChart1"/>
    <dgm:cxn modelId="{44A2538A-83B1-4908-8D8B-65C82FE3A28E}" type="presParOf" srcId="{29DBC17B-98BF-48AF-82BF-63A9EE67FC16}" destId="{3A8E0C73-8546-4EF4-B0D4-BB793D4EA7AF}" srcOrd="0" destOrd="0" presId="urn:microsoft.com/office/officeart/2005/8/layout/orgChart1"/>
    <dgm:cxn modelId="{BBB5D90F-0872-4E0C-9B8B-ED860A659839}" type="presParOf" srcId="{29DBC17B-98BF-48AF-82BF-63A9EE67FC16}" destId="{F6FBEA1A-68CE-4146-A58E-474EE785C273}" srcOrd="1" destOrd="0" presId="urn:microsoft.com/office/officeart/2005/8/layout/orgChart1"/>
    <dgm:cxn modelId="{DDAAF184-41C5-4DFC-BB4F-75E81C424723}" type="presParOf" srcId="{F6FBEA1A-68CE-4146-A58E-474EE785C273}" destId="{413A1644-DCA8-460B-A08E-84E02E42A53D}" srcOrd="0" destOrd="0" presId="urn:microsoft.com/office/officeart/2005/8/layout/orgChart1"/>
    <dgm:cxn modelId="{1323C66D-B763-46D1-A00E-9411209CCD07}" type="presParOf" srcId="{413A1644-DCA8-460B-A08E-84E02E42A53D}" destId="{26D61186-95E4-413B-8CCE-7519CAD491AF}" srcOrd="0" destOrd="0" presId="urn:microsoft.com/office/officeart/2005/8/layout/orgChart1"/>
    <dgm:cxn modelId="{51F32B0E-6AC1-45EA-983A-4554CA7A599D}" type="presParOf" srcId="{413A1644-DCA8-460B-A08E-84E02E42A53D}" destId="{2B0205CC-E5CE-4EBA-925F-B8E66413BCC7}" srcOrd="1" destOrd="0" presId="urn:microsoft.com/office/officeart/2005/8/layout/orgChart1"/>
    <dgm:cxn modelId="{4000708A-2215-45B2-A9A5-39522FAE8037}" type="presParOf" srcId="{F6FBEA1A-68CE-4146-A58E-474EE785C273}" destId="{E2AD7919-0394-44AE-A5E8-0513F8438C5F}" srcOrd="1" destOrd="0" presId="urn:microsoft.com/office/officeart/2005/8/layout/orgChart1"/>
    <dgm:cxn modelId="{07F42063-DBEB-4861-82AD-4D258491A45E}" type="presParOf" srcId="{F6FBEA1A-68CE-4146-A58E-474EE785C273}" destId="{E4119D69-E9C3-40C3-A71F-78416EBE5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E0C73-8546-4EF4-B0D4-BB793D4EA7AF}">
      <dsp:nvSpPr>
        <dsp:cNvPr id="0" name=""/>
        <dsp:cNvSpPr/>
      </dsp:nvSpPr>
      <dsp:spPr>
        <a:xfrm>
          <a:off x="2699640" y="733706"/>
          <a:ext cx="193223" cy="357156"/>
        </a:xfrm>
        <a:custGeom>
          <a:avLst/>
          <a:gdLst/>
          <a:ahLst/>
          <a:cxnLst/>
          <a:rect l="0" t="0" r="0" b="0"/>
          <a:pathLst>
            <a:path>
              <a:moveTo>
                <a:pt x="193223" y="0"/>
              </a:moveTo>
              <a:lnTo>
                <a:pt x="193223" y="357156"/>
              </a:lnTo>
              <a:lnTo>
                <a:pt x="0" y="357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9D770-B940-48E5-A845-F124C110C048}">
      <dsp:nvSpPr>
        <dsp:cNvPr id="0" name=""/>
        <dsp:cNvSpPr/>
      </dsp:nvSpPr>
      <dsp:spPr>
        <a:xfrm>
          <a:off x="4123921" y="2290946"/>
          <a:ext cx="208435" cy="279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911"/>
              </a:lnTo>
              <a:lnTo>
                <a:pt x="208435" y="2799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E39F0-5266-4743-BE6B-F10E50DA4F4F}">
      <dsp:nvSpPr>
        <dsp:cNvPr id="0" name=""/>
        <dsp:cNvSpPr/>
      </dsp:nvSpPr>
      <dsp:spPr>
        <a:xfrm>
          <a:off x="4123921" y="2290946"/>
          <a:ext cx="208435" cy="205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614"/>
              </a:lnTo>
              <a:lnTo>
                <a:pt x="208435" y="20536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730D6-861F-441E-BD00-B4A7BAE0DC4C}">
      <dsp:nvSpPr>
        <dsp:cNvPr id="0" name=""/>
        <dsp:cNvSpPr/>
      </dsp:nvSpPr>
      <dsp:spPr>
        <a:xfrm>
          <a:off x="4123921" y="2290946"/>
          <a:ext cx="208435" cy="1307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318"/>
              </a:lnTo>
              <a:lnTo>
                <a:pt x="208435" y="13073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3BAD-CE94-4783-A618-FA4E9B0AE6A0}">
      <dsp:nvSpPr>
        <dsp:cNvPr id="0" name=""/>
        <dsp:cNvSpPr/>
      </dsp:nvSpPr>
      <dsp:spPr>
        <a:xfrm>
          <a:off x="4123921" y="2290946"/>
          <a:ext cx="208435" cy="56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21"/>
              </a:lnTo>
              <a:lnTo>
                <a:pt x="208435" y="5610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54530-AE88-4B2E-9060-55B89CEA950E}">
      <dsp:nvSpPr>
        <dsp:cNvPr id="0" name=""/>
        <dsp:cNvSpPr/>
      </dsp:nvSpPr>
      <dsp:spPr>
        <a:xfrm>
          <a:off x="2892864" y="733706"/>
          <a:ext cx="1786883" cy="118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348"/>
              </a:lnTo>
              <a:lnTo>
                <a:pt x="1786883" y="992348"/>
              </a:lnTo>
              <a:lnTo>
                <a:pt x="1786883" y="11802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586B7-CACF-4DA8-BFB0-FDC42A714745}">
      <dsp:nvSpPr>
        <dsp:cNvPr id="0" name=""/>
        <dsp:cNvSpPr/>
      </dsp:nvSpPr>
      <dsp:spPr>
        <a:xfrm>
          <a:off x="2358607" y="2290946"/>
          <a:ext cx="208435" cy="279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911"/>
              </a:lnTo>
              <a:lnTo>
                <a:pt x="208435" y="2799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049B4-B8FF-4214-AB07-2C08E337BAA6}">
      <dsp:nvSpPr>
        <dsp:cNvPr id="0" name=""/>
        <dsp:cNvSpPr/>
      </dsp:nvSpPr>
      <dsp:spPr>
        <a:xfrm>
          <a:off x="2358607" y="2290946"/>
          <a:ext cx="208435" cy="205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614"/>
              </a:lnTo>
              <a:lnTo>
                <a:pt x="208435" y="20536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E686B-A912-4A02-AF4C-60437A1DFC72}">
      <dsp:nvSpPr>
        <dsp:cNvPr id="0" name=""/>
        <dsp:cNvSpPr/>
      </dsp:nvSpPr>
      <dsp:spPr>
        <a:xfrm>
          <a:off x="2358607" y="2290946"/>
          <a:ext cx="208435" cy="1307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318"/>
              </a:lnTo>
              <a:lnTo>
                <a:pt x="208435" y="13073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E357E-D539-46CC-BCBB-1F9DD5012DFC}">
      <dsp:nvSpPr>
        <dsp:cNvPr id="0" name=""/>
        <dsp:cNvSpPr/>
      </dsp:nvSpPr>
      <dsp:spPr>
        <a:xfrm>
          <a:off x="2358607" y="2290946"/>
          <a:ext cx="208435" cy="56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21"/>
              </a:lnTo>
              <a:lnTo>
                <a:pt x="208435" y="5610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3DD2C-BA60-4FF6-BDD9-F2C93F27654F}">
      <dsp:nvSpPr>
        <dsp:cNvPr id="0" name=""/>
        <dsp:cNvSpPr/>
      </dsp:nvSpPr>
      <dsp:spPr>
        <a:xfrm>
          <a:off x="2847144" y="733706"/>
          <a:ext cx="91440" cy="1180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2348"/>
              </a:lnTo>
              <a:lnTo>
                <a:pt x="67289" y="992348"/>
              </a:lnTo>
              <a:lnTo>
                <a:pt x="67289" y="11802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BBBBE-7199-4321-9AD2-1C500BE34249}">
      <dsp:nvSpPr>
        <dsp:cNvPr id="0" name=""/>
        <dsp:cNvSpPr/>
      </dsp:nvSpPr>
      <dsp:spPr>
        <a:xfrm>
          <a:off x="539453" y="2290946"/>
          <a:ext cx="208435" cy="279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911"/>
              </a:lnTo>
              <a:lnTo>
                <a:pt x="208435" y="27999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81411-782C-4D8F-9FA2-1CCDBAF25E02}">
      <dsp:nvSpPr>
        <dsp:cNvPr id="0" name=""/>
        <dsp:cNvSpPr/>
      </dsp:nvSpPr>
      <dsp:spPr>
        <a:xfrm>
          <a:off x="539453" y="2290946"/>
          <a:ext cx="208435" cy="205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614"/>
              </a:lnTo>
              <a:lnTo>
                <a:pt x="208435" y="20536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16BE-A3D2-4898-B461-FB6BF7E4BA97}">
      <dsp:nvSpPr>
        <dsp:cNvPr id="0" name=""/>
        <dsp:cNvSpPr/>
      </dsp:nvSpPr>
      <dsp:spPr>
        <a:xfrm>
          <a:off x="539453" y="2290946"/>
          <a:ext cx="208435" cy="1307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318"/>
              </a:lnTo>
              <a:lnTo>
                <a:pt x="208435" y="13073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F7232-FEB1-45EA-868B-6B0B1D6F339C}">
      <dsp:nvSpPr>
        <dsp:cNvPr id="0" name=""/>
        <dsp:cNvSpPr/>
      </dsp:nvSpPr>
      <dsp:spPr>
        <a:xfrm>
          <a:off x="539453" y="2290946"/>
          <a:ext cx="208435" cy="56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21"/>
              </a:lnTo>
              <a:lnTo>
                <a:pt x="208435" y="5610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C730A-FE79-418E-B36D-B258F80F9A09}">
      <dsp:nvSpPr>
        <dsp:cNvPr id="0" name=""/>
        <dsp:cNvSpPr/>
      </dsp:nvSpPr>
      <dsp:spPr>
        <a:xfrm>
          <a:off x="1095280" y="733706"/>
          <a:ext cx="1797583" cy="1180221"/>
        </a:xfrm>
        <a:custGeom>
          <a:avLst/>
          <a:gdLst/>
          <a:ahLst/>
          <a:cxnLst/>
          <a:rect l="0" t="0" r="0" b="0"/>
          <a:pathLst>
            <a:path>
              <a:moveTo>
                <a:pt x="1797583" y="0"/>
              </a:moveTo>
              <a:lnTo>
                <a:pt x="1797583" y="992348"/>
              </a:lnTo>
              <a:lnTo>
                <a:pt x="0" y="992348"/>
              </a:lnTo>
              <a:lnTo>
                <a:pt x="0" y="11802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7C692-10BB-4167-994D-6D8D7480B737}">
      <dsp:nvSpPr>
        <dsp:cNvPr id="0" name=""/>
        <dsp:cNvSpPr/>
      </dsp:nvSpPr>
      <dsp:spPr>
        <a:xfrm>
          <a:off x="2134946" y="0"/>
          <a:ext cx="1545358" cy="26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Instructor</a:t>
          </a:r>
        </a:p>
      </dsp:txBody>
      <dsp:txXfrm>
        <a:off x="2134946" y="0"/>
        <a:ext cx="1545358" cy="265599"/>
      </dsp:txXfrm>
    </dsp:sp>
    <dsp:sp modelId="{EFAF13AB-16B0-4614-A1D8-5ECA31AD1EB7}">
      <dsp:nvSpPr>
        <dsp:cNvPr id="0" name=""/>
        <dsp:cNvSpPr/>
      </dsp:nvSpPr>
      <dsp:spPr>
        <a:xfrm>
          <a:off x="2120184" y="468107"/>
          <a:ext cx="1545358" cy="26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Head TA</a:t>
          </a:r>
        </a:p>
      </dsp:txBody>
      <dsp:txXfrm>
        <a:off x="2120184" y="468107"/>
        <a:ext cx="1545358" cy="265599"/>
      </dsp:txXfrm>
    </dsp:sp>
    <dsp:sp modelId="{AE5B9E9A-C22F-42C7-B7C8-E0BC2F78EA15}">
      <dsp:nvSpPr>
        <dsp:cNvPr id="0" name=""/>
        <dsp:cNvSpPr/>
      </dsp:nvSpPr>
      <dsp:spPr>
        <a:xfrm>
          <a:off x="400497" y="1913928"/>
          <a:ext cx="1389566" cy="37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Lead TA</a:t>
          </a:r>
        </a:p>
      </dsp:txBody>
      <dsp:txXfrm>
        <a:off x="400497" y="1913928"/>
        <a:ext cx="1389566" cy="377017"/>
      </dsp:txXfrm>
    </dsp:sp>
    <dsp:sp modelId="{119B4426-AA32-4B36-9045-282464446269}">
      <dsp:nvSpPr>
        <dsp:cNvPr id="0" name=""/>
        <dsp:cNvSpPr/>
      </dsp:nvSpPr>
      <dsp:spPr>
        <a:xfrm>
          <a:off x="747889" y="2666693"/>
          <a:ext cx="136752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Proctor TA</a:t>
          </a:r>
        </a:p>
      </dsp:txBody>
      <dsp:txXfrm>
        <a:off x="747889" y="2666693"/>
        <a:ext cx="1367522" cy="370549"/>
      </dsp:txXfrm>
    </dsp:sp>
    <dsp:sp modelId="{FE7AEFD6-CF26-4660-9F2B-F49AB7744534}">
      <dsp:nvSpPr>
        <dsp:cNvPr id="0" name=""/>
        <dsp:cNvSpPr/>
      </dsp:nvSpPr>
      <dsp:spPr>
        <a:xfrm>
          <a:off x="747889" y="3412989"/>
          <a:ext cx="136752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SDAC TA</a:t>
          </a:r>
        </a:p>
      </dsp:txBody>
      <dsp:txXfrm>
        <a:off x="747889" y="3412989"/>
        <a:ext cx="1367522" cy="370549"/>
      </dsp:txXfrm>
    </dsp:sp>
    <dsp:sp modelId="{FD4761D6-00B2-4276-8C53-096411FE639C}">
      <dsp:nvSpPr>
        <dsp:cNvPr id="0" name=""/>
        <dsp:cNvSpPr/>
      </dsp:nvSpPr>
      <dsp:spPr>
        <a:xfrm>
          <a:off x="747889" y="4159286"/>
          <a:ext cx="136752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Piazza TA</a:t>
          </a:r>
        </a:p>
      </dsp:txBody>
      <dsp:txXfrm>
        <a:off x="747889" y="4159286"/>
        <a:ext cx="1367522" cy="370549"/>
      </dsp:txXfrm>
    </dsp:sp>
    <dsp:sp modelId="{F5819DA0-D042-4ADD-9509-385FE4DAE857}">
      <dsp:nvSpPr>
        <dsp:cNvPr id="0" name=""/>
        <dsp:cNvSpPr/>
      </dsp:nvSpPr>
      <dsp:spPr>
        <a:xfrm>
          <a:off x="747889" y="4905583"/>
          <a:ext cx="1443405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Sort TA</a:t>
          </a:r>
        </a:p>
      </dsp:txBody>
      <dsp:txXfrm>
        <a:off x="747889" y="4905583"/>
        <a:ext cx="1443405" cy="370549"/>
      </dsp:txXfrm>
    </dsp:sp>
    <dsp:sp modelId="{A4F99445-407E-4444-8F5A-824E1E95D4C1}">
      <dsp:nvSpPr>
        <dsp:cNvPr id="0" name=""/>
        <dsp:cNvSpPr/>
      </dsp:nvSpPr>
      <dsp:spPr>
        <a:xfrm>
          <a:off x="2219650" y="1913928"/>
          <a:ext cx="1389566" cy="37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Lead TA</a:t>
          </a:r>
        </a:p>
      </dsp:txBody>
      <dsp:txXfrm>
        <a:off x="2219650" y="1913928"/>
        <a:ext cx="1389566" cy="377017"/>
      </dsp:txXfrm>
    </dsp:sp>
    <dsp:sp modelId="{BD6627CB-E501-48E4-8993-759674CC09CD}">
      <dsp:nvSpPr>
        <dsp:cNvPr id="0" name=""/>
        <dsp:cNvSpPr/>
      </dsp:nvSpPr>
      <dsp:spPr>
        <a:xfrm>
          <a:off x="2567042" y="2666693"/>
          <a:ext cx="1389566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Proctor TA</a:t>
          </a:r>
        </a:p>
      </dsp:txBody>
      <dsp:txXfrm>
        <a:off x="2567042" y="2666693"/>
        <a:ext cx="1389566" cy="370549"/>
      </dsp:txXfrm>
    </dsp:sp>
    <dsp:sp modelId="{9AAECE2D-BC74-42D9-9EAA-C09483B930D7}">
      <dsp:nvSpPr>
        <dsp:cNvPr id="0" name=""/>
        <dsp:cNvSpPr/>
      </dsp:nvSpPr>
      <dsp:spPr>
        <a:xfrm>
          <a:off x="2567042" y="3412989"/>
          <a:ext cx="1389566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SDAC TA</a:t>
          </a:r>
        </a:p>
      </dsp:txBody>
      <dsp:txXfrm>
        <a:off x="2567042" y="3412989"/>
        <a:ext cx="1389566" cy="370549"/>
      </dsp:txXfrm>
    </dsp:sp>
    <dsp:sp modelId="{5DC703E4-5F6E-4163-9755-D11E0F71F571}">
      <dsp:nvSpPr>
        <dsp:cNvPr id="0" name=""/>
        <dsp:cNvSpPr/>
      </dsp:nvSpPr>
      <dsp:spPr>
        <a:xfrm>
          <a:off x="2567042" y="4159286"/>
          <a:ext cx="1389566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Piazza TA</a:t>
          </a:r>
        </a:p>
      </dsp:txBody>
      <dsp:txXfrm>
        <a:off x="2567042" y="4159286"/>
        <a:ext cx="1389566" cy="370549"/>
      </dsp:txXfrm>
    </dsp:sp>
    <dsp:sp modelId="{388BBAF6-080F-4227-B686-9828F95F0823}">
      <dsp:nvSpPr>
        <dsp:cNvPr id="0" name=""/>
        <dsp:cNvSpPr/>
      </dsp:nvSpPr>
      <dsp:spPr>
        <a:xfrm>
          <a:off x="2567042" y="4905583"/>
          <a:ext cx="1389566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Sort TA</a:t>
          </a:r>
        </a:p>
      </dsp:txBody>
      <dsp:txXfrm>
        <a:off x="2567042" y="4905583"/>
        <a:ext cx="1389566" cy="370549"/>
      </dsp:txXfrm>
    </dsp:sp>
    <dsp:sp modelId="{0E718823-B429-4B11-B476-20A8423E7366}">
      <dsp:nvSpPr>
        <dsp:cNvPr id="0" name=""/>
        <dsp:cNvSpPr/>
      </dsp:nvSpPr>
      <dsp:spPr>
        <a:xfrm>
          <a:off x="3984964" y="1913928"/>
          <a:ext cx="1389566" cy="37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Lead TA</a:t>
          </a:r>
        </a:p>
      </dsp:txBody>
      <dsp:txXfrm>
        <a:off x="3984964" y="1913928"/>
        <a:ext cx="1389566" cy="377017"/>
      </dsp:txXfrm>
    </dsp:sp>
    <dsp:sp modelId="{73E9361A-11BA-481E-A268-FB448D8D8627}">
      <dsp:nvSpPr>
        <dsp:cNvPr id="0" name=""/>
        <dsp:cNvSpPr/>
      </dsp:nvSpPr>
      <dsp:spPr>
        <a:xfrm>
          <a:off x="4332356" y="2666693"/>
          <a:ext cx="130783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Proctor TA</a:t>
          </a:r>
        </a:p>
      </dsp:txBody>
      <dsp:txXfrm>
        <a:off x="4332356" y="2666693"/>
        <a:ext cx="1307832" cy="370549"/>
      </dsp:txXfrm>
    </dsp:sp>
    <dsp:sp modelId="{FCCA86E5-7FC8-4805-A7F9-5FAAE593D378}">
      <dsp:nvSpPr>
        <dsp:cNvPr id="0" name=""/>
        <dsp:cNvSpPr/>
      </dsp:nvSpPr>
      <dsp:spPr>
        <a:xfrm>
          <a:off x="4332356" y="3412989"/>
          <a:ext cx="130783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SDAC TA</a:t>
          </a:r>
        </a:p>
      </dsp:txBody>
      <dsp:txXfrm>
        <a:off x="4332356" y="3412989"/>
        <a:ext cx="1307832" cy="370549"/>
      </dsp:txXfrm>
    </dsp:sp>
    <dsp:sp modelId="{606A6ECA-936E-4E92-A186-FF32A6AA51DD}">
      <dsp:nvSpPr>
        <dsp:cNvPr id="0" name=""/>
        <dsp:cNvSpPr/>
      </dsp:nvSpPr>
      <dsp:spPr>
        <a:xfrm>
          <a:off x="4332356" y="4159286"/>
          <a:ext cx="130783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Piazza TA</a:t>
          </a:r>
        </a:p>
      </dsp:txBody>
      <dsp:txXfrm>
        <a:off x="4332356" y="4159286"/>
        <a:ext cx="1307832" cy="370549"/>
      </dsp:txXfrm>
    </dsp:sp>
    <dsp:sp modelId="{F02E3AD9-E08C-42BF-89B5-067D94F86329}">
      <dsp:nvSpPr>
        <dsp:cNvPr id="0" name=""/>
        <dsp:cNvSpPr/>
      </dsp:nvSpPr>
      <dsp:spPr>
        <a:xfrm>
          <a:off x="4332356" y="4905583"/>
          <a:ext cx="1307832" cy="37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Sort TA</a:t>
          </a:r>
        </a:p>
      </dsp:txBody>
      <dsp:txXfrm>
        <a:off x="4332356" y="4905583"/>
        <a:ext cx="1307832" cy="370549"/>
      </dsp:txXfrm>
    </dsp:sp>
    <dsp:sp modelId="{26D61186-95E4-413B-8CCE-7519CAD491AF}">
      <dsp:nvSpPr>
        <dsp:cNvPr id="0" name=""/>
        <dsp:cNvSpPr/>
      </dsp:nvSpPr>
      <dsp:spPr>
        <a:xfrm>
          <a:off x="1285829" y="902354"/>
          <a:ext cx="1413811" cy="37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Rubric TAs</a:t>
          </a:r>
        </a:p>
      </dsp:txBody>
      <dsp:txXfrm>
        <a:off x="1285829" y="902354"/>
        <a:ext cx="1413811" cy="377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C319-B69E-40CA-9D3C-12E33682B95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C26A4-2BE2-466D-A179-3F2D1EEB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2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4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3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7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33910-193A-4DBB-9684-61A1AC193E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41399-1842-3AB0-1601-DF8E4B007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3" y="254581"/>
            <a:ext cx="11359491" cy="2242858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Course Management, Administration and Challenges in Teaching 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i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arge 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800" b="1" i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lassrooms in Active 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i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earning 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4800" b="1" i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E09FF-5381-AF0C-EAA7-3CA0AAA23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324" y="2881394"/>
            <a:ext cx="6269347" cy="1238616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Jency Sundararajan </a:t>
            </a:r>
          </a:p>
          <a:p>
            <a:pPr algn="ctr"/>
            <a:r>
              <a:rPr lang="en-US" sz="2800" b="1" i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 of Virginia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126D1B-F78C-845E-DDE9-4F367B4494B2}"/>
              </a:ext>
            </a:extLst>
          </p:cNvPr>
          <p:cNvCxnSpPr>
            <a:cxnSpLocks/>
          </p:cNvCxnSpPr>
          <p:nvPr/>
        </p:nvCxnSpPr>
        <p:spPr>
          <a:xfrm flipH="1">
            <a:off x="195299" y="2781942"/>
            <a:ext cx="118014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SAAPT Spring 2025 Semi-Virtual Meeting">
            <a:extLst>
              <a:ext uri="{FF2B5EF4-FFF2-40B4-BE49-F238E27FC236}">
                <a16:creationId xmlns:a16="http://schemas.microsoft.com/office/drawing/2014/main" id="{C5C5CEF2-F696-D38C-72F4-C1CD35FD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7" y="4194473"/>
            <a:ext cx="11822542" cy="19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2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2BBB-088D-A16B-4EDF-353588D115C4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Course Activities and Management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5B2694-E954-BA65-5A05-68236EBE6195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AEE18A-E6DC-697C-773D-5DE602D7B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77295"/>
              </p:ext>
            </p:extLst>
          </p:nvPr>
        </p:nvGraphicFramePr>
        <p:xfrm>
          <a:off x="4660323" y="3675014"/>
          <a:ext cx="6515102" cy="221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214">
                  <a:extLst>
                    <a:ext uri="{9D8B030D-6E8A-4147-A177-3AD203B41FA5}">
                      <a16:colId xmlns:a16="http://schemas.microsoft.com/office/drawing/2014/main" val="2251059886"/>
                    </a:ext>
                  </a:extLst>
                </a:gridCol>
                <a:gridCol w="3558888">
                  <a:extLst>
                    <a:ext uri="{9D8B030D-6E8A-4147-A177-3AD203B41FA5}">
                      <a16:colId xmlns:a16="http://schemas.microsoft.com/office/drawing/2014/main" val="920696618"/>
                    </a:ext>
                  </a:extLst>
                </a:gridCol>
              </a:tblGrid>
              <a:tr h="8278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In-class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Outside the class (35%)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70424"/>
                  </a:ext>
                </a:extLst>
              </a:tr>
              <a:tr h="5634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Poll Ev Quizzes (BOL/EOL)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Weekly quizzes/report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36192"/>
                  </a:ext>
                </a:extLst>
              </a:tr>
              <a:tr h="5634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Problems/concepts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8713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A08F38-8020-BC27-66C7-1C679C44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03289"/>
              </p:ext>
            </p:extLst>
          </p:nvPr>
        </p:nvGraphicFramePr>
        <p:xfrm>
          <a:off x="-640320" y="1219390"/>
          <a:ext cx="6637607" cy="489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310D22-DD34-D5B9-8D5E-10BC22DF82FB}"/>
              </a:ext>
            </a:extLst>
          </p:cNvPr>
          <p:cNvSpPr txBox="1"/>
          <p:nvPr/>
        </p:nvSpPr>
        <p:spPr>
          <a:xfrm>
            <a:off x="5886451" y="1503411"/>
            <a:ext cx="4582390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Exams 50%</a:t>
            </a:r>
          </a:p>
          <a:p>
            <a:pPr algn="ctr"/>
            <a:endParaRPr lang="en-US" sz="24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Midterms (12.5% each) – 25%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Final Exam – 25%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573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6F3ED-D35B-1B0A-35BA-5E386891B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E36F-BAFC-A529-E109-7736E059D4A4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Course Activities and Management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0B7CA-D87F-8690-F4BB-28C27866916F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D6C4AF-D6C2-4DA2-5086-06606E976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68982"/>
              </p:ext>
            </p:extLst>
          </p:nvPr>
        </p:nvGraphicFramePr>
        <p:xfrm>
          <a:off x="1166403" y="1602027"/>
          <a:ext cx="9811592" cy="417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483">
                  <a:extLst>
                    <a:ext uri="{9D8B030D-6E8A-4147-A177-3AD203B41FA5}">
                      <a16:colId xmlns:a16="http://schemas.microsoft.com/office/drawing/2014/main" val="2251059886"/>
                    </a:ext>
                  </a:extLst>
                </a:gridCol>
                <a:gridCol w="5133109">
                  <a:extLst>
                    <a:ext uri="{9D8B030D-6E8A-4147-A177-3AD203B41FA5}">
                      <a16:colId xmlns:a16="http://schemas.microsoft.com/office/drawing/2014/main" val="920696618"/>
                    </a:ext>
                  </a:extLst>
                </a:gridCol>
              </a:tblGrid>
              <a:tr h="876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In-class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Outside the class (35%)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70424"/>
                  </a:ext>
                </a:extLst>
              </a:tr>
              <a:tr h="2421493">
                <a:tc>
                  <a:txBody>
                    <a:bodyPr/>
                    <a:lstStyle/>
                    <a:p>
                      <a:r>
                        <a:rPr lang="en-US" sz="2400" b="1" i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Poll Ev Quizzes (BOL/EOL) (Autograded)</a:t>
                      </a:r>
                    </a:p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BOL – 4 MC - (based on pre-lecture)</a:t>
                      </a:r>
                    </a:p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EOL – 1 MC - (based on the worksheet)</a:t>
                      </a:r>
                    </a:p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Weekly quizzes  (Autograded)</a:t>
                      </a:r>
                    </a:p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MC – mostly conceptual </a:t>
                      </a:r>
                    </a:p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sz="2400" b="1" i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Weekly report (Graded by TAs)</a:t>
                      </a:r>
                    </a:p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pages of conceptual questions/ranking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36192"/>
                  </a:ext>
                </a:extLst>
              </a:tr>
              <a:tr h="871737">
                <a:tc>
                  <a:txBody>
                    <a:bodyPr/>
                    <a:lstStyle/>
                    <a:p>
                      <a:r>
                        <a:rPr lang="en-US" sz="2400" b="1" i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Problems/concepts (Not graded)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2-3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Homework (Graded by TAs)</a:t>
                      </a:r>
                    </a:p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problems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8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91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9356-5A33-AAF4-2AC9-D0DBAAF8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7246-53A4-10B0-5D3C-DA21BE1ADC53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Course Activities and Management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5E8E6-B4B5-C003-68B9-1212C58F179F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F104029-0A95-9A41-8ECA-B282E940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"/>
          <a:stretch/>
        </p:blipFill>
        <p:spPr>
          <a:xfrm>
            <a:off x="557643" y="1314298"/>
            <a:ext cx="7190508" cy="389945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7C6A8-F55B-CC04-0D78-135FA2061FCD}"/>
              </a:ext>
            </a:extLst>
          </p:cNvPr>
          <p:cNvSpPr txBox="1"/>
          <p:nvPr/>
        </p:nvSpPr>
        <p:spPr>
          <a:xfrm>
            <a:off x="8001000" y="1450114"/>
            <a:ext cx="4016088" cy="26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Part A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– Multiple Choice</a:t>
            </a:r>
          </a:p>
          <a:p>
            <a:endParaRPr lang="en-US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Part B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– Conceptual Question</a:t>
            </a:r>
          </a:p>
          <a:p>
            <a:endParaRPr lang="en-US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Part C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– Multi-section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08591-D276-2352-579E-A26AF3DD58CD}"/>
              </a:ext>
            </a:extLst>
          </p:cNvPr>
          <p:cNvSpPr txBox="1"/>
          <p:nvPr/>
        </p:nvSpPr>
        <p:spPr>
          <a:xfrm>
            <a:off x="8001000" y="4329770"/>
            <a:ext cx="4016088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Part A –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AI graded</a:t>
            </a:r>
          </a:p>
          <a:p>
            <a:endParaRPr lang="en-US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Part B &amp; C –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Grad TA and the Instructor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8475F-7613-475B-DAE2-072792402752}"/>
              </a:ext>
            </a:extLst>
          </p:cNvPr>
          <p:cNvSpPr txBox="1"/>
          <p:nvPr/>
        </p:nvSpPr>
        <p:spPr>
          <a:xfrm>
            <a:off x="1015709" y="5353591"/>
            <a:ext cx="6274377" cy="830997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Major Issues: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Time allocation, Variation in difficulty levels, Weightage to each part</a:t>
            </a:r>
            <a:endParaRPr lang="en-US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9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AE57E-B601-D5E4-6169-4DD3B667A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FDE0-CC60-40BE-67C1-136F2AF67EF8}"/>
              </a:ext>
            </a:extLst>
          </p:cNvPr>
          <p:cNvSpPr txBox="1">
            <a:spLocks/>
          </p:cNvSpPr>
          <p:nvPr/>
        </p:nvSpPr>
        <p:spPr>
          <a:xfrm>
            <a:off x="52383" y="170393"/>
            <a:ext cx="11144870" cy="1196293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TA Assistance in Course Management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A4F468-C99A-8D49-AC76-CA0A38883AAC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EBCC54-8867-C8E0-6459-01D3543A20B0}"/>
              </a:ext>
            </a:extLst>
          </p:cNvPr>
          <p:cNvSpPr txBox="1"/>
          <p:nvPr/>
        </p:nvSpPr>
        <p:spPr>
          <a:xfrm>
            <a:off x="207818" y="1366686"/>
            <a:ext cx="118612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HEAD TA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Meets with Lead TAs from each section regularly to discuss and maintain course management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Creating and managing a Phys 2020-Spring 2025 TA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Groupme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page (15 UTAs and 1 GTA)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Creating and managing a spreadsheet for TA OH for all 3 sections.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Oversee grading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 fontAlgn="base"/>
            <a:r>
              <a:rPr lang="en-US" sz="24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LEAD 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Work closely with "Rubric TA" and instructor, finalize the rubrics every week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Work closely with "Proctor TA" and instructor, to monitor midterms, make-up exams and the final exam.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Make sure the exams are sorted/scanned within a week from the scheduled exam day.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Work closely with “SDAC/Piazza representatives". </a:t>
            </a:r>
          </a:p>
        </p:txBody>
      </p:sp>
    </p:spTree>
    <p:extLst>
      <p:ext uri="{BB962C8B-B14F-4D97-AF65-F5344CB8AC3E}">
        <p14:creationId xmlns:p14="http://schemas.microsoft.com/office/powerpoint/2010/main" val="142031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CD375-43CC-3C03-699C-EC0B5EE2D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1382E-2659-2C36-8CFC-441C57A47DC7}"/>
              </a:ext>
            </a:extLst>
          </p:cNvPr>
          <p:cNvCxnSpPr>
            <a:cxnSpLocks/>
          </p:cNvCxnSpPr>
          <p:nvPr/>
        </p:nvCxnSpPr>
        <p:spPr>
          <a:xfrm>
            <a:off x="402672" y="93546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96C8B0-93A1-615E-09EB-7C94368F456B}"/>
              </a:ext>
            </a:extLst>
          </p:cNvPr>
          <p:cNvSpPr txBox="1">
            <a:spLocks/>
          </p:cNvSpPr>
          <p:nvPr/>
        </p:nvSpPr>
        <p:spPr>
          <a:xfrm>
            <a:off x="52383" y="-58207"/>
            <a:ext cx="11144870" cy="1196293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TA Assistance in Course Management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0F01C3-D9E5-B0FA-6974-2721F2EDB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204707"/>
              </p:ext>
            </p:extLst>
          </p:nvPr>
        </p:nvGraphicFramePr>
        <p:xfrm>
          <a:off x="3179041" y="1002721"/>
          <a:ext cx="5833918" cy="527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51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FC15-3FF6-7F71-14D4-4D2161CEEED0}"/>
              </a:ext>
            </a:extLst>
          </p:cNvPr>
          <p:cNvSpPr txBox="1">
            <a:spLocks/>
          </p:cNvSpPr>
          <p:nvPr/>
        </p:nvSpPr>
        <p:spPr>
          <a:xfrm>
            <a:off x="52383" y="170393"/>
            <a:ext cx="11144870" cy="1196293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TA Assistance in Course Management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BB790-18E9-27BC-A8BF-188FB1008310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F14FE0-1A6B-3EDD-AE2A-58578022D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1622"/>
              </p:ext>
            </p:extLst>
          </p:nvPr>
        </p:nvGraphicFramePr>
        <p:xfrm>
          <a:off x="233795" y="1329189"/>
          <a:ext cx="11700164" cy="464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728">
                  <a:extLst>
                    <a:ext uri="{9D8B030D-6E8A-4147-A177-3AD203B41FA5}">
                      <a16:colId xmlns:a16="http://schemas.microsoft.com/office/drawing/2014/main" val="1293349191"/>
                    </a:ext>
                  </a:extLst>
                </a:gridCol>
                <a:gridCol w="3763867">
                  <a:extLst>
                    <a:ext uri="{9D8B030D-6E8A-4147-A177-3AD203B41FA5}">
                      <a16:colId xmlns:a16="http://schemas.microsoft.com/office/drawing/2014/main" val="2251059886"/>
                    </a:ext>
                  </a:extLst>
                </a:gridCol>
                <a:gridCol w="2697018">
                  <a:extLst>
                    <a:ext uri="{9D8B030D-6E8A-4147-A177-3AD203B41FA5}">
                      <a16:colId xmlns:a16="http://schemas.microsoft.com/office/drawing/2014/main" val="920696618"/>
                    </a:ext>
                  </a:extLst>
                </a:gridCol>
                <a:gridCol w="2641551">
                  <a:extLst>
                    <a:ext uri="{9D8B030D-6E8A-4147-A177-3AD203B41FA5}">
                      <a16:colId xmlns:a16="http://schemas.microsoft.com/office/drawing/2014/main" val="882021294"/>
                    </a:ext>
                  </a:extLst>
                </a:gridCol>
              </a:tblGrid>
              <a:tr h="709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70424"/>
                  </a:ext>
                </a:extLst>
              </a:tr>
              <a:tr h="59340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Head TA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Monitor workload, Answer emails, Manage spreadsheet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36192"/>
                  </a:ext>
                </a:extLst>
              </a:tr>
              <a:tr h="59340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Proctor TA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Schedule and proctor make-up exams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87138"/>
                  </a:ext>
                </a:extLst>
              </a:tr>
              <a:tr h="71810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Exam sort/scan TA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Help with sorting and scanning midterms and final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92570"/>
                  </a:ext>
                </a:extLst>
              </a:tr>
              <a:tr h="91383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SDAC/ Piazza TA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Keep track of SDAC accommodations and answer all piazza questions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06695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 Rubric TA</a:t>
                      </a: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Write and upload rubric to Gradescope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96666"/>
                  </a:ext>
                </a:extLst>
              </a:tr>
              <a:tr h="50768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HW Rubric TA</a:t>
                      </a: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7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39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91886-BE60-95BB-6241-82FF700E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8932-3AED-36DA-6BD4-6516844E5FA7}"/>
              </a:ext>
            </a:extLst>
          </p:cNvPr>
          <p:cNvSpPr txBox="1">
            <a:spLocks/>
          </p:cNvSpPr>
          <p:nvPr/>
        </p:nvSpPr>
        <p:spPr>
          <a:xfrm>
            <a:off x="503339" y="284411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Spreadsheet Management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BE777-9557-EFC7-285E-DD59D252FA91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7E7438-F665-6EE6-2A9D-DA4AB610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9" y="1292352"/>
            <a:ext cx="10400190" cy="49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73A-BFC9-248F-0708-2572EDD04C8C}"/>
              </a:ext>
            </a:extLst>
          </p:cNvPr>
          <p:cNvSpPr txBox="1">
            <a:spLocks/>
          </p:cNvSpPr>
          <p:nvPr/>
        </p:nvSpPr>
        <p:spPr>
          <a:xfrm>
            <a:off x="486776" y="123353"/>
            <a:ext cx="11144870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B89CA6-95C0-DCDE-57FC-59C9BAEAFC94}"/>
              </a:ext>
            </a:extLst>
          </p:cNvPr>
          <p:cNvCxnSpPr>
            <a:cxnSpLocks/>
          </p:cNvCxnSpPr>
          <p:nvPr/>
        </p:nvCxnSpPr>
        <p:spPr>
          <a:xfrm>
            <a:off x="563731" y="992621"/>
            <a:ext cx="104442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2AA7B0-FF0A-19DD-3D33-FE8F162F0091}"/>
              </a:ext>
            </a:extLst>
          </p:cNvPr>
          <p:cNvSpPr txBox="1"/>
          <p:nvPr/>
        </p:nvSpPr>
        <p:spPr>
          <a:xfrm>
            <a:off x="667641" y="1341064"/>
            <a:ext cx="10120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Active learning teaching methods are found to be effective, cultivates a sense of belonging in classroom, supports peer learning, and facilitates better performance. </a:t>
            </a:r>
          </a:p>
          <a:p>
            <a:pPr algn="l" fontAlgn="base"/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Classroom management and administration could be improved with support from teaching assistants and by setting clear course policies.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281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CF35-7F7C-C39D-6AB9-0D5021D9E3A8}"/>
              </a:ext>
            </a:extLst>
          </p:cNvPr>
          <p:cNvSpPr txBox="1">
            <a:spLocks/>
          </p:cNvSpPr>
          <p:nvPr/>
        </p:nvSpPr>
        <p:spPr>
          <a:xfrm>
            <a:off x="361465" y="271564"/>
            <a:ext cx="9831809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Acknowledgement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5ED458-D27D-5DC2-2C62-72E893BDE317}"/>
              </a:ext>
            </a:extLst>
          </p:cNvPr>
          <p:cNvCxnSpPr>
            <a:cxnSpLocks/>
          </p:cNvCxnSpPr>
          <p:nvPr/>
        </p:nvCxnSpPr>
        <p:spPr>
          <a:xfrm flipV="1">
            <a:off x="212766" y="1065039"/>
            <a:ext cx="11617769" cy="21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893DB14F-44D5-9174-B571-B0BB4BFB0AFB}"/>
              </a:ext>
            </a:extLst>
          </p:cNvPr>
          <p:cNvSpPr txBox="1">
            <a:spLocks/>
          </p:cNvSpPr>
          <p:nvPr/>
        </p:nvSpPr>
        <p:spPr>
          <a:xfrm>
            <a:off x="384891" y="2667153"/>
            <a:ext cx="11273518" cy="123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UVA Learning Technology incubator GRANT</a:t>
            </a: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UVA Inclusive Excellence GRANT</a:t>
            </a:r>
          </a:p>
        </p:txBody>
      </p:sp>
    </p:spTree>
    <p:extLst>
      <p:ext uri="{BB962C8B-B14F-4D97-AF65-F5344CB8AC3E}">
        <p14:creationId xmlns:p14="http://schemas.microsoft.com/office/powerpoint/2010/main" val="402944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92B9-1DC2-B9E7-2209-2ED933403540}"/>
              </a:ext>
            </a:extLst>
          </p:cNvPr>
          <p:cNvSpPr txBox="1">
            <a:spLocks/>
          </p:cNvSpPr>
          <p:nvPr/>
        </p:nvSpPr>
        <p:spPr>
          <a:xfrm>
            <a:off x="503339" y="281955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Background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23C54A-CF42-5BC7-663B-7AA5B2F089B3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301E4C1-755A-75D2-3661-1997F92EC9AF}"/>
              </a:ext>
            </a:extLst>
          </p:cNvPr>
          <p:cNvSpPr txBox="1">
            <a:spLocks/>
          </p:cNvSpPr>
          <p:nvPr/>
        </p:nvSpPr>
        <p:spPr>
          <a:xfrm>
            <a:off x="334614" y="1174459"/>
            <a:ext cx="10680130" cy="492500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Course: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Intro Physics 1 and 2 for Pre-health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Enrollment: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6 sections of 115 students each 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(690 students). I teach 3 sections!</a:t>
            </a:r>
          </a:p>
          <a:p>
            <a:endParaRPr lang="en-US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Classroom: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15 round tables that can accommodate a max of 9 students</a:t>
            </a:r>
          </a:p>
          <a:p>
            <a:endParaRPr lang="en-US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Lecture format: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Traditional until Spring 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Active Learning since Fall 2022</a:t>
            </a:r>
          </a:p>
        </p:txBody>
      </p:sp>
      <p:pic>
        <p:nvPicPr>
          <p:cNvPr id="8" name="Picture 7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6C1CDCF1-76D1-9FEF-2A55-A6B0F06F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27879" r="14871" b="28939"/>
          <a:stretch/>
        </p:blipFill>
        <p:spPr>
          <a:xfrm>
            <a:off x="8520545" y="67536"/>
            <a:ext cx="3588102" cy="203539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8862EB-C2C6-2BD9-739E-7F136AC734A3}"/>
              </a:ext>
            </a:extLst>
          </p:cNvPr>
          <p:cNvSpPr txBox="1"/>
          <p:nvPr/>
        </p:nvSpPr>
        <p:spPr>
          <a:xfrm>
            <a:off x="9185564" y="4099213"/>
            <a:ext cx="2483427" cy="181588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4 UTAs per section</a:t>
            </a:r>
          </a:p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1 GTA per instructor</a:t>
            </a:r>
          </a:p>
        </p:txBody>
      </p:sp>
    </p:spTree>
    <p:extLst>
      <p:ext uri="{BB962C8B-B14F-4D97-AF65-F5344CB8AC3E}">
        <p14:creationId xmlns:p14="http://schemas.microsoft.com/office/powerpoint/2010/main" val="22766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BA3AF-E7B3-AFC9-6C76-3EEA0A4D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B318-A666-08ED-2F41-EDD6189EE591}"/>
              </a:ext>
            </a:extLst>
          </p:cNvPr>
          <p:cNvSpPr txBox="1">
            <a:spLocks/>
          </p:cNvSpPr>
          <p:nvPr/>
        </p:nvSpPr>
        <p:spPr>
          <a:xfrm>
            <a:off x="503339" y="281955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Enrollment since Fall 2022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77BEDE-14A6-7EDB-2A14-21F58A6D1097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415335-62D3-2D3C-D460-2A48781D9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57476"/>
              </p:ext>
            </p:extLst>
          </p:nvPr>
        </p:nvGraphicFramePr>
        <p:xfrm>
          <a:off x="251114" y="1293980"/>
          <a:ext cx="11689772" cy="488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334">
                  <a:extLst>
                    <a:ext uri="{9D8B030D-6E8A-4147-A177-3AD203B41FA5}">
                      <a16:colId xmlns:a16="http://schemas.microsoft.com/office/drawing/2014/main" val="1293349191"/>
                    </a:ext>
                  </a:extLst>
                </a:gridCol>
                <a:gridCol w="1550353">
                  <a:extLst>
                    <a:ext uri="{9D8B030D-6E8A-4147-A177-3AD203B41FA5}">
                      <a16:colId xmlns:a16="http://schemas.microsoft.com/office/drawing/2014/main" val="2251059886"/>
                    </a:ext>
                  </a:extLst>
                </a:gridCol>
                <a:gridCol w="1831254">
                  <a:extLst>
                    <a:ext uri="{9D8B030D-6E8A-4147-A177-3AD203B41FA5}">
                      <a16:colId xmlns:a16="http://schemas.microsoft.com/office/drawing/2014/main" val="3540054411"/>
                    </a:ext>
                  </a:extLst>
                </a:gridCol>
                <a:gridCol w="1831254">
                  <a:extLst>
                    <a:ext uri="{9D8B030D-6E8A-4147-A177-3AD203B41FA5}">
                      <a16:colId xmlns:a16="http://schemas.microsoft.com/office/drawing/2014/main" val="1497344713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920696618"/>
                    </a:ext>
                  </a:extLst>
                </a:gridCol>
                <a:gridCol w="1777234">
                  <a:extLst>
                    <a:ext uri="{9D8B030D-6E8A-4147-A177-3AD203B41FA5}">
                      <a16:colId xmlns:a16="http://schemas.microsoft.com/office/drawing/2014/main" val="2981455447"/>
                    </a:ext>
                  </a:extLst>
                </a:gridCol>
                <a:gridCol w="1777234">
                  <a:extLst>
                    <a:ext uri="{9D8B030D-6E8A-4147-A177-3AD203B41FA5}">
                      <a16:colId xmlns:a16="http://schemas.microsoft.com/office/drawing/2014/main" val="1909593491"/>
                    </a:ext>
                  </a:extLst>
                </a:gridCol>
              </a:tblGrid>
              <a:tr h="62444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Fall semester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Spring semester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70424"/>
                  </a:ext>
                </a:extLst>
              </a:tr>
              <a:tr h="1270321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 per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number of students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 per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number of students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19555"/>
                  </a:ext>
                </a:extLst>
              </a:tr>
              <a:tr h="8243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36192"/>
                  </a:ext>
                </a:extLst>
              </a:tr>
              <a:tr h="8243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</a:t>
                      </a:r>
                    </a:p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87138"/>
                  </a:ext>
                </a:extLst>
              </a:tr>
              <a:tr h="67252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92570"/>
                  </a:ext>
                </a:extLst>
              </a:tr>
              <a:tr h="67252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0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3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8F23-7451-7DA1-C61F-7E553135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9D0C-E4ED-06FF-5B5C-585C2F33B447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HHMI IE3 Fall 2024 Survey results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ABCC27-EFC5-A319-BF34-BE18C532C641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AF5877-5002-63A7-D547-BE175BC8C1AC}"/>
              </a:ext>
            </a:extLst>
          </p:cNvPr>
          <p:cNvSpPr txBox="1"/>
          <p:nvPr/>
        </p:nvSpPr>
        <p:spPr>
          <a:xfrm>
            <a:off x="325581" y="1289202"/>
            <a:ext cx="10735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Improved perceptions of support over time 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URM students made significant positive gains in their perceptions of </a:t>
            </a:r>
            <a:r>
              <a:rPr lang="en-US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instructor mindset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instructor support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over the semester.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557F0-481B-831D-AD65-B8A78470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" y="2489531"/>
            <a:ext cx="5811577" cy="293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573F1A-2FF4-8D40-C62B-B1299CFE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22" y="2519695"/>
            <a:ext cx="5780142" cy="29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4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7333F-E80D-0BCE-CFFD-0B29C542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F33A-ED32-35B2-1F8F-1B34996505BD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HHMI IE3 Fall 2024 Survey results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F42710-4CC8-4D0F-72EB-B6C9A3205FA0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A2929B3-AB34-1A18-534B-89FF236C4CEA}"/>
              </a:ext>
            </a:extLst>
          </p:cNvPr>
          <p:cNvSpPr txBox="1"/>
          <p:nvPr/>
        </p:nvSpPr>
        <p:spPr>
          <a:xfrm>
            <a:off x="305877" y="1179654"/>
            <a:ext cx="115300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Growth mindset </a:t>
            </a:r>
          </a:p>
          <a:p>
            <a:r>
              <a:rPr lang="en-US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URM and first-generation students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held growth minded beliefs that were significantly higher than their non-URM and continuing generation peers, respectively, at both beginning and end of the semester.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4C562-E5F9-7A9E-3090-9CDB71FB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19" y="2691485"/>
            <a:ext cx="7114337" cy="36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21C63-0200-E1A0-68F6-EA2D7EBE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67D4-F2A4-F320-4D96-BC4083BD8ED5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HHMI IE3 Fall 2024 Survey results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2A1DD1-CB41-2EE0-B9C2-75678E72D5B9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C6FDA5-758D-A366-A798-65450E5A2C29}"/>
              </a:ext>
            </a:extLst>
          </p:cNvPr>
          <p:cNvSpPr txBox="1"/>
          <p:nvPr/>
        </p:nvSpPr>
        <p:spPr>
          <a:xfrm>
            <a:off x="250442" y="1294453"/>
            <a:ext cx="11510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Peer and Classroom support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All students recognize the </a:t>
            </a:r>
            <a:r>
              <a:rPr lang="en-US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support from peers and the classroom environment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being beneficial in improving their learning.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7256C-73C2-DC52-643B-7A54BA8B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" y="2914585"/>
            <a:ext cx="5965276" cy="2997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6C406-309E-A105-F6D9-BDF893FE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02" y="2914586"/>
            <a:ext cx="5923783" cy="29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22C9-5085-C065-9A74-62F87015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44E8-1999-0B01-4351-8C9B0BC47DC4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HHMI IE3 Fall 2024 Survey results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8927DF-3A5B-3F73-2B2F-60065776BF00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5A01EB-37C5-A297-B009-17A762C5D581}"/>
              </a:ext>
            </a:extLst>
          </p:cNvPr>
          <p:cNvSpPr txBox="1"/>
          <p:nvPr/>
        </p:nvSpPr>
        <p:spPr>
          <a:xfrm>
            <a:off x="250442" y="1294453"/>
            <a:ext cx="11510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Parity in outcomes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All students significantly </a:t>
            </a:r>
            <a:r>
              <a:rPr lang="en-US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increased content knowledge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over time, with the highest gains being for women and first-generation students, which led to closing the gaps with their male and continuing generation peers.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B74BD-2A2A-8175-48B1-CBC4E7CE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3" y="2972730"/>
            <a:ext cx="5951194" cy="302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F45DE-4073-4FF7-EBC9-62AAAC1F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32" y="2972731"/>
            <a:ext cx="5966015" cy="30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3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1BE4-A830-DF9B-3B00-3933AE57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D97A-7AA4-DAA0-FEAD-7E88B45B8DCD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Areas for Growth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9BF3A-6A10-744E-25FF-92A7AA00C090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8BED21-A643-C53C-4B19-B9F1F012DDEE}"/>
              </a:ext>
            </a:extLst>
          </p:cNvPr>
          <p:cNvSpPr txBox="1"/>
          <p:nvPr/>
        </p:nvSpPr>
        <p:spPr>
          <a:xfrm>
            <a:off x="325582" y="1334930"/>
            <a:ext cx="10719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Differences over time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Disciplinary belonging and self-efficacy (mastery) for URM and first-generation students’ perceptions declined slightly over time.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A60D1-1DAA-985C-DA95-C2286CD0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8" y="2972730"/>
            <a:ext cx="5859490" cy="2977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1BD8E-CC40-5E12-89EF-2763B49B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19" y="2972730"/>
            <a:ext cx="5859489" cy="29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3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1AA84-6215-75DF-8440-4C2DFAD63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3DC-BDA6-9DE5-E29B-02A0A3742A75}"/>
              </a:ext>
            </a:extLst>
          </p:cNvPr>
          <p:cNvSpPr txBox="1">
            <a:spLocks/>
          </p:cNvSpPr>
          <p:nvPr/>
        </p:nvSpPr>
        <p:spPr>
          <a:xfrm>
            <a:off x="325582" y="229619"/>
            <a:ext cx="10652413" cy="944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LTI Summer 2024 Grant - Outcomes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04AA0B-6AC0-4268-AB97-2E65CD58AE75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DEEC952-17FE-570E-F230-DEE1108A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96" y="1272713"/>
            <a:ext cx="8096960" cy="49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24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2083</TotalTime>
  <Words>785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</vt:lpstr>
      <vt:lpstr>Retrospect</vt:lpstr>
      <vt:lpstr>Course Management, Administration and Challenges in Teaching Large Classrooms in Active Learning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Strategies in Teaching Physics for Pre-health Students in Large Classroom</dc:title>
  <dc:creator>Sundararajan, Jency Pricilla (zey9gt)</dc:creator>
  <cp:lastModifiedBy>Sundararajan, Jency Pricilla (zey9gt)</cp:lastModifiedBy>
  <cp:revision>206</cp:revision>
  <dcterms:created xsi:type="dcterms:W3CDTF">2023-03-31T17:08:40Z</dcterms:created>
  <dcterms:modified xsi:type="dcterms:W3CDTF">2025-04-05T02:19:12Z</dcterms:modified>
</cp:coreProperties>
</file>