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74" r:id="rId5"/>
    <p:sldId id="276" r:id="rId6"/>
    <p:sldId id="292" r:id="rId7"/>
    <p:sldId id="300" r:id="rId8"/>
    <p:sldId id="290" r:id="rId9"/>
    <p:sldId id="291" r:id="rId10"/>
    <p:sldId id="294" r:id="rId11"/>
    <p:sldId id="293" r:id="rId12"/>
    <p:sldId id="275" r:id="rId13"/>
    <p:sldId id="301" r:id="rId14"/>
    <p:sldId id="302" r:id="rId15"/>
    <p:sldId id="298" r:id="rId16"/>
    <p:sldId id="303" r:id="rId17"/>
    <p:sldId id="299" r:id="rId18"/>
    <p:sldId id="29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47E662-50A7-4A1F-ADCC-AFA2167F58FA}" v="1640" dt="2023-12-07T19:12:03.1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Gustafson" userId="027aa61859471b6b" providerId="LiveId" clId="{BD47E662-50A7-4A1F-ADCC-AFA2167F58FA}"/>
    <pc:docChg chg="undo custSel addSld delSld modSld sldOrd">
      <pc:chgData name="Andrew Gustafson" userId="027aa61859471b6b" providerId="LiveId" clId="{BD47E662-50A7-4A1F-ADCC-AFA2167F58FA}" dt="2023-12-07T19:12:35.270" v="5025" actId="14100"/>
      <pc:docMkLst>
        <pc:docMk/>
      </pc:docMkLst>
      <pc:sldChg chg="addSp delSp modSp new mod delAnim modAnim">
        <pc:chgData name="Andrew Gustafson" userId="027aa61859471b6b" providerId="LiveId" clId="{BD47E662-50A7-4A1F-ADCC-AFA2167F58FA}" dt="2023-12-07T19:12:35.270" v="5025" actId="14100"/>
        <pc:sldMkLst>
          <pc:docMk/>
          <pc:sldMk cId="686156334" sldId="256"/>
        </pc:sldMkLst>
        <pc:spChg chg="mod">
          <ac:chgData name="Andrew Gustafson" userId="027aa61859471b6b" providerId="LiveId" clId="{BD47E662-50A7-4A1F-ADCC-AFA2167F58FA}" dt="2023-12-07T19:11:50.370" v="4993" actId="1076"/>
          <ac:spMkLst>
            <pc:docMk/>
            <pc:sldMk cId="686156334" sldId="256"/>
            <ac:spMk id="2" creationId="{8F5C03C1-876D-222B-A567-BD842CC205FB}"/>
          </ac:spMkLst>
        </pc:spChg>
        <pc:spChg chg="mod">
          <ac:chgData name="Andrew Gustafson" userId="027aa61859471b6b" providerId="LiveId" clId="{BD47E662-50A7-4A1F-ADCC-AFA2167F58FA}" dt="2023-12-07T19:12:35.270" v="5025" actId="14100"/>
          <ac:spMkLst>
            <pc:docMk/>
            <pc:sldMk cId="686156334" sldId="256"/>
            <ac:spMk id="3" creationId="{7005C45F-B8B6-CDE5-AC6C-17323C2F73FF}"/>
          </ac:spMkLst>
        </pc:spChg>
        <pc:spChg chg="add del mod">
          <ac:chgData name="Andrew Gustafson" userId="027aa61859471b6b" providerId="LiveId" clId="{BD47E662-50A7-4A1F-ADCC-AFA2167F58FA}" dt="2023-12-07T18:25:15.241" v="4888" actId="478"/>
          <ac:spMkLst>
            <pc:docMk/>
            <pc:sldMk cId="686156334" sldId="256"/>
            <ac:spMk id="5" creationId="{988996FC-ADEA-9414-F4E9-78F7695AB6E1}"/>
          </ac:spMkLst>
        </pc:spChg>
        <pc:picChg chg="add mod">
          <ac:chgData name="Andrew Gustafson" userId="027aa61859471b6b" providerId="LiveId" clId="{BD47E662-50A7-4A1F-ADCC-AFA2167F58FA}" dt="2023-12-07T19:12:03.150" v="4995" actId="14100"/>
          <ac:picMkLst>
            <pc:docMk/>
            <pc:sldMk cId="686156334" sldId="256"/>
            <ac:picMk id="1026" creationId="{AE68D3F8-F551-E153-F3A2-B84A94A05AC2}"/>
          </ac:picMkLst>
        </pc:picChg>
      </pc:sldChg>
      <pc:sldChg chg="modSp new mod">
        <pc:chgData name="Andrew Gustafson" userId="027aa61859471b6b" providerId="LiveId" clId="{BD47E662-50A7-4A1F-ADCC-AFA2167F58FA}" dt="2023-12-07T18:59:19.211" v="4974" actId="20577"/>
        <pc:sldMkLst>
          <pc:docMk/>
          <pc:sldMk cId="3192262175" sldId="257"/>
        </pc:sldMkLst>
        <pc:spChg chg="mod">
          <ac:chgData name="Andrew Gustafson" userId="027aa61859471b6b" providerId="LiveId" clId="{BD47E662-50A7-4A1F-ADCC-AFA2167F58FA}" dt="2023-11-30T14:10:37.842" v="154" actId="20577"/>
          <ac:spMkLst>
            <pc:docMk/>
            <pc:sldMk cId="3192262175" sldId="257"/>
            <ac:spMk id="2" creationId="{1F31A4E2-CB0A-D949-24CD-58F89D8C9E43}"/>
          </ac:spMkLst>
        </pc:spChg>
        <pc:spChg chg="mod">
          <ac:chgData name="Andrew Gustafson" userId="027aa61859471b6b" providerId="LiveId" clId="{BD47E662-50A7-4A1F-ADCC-AFA2167F58FA}" dt="2023-12-07T18:59:19.211" v="4974" actId="20577"/>
          <ac:spMkLst>
            <pc:docMk/>
            <pc:sldMk cId="3192262175" sldId="257"/>
            <ac:spMk id="3" creationId="{75E3C01D-40AC-0B7C-C837-DF836D8465CA}"/>
          </ac:spMkLst>
        </pc:spChg>
      </pc:sldChg>
      <pc:sldChg chg="addSp modSp new mod modAnim">
        <pc:chgData name="Andrew Gustafson" userId="027aa61859471b6b" providerId="LiveId" clId="{BD47E662-50A7-4A1F-ADCC-AFA2167F58FA}" dt="2023-12-07T18:28:19.857" v="4918"/>
        <pc:sldMkLst>
          <pc:docMk/>
          <pc:sldMk cId="1886082510" sldId="258"/>
        </pc:sldMkLst>
        <pc:spChg chg="mod">
          <ac:chgData name="Andrew Gustafson" userId="027aa61859471b6b" providerId="LiveId" clId="{BD47E662-50A7-4A1F-ADCC-AFA2167F58FA}" dt="2023-12-07T17:48:54.265" v="4874" actId="20577"/>
          <ac:spMkLst>
            <pc:docMk/>
            <pc:sldMk cId="1886082510" sldId="258"/>
            <ac:spMk id="2" creationId="{325A078E-BBA2-A643-F86A-6C46066ABC34}"/>
          </ac:spMkLst>
        </pc:spChg>
        <pc:spChg chg="mod">
          <ac:chgData name="Andrew Gustafson" userId="027aa61859471b6b" providerId="LiveId" clId="{BD47E662-50A7-4A1F-ADCC-AFA2167F58FA}" dt="2023-12-01T20:54:27.927" v="3586" actId="255"/>
          <ac:spMkLst>
            <pc:docMk/>
            <pc:sldMk cId="1886082510" sldId="258"/>
            <ac:spMk id="3" creationId="{8E62AA43-047B-427D-AA59-CFBF0B456AD6}"/>
          </ac:spMkLst>
        </pc:spChg>
        <pc:spChg chg="add mod">
          <ac:chgData name="Andrew Gustafson" userId="027aa61859471b6b" providerId="LiveId" clId="{BD47E662-50A7-4A1F-ADCC-AFA2167F58FA}" dt="2023-12-01T20:54:04.268" v="3584" actId="27636"/>
          <ac:spMkLst>
            <pc:docMk/>
            <pc:sldMk cId="1886082510" sldId="258"/>
            <ac:spMk id="4" creationId="{B1BD4461-F039-972C-ABA5-EFECF0373AFE}"/>
          </ac:spMkLst>
        </pc:spChg>
        <pc:spChg chg="add mod">
          <ac:chgData name="Andrew Gustafson" userId="027aa61859471b6b" providerId="LiveId" clId="{BD47E662-50A7-4A1F-ADCC-AFA2167F58FA}" dt="2023-12-01T20:54:32.863" v="3587" actId="1076"/>
          <ac:spMkLst>
            <pc:docMk/>
            <pc:sldMk cId="1886082510" sldId="258"/>
            <ac:spMk id="9" creationId="{88308020-F42F-341D-37BF-410CA1A61F19}"/>
          </ac:spMkLst>
        </pc:spChg>
        <pc:picChg chg="add mod">
          <ac:chgData name="Andrew Gustafson" userId="027aa61859471b6b" providerId="LiveId" clId="{BD47E662-50A7-4A1F-ADCC-AFA2167F58FA}" dt="2023-12-01T17:37:35.950" v="3427" actId="1076"/>
          <ac:picMkLst>
            <pc:docMk/>
            <pc:sldMk cId="1886082510" sldId="258"/>
            <ac:picMk id="6" creationId="{623F93B5-3A5B-8ED0-62E1-84BBD63C378B}"/>
          </ac:picMkLst>
        </pc:picChg>
        <pc:picChg chg="add mod">
          <ac:chgData name="Andrew Gustafson" userId="027aa61859471b6b" providerId="LiveId" clId="{BD47E662-50A7-4A1F-ADCC-AFA2167F58FA}" dt="2023-12-01T17:38:11.801" v="3429" actId="1076"/>
          <ac:picMkLst>
            <pc:docMk/>
            <pc:sldMk cId="1886082510" sldId="258"/>
            <ac:picMk id="8" creationId="{100136AB-AB14-A2E6-47D7-AC84C673EC7C}"/>
          </ac:picMkLst>
        </pc:picChg>
      </pc:sldChg>
      <pc:sldChg chg="addSp delSp modSp add mod modAnim">
        <pc:chgData name="Andrew Gustafson" userId="027aa61859471b6b" providerId="LiveId" clId="{BD47E662-50A7-4A1F-ADCC-AFA2167F58FA}" dt="2023-11-30T14:34:30.564" v="621"/>
        <pc:sldMkLst>
          <pc:docMk/>
          <pc:sldMk cId="3026456130" sldId="274"/>
        </pc:sldMkLst>
        <pc:spChg chg="mod">
          <ac:chgData name="Andrew Gustafson" userId="027aa61859471b6b" providerId="LiveId" clId="{BD47E662-50A7-4A1F-ADCC-AFA2167F58FA}" dt="2023-11-30T14:24:26.381" v="469" actId="20577"/>
          <ac:spMkLst>
            <pc:docMk/>
            <pc:sldMk cId="3026456130" sldId="274"/>
            <ac:spMk id="2" creationId="{756A2CE1-B41C-1B4D-C4CD-E8554EB1BCEF}"/>
          </ac:spMkLst>
        </pc:spChg>
        <pc:spChg chg="del mod">
          <ac:chgData name="Andrew Gustafson" userId="027aa61859471b6b" providerId="LiveId" clId="{BD47E662-50A7-4A1F-ADCC-AFA2167F58FA}" dt="2023-11-30T14:29:56.167" v="497" actId="21"/>
          <ac:spMkLst>
            <pc:docMk/>
            <pc:sldMk cId="3026456130" sldId="274"/>
            <ac:spMk id="3" creationId="{6977E4B2-355E-EE99-6CB0-9131E0B48F05}"/>
          </ac:spMkLst>
        </pc:spChg>
        <pc:spChg chg="add mod">
          <ac:chgData name="Andrew Gustafson" userId="027aa61859471b6b" providerId="LiveId" clId="{BD47E662-50A7-4A1F-ADCC-AFA2167F58FA}" dt="2023-11-30T14:26:20.783" v="478" actId="14100"/>
          <ac:spMkLst>
            <pc:docMk/>
            <pc:sldMk cId="3026456130" sldId="274"/>
            <ac:spMk id="6" creationId="{EE347A38-523D-CA6C-9EF9-EB853A71D63A}"/>
          </ac:spMkLst>
        </pc:spChg>
        <pc:spChg chg="add mod">
          <ac:chgData name="Andrew Gustafson" userId="027aa61859471b6b" providerId="LiveId" clId="{BD47E662-50A7-4A1F-ADCC-AFA2167F58FA}" dt="2023-11-30T14:27:57.759" v="486" actId="1076"/>
          <ac:spMkLst>
            <pc:docMk/>
            <pc:sldMk cId="3026456130" sldId="274"/>
            <ac:spMk id="12" creationId="{A5D0ECDE-5023-8856-1C6C-8859C856DD12}"/>
          </ac:spMkLst>
        </pc:spChg>
        <pc:spChg chg="add mod">
          <ac:chgData name="Andrew Gustafson" userId="027aa61859471b6b" providerId="LiveId" clId="{BD47E662-50A7-4A1F-ADCC-AFA2167F58FA}" dt="2023-11-30T14:29:14.938" v="493" actId="14100"/>
          <ac:spMkLst>
            <pc:docMk/>
            <pc:sldMk cId="3026456130" sldId="274"/>
            <ac:spMk id="13" creationId="{6F0BDC6A-40BD-21C2-1D6C-42B802F4D701}"/>
          </ac:spMkLst>
        </pc:spChg>
        <pc:spChg chg="add mod">
          <ac:chgData name="Andrew Gustafson" userId="027aa61859471b6b" providerId="LiveId" clId="{BD47E662-50A7-4A1F-ADCC-AFA2167F58FA}" dt="2023-11-30T14:29:43.037" v="496"/>
          <ac:spMkLst>
            <pc:docMk/>
            <pc:sldMk cId="3026456130" sldId="274"/>
            <ac:spMk id="14" creationId="{376247A3-C791-6DC6-7B91-E6952EC54357}"/>
          </ac:spMkLst>
        </pc:spChg>
        <pc:spChg chg="add del mod">
          <ac:chgData name="Andrew Gustafson" userId="027aa61859471b6b" providerId="LiveId" clId="{BD47E662-50A7-4A1F-ADCC-AFA2167F58FA}" dt="2023-11-30T14:29:59.134" v="498" actId="21"/>
          <ac:spMkLst>
            <pc:docMk/>
            <pc:sldMk cId="3026456130" sldId="274"/>
            <ac:spMk id="16" creationId="{BD6867D3-4EC8-DB0C-6728-E3547DCB30F0}"/>
          </ac:spMkLst>
        </pc:spChg>
        <pc:spChg chg="add mod">
          <ac:chgData name="Andrew Gustafson" userId="027aa61859471b6b" providerId="LiveId" clId="{BD47E662-50A7-4A1F-ADCC-AFA2167F58FA}" dt="2023-11-30T14:31:02.917" v="539" actId="20577"/>
          <ac:spMkLst>
            <pc:docMk/>
            <pc:sldMk cId="3026456130" sldId="274"/>
            <ac:spMk id="17" creationId="{4128C056-EF67-50D4-BA06-7F8956CFD1F5}"/>
          </ac:spMkLst>
        </pc:spChg>
        <pc:spChg chg="add mod">
          <ac:chgData name="Andrew Gustafson" userId="027aa61859471b6b" providerId="LiveId" clId="{BD47E662-50A7-4A1F-ADCC-AFA2167F58FA}" dt="2023-11-30T14:31:07.048" v="544" actId="20577"/>
          <ac:spMkLst>
            <pc:docMk/>
            <pc:sldMk cId="3026456130" sldId="274"/>
            <ac:spMk id="18" creationId="{25356682-8424-933C-71EB-9D7A27376701}"/>
          </ac:spMkLst>
        </pc:spChg>
        <pc:spChg chg="add mod">
          <ac:chgData name="Andrew Gustafson" userId="027aa61859471b6b" providerId="LiveId" clId="{BD47E662-50A7-4A1F-ADCC-AFA2167F58FA}" dt="2023-11-30T14:31:37.697" v="565" actId="14100"/>
          <ac:spMkLst>
            <pc:docMk/>
            <pc:sldMk cId="3026456130" sldId="274"/>
            <ac:spMk id="19" creationId="{0E287FE2-1C28-0CBE-1E57-DBAE5EEF829E}"/>
          </ac:spMkLst>
        </pc:spChg>
        <pc:spChg chg="add mod">
          <ac:chgData name="Andrew Gustafson" userId="027aa61859471b6b" providerId="LiveId" clId="{BD47E662-50A7-4A1F-ADCC-AFA2167F58FA}" dt="2023-11-30T14:32:22.141" v="593" actId="14100"/>
          <ac:spMkLst>
            <pc:docMk/>
            <pc:sldMk cId="3026456130" sldId="274"/>
            <ac:spMk id="20" creationId="{DE1088FF-3F14-C7AB-B5CD-95729E17FA88}"/>
          </ac:spMkLst>
        </pc:spChg>
      </pc:sldChg>
      <pc:sldChg chg="addSp delSp modSp new mod">
        <pc:chgData name="Andrew Gustafson" userId="027aa61859471b6b" providerId="LiveId" clId="{BD47E662-50A7-4A1F-ADCC-AFA2167F58FA}" dt="2023-12-05T16:06:03.801" v="4466" actId="20577"/>
        <pc:sldMkLst>
          <pc:docMk/>
          <pc:sldMk cId="853829014" sldId="275"/>
        </pc:sldMkLst>
        <pc:spChg chg="mod">
          <ac:chgData name="Andrew Gustafson" userId="027aa61859471b6b" providerId="LiveId" clId="{BD47E662-50A7-4A1F-ADCC-AFA2167F58FA}" dt="2023-12-05T16:02:17.089" v="4366" actId="14100"/>
          <ac:spMkLst>
            <pc:docMk/>
            <pc:sldMk cId="853829014" sldId="275"/>
            <ac:spMk id="2" creationId="{1E3C9224-0BA2-00E2-A790-23EDE86CD02C}"/>
          </ac:spMkLst>
        </pc:spChg>
        <pc:spChg chg="del">
          <ac:chgData name="Andrew Gustafson" userId="027aa61859471b6b" providerId="LiveId" clId="{BD47E662-50A7-4A1F-ADCC-AFA2167F58FA}" dt="2023-11-30T16:36:09.273" v="1927" actId="931"/>
          <ac:spMkLst>
            <pc:docMk/>
            <pc:sldMk cId="853829014" sldId="275"/>
            <ac:spMk id="3" creationId="{2A5DA390-6C85-52D5-7955-A6ABF95CA96F}"/>
          </ac:spMkLst>
        </pc:spChg>
        <pc:spChg chg="add del mod">
          <ac:chgData name="Andrew Gustafson" userId="027aa61859471b6b" providerId="LiveId" clId="{BD47E662-50A7-4A1F-ADCC-AFA2167F58FA}" dt="2023-11-30T21:55:44.074" v="2048" actId="478"/>
          <ac:spMkLst>
            <pc:docMk/>
            <pc:sldMk cId="853829014" sldId="275"/>
            <ac:spMk id="9" creationId="{56EAA811-0306-5E5C-EBF6-B8548235D17B}"/>
          </ac:spMkLst>
        </pc:spChg>
        <pc:spChg chg="add mod">
          <ac:chgData name="Andrew Gustafson" userId="027aa61859471b6b" providerId="LiveId" clId="{BD47E662-50A7-4A1F-ADCC-AFA2167F58FA}" dt="2023-12-05T16:05:09.880" v="4439" actId="1076"/>
          <ac:spMkLst>
            <pc:docMk/>
            <pc:sldMk cId="853829014" sldId="275"/>
            <ac:spMk id="27" creationId="{F151ED4F-B3ED-1E57-092D-B292F40957BD}"/>
          </ac:spMkLst>
        </pc:spChg>
        <pc:spChg chg="add mod">
          <ac:chgData name="Andrew Gustafson" userId="027aa61859471b6b" providerId="LiveId" clId="{BD47E662-50A7-4A1F-ADCC-AFA2167F58FA}" dt="2023-12-05T16:05:40.805" v="4456" actId="255"/>
          <ac:spMkLst>
            <pc:docMk/>
            <pc:sldMk cId="853829014" sldId="275"/>
            <ac:spMk id="28" creationId="{109FD3E6-CB1E-5DE3-4C6F-58A3B446712F}"/>
          </ac:spMkLst>
        </pc:spChg>
        <pc:spChg chg="add mod">
          <ac:chgData name="Andrew Gustafson" userId="027aa61859471b6b" providerId="LiveId" clId="{BD47E662-50A7-4A1F-ADCC-AFA2167F58FA}" dt="2023-12-05T16:06:03.801" v="4466" actId="20577"/>
          <ac:spMkLst>
            <pc:docMk/>
            <pc:sldMk cId="853829014" sldId="275"/>
            <ac:spMk id="29" creationId="{C44D692B-2C89-23AD-5D90-FE5E30FE9CE8}"/>
          </ac:spMkLst>
        </pc:spChg>
        <pc:picChg chg="add del mod">
          <ac:chgData name="Andrew Gustafson" userId="027aa61859471b6b" providerId="LiveId" clId="{BD47E662-50A7-4A1F-ADCC-AFA2167F58FA}" dt="2023-11-30T21:55:38.320" v="2047" actId="478"/>
          <ac:picMkLst>
            <pc:docMk/>
            <pc:sldMk cId="853829014" sldId="275"/>
            <ac:picMk id="5" creationId="{6F3637E5-32B6-A621-14F9-94EFF90C84DE}"/>
          </ac:picMkLst>
        </pc:picChg>
        <pc:picChg chg="add del mod">
          <ac:chgData name="Andrew Gustafson" userId="027aa61859471b6b" providerId="LiveId" clId="{BD47E662-50A7-4A1F-ADCC-AFA2167F58FA}" dt="2023-12-05T15:59:37.949" v="4335" actId="478"/>
          <ac:picMkLst>
            <pc:docMk/>
            <pc:sldMk cId="853829014" sldId="275"/>
            <ac:picMk id="7" creationId="{4A5F4220-8D43-60A4-9F56-6C0C1F1BDF54}"/>
          </ac:picMkLst>
        </pc:picChg>
        <pc:picChg chg="add del mod">
          <ac:chgData name="Andrew Gustafson" userId="027aa61859471b6b" providerId="LiveId" clId="{BD47E662-50A7-4A1F-ADCC-AFA2167F58FA}" dt="2023-11-30T22:24:32.737" v="2066" actId="478"/>
          <ac:picMkLst>
            <pc:docMk/>
            <pc:sldMk cId="853829014" sldId="275"/>
            <ac:picMk id="11" creationId="{8F1388CE-F992-2375-42C8-AAFFA153CAD8}"/>
          </ac:picMkLst>
        </pc:picChg>
        <pc:picChg chg="add del mod">
          <ac:chgData name="Andrew Gustafson" userId="027aa61859471b6b" providerId="LiveId" clId="{BD47E662-50A7-4A1F-ADCC-AFA2167F58FA}" dt="2023-11-30T22:30:01.870" v="2071" actId="478"/>
          <ac:picMkLst>
            <pc:docMk/>
            <pc:sldMk cId="853829014" sldId="275"/>
            <ac:picMk id="13" creationId="{7CA0EB50-24C0-473F-B38E-D73AE1EF43F5}"/>
          </ac:picMkLst>
        </pc:picChg>
        <pc:picChg chg="add del">
          <ac:chgData name="Andrew Gustafson" userId="027aa61859471b6b" providerId="LiveId" clId="{BD47E662-50A7-4A1F-ADCC-AFA2167F58FA}" dt="2023-11-30T22:30:06.671" v="2073" actId="478"/>
          <ac:picMkLst>
            <pc:docMk/>
            <pc:sldMk cId="853829014" sldId="275"/>
            <ac:picMk id="15" creationId="{CBBBCD18-704E-096A-5AE9-D63862D4B69F}"/>
          </ac:picMkLst>
        </pc:picChg>
        <pc:picChg chg="add del mod">
          <ac:chgData name="Andrew Gustafson" userId="027aa61859471b6b" providerId="LiveId" clId="{BD47E662-50A7-4A1F-ADCC-AFA2167F58FA}" dt="2023-12-05T15:59:39.823" v="4336" actId="478"/>
          <ac:picMkLst>
            <pc:docMk/>
            <pc:sldMk cId="853829014" sldId="275"/>
            <ac:picMk id="17" creationId="{F02A6304-6BBE-E3FF-74F6-3A2D1EE78B66}"/>
          </ac:picMkLst>
        </pc:picChg>
        <pc:picChg chg="add mod">
          <ac:chgData name="Andrew Gustafson" userId="027aa61859471b6b" providerId="LiveId" clId="{BD47E662-50A7-4A1F-ADCC-AFA2167F58FA}" dt="2023-12-05T16:02:32.325" v="4369" actId="14100"/>
          <ac:picMkLst>
            <pc:docMk/>
            <pc:sldMk cId="853829014" sldId="275"/>
            <ac:picMk id="20" creationId="{50873CFC-4554-499A-865A-79B116922928}"/>
          </ac:picMkLst>
        </pc:picChg>
        <pc:picChg chg="add del mod">
          <ac:chgData name="Andrew Gustafson" userId="027aa61859471b6b" providerId="LiveId" clId="{BD47E662-50A7-4A1F-ADCC-AFA2167F58FA}" dt="2023-12-05T16:00:01.805" v="4340" actId="478"/>
          <ac:picMkLst>
            <pc:docMk/>
            <pc:sldMk cId="853829014" sldId="275"/>
            <ac:picMk id="22" creationId="{DCE43513-0343-3FC4-58C7-5A61710655AB}"/>
          </ac:picMkLst>
        </pc:picChg>
        <pc:picChg chg="add mod">
          <ac:chgData name="Andrew Gustafson" userId="027aa61859471b6b" providerId="LiveId" clId="{BD47E662-50A7-4A1F-ADCC-AFA2167F58FA}" dt="2023-12-05T16:02:03.240" v="4363" actId="14100"/>
          <ac:picMkLst>
            <pc:docMk/>
            <pc:sldMk cId="853829014" sldId="275"/>
            <ac:picMk id="24" creationId="{6B37D443-A32C-19A5-4842-5BA6B0969CC7}"/>
          </ac:picMkLst>
        </pc:picChg>
        <pc:picChg chg="add mod">
          <ac:chgData name="Andrew Gustafson" userId="027aa61859471b6b" providerId="LiveId" clId="{BD47E662-50A7-4A1F-ADCC-AFA2167F58FA}" dt="2023-12-05T16:02:09.033" v="4365" actId="1076"/>
          <ac:picMkLst>
            <pc:docMk/>
            <pc:sldMk cId="853829014" sldId="275"/>
            <ac:picMk id="26" creationId="{ADC2C63C-3E46-9732-C475-3E11CE487CA9}"/>
          </ac:picMkLst>
        </pc:picChg>
      </pc:sldChg>
      <pc:sldChg chg="addSp delSp modSp add mod modAnim">
        <pc:chgData name="Andrew Gustafson" userId="027aa61859471b6b" providerId="LiveId" clId="{BD47E662-50A7-4A1F-ADCC-AFA2167F58FA}" dt="2023-12-07T17:51:20.691" v="4886" actId="14100"/>
        <pc:sldMkLst>
          <pc:docMk/>
          <pc:sldMk cId="2975015379" sldId="276"/>
        </pc:sldMkLst>
        <pc:spChg chg="mod">
          <ac:chgData name="Andrew Gustafson" userId="027aa61859471b6b" providerId="LiveId" clId="{BD47E662-50A7-4A1F-ADCC-AFA2167F58FA}" dt="2023-11-30T14:46:02.602" v="646" actId="20577"/>
          <ac:spMkLst>
            <pc:docMk/>
            <pc:sldMk cId="2975015379" sldId="276"/>
            <ac:spMk id="2" creationId="{14A5E999-EAFB-7DFC-262F-6F5CFD9E2692}"/>
          </ac:spMkLst>
        </pc:spChg>
        <pc:spChg chg="mod">
          <ac:chgData name="Andrew Gustafson" userId="027aa61859471b6b" providerId="LiveId" clId="{BD47E662-50A7-4A1F-ADCC-AFA2167F58FA}" dt="2023-12-07T17:51:20.691" v="4886" actId="14100"/>
          <ac:spMkLst>
            <pc:docMk/>
            <pc:sldMk cId="2975015379" sldId="276"/>
            <ac:spMk id="3" creationId="{5FCC0E11-2764-92DF-06E9-AFC70734336A}"/>
          </ac:spMkLst>
        </pc:spChg>
        <pc:spChg chg="del">
          <ac:chgData name="Andrew Gustafson" userId="027aa61859471b6b" providerId="LiveId" clId="{BD47E662-50A7-4A1F-ADCC-AFA2167F58FA}" dt="2023-11-30T14:45:25.601" v="631" actId="478"/>
          <ac:spMkLst>
            <pc:docMk/>
            <pc:sldMk cId="2975015379" sldId="276"/>
            <ac:spMk id="5" creationId="{C729D771-E41A-ED7C-916C-C4AE50ED6DF2}"/>
          </ac:spMkLst>
        </pc:spChg>
        <pc:spChg chg="add mod">
          <ac:chgData name="Andrew Gustafson" userId="027aa61859471b6b" providerId="LiveId" clId="{BD47E662-50A7-4A1F-ADCC-AFA2167F58FA}" dt="2023-12-01T18:54:58.630" v="3475" actId="255"/>
          <ac:spMkLst>
            <pc:docMk/>
            <pc:sldMk cId="2975015379" sldId="276"/>
            <ac:spMk id="8" creationId="{97A1712C-C042-9F14-0C88-7991F087A5C1}"/>
          </ac:spMkLst>
        </pc:spChg>
        <pc:spChg chg="mod">
          <ac:chgData name="Andrew Gustafson" userId="027aa61859471b6b" providerId="LiveId" clId="{BD47E662-50A7-4A1F-ADCC-AFA2167F58FA}" dt="2023-12-01T19:11:53.354" v="3554" actId="20577"/>
          <ac:spMkLst>
            <pc:docMk/>
            <pc:sldMk cId="2975015379" sldId="276"/>
            <ac:spMk id="12" creationId="{753F4CA4-C4FA-10FB-B134-3D62A22F83DC}"/>
          </ac:spMkLst>
        </pc:spChg>
        <pc:picChg chg="del">
          <ac:chgData name="Andrew Gustafson" userId="027aa61859471b6b" providerId="LiveId" clId="{BD47E662-50A7-4A1F-ADCC-AFA2167F58FA}" dt="2023-11-30T14:45:22.849" v="630" actId="478"/>
          <ac:picMkLst>
            <pc:docMk/>
            <pc:sldMk cId="2975015379" sldId="276"/>
            <ac:picMk id="6" creationId="{8FF42ED5-F497-6733-4832-66D2033AE667}"/>
          </ac:picMkLst>
        </pc:picChg>
      </pc:sldChg>
      <pc:sldChg chg="addSp modSp add mod modAnim">
        <pc:chgData name="Andrew Gustafson" userId="027aa61859471b6b" providerId="LiveId" clId="{BD47E662-50A7-4A1F-ADCC-AFA2167F58FA}" dt="2023-12-05T14:39:43.831" v="4331" actId="20577"/>
        <pc:sldMkLst>
          <pc:docMk/>
          <pc:sldMk cId="1973558694" sldId="290"/>
        </pc:sldMkLst>
        <pc:spChg chg="mod">
          <ac:chgData name="Andrew Gustafson" userId="027aa61859471b6b" providerId="LiveId" clId="{BD47E662-50A7-4A1F-ADCC-AFA2167F58FA}" dt="2023-11-30T14:59:21.349" v="1149" actId="20577"/>
          <ac:spMkLst>
            <pc:docMk/>
            <pc:sldMk cId="1973558694" sldId="290"/>
            <ac:spMk id="2" creationId="{C21CA5D9-6805-E125-BF81-BEAECEFADCC7}"/>
          </ac:spMkLst>
        </pc:spChg>
        <pc:spChg chg="mod">
          <ac:chgData name="Andrew Gustafson" userId="027aa61859471b6b" providerId="LiveId" clId="{BD47E662-50A7-4A1F-ADCC-AFA2167F58FA}" dt="2023-12-05T14:39:43.831" v="4331" actId="20577"/>
          <ac:spMkLst>
            <pc:docMk/>
            <pc:sldMk cId="1973558694" sldId="290"/>
            <ac:spMk id="5" creationId="{33C59E04-277F-5B89-C48E-452784DEADB1}"/>
          </ac:spMkLst>
        </pc:spChg>
        <pc:picChg chg="add mod">
          <ac:chgData name="Andrew Gustafson" userId="027aa61859471b6b" providerId="LiveId" clId="{BD47E662-50A7-4A1F-ADCC-AFA2167F58FA}" dt="2023-11-30T14:57:02.358" v="1142" actId="1076"/>
          <ac:picMkLst>
            <pc:docMk/>
            <pc:sldMk cId="1973558694" sldId="290"/>
            <ac:picMk id="9" creationId="{7F827F23-CFC9-C7DC-A53B-245ABA980A78}"/>
          </ac:picMkLst>
        </pc:picChg>
      </pc:sldChg>
      <pc:sldChg chg="modSp add mod">
        <pc:chgData name="Andrew Gustafson" userId="027aa61859471b6b" providerId="LiveId" clId="{BD47E662-50A7-4A1F-ADCC-AFA2167F58FA}" dt="2023-12-07T02:06:51.561" v="4829" actId="20577"/>
        <pc:sldMkLst>
          <pc:docMk/>
          <pc:sldMk cId="747936086" sldId="291"/>
        </pc:sldMkLst>
        <pc:spChg chg="mod">
          <ac:chgData name="Andrew Gustafson" userId="027aa61859471b6b" providerId="LiveId" clId="{BD47E662-50A7-4A1F-ADCC-AFA2167F58FA}" dt="2023-12-07T02:06:51.561" v="4829" actId="20577"/>
          <ac:spMkLst>
            <pc:docMk/>
            <pc:sldMk cId="747936086" sldId="291"/>
            <ac:spMk id="12" creationId="{236D75A6-72FD-649E-312D-2431066B3CB9}"/>
          </ac:spMkLst>
        </pc:spChg>
      </pc:sldChg>
      <pc:sldChg chg="addSp delSp modSp add mod modAnim">
        <pc:chgData name="Andrew Gustafson" userId="027aa61859471b6b" providerId="LiveId" clId="{BD47E662-50A7-4A1F-ADCC-AFA2167F58FA}" dt="2023-12-01T19:12:28.297" v="3572" actId="20577"/>
        <pc:sldMkLst>
          <pc:docMk/>
          <pc:sldMk cId="2849933336" sldId="292"/>
        </pc:sldMkLst>
        <pc:spChg chg="mod">
          <ac:chgData name="Andrew Gustafson" userId="027aa61859471b6b" providerId="LiveId" clId="{BD47E662-50A7-4A1F-ADCC-AFA2167F58FA}" dt="2023-11-30T14:46:58.759" v="658" actId="20577"/>
          <ac:spMkLst>
            <pc:docMk/>
            <pc:sldMk cId="2849933336" sldId="292"/>
            <ac:spMk id="2" creationId="{14A5E999-EAFB-7DFC-262F-6F5CFD9E2692}"/>
          </ac:spMkLst>
        </pc:spChg>
        <pc:spChg chg="del">
          <ac:chgData name="Andrew Gustafson" userId="027aa61859471b6b" providerId="LiveId" clId="{BD47E662-50A7-4A1F-ADCC-AFA2167F58FA}" dt="2023-11-30T14:45:42.635" v="635" actId="478"/>
          <ac:spMkLst>
            <pc:docMk/>
            <pc:sldMk cId="2849933336" sldId="292"/>
            <ac:spMk id="3" creationId="{5FCC0E11-2764-92DF-06E9-AFC70734336A}"/>
          </ac:spMkLst>
        </pc:spChg>
        <pc:spChg chg="mod">
          <ac:chgData name="Andrew Gustafson" userId="027aa61859471b6b" providerId="LiveId" clId="{BD47E662-50A7-4A1F-ADCC-AFA2167F58FA}" dt="2023-12-01T19:12:03.270" v="3563" actId="20577"/>
          <ac:spMkLst>
            <pc:docMk/>
            <pc:sldMk cId="2849933336" sldId="292"/>
            <ac:spMk id="5" creationId="{C729D771-E41A-ED7C-916C-C4AE50ED6DF2}"/>
          </ac:spMkLst>
        </pc:spChg>
        <pc:spChg chg="add del mod">
          <ac:chgData name="Andrew Gustafson" userId="027aa61859471b6b" providerId="LiveId" clId="{BD47E662-50A7-4A1F-ADCC-AFA2167F58FA}" dt="2023-11-30T14:45:46.759" v="637" actId="478"/>
          <ac:spMkLst>
            <pc:docMk/>
            <pc:sldMk cId="2849933336" sldId="292"/>
            <ac:spMk id="9" creationId="{5A0BA953-3D29-F0C2-B0CA-9DD320F7F650}"/>
          </ac:spMkLst>
        </pc:spChg>
        <pc:spChg chg="add mod">
          <ac:chgData name="Andrew Gustafson" userId="027aa61859471b6b" providerId="LiveId" clId="{BD47E662-50A7-4A1F-ADCC-AFA2167F58FA}" dt="2023-12-01T19:00:42.942" v="3533" actId="1076"/>
          <ac:spMkLst>
            <pc:docMk/>
            <pc:sldMk cId="2849933336" sldId="292"/>
            <ac:spMk id="10" creationId="{F51883F6-7A31-683C-A01A-F083EDB830CA}"/>
          </ac:spMkLst>
        </pc:spChg>
        <pc:spChg chg="mod">
          <ac:chgData name="Andrew Gustafson" userId="027aa61859471b6b" providerId="LiveId" clId="{BD47E662-50A7-4A1F-ADCC-AFA2167F58FA}" dt="2023-12-01T19:12:28.297" v="3572" actId="20577"/>
          <ac:spMkLst>
            <pc:docMk/>
            <pc:sldMk cId="2849933336" sldId="292"/>
            <ac:spMk id="12" creationId="{753F4CA4-C4FA-10FB-B134-3D62A22F83DC}"/>
          </ac:spMkLst>
        </pc:spChg>
        <pc:picChg chg="del">
          <ac:chgData name="Andrew Gustafson" userId="027aa61859471b6b" providerId="LiveId" clId="{BD47E662-50A7-4A1F-ADCC-AFA2167F58FA}" dt="2023-11-30T14:45:37.564" v="634" actId="478"/>
          <ac:picMkLst>
            <pc:docMk/>
            <pc:sldMk cId="2849933336" sldId="292"/>
            <ac:picMk id="4" creationId="{05B87C18-C25C-FDDA-E1C3-423A73EC9C5A}"/>
          </ac:picMkLst>
        </pc:picChg>
        <pc:picChg chg="mod">
          <ac:chgData name="Andrew Gustafson" userId="027aa61859471b6b" providerId="LiveId" clId="{BD47E662-50A7-4A1F-ADCC-AFA2167F58FA}" dt="2023-11-30T14:49:33.426" v="926" actId="1076"/>
          <ac:picMkLst>
            <pc:docMk/>
            <pc:sldMk cId="2849933336" sldId="292"/>
            <ac:picMk id="6" creationId="{8FF42ED5-F497-6733-4832-66D2033AE667}"/>
          </ac:picMkLst>
        </pc:picChg>
      </pc:sldChg>
      <pc:sldChg chg="modSp add mod">
        <pc:chgData name="Andrew Gustafson" userId="027aa61859471b6b" providerId="LiveId" clId="{BD47E662-50A7-4A1F-ADCC-AFA2167F58FA}" dt="2023-12-07T02:06:29.196" v="4828" actId="20577"/>
        <pc:sldMkLst>
          <pc:docMk/>
          <pc:sldMk cId="3011257463" sldId="293"/>
        </pc:sldMkLst>
        <pc:spChg chg="mod">
          <ac:chgData name="Andrew Gustafson" userId="027aa61859471b6b" providerId="LiveId" clId="{BD47E662-50A7-4A1F-ADCC-AFA2167F58FA}" dt="2023-11-30T15:36:42.311" v="1880" actId="20577"/>
          <ac:spMkLst>
            <pc:docMk/>
            <pc:sldMk cId="3011257463" sldId="293"/>
            <ac:spMk id="2" creationId="{B2EAC664-D605-6B90-4A36-C071A31157BB}"/>
          </ac:spMkLst>
        </pc:spChg>
        <pc:spChg chg="mod">
          <ac:chgData name="Andrew Gustafson" userId="027aa61859471b6b" providerId="LiveId" clId="{BD47E662-50A7-4A1F-ADCC-AFA2167F58FA}" dt="2023-12-07T02:06:29.196" v="4828" actId="20577"/>
          <ac:spMkLst>
            <pc:docMk/>
            <pc:sldMk cId="3011257463" sldId="293"/>
            <ac:spMk id="6" creationId="{55D024F7-F81B-065C-B03B-FD2D46C7C7C7}"/>
          </ac:spMkLst>
        </pc:spChg>
        <pc:spChg chg="mod">
          <ac:chgData name="Andrew Gustafson" userId="027aa61859471b6b" providerId="LiveId" clId="{BD47E662-50A7-4A1F-ADCC-AFA2167F58FA}" dt="2023-11-30T15:00:11.588" v="1169" actId="20577"/>
          <ac:spMkLst>
            <pc:docMk/>
            <pc:sldMk cId="3011257463" sldId="293"/>
            <ac:spMk id="9" creationId="{5B1EE491-4E0A-9A29-A6D0-F5031726749F}"/>
          </ac:spMkLst>
        </pc:spChg>
      </pc:sldChg>
      <pc:sldChg chg="addSp delSp modSp new mod">
        <pc:chgData name="Andrew Gustafson" userId="027aa61859471b6b" providerId="LiveId" clId="{BD47E662-50A7-4A1F-ADCC-AFA2167F58FA}" dt="2023-12-07T18:57:14.728" v="4925" actId="14100"/>
        <pc:sldMkLst>
          <pc:docMk/>
          <pc:sldMk cId="252107932" sldId="294"/>
        </pc:sldMkLst>
        <pc:spChg chg="mod">
          <ac:chgData name="Andrew Gustafson" userId="027aa61859471b6b" providerId="LiveId" clId="{BD47E662-50A7-4A1F-ADCC-AFA2167F58FA}" dt="2023-11-30T15:05:09.088" v="1277" actId="20577"/>
          <ac:spMkLst>
            <pc:docMk/>
            <pc:sldMk cId="252107932" sldId="294"/>
            <ac:spMk id="2" creationId="{20296E49-2F67-AC97-A018-46B94A5A8D86}"/>
          </ac:spMkLst>
        </pc:spChg>
        <pc:spChg chg="mod">
          <ac:chgData name="Andrew Gustafson" userId="027aa61859471b6b" providerId="LiveId" clId="{BD47E662-50A7-4A1F-ADCC-AFA2167F58FA}" dt="2023-12-07T18:57:14.728" v="4925" actId="14100"/>
          <ac:spMkLst>
            <pc:docMk/>
            <pc:sldMk cId="252107932" sldId="294"/>
            <ac:spMk id="3" creationId="{A3F0CCD3-9B4B-AE44-F3B0-15F6364B2962}"/>
          </ac:spMkLst>
        </pc:spChg>
        <pc:picChg chg="add mod">
          <ac:chgData name="Andrew Gustafson" userId="027aa61859471b6b" providerId="LiveId" clId="{BD47E662-50A7-4A1F-ADCC-AFA2167F58FA}" dt="2023-12-07T17:47:00.294" v="4853" actId="1076"/>
          <ac:picMkLst>
            <pc:docMk/>
            <pc:sldMk cId="252107932" sldId="294"/>
            <ac:picMk id="5" creationId="{60327CF3-48D3-963E-1ED7-B3066891901F}"/>
          </ac:picMkLst>
        </pc:picChg>
        <pc:picChg chg="add del mod">
          <ac:chgData name="Andrew Gustafson" userId="027aa61859471b6b" providerId="LiveId" clId="{BD47E662-50A7-4A1F-ADCC-AFA2167F58FA}" dt="2023-11-30T15:18:16.582" v="1752" actId="478"/>
          <ac:picMkLst>
            <pc:docMk/>
            <pc:sldMk cId="252107932" sldId="294"/>
            <ac:picMk id="5" creationId="{9E799DEE-92E6-50D3-3652-EFB05E6E3E91}"/>
          </ac:picMkLst>
        </pc:picChg>
        <pc:picChg chg="add del mod">
          <ac:chgData name="Andrew Gustafson" userId="027aa61859471b6b" providerId="LiveId" clId="{BD47E662-50A7-4A1F-ADCC-AFA2167F58FA}" dt="2023-12-07T17:46:55.028" v="4851" actId="478"/>
          <ac:picMkLst>
            <pc:docMk/>
            <pc:sldMk cId="252107932" sldId="294"/>
            <ac:picMk id="7" creationId="{E924C564-8FDC-533F-EAF1-95CD46859C17}"/>
          </ac:picMkLst>
        </pc:picChg>
      </pc:sldChg>
      <pc:sldChg chg="addSp delSp modSp new mod ord">
        <pc:chgData name="Andrew Gustafson" userId="027aa61859471b6b" providerId="LiveId" clId="{BD47E662-50A7-4A1F-ADCC-AFA2167F58FA}" dt="2023-12-07T19:02:00.885" v="4976"/>
        <pc:sldMkLst>
          <pc:docMk/>
          <pc:sldMk cId="1017307420" sldId="295"/>
        </pc:sldMkLst>
        <pc:spChg chg="mod">
          <ac:chgData name="Andrew Gustafson" userId="027aa61859471b6b" providerId="LiveId" clId="{BD47E662-50A7-4A1F-ADCC-AFA2167F58FA}" dt="2023-12-05T16:07:26.203" v="4479" actId="14100"/>
          <ac:spMkLst>
            <pc:docMk/>
            <pc:sldMk cId="1017307420" sldId="295"/>
            <ac:spMk id="2" creationId="{B463E5E3-0A5D-1B0E-152A-877AB4C40257}"/>
          </ac:spMkLst>
        </pc:spChg>
        <pc:spChg chg="del">
          <ac:chgData name="Andrew Gustafson" userId="027aa61859471b6b" providerId="LiveId" clId="{BD47E662-50A7-4A1F-ADCC-AFA2167F58FA}" dt="2023-11-30T16:40:04.993" v="1996" actId="931"/>
          <ac:spMkLst>
            <pc:docMk/>
            <pc:sldMk cId="1017307420" sldId="295"/>
            <ac:spMk id="3" creationId="{5061BD01-828A-E8E4-E68D-B825CB9B90BB}"/>
          </ac:spMkLst>
        </pc:spChg>
        <pc:spChg chg="add del mod">
          <ac:chgData name="Andrew Gustafson" userId="027aa61859471b6b" providerId="LiveId" clId="{BD47E662-50A7-4A1F-ADCC-AFA2167F58FA}" dt="2023-12-05T16:06:22.868" v="4469" actId="478"/>
          <ac:spMkLst>
            <pc:docMk/>
            <pc:sldMk cId="1017307420" sldId="295"/>
            <ac:spMk id="16" creationId="{8B42FF6E-EADC-D1E0-391F-663379E307DE}"/>
          </ac:spMkLst>
        </pc:spChg>
        <pc:spChg chg="add mod">
          <ac:chgData name="Andrew Gustafson" userId="027aa61859471b6b" providerId="LiveId" clId="{BD47E662-50A7-4A1F-ADCC-AFA2167F58FA}" dt="2023-12-05T16:09:37.790" v="4497" actId="1076"/>
          <ac:spMkLst>
            <pc:docMk/>
            <pc:sldMk cId="1017307420" sldId="295"/>
            <ac:spMk id="21" creationId="{89C5B4FE-5DA0-075C-546A-3DD01DA6FCAC}"/>
          </ac:spMkLst>
        </pc:spChg>
        <pc:spChg chg="add mod">
          <ac:chgData name="Andrew Gustafson" userId="027aa61859471b6b" providerId="LiveId" clId="{BD47E662-50A7-4A1F-ADCC-AFA2167F58FA}" dt="2023-12-05T16:09:49.931" v="4499" actId="1076"/>
          <ac:spMkLst>
            <pc:docMk/>
            <pc:sldMk cId="1017307420" sldId="295"/>
            <ac:spMk id="22" creationId="{F20EEA1C-A93F-5BAD-79EC-785845C607C5}"/>
          </ac:spMkLst>
        </pc:spChg>
        <pc:spChg chg="add mod">
          <ac:chgData name="Andrew Gustafson" userId="027aa61859471b6b" providerId="LiveId" clId="{BD47E662-50A7-4A1F-ADCC-AFA2167F58FA}" dt="2023-12-05T16:10:10.063" v="4508" actId="20577"/>
          <ac:spMkLst>
            <pc:docMk/>
            <pc:sldMk cId="1017307420" sldId="295"/>
            <ac:spMk id="23" creationId="{3A574760-D742-8A4B-9458-EB96571FD984}"/>
          </ac:spMkLst>
        </pc:spChg>
        <pc:picChg chg="add del mod">
          <ac:chgData name="Andrew Gustafson" userId="027aa61859471b6b" providerId="LiveId" clId="{BD47E662-50A7-4A1F-ADCC-AFA2167F58FA}" dt="2023-12-05T16:06:16.289" v="4467" actId="478"/>
          <ac:picMkLst>
            <pc:docMk/>
            <pc:sldMk cId="1017307420" sldId="295"/>
            <ac:picMk id="5" creationId="{DE5E3DD1-1632-8365-D317-E21DB7086DBE}"/>
          </ac:picMkLst>
        </pc:picChg>
        <pc:picChg chg="add del mod">
          <ac:chgData name="Andrew Gustafson" userId="027aa61859471b6b" providerId="LiveId" clId="{BD47E662-50A7-4A1F-ADCC-AFA2167F58FA}" dt="2023-11-30T21:55:51.654" v="2049" actId="478"/>
          <ac:picMkLst>
            <pc:docMk/>
            <pc:sldMk cId="1017307420" sldId="295"/>
            <ac:picMk id="7" creationId="{B123FF48-218C-BDF2-4DBF-D4A0386F3965}"/>
          </ac:picMkLst>
        </pc:picChg>
        <pc:picChg chg="add del mod">
          <ac:chgData name="Andrew Gustafson" userId="027aa61859471b6b" providerId="LiveId" clId="{BD47E662-50A7-4A1F-ADCC-AFA2167F58FA}" dt="2023-11-30T22:30:09.056" v="2074" actId="478"/>
          <ac:picMkLst>
            <pc:docMk/>
            <pc:sldMk cId="1017307420" sldId="295"/>
            <ac:picMk id="9" creationId="{770D1A2C-A01F-E8DB-9535-2EF6B919756F}"/>
          </ac:picMkLst>
        </pc:picChg>
        <pc:picChg chg="add del mod">
          <ac:chgData name="Andrew Gustafson" userId="027aa61859471b6b" providerId="LiveId" clId="{BD47E662-50A7-4A1F-ADCC-AFA2167F58FA}" dt="2023-12-05T16:06:24.554" v="4470" actId="478"/>
          <ac:picMkLst>
            <pc:docMk/>
            <pc:sldMk cId="1017307420" sldId="295"/>
            <ac:picMk id="11" creationId="{99C50C65-AA4C-BC4D-BCF8-33AFF1D35648}"/>
          </ac:picMkLst>
        </pc:picChg>
        <pc:picChg chg="add mod ord">
          <ac:chgData name="Andrew Gustafson" userId="027aa61859471b6b" providerId="LiveId" clId="{BD47E662-50A7-4A1F-ADCC-AFA2167F58FA}" dt="2023-12-05T16:09:19.412" v="4495" actId="14100"/>
          <ac:picMkLst>
            <pc:docMk/>
            <pc:sldMk cId="1017307420" sldId="295"/>
            <ac:picMk id="14" creationId="{7E472FB1-DA5A-0557-96D2-0876677DC3F7}"/>
          </ac:picMkLst>
        </pc:picChg>
        <pc:picChg chg="add mod">
          <ac:chgData name="Andrew Gustafson" userId="027aa61859471b6b" providerId="LiveId" clId="{BD47E662-50A7-4A1F-ADCC-AFA2167F58FA}" dt="2023-12-07T17:48:30.043" v="4865" actId="1076"/>
          <ac:picMkLst>
            <pc:docMk/>
            <pc:sldMk cId="1017307420" sldId="295"/>
            <ac:picMk id="18" creationId="{D1C36962-BB47-FB7F-40C6-92E9CE261E4C}"/>
          </ac:picMkLst>
        </pc:picChg>
        <pc:picChg chg="add mod">
          <ac:chgData name="Andrew Gustafson" userId="027aa61859471b6b" providerId="LiveId" clId="{BD47E662-50A7-4A1F-ADCC-AFA2167F58FA}" dt="2023-12-05T16:08:44.863" v="4490" actId="1076"/>
          <ac:picMkLst>
            <pc:docMk/>
            <pc:sldMk cId="1017307420" sldId="295"/>
            <ac:picMk id="20" creationId="{1382BD18-C8C5-FBBC-4293-2C92BEA2EDB9}"/>
          </ac:picMkLst>
        </pc:picChg>
      </pc:sldChg>
      <pc:sldChg chg="addSp delSp modSp new del mod">
        <pc:chgData name="Andrew Gustafson" userId="027aa61859471b6b" providerId="LiveId" clId="{BD47E662-50A7-4A1F-ADCC-AFA2167F58FA}" dt="2023-12-05T16:15:36.908" v="4590" actId="47"/>
        <pc:sldMkLst>
          <pc:docMk/>
          <pc:sldMk cId="20669382" sldId="296"/>
        </pc:sldMkLst>
        <pc:spChg chg="mod">
          <ac:chgData name="Andrew Gustafson" userId="027aa61859471b6b" providerId="LiveId" clId="{BD47E662-50A7-4A1F-ADCC-AFA2167F58FA}" dt="2023-11-30T16:43:01.066" v="2046" actId="20577"/>
          <ac:spMkLst>
            <pc:docMk/>
            <pc:sldMk cId="20669382" sldId="296"/>
            <ac:spMk id="2" creationId="{64023AD8-6DCE-D6DF-C8FE-162A813E07DE}"/>
          </ac:spMkLst>
        </pc:spChg>
        <pc:spChg chg="del">
          <ac:chgData name="Andrew Gustafson" userId="027aa61859471b6b" providerId="LiveId" clId="{BD47E662-50A7-4A1F-ADCC-AFA2167F58FA}" dt="2023-12-01T14:52:46.778" v="2087" actId="931"/>
          <ac:spMkLst>
            <pc:docMk/>
            <pc:sldMk cId="20669382" sldId="296"/>
            <ac:spMk id="3" creationId="{40F2A4F5-0476-9294-45CE-492C64D291E5}"/>
          </ac:spMkLst>
        </pc:spChg>
        <pc:picChg chg="add mod">
          <ac:chgData name="Andrew Gustafson" userId="027aa61859471b6b" providerId="LiveId" clId="{BD47E662-50A7-4A1F-ADCC-AFA2167F58FA}" dt="2023-12-01T15:21:36.491" v="2133" actId="1076"/>
          <ac:picMkLst>
            <pc:docMk/>
            <pc:sldMk cId="20669382" sldId="296"/>
            <ac:picMk id="5" creationId="{235C1E97-020A-2A38-8676-E88B052041F7}"/>
          </ac:picMkLst>
        </pc:picChg>
        <pc:picChg chg="add mod">
          <ac:chgData name="Andrew Gustafson" userId="027aa61859471b6b" providerId="LiveId" clId="{BD47E662-50A7-4A1F-ADCC-AFA2167F58FA}" dt="2023-12-01T15:21:41.330" v="2134" actId="1076"/>
          <ac:picMkLst>
            <pc:docMk/>
            <pc:sldMk cId="20669382" sldId="296"/>
            <ac:picMk id="7" creationId="{BBE5D467-E67C-1FF3-31B4-FA1E19E12AE1}"/>
          </ac:picMkLst>
        </pc:picChg>
      </pc:sldChg>
      <pc:sldChg chg="addSp delSp modSp new del mod">
        <pc:chgData name="Andrew Gustafson" userId="027aa61859471b6b" providerId="LiveId" clId="{BD47E662-50A7-4A1F-ADCC-AFA2167F58FA}" dt="2023-12-05T16:19:54.028" v="4659" actId="47"/>
        <pc:sldMkLst>
          <pc:docMk/>
          <pc:sldMk cId="3623808364" sldId="297"/>
        </pc:sldMkLst>
        <pc:spChg chg="mod">
          <ac:chgData name="Andrew Gustafson" userId="027aa61859471b6b" providerId="LiveId" clId="{BD47E662-50A7-4A1F-ADCC-AFA2167F58FA}" dt="2023-12-01T14:53:11.802" v="2121" actId="20577"/>
          <ac:spMkLst>
            <pc:docMk/>
            <pc:sldMk cId="3623808364" sldId="297"/>
            <ac:spMk id="2" creationId="{9F0D4A59-0F88-D09A-C56F-188211BB3936}"/>
          </ac:spMkLst>
        </pc:spChg>
        <pc:spChg chg="del">
          <ac:chgData name="Andrew Gustafson" userId="027aa61859471b6b" providerId="LiveId" clId="{BD47E662-50A7-4A1F-ADCC-AFA2167F58FA}" dt="2023-12-01T14:54:29.299" v="2122" actId="931"/>
          <ac:spMkLst>
            <pc:docMk/>
            <pc:sldMk cId="3623808364" sldId="297"/>
            <ac:spMk id="3" creationId="{0DCA122B-D260-ABDF-9B3D-378B99564A9D}"/>
          </ac:spMkLst>
        </pc:spChg>
        <pc:picChg chg="add mod">
          <ac:chgData name="Andrew Gustafson" userId="027aa61859471b6b" providerId="LiveId" clId="{BD47E662-50A7-4A1F-ADCC-AFA2167F58FA}" dt="2023-12-01T14:54:37.451" v="2126" actId="14100"/>
          <ac:picMkLst>
            <pc:docMk/>
            <pc:sldMk cId="3623808364" sldId="297"/>
            <ac:picMk id="5" creationId="{E89B5400-F046-15FA-74AF-16313A522DA0}"/>
          </ac:picMkLst>
        </pc:picChg>
        <pc:picChg chg="add mod">
          <ac:chgData name="Andrew Gustafson" userId="027aa61859471b6b" providerId="LiveId" clId="{BD47E662-50A7-4A1F-ADCC-AFA2167F58FA}" dt="2023-12-01T15:22:59.022" v="2140" actId="1076"/>
          <ac:picMkLst>
            <pc:docMk/>
            <pc:sldMk cId="3623808364" sldId="297"/>
            <ac:picMk id="7" creationId="{0176DD81-B9FB-9C5E-37CA-B5CA7B74CE17}"/>
          </ac:picMkLst>
        </pc:picChg>
      </pc:sldChg>
      <pc:sldChg chg="modSp new mod">
        <pc:chgData name="Andrew Gustafson" userId="027aa61859471b6b" providerId="LiveId" clId="{BD47E662-50A7-4A1F-ADCC-AFA2167F58FA}" dt="2023-12-07T19:06:36.452" v="4986" actId="20577"/>
        <pc:sldMkLst>
          <pc:docMk/>
          <pc:sldMk cId="2720913790" sldId="298"/>
        </pc:sldMkLst>
        <pc:spChg chg="mod">
          <ac:chgData name="Andrew Gustafson" userId="027aa61859471b6b" providerId="LiveId" clId="{BD47E662-50A7-4A1F-ADCC-AFA2167F58FA}" dt="2023-12-01T15:27:57.613" v="2155" actId="20577"/>
          <ac:spMkLst>
            <pc:docMk/>
            <pc:sldMk cId="2720913790" sldId="298"/>
            <ac:spMk id="2" creationId="{3EEDF3CC-12AB-E41F-5715-C5F5166ACA03}"/>
          </ac:spMkLst>
        </pc:spChg>
        <pc:spChg chg="mod">
          <ac:chgData name="Andrew Gustafson" userId="027aa61859471b6b" providerId="LiveId" clId="{BD47E662-50A7-4A1F-ADCC-AFA2167F58FA}" dt="2023-12-07T19:06:36.452" v="4986" actId="20577"/>
          <ac:spMkLst>
            <pc:docMk/>
            <pc:sldMk cId="2720913790" sldId="298"/>
            <ac:spMk id="3" creationId="{85B663E8-37CF-1B7E-919B-8493C6450C12}"/>
          </ac:spMkLst>
        </pc:spChg>
      </pc:sldChg>
      <pc:sldChg chg="addSp delSp modSp new mod">
        <pc:chgData name="Andrew Gustafson" userId="027aa61859471b6b" providerId="LiveId" clId="{BD47E662-50A7-4A1F-ADCC-AFA2167F58FA}" dt="2023-12-07T17:49:57.407" v="4881" actId="20577"/>
        <pc:sldMkLst>
          <pc:docMk/>
          <pc:sldMk cId="3474389976" sldId="299"/>
        </pc:sldMkLst>
        <pc:spChg chg="mod">
          <ac:chgData name="Andrew Gustafson" userId="027aa61859471b6b" providerId="LiveId" clId="{BD47E662-50A7-4A1F-ADCC-AFA2167F58FA}" dt="2023-12-01T18:54:38.383" v="3474" actId="20577"/>
          <ac:spMkLst>
            <pc:docMk/>
            <pc:sldMk cId="3474389976" sldId="299"/>
            <ac:spMk id="2" creationId="{AD4FD84B-F7ED-5320-82D4-987F27E5C8FF}"/>
          </ac:spMkLst>
        </pc:spChg>
        <pc:spChg chg="del">
          <ac:chgData name="Andrew Gustafson" userId="027aa61859471b6b" providerId="LiveId" clId="{BD47E662-50A7-4A1F-ADCC-AFA2167F58FA}" dt="2023-12-01T19:05:56.653" v="3535" actId="931"/>
          <ac:spMkLst>
            <pc:docMk/>
            <pc:sldMk cId="3474389976" sldId="299"/>
            <ac:spMk id="3" creationId="{8083C545-8EA3-0BEA-AAEB-15C0D15D9358}"/>
          </ac:spMkLst>
        </pc:spChg>
        <pc:spChg chg="add del mod">
          <ac:chgData name="Andrew Gustafson" userId="027aa61859471b6b" providerId="LiveId" clId="{BD47E662-50A7-4A1F-ADCC-AFA2167F58FA}" dt="2023-12-07T17:47:31.273" v="4857" actId="478"/>
          <ac:spMkLst>
            <pc:docMk/>
            <pc:sldMk cId="3474389976" sldId="299"/>
            <ac:spMk id="4" creationId="{B6FF8223-271A-9812-8C95-A2C26C3DE9E9}"/>
          </ac:spMkLst>
        </pc:spChg>
        <pc:spChg chg="add del mod">
          <ac:chgData name="Andrew Gustafson" userId="027aa61859471b6b" providerId="LiveId" clId="{BD47E662-50A7-4A1F-ADCC-AFA2167F58FA}" dt="2023-12-01T19:07:29.177" v="3547" actId="478"/>
          <ac:spMkLst>
            <pc:docMk/>
            <pc:sldMk cId="3474389976" sldId="299"/>
            <ac:spMk id="6" creationId="{2D082B66-66A4-D652-7E65-99E445B213CA}"/>
          </ac:spMkLst>
        </pc:spChg>
        <pc:spChg chg="add mod">
          <ac:chgData name="Andrew Gustafson" userId="027aa61859471b6b" providerId="LiveId" clId="{BD47E662-50A7-4A1F-ADCC-AFA2167F58FA}" dt="2023-12-07T17:49:57.407" v="4881" actId="20577"/>
          <ac:spMkLst>
            <pc:docMk/>
            <pc:sldMk cId="3474389976" sldId="299"/>
            <ac:spMk id="7" creationId="{7C42E6EB-C2FA-5567-5FFC-70F56CA41055}"/>
          </ac:spMkLst>
        </pc:spChg>
        <pc:picChg chg="add del mod">
          <ac:chgData name="Andrew Gustafson" userId="027aa61859471b6b" providerId="LiveId" clId="{BD47E662-50A7-4A1F-ADCC-AFA2167F58FA}" dt="2023-12-07T17:47:28.437" v="4856" actId="478"/>
          <ac:picMkLst>
            <pc:docMk/>
            <pc:sldMk cId="3474389976" sldId="299"/>
            <ac:picMk id="5" creationId="{BC8DA306-D1E2-E577-B2AC-74FAA5C74302}"/>
          </ac:picMkLst>
        </pc:picChg>
        <pc:picChg chg="add mod">
          <ac:chgData name="Andrew Gustafson" userId="027aa61859471b6b" providerId="LiveId" clId="{BD47E662-50A7-4A1F-ADCC-AFA2167F58FA}" dt="2023-12-07T17:48:05.435" v="4863" actId="1076"/>
          <ac:picMkLst>
            <pc:docMk/>
            <pc:sldMk cId="3474389976" sldId="299"/>
            <ac:picMk id="9" creationId="{07FFD7AC-48C8-B4CE-7354-5FDD0A3A4C1F}"/>
          </ac:picMkLst>
        </pc:picChg>
      </pc:sldChg>
      <pc:sldChg chg="addSp delSp modSp new mod modAnim">
        <pc:chgData name="Andrew Gustafson" userId="027aa61859471b6b" providerId="LiveId" clId="{BD47E662-50A7-4A1F-ADCC-AFA2167F58FA}" dt="2023-12-07T18:50:55.836" v="4923" actId="1076"/>
        <pc:sldMkLst>
          <pc:docMk/>
          <pc:sldMk cId="3857899801" sldId="300"/>
        </pc:sldMkLst>
        <pc:spChg chg="mod">
          <ac:chgData name="Andrew Gustafson" userId="027aa61859471b6b" providerId="LiveId" clId="{BD47E662-50A7-4A1F-ADCC-AFA2167F58FA}" dt="2023-12-05T14:25:22.419" v="3918" actId="20577"/>
          <ac:spMkLst>
            <pc:docMk/>
            <pc:sldMk cId="3857899801" sldId="300"/>
            <ac:spMk id="2" creationId="{CE7E941B-E050-B0CB-D5E1-D0077D340C2C}"/>
          </ac:spMkLst>
        </pc:spChg>
        <pc:spChg chg="del">
          <ac:chgData name="Andrew Gustafson" userId="027aa61859471b6b" providerId="LiveId" clId="{BD47E662-50A7-4A1F-ADCC-AFA2167F58FA}" dt="2023-12-05T14:17:55.982" v="3838" actId="22"/>
          <ac:spMkLst>
            <pc:docMk/>
            <pc:sldMk cId="3857899801" sldId="300"/>
            <ac:spMk id="3" creationId="{08654557-96CB-2B76-CC8F-E3C5D35C829A}"/>
          </ac:spMkLst>
        </pc:spChg>
        <pc:spChg chg="add mod">
          <ac:chgData name="Andrew Gustafson" userId="027aa61859471b6b" providerId="LiveId" clId="{BD47E662-50A7-4A1F-ADCC-AFA2167F58FA}" dt="2023-12-07T17:49:11.028" v="4878" actId="20577"/>
          <ac:spMkLst>
            <pc:docMk/>
            <pc:sldMk cId="3857899801" sldId="300"/>
            <ac:spMk id="16" creationId="{98E5F2C5-A775-F970-4A2E-1F8490B2E736}"/>
          </ac:spMkLst>
        </pc:spChg>
        <pc:spChg chg="add mod">
          <ac:chgData name="Andrew Gustafson" userId="027aa61859471b6b" providerId="LiveId" clId="{BD47E662-50A7-4A1F-ADCC-AFA2167F58FA}" dt="2023-12-05T14:33:55.651" v="4058" actId="255"/>
          <ac:spMkLst>
            <pc:docMk/>
            <pc:sldMk cId="3857899801" sldId="300"/>
            <ac:spMk id="24" creationId="{21ECF52F-70EF-CF53-9C04-1324EECC7D65}"/>
          </ac:spMkLst>
        </pc:spChg>
        <pc:spChg chg="add mod">
          <ac:chgData name="Andrew Gustafson" userId="027aa61859471b6b" providerId="LiveId" clId="{BD47E662-50A7-4A1F-ADCC-AFA2167F58FA}" dt="2023-12-05T14:39:52.716" v="4332" actId="20577"/>
          <ac:spMkLst>
            <pc:docMk/>
            <pc:sldMk cId="3857899801" sldId="300"/>
            <ac:spMk id="25" creationId="{EEB6A61F-2B5D-25CB-6804-A1DA22C69928}"/>
          </ac:spMkLst>
        </pc:spChg>
        <pc:picChg chg="add mod">
          <ac:chgData name="Andrew Gustafson" userId="027aa61859471b6b" providerId="LiveId" clId="{BD47E662-50A7-4A1F-ADCC-AFA2167F58FA}" dt="2023-12-07T18:50:55.836" v="4923" actId="1076"/>
          <ac:picMkLst>
            <pc:docMk/>
            <pc:sldMk cId="3857899801" sldId="300"/>
            <ac:picMk id="4" creationId="{E9679FC1-8839-C943-496D-6627E50A80E2}"/>
          </ac:picMkLst>
        </pc:picChg>
        <pc:picChg chg="add mod ord">
          <ac:chgData name="Andrew Gustafson" userId="027aa61859471b6b" providerId="LiveId" clId="{BD47E662-50A7-4A1F-ADCC-AFA2167F58FA}" dt="2023-12-05T14:26:16.564" v="3929" actId="1076"/>
          <ac:picMkLst>
            <pc:docMk/>
            <pc:sldMk cId="3857899801" sldId="300"/>
            <ac:picMk id="5" creationId="{95FE6E2E-9C8D-5990-555D-39F975B52AE5}"/>
          </ac:picMkLst>
        </pc:picChg>
        <pc:picChg chg="add mod">
          <ac:chgData name="Andrew Gustafson" userId="027aa61859471b6b" providerId="LiveId" clId="{BD47E662-50A7-4A1F-ADCC-AFA2167F58FA}" dt="2023-12-05T14:26:16.564" v="3929" actId="1076"/>
          <ac:picMkLst>
            <pc:docMk/>
            <pc:sldMk cId="3857899801" sldId="300"/>
            <ac:picMk id="7" creationId="{B59BB70C-BA7F-C3F6-2542-E2F5ABC21FF8}"/>
          </ac:picMkLst>
        </pc:picChg>
        <pc:picChg chg="add del mod">
          <ac:chgData name="Andrew Gustafson" userId="027aa61859471b6b" providerId="LiveId" clId="{BD47E662-50A7-4A1F-ADCC-AFA2167F58FA}" dt="2023-12-05T14:26:16.564" v="3929" actId="1076"/>
          <ac:picMkLst>
            <pc:docMk/>
            <pc:sldMk cId="3857899801" sldId="300"/>
            <ac:picMk id="8" creationId="{5B522381-AD75-1BAB-8CC6-A9CA989B168E}"/>
          </ac:picMkLst>
        </pc:picChg>
        <pc:picChg chg="add del mod">
          <ac:chgData name="Andrew Gustafson" userId="027aa61859471b6b" providerId="LiveId" clId="{BD47E662-50A7-4A1F-ADCC-AFA2167F58FA}" dt="2023-12-07T18:50:41.146" v="4919" actId="478"/>
          <ac:picMkLst>
            <pc:docMk/>
            <pc:sldMk cId="3857899801" sldId="300"/>
            <ac:picMk id="10" creationId="{BDFB8C93-7263-4C38-6D79-6724AE864323}"/>
          </ac:picMkLst>
        </pc:picChg>
        <pc:picChg chg="add mod">
          <ac:chgData name="Andrew Gustafson" userId="027aa61859471b6b" providerId="LiveId" clId="{BD47E662-50A7-4A1F-ADCC-AFA2167F58FA}" dt="2023-12-05T14:26:16.564" v="3929" actId="1076"/>
          <ac:picMkLst>
            <pc:docMk/>
            <pc:sldMk cId="3857899801" sldId="300"/>
            <ac:picMk id="11" creationId="{BD0C5B04-C227-5245-4C2E-09DD1D26FDF2}"/>
          </ac:picMkLst>
        </pc:picChg>
        <pc:picChg chg="add mod">
          <ac:chgData name="Andrew Gustafson" userId="027aa61859471b6b" providerId="LiveId" clId="{BD47E662-50A7-4A1F-ADCC-AFA2167F58FA}" dt="2023-12-05T14:26:16.564" v="3929" actId="1076"/>
          <ac:picMkLst>
            <pc:docMk/>
            <pc:sldMk cId="3857899801" sldId="300"/>
            <ac:picMk id="13" creationId="{77EA5BC3-E86A-F8B2-67E8-A8FB92DA990C}"/>
          </ac:picMkLst>
        </pc:picChg>
        <pc:picChg chg="add mod">
          <ac:chgData name="Andrew Gustafson" userId="027aa61859471b6b" providerId="LiveId" clId="{BD47E662-50A7-4A1F-ADCC-AFA2167F58FA}" dt="2023-12-05T14:26:16.564" v="3929" actId="1076"/>
          <ac:picMkLst>
            <pc:docMk/>
            <pc:sldMk cId="3857899801" sldId="300"/>
            <ac:picMk id="15" creationId="{9BD2BB1B-B5CF-06D0-713C-F8D56FBE9398}"/>
          </ac:picMkLst>
        </pc:picChg>
        <pc:picChg chg="add mod">
          <ac:chgData name="Andrew Gustafson" userId="027aa61859471b6b" providerId="LiveId" clId="{BD47E662-50A7-4A1F-ADCC-AFA2167F58FA}" dt="2023-12-05T14:26:04.014" v="3928" actId="571"/>
          <ac:picMkLst>
            <pc:docMk/>
            <pc:sldMk cId="3857899801" sldId="300"/>
            <ac:picMk id="17" creationId="{1F9623E3-FE1F-950F-4A93-BA1E19B64E91}"/>
          </ac:picMkLst>
        </pc:picChg>
        <pc:picChg chg="add mod">
          <ac:chgData name="Andrew Gustafson" userId="027aa61859471b6b" providerId="LiveId" clId="{BD47E662-50A7-4A1F-ADCC-AFA2167F58FA}" dt="2023-12-05T14:26:04.014" v="3928" actId="571"/>
          <ac:picMkLst>
            <pc:docMk/>
            <pc:sldMk cId="3857899801" sldId="300"/>
            <ac:picMk id="18" creationId="{EC5EF757-DF9A-7486-8019-FE68FF54C0BA}"/>
          </ac:picMkLst>
        </pc:picChg>
        <pc:picChg chg="add mod">
          <ac:chgData name="Andrew Gustafson" userId="027aa61859471b6b" providerId="LiveId" clId="{BD47E662-50A7-4A1F-ADCC-AFA2167F58FA}" dt="2023-12-05T14:26:04.014" v="3928" actId="571"/>
          <ac:picMkLst>
            <pc:docMk/>
            <pc:sldMk cId="3857899801" sldId="300"/>
            <ac:picMk id="19" creationId="{3B846F15-8013-4E5B-CB9D-3F433B5CD6D5}"/>
          </ac:picMkLst>
        </pc:picChg>
        <pc:picChg chg="add mod">
          <ac:chgData name="Andrew Gustafson" userId="027aa61859471b6b" providerId="LiveId" clId="{BD47E662-50A7-4A1F-ADCC-AFA2167F58FA}" dt="2023-12-05T14:26:04.014" v="3928" actId="571"/>
          <ac:picMkLst>
            <pc:docMk/>
            <pc:sldMk cId="3857899801" sldId="300"/>
            <ac:picMk id="20" creationId="{61B21872-50C6-4DDE-0293-B8E792EC9497}"/>
          </ac:picMkLst>
        </pc:picChg>
        <pc:picChg chg="add mod">
          <ac:chgData name="Andrew Gustafson" userId="027aa61859471b6b" providerId="LiveId" clId="{BD47E662-50A7-4A1F-ADCC-AFA2167F58FA}" dt="2023-12-05T14:26:04.014" v="3928" actId="571"/>
          <ac:picMkLst>
            <pc:docMk/>
            <pc:sldMk cId="3857899801" sldId="300"/>
            <ac:picMk id="21" creationId="{50C74A56-B09A-0E2F-EA8A-E9E55605644E}"/>
          </ac:picMkLst>
        </pc:picChg>
        <pc:picChg chg="add mod">
          <ac:chgData name="Andrew Gustafson" userId="027aa61859471b6b" providerId="LiveId" clId="{BD47E662-50A7-4A1F-ADCC-AFA2167F58FA}" dt="2023-12-05T14:26:04.014" v="3928" actId="571"/>
          <ac:picMkLst>
            <pc:docMk/>
            <pc:sldMk cId="3857899801" sldId="300"/>
            <ac:picMk id="22" creationId="{18BC7060-92EB-6A92-374D-4DEE9FFB3247}"/>
          </ac:picMkLst>
        </pc:picChg>
        <pc:picChg chg="add mod">
          <ac:chgData name="Andrew Gustafson" userId="027aa61859471b6b" providerId="LiveId" clId="{BD47E662-50A7-4A1F-ADCC-AFA2167F58FA}" dt="2023-12-05T14:26:04.014" v="3928" actId="571"/>
          <ac:picMkLst>
            <pc:docMk/>
            <pc:sldMk cId="3857899801" sldId="300"/>
            <ac:picMk id="23" creationId="{A7551A1E-40D3-2BB2-A638-A2E2FE837F82}"/>
          </ac:picMkLst>
        </pc:picChg>
      </pc:sldChg>
      <pc:sldChg chg="new del">
        <pc:chgData name="Andrew Gustafson" userId="027aa61859471b6b" providerId="LiveId" clId="{BD47E662-50A7-4A1F-ADCC-AFA2167F58FA}" dt="2023-12-01T18:55:39.476" v="3477" actId="47"/>
        <pc:sldMkLst>
          <pc:docMk/>
          <pc:sldMk cId="3869781062" sldId="300"/>
        </pc:sldMkLst>
      </pc:sldChg>
      <pc:sldChg chg="addSp delSp modSp add mod">
        <pc:chgData name="Andrew Gustafson" userId="027aa61859471b6b" providerId="LiveId" clId="{BD47E662-50A7-4A1F-ADCC-AFA2167F58FA}" dt="2023-12-05T16:15:28.712" v="4589" actId="1076"/>
        <pc:sldMkLst>
          <pc:docMk/>
          <pc:sldMk cId="2530965792" sldId="301"/>
        </pc:sldMkLst>
        <pc:spChg chg="mod">
          <ac:chgData name="Andrew Gustafson" userId="027aa61859471b6b" providerId="LiveId" clId="{BD47E662-50A7-4A1F-ADCC-AFA2167F58FA}" dt="2023-12-05T16:12:17.936" v="4519" actId="20577"/>
          <ac:spMkLst>
            <pc:docMk/>
            <pc:sldMk cId="2530965792" sldId="301"/>
            <ac:spMk id="2" creationId="{1E3C9224-0BA2-00E2-A790-23EDE86CD02C}"/>
          </ac:spMkLst>
        </pc:spChg>
        <pc:spChg chg="mod">
          <ac:chgData name="Andrew Gustafson" userId="027aa61859471b6b" providerId="LiveId" clId="{BD47E662-50A7-4A1F-ADCC-AFA2167F58FA}" dt="2023-12-05T16:15:28.712" v="4589" actId="1076"/>
          <ac:spMkLst>
            <pc:docMk/>
            <pc:sldMk cId="2530965792" sldId="301"/>
            <ac:spMk id="28" creationId="{109FD3E6-CB1E-5DE3-4C6F-58A3B446712F}"/>
          </ac:spMkLst>
        </pc:spChg>
        <pc:spChg chg="mod">
          <ac:chgData name="Andrew Gustafson" userId="027aa61859471b6b" providerId="LiveId" clId="{BD47E662-50A7-4A1F-ADCC-AFA2167F58FA}" dt="2023-12-05T16:15:17.685" v="4588" actId="1076"/>
          <ac:spMkLst>
            <pc:docMk/>
            <pc:sldMk cId="2530965792" sldId="301"/>
            <ac:spMk id="29" creationId="{C44D692B-2C89-23AD-5D90-FE5E30FE9CE8}"/>
          </ac:spMkLst>
        </pc:spChg>
        <pc:picChg chg="add mod">
          <ac:chgData name="Andrew Gustafson" userId="027aa61859471b6b" providerId="LiveId" clId="{BD47E662-50A7-4A1F-ADCC-AFA2167F58FA}" dt="2023-12-05T16:15:02.068" v="4586" actId="14100"/>
          <ac:picMkLst>
            <pc:docMk/>
            <pc:sldMk cId="2530965792" sldId="301"/>
            <ac:picMk id="4" creationId="{DDB8CD8D-63A1-56CB-8069-34FBB06B9BFC}"/>
          </ac:picMkLst>
        </pc:picChg>
        <pc:picChg chg="add mod">
          <ac:chgData name="Andrew Gustafson" userId="027aa61859471b6b" providerId="LiveId" clId="{BD47E662-50A7-4A1F-ADCC-AFA2167F58FA}" dt="2023-12-05T16:15:06.593" v="4587" actId="1076"/>
          <ac:picMkLst>
            <pc:docMk/>
            <pc:sldMk cId="2530965792" sldId="301"/>
            <ac:picMk id="6" creationId="{51D8D3D3-9100-D615-43E2-DA7CE4667ECA}"/>
          </ac:picMkLst>
        </pc:picChg>
        <pc:picChg chg="del">
          <ac:chgData name="Andrew Gustafson" userId="027aa61859471b6b" providerId="LiveId" clId="{BD47E662-50A7-4A1F-ADCC-AFA2167F58FA}" dt="2023-12-05T16:12:08.652" v="4510" actId="478"/>
          <ac:picMkLst>
            <pc:docMk/>
            <pc:sldMk cId="2530965792" sldId="301"/>
            <ac:picMk id="24" creationId="{6B37D443-A32C-19A5-4842-5BA6B0969CC7}"/>
          </ac:picMkLst>
        </pc:picChg>
        <pc:picChg chg="del">
          <ac:chgData name="Andrew Gustafson" userId="027aa61859471b6b" providerId="LiveId" clId="{BD47E662-50A7-4A1F-ADCC-AFA2167F58FA}" dt="2023-12-05T16:12:10.171" v="4511" actId="478"/>
          <ac:picMkLst>
            <pc:docMk/>
            <pc:sldMk cId="2530965792" sldId="301"/>
            <ac:picMk id="26" creationId="{ADC2C63C-3E46-9732-C475-3E11CE487CA9}"/>
          </ac:picMkLst>
        </pc:picChg>
      </pc:sldChg>
      <pc:sldChg chg="addSp delSp modSp add mod">
        <pc:chgData name="Andrew Gustafson" userId="027aa61859471b6b" providerId="LiveId" clId="{BD47E662-50A7-4A1F-ADCC-AFA2167F58FA}" dt="2023-12-05T16:19:46.457" v="4658" actId="166"/>
        <pc:sldMkLst>
          <pc:docMk/>
          <pc:sldMk cId="672316146" sldId="302"/>
        </pc:sldMkLst>
        <pc:spChg chg="mod">
          <ac:chgData name="Andrew Gustafson" userId="027aa61859471b6b" providerId="LiveId" clId="{BD47E662-50A7-4A1F-ADCC-AFA2167F58FA}" dt="2023-12-05T16:16:13.476" v="4601" actId="20577"/>
          <ac:spMkLst>
            <pc:docMk/>
            <pc:sldMk cId="672316146" sldId="302"/>
            <ac:spMk id="2" creationId="{B463E5E3-0A5D-1B0E-152A-877AB4C40257}"/>
          </ac:spMkLst>
        </pc:spChg>
        <pc:spChg chg="add mod">
          <ac:chgData name="Andrew Gustafson" userId="027aa61859471b6b" providerId="LiveId" clId="{BD47E662-50A7-4A1F-ADCC-AFA2167F58FA}" dt="2023-12-05T16:19:27.772" v="4656" actId="1076"/>
          <ac:spMkLst>
            <pc:docMk/>
            <pc:sldMk cId="672316146" sldId="302"/>
            <ac:spMk id="3" creationId="{9361370B-CD0C-8A1E-EC7F-323E63D0E345}"/>
          </ac:spMkLst>
        </pc:spChg>
        <pc:spChg chg="add mod">
          <ac:chgData name="Andrew Gustafson" userId="027aa61859471b6b" providerId="LiveId" clId="{BD47E662-50A7-4A1F-ADCC-AFA2167F58FA}" dt="2023-12-05T16:19:32.180" v="4657" actId="1076"/>
          <ac:spMkLst>
            <pc:docMk/>
            <pc:sldMk cId="672316146" sldId="302"/>
            <ac:spMk id="4" creationId="{D743887F-DBBB-0B17-057C-8DE5F94E659D}"/>
          </ac:spMkLst>
        </pc:spChg>
        <pc:spChg chg="del mod">
          <ac:chgData name="Andrew Gustafson" userId="027aa61859471b6b" providerId="LiveId" clId="{BD47E662-50A7-4A1F-ADCC-AFA2167F58FA}" dt="2023-12-05T16:16:28.027" v="4604" actId="478"/>
          <ac:spMkLst>
            <pc:docMk/>
            <pc:sldMk cId="672316146" sldId="302"/>
            <ac:spMk id="21" creationId="{89C5B4FE-5DA0-075C-546A-3DD01DA6FCAC}"/>
          </ac:spMkLst>
        </pc:spChg>
        <pc:spChg chg="del">
          <ac:chgData name="Andrew Gustafson" userId="027aa61859471b6b" providerId="LiveId" clId="{BD47E662-50A7-4A1F-ADCC-AFA2167F58FA}" dt="2023-12-05T16:16:41.553" v="4605" actId="478"/>
          <ac:spMkLst>
            <pc:docMk/>
            <pc:sldMk cId="672316146" sldId="302"/>
            <ac:spMk id="22" creationId="{F20EEA1C-A93F-5BAD-79EC-785845C607C5}"/>
          </ac:spMkLst>
        </pc:spChg>
        <pc:spChg chg="mod">
          <ac:chgData name="Andrew Gustafson" userId="027aa61859471b6b" providerId="LiveId" clId="{BD47E662-50A7-4A1F-ADCC-AFA2167F58FA}" dt="2023-12-05T16:17:03.790" v="4610" actId="20577"/>
          <ac:spMkLst>
            <pc:docMk/>
            <pc:sldMk cId="672316146" sldId="302"/>
            <ac:spMk id="23" creationId="{3A574760-D742-8A4B-9458-EB96571FD984}"/>
          </ac:spMkLst>
        </pc:spChg>
        <pc:picChg chg="add mod">
          <ac:chgData name="Andrew Gustafson" userId="027aa61859471b6b" providerId="LiveId" clId="{BD47E662-50A7-4A1F-ADCC-AFA2167F58FA}" dt="2023-12-05T16:19:07.650" v="4654" actId="14100"/>
          <ac:picMkLst>
            <pc:docMk/>
            <pc:sldMk cId="672316146" sldId="302"/>
            <ac:picMk id="6" creationId="{D29C7EE2-1470-3AC5-B163-C1775E0D0A2F}"/>
          </ac:picMkLst>
        </pc:picChg>
        <pc:picChg chg="add mod">
          <ac:chgData name="Andrew Gustafson" userId="027aa61859471b6b" providerId="LiveId" clId="{BD47E662-50A7-4A1F-ADCC-AFA2167F58FA}" dt="2023-12-05T16:19:22.355" v="4655" actId="1076"/>
          <ac:picMkLst>
            <pc:docMk/>
            <pc:sldMk cId="672316146" sldId="302"/>
            <ac:picMk id="8" creationId="{E54A16E7-DC1C-1397-6ADC-754A07B6F410}"/>
          </ac:picMkLst>
        </pc:picChg>
        <pc:picChg chg="ord">
          <ac:chgData name="Andrew Gustafson" userId="027aa61859471b6b" providerId="LiveId" clId="{BD47E662-50A7-4A1F-ADCC-AFA2167F58FA}" dt="2023-12-05T16:19:46.457" v="4658" actId="166"/>
          <ac:picMkLst>
            <pc:docMk/>
            <pc:sldMk cId="672316146" sldId="302"/>
            <ac:picMk id="14" creationId="{7E472FB1-DA5A-0557-96D2-0876677DC3F7}"/>
          </ac:picMkLst>
        </pc:picChg>
        <pc:picChg chg="del">
          <ac:chgData name="Andrew Gustafson" userId="027aa61859471b6b" providerId="LiveId" clId="{BD47E662-50A7-4A1F-ADCC-AFA2167F58FA}" dt="2023-12-05T16:16:07.623" v="4592" actId="478"/>
          <ac:picMkLst>
            <pc:docMk/>
            <pc:sldMk cId="672316146" sldId="302"/>
            <ac:picMk id="18" creationId="{D1C36962-BB47-FB7F-40C6-92E9CE261E4C}"/>
          </ac:picMkLst>
        </pc:picChg>
        <pc:picChg chg="del">
          <ac:chgData name="Andrew Gustafson" userId="027aa61859471b6b" providerId="LiveId" clId="{BD47E662-50A7-4A1F-ADCC-AFA2167F58FA}" dt="2023-12-05T16:16:09.163" v="4593" actId="478"/>
          <ac:picMkLst>
            <pc:docMk/>
            <pc:sldMk cId="672316146" sldId="302"/>
            <ac:picMk id="20" creationId="{1382BD18-C8C5-FBBC-4293-2C92BEA2EDB9}"/>
          </ac:picMkLst>
        </pc:picChg>
      </pc:sldChg>
      <pc:sldChg chg="new del">
        <pc:chgData name="Andrew Gustafson" userId="027aa61859471b6b" providerId="LiveId" clId="{BD47E662-50A7-4A1F-ADCC-AFA2167F58FA}" dt="2023-12-07T02:07:05.445" v="4831" actId="47"/>
        <pc:sldMkLst>
          <pc:docMk/>
          <pc:sldMk cId="20111898" sldId="303"/>
        </pc:sldMkLst>
      </pc:sldChg>
      <pc:sldChg chg="delSp modSp new mod">
        <pc:chgData name="Andrew Gustafson" userId="027aa61859471b6b" providerId="LiveId" clId="{BD47E662-50A7-4A1F-ADCC-AFA2167F58FA}" dt="2023-12-07T02:07:20.139" v="4847" actId="478"/>
        <pc:sldMkLst>
          <pc:docMk/>
          <pc:sldMk cId="449288661" sldId="303"/>
        </pc:sldMkLst>
        <pc:spChg chg="mod">
          <ac:chgData name="Andrew Gustafson" userId="027aa61859471b6b" providerId="LiveId" clId="{BD47E662-50A7-4A1F-ADCC-AFA2167F58FA}" dt="2023-12-07T02:07:17.188" v="4846" actId="20577"/>
          <ac:spMkLst>
            <pc:docMk/>
            <pc:sldMk cId="449288661" sldId="303"/>
            <ac:spMk id="2" creationId="{642B34AF-EC70-39E5-EE4E-DDE23B8C7B87}"/>
          </ac:spMkLst>
        </pc:spChg>
        <pc:spChg chg="del">
          <ac:chgData name="Andrew Gustafson" userId="027aa61859471b6b" providerId="LiveId" clId="{BD47E662-50A7-4A1F-ADCC-AFA2167F58FA}" dt="2023-12-07T02:07:20.139" v="4847" actId="478"/>
          <ac:spMkLst>
            <pc:docMk/>
            <pc:sldMk cId="449288661" sldId="303"/>
            <ac:spMk id="3" creationId="{0BE670CD-85D1-5F2C-B473-D13310FEC96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4EC6F-5279-4CF8-B1BF-70CDF2889E83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4BBBB-39FB-4458-B2E4-E52E4802C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67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 in </a:t>
            </a:r>
            <a:r>
              <a:rPr lang="en-US" dirty="0" err="1"/>
              <a:t>Lagrangian</a:t>
            </a:r>
            <a:r>
              <a:rPr lang="en-US" dirty="0"/>
              <a:t>.  Explain why it is well motivated, give examples of the types of interactions that can occur (DM-DM scattering, DM-SM scattering, SM-DP production, DM-DM annihilation).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2E775-2F81-439A-9441-3A6A582CAF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8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DM – DM interaction for Bullet Cluster and in CMB.</a:t>
            </a:r>
          </a:p>
          <a:p>
            <a:r>
              <a:rPr lang="en-US" dirty="0"/>
              <a:t>Long Range DM-DM/SM interactions for low masses</a:t>
            </a:r>
          </a:p>
          <a:p>
            <a:r>
              <a:rPr lang="en-US" dirty="0"/>
              <a:t>Coupling to Photons in Stars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2E775-2F81-439A-9441-3A6A582CAF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716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DM – DM interaction for Bullet Cluster and in CMB.</a:t>
            </a:r>
          </a:p>
          <a:p>
            <a:r>
              <a:rPr lang="en-US" dirty="0"/>
              <a:t>Long Range DM-DM/SM interactions for low masses</a:t>
            </a:r>
          </a:p>
          <a:p>
            <a:r>
              <a:rPr lang="en-US" dirty="0"/>
              <a:t>Coupling to Photons in Stars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2E775-2F81-439A-9441-3A6A582CAF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226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the Boosted DP scenario, our current problems, what we hope we might avoid.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2E775-2F81-439A-9441-3A6A582CAF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71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FF6A-B9B2-4C91-8B17-B1824CDC3753}" type="datetime1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A5A0-3143-41A8-9A3A-FB9F7E73BE6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04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335B-09BE-48B1-A448-C5C5871B371E}" type="datetime1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A5A0-3143-41A8-9A3A-FB9F7E73B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43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F111-0C89-4C65-8524-469F31B967B9}" type="datetime1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A5A0-3143-41A8-9A3A-FB9F7E73B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78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70C9C-7A2B-4F38-AA91-8BE4397A1D71}" type="datetime1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A5A0-3143-41A8-9A3A-FB9F7E73B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484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9BF88-C576-41CE-A4D8-78E96C3DFE9F}" type="datetime1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A5A0-3143-41A8-9A3A-FB9F7E73BE6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019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2CD55-ABF9-4459-9040-9172B73F7DD3}" type="datetime1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A5A0-3143-41A8-9A3A-FB9F7E73B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1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D862-DFA7-4723-8AE5-9FDB63708F4C}" type="datetime1">
              <a:rPr lang="en-US" smtClean="0"/>
              <a:t>12/7/2023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A5A0-3143-41A8-9A3A-FB9F7E73B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62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885EC-9A3F-46B4-B34A-2D56B959D139}" type="datetime1">
              <a:rPr lang="en-US" smtClean="0"/>
              <a:t>12/7/2023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A5A0-3143-41A8-9A3A-FB9F7E73B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95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0C7EA-B6A0-4FCA-8F22-74679FD01AE1}" type="datetime1">
              <a:rPr lang="en-US" smtClean="0"/>
              <a:t>12/7/2023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A5A0-3143-41A8-9A3A-FB9F7E73B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14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0F69F00-B9B2-4FD9-B558-CB1CCCA5E6AD}" type="datetime1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10A5A0-3143-41A8-9A3A-FB9F7E73B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45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0F7F-12C9-4215-9314-6DBC55E3130A}" type="datetime1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A5A0-3143-41A8-9A3A-FB9F7E73B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55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1BAFE2E-5C99-45A8-A666-76FB5502E44E}" type="datetime1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610A5A0-3143-41A8-9A3A-FB9F7E73BE6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215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60.png"/><Relationship Id="rId4" Type="http://schemas.openxmlformats.org/officeDocument/2006/relationships/image" Target="../media/image3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0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C03C1-876D-222B-A567-BD842CC205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Dark Photons – From the Galactic Center to Your Detector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05C45F-B8B6-CDE5-AC6C-17323C2F7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19"/>
            <a:ext cx="9548284" cy="164342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Andrew Gustafson</a:t>
            </a:r>
          </a:p>
          <a:p>
            <a:r>
              <a:rPr lang="en-US" dirty="0"/>
              <a:t>In Collaboration with Varun Mathur, Ian Shoemaker, and Michael </a:t>
            </a:r>
            <a:r>
              <a:rPr lang="en-US" dirty="0" err="1"/>
              <a:t>Graesser</a:t>
            </a:r>
            <a:r>
              <a:rPr lang="en-US" dirty="0"/>
              <a:t> (LANL)</a:t>
            </a:r>
          </a:p>
          <a:p>
            <a:r>
              <a:rPr lang="en-US" dirty="0"/>
              <a:t>For CNP Day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3148FB-CFF4-C342-3D89-68F45D4A7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A5A0-3143-41A8-9A3A-FB9F7E73BE65}" type="slidenum">
              <a:rPr lang="en-US" smtClean="0"/>
              <a:t>1</a:t>
            </a:fld>
            <a:endParaRPr lang="en-US"/>
          </a:p>
        </p:txBody>
      </p:sp>
      <p:pic>
        <p:nvPicPr>
          <p:cNvPr id="1026" name="Picture 2" descr="The Center for Neutrino Physics (@Center4NuPhys) / X">
            <a:extLst>
              <a:ext uri="{FF2B5EF4-FFF2-40B4-BE49-F238E27FC236}">
                <a16:creationId xmlns:a16="http://schemas.microsoft.com/office/drawing/2014/main" id="{AE68D3F8-F551-E153-F3A2-B84A94A05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220" y="4651924"/>
            <a:ext cx="1312025" cy="131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15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0296E49-2F67-AC97-A018-46B94A5A8D8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dirty="0"/>
                  <a:t> Distribution And DP Flux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0296E49-2F67-AC97-A018-46B94A5A8D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22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F0CCD3-9B4B-AE44-F3B0-15F6364B29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1146" y="1845731"/>
                <a:ext cx="4435060" cy="4331341"/>
              </a:xfrm>
            </p:spPr>
            <p:txBody>
              <a:bodyPr>
                <a:normAutofit/>
              </a:bodyPr>
              <a:lstStyle/>
              <a:p>
                <a:r>
                  <a:rPr lang="en-US" sz="2200" dirty="0"/>
                  <a:t>We let the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sz="2200" dirty="0"/>
                  <a:t> distribution follow an NFW profile with a time-dependent scaling.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sub>
                    </m:sSub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NFW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  <a:p>
                <a:r>
                  <a:rPr lang="en-US" sz="2200" dirty="0"/>
                  <a:t>After picking a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sz="2200" dirty="0"/>
                  <a:t>, we can then time-evolve the distribution due to annihilations.  Given our choice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sub>
                    </m:sSub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2200" dirty="0"/>
                  <a:t>, we can then compute the flux of dark photons at Earth.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F0CCD3-9B4B-AE44-F3B0-15F6364B29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1146" y="1845731"/>
                <a:ext cx="4435060" cy="4331341"/>
              </a:xfrm>
              <a:blipFill>
                <a:blip r:embed="rId3"/>
                <a:stretch>
                  <a:fillRect l="-1786" t="-1690" r="-4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A773F54-2C7A-83F9-6470-9D002C813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A5A0-3143-41A8-9A3A-FB9F7E73BE65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 descr="A graph of a function&#10;&#10;Description automatically generated">
            <a:extLst>
              <a:ext uri="{FF2B5EF4-FFF2-40B4-BE49-F238E27FC236}">
                <a16:creationId xmlns:a16="http://schemas.microsoft.com/office/drawing/2014/main" id="{60327CF3-48D3-963E-1ED7-B306689190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205" y="2047011"/>
            <a:ext cx="6772584" cy="392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07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AC664-D605-6B90-4A36-C071A3115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Dark Photon In-Medium Effects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5460AB-67FC-A270-DB21-D5B311FA98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0438" y="1944946"/>
            <a:ext cx="2296852" cy="1990021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D024F7-F81B-065C-B03B-FD2D46C7C7C7}"/>
                  </a:ext>
                </a:extLst>
              </p:cNvPr>
              <p:cNvSpPr txBox="1"/>
              <p:nvPr/>
            </p:nvSpPr>
            <p:spPr>
              <a:xfrm>
                <a:off x="607320" y="1894854"/>
                <a:ext cx="4298731" cy="3630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400" dirty="0"/>
                  <a:t>In matter, dielectric properties lead to a modified photon propagator via a polarization tensor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400" dirty="0"/>
                  <a:t>For transversely polarized photons in an isotropic, non-magnetic medium</a:t>
                </a: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(1−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𝑟𝑒𝑓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>
                  <a:spcBef>
                    <a:spcPts val="600"/>
                  </a:spcBef>
                </a:pPr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D024F7-F81B-065C-B03B-FD2D46C7C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320" y="1894854"/>
                <a:ext cx="4298731" cy="3630161"/>
              </a:xfrm>
              <a:prstGeom prst="rect">
                <a:avLst/>
              </a:prstGeom>
              <a:blipFill>
                <a:blip r:embed="rId3"/>
                <a:stretch>
                  <a:fillRect l="-2270" t="-1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DAD26DF-6A93-9A03-B05E-4433BAF02B39}"/>
                  </a:ext>
                </a:extLst>
              </p:cNvPr>
              <p:cNvSpPr txBox="1"/>
              <p:nvPr/>
            </p:nvSpPr>
            <p:spPr>
              <a:xfrm>
                <a:off x="8333131" y="2075187"/>
                <a:ext cx="2364827" cy="848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DAD26DF-6A93-9A03-B05E-4433BAF02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3131" y="2075187"/>
                <a:ext cx="2364827" cy="8484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475BED-A33A-A4E7-7A1D-505B14B899C2}"/>
                  </a:ext>
                </a:extLst>
              </p:cNvPr>
              <p:cNvSpPr txBox="1"/>
              <p:nvPr/>
            </p:nvSpPr>
            <p:spPr>
              <a:xfrm>
                <a:off x="5380438" y="4416805"/>
                <a:ext cx="2634931" cy="887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On-shell condition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475BED-A33A-A4E7-7A1D-505B14B89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438" y="4416805"/>
                <a:ext cx="2634931" cy="887487"/>
              </a:xfrm>
              <a:prstGeom prst="rect">
                <a:avLst/>
              </a:prstGeom>
              <a:blipFill>
                <a:blip r:embed="rId5"/>
                <a:stretch>
                  <a:fillRect l="-3704" t="-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B1EE491-4E0A-9A29-A6D0-F5031726749F}"/>
                  </a:ext>
                </a:extLst>
              </p:cNvPr>
              <p:cNvSpPr txBox="1"/>
              <p:nvPr/>
            </p:nvSpPr>
            <p:spPr>
              <a:xfrm>
                <a:off x="8409330" y="4583226"/>
                <a:ext cx="2212427" cy="982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eff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B1EE491-4E0A-9A29-A6D0-F503172674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9330" y="4583226"/>
                <a:ext cx="2212427" cy="9821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0DCA680B-41AB-2A9D-FA3A-0EE1BC5AB915}"/>
              </a:ext>
            </a:extLst>
          </p:cNvPr>
          <p:cNvSpPr txBox="1"/>
          <p:nvPr/>
        </p:nvSpPr>
        <p:spPr>
          <a:xfrm>
            <a:off x="8333131" y="2848531"/>
            <a:ext cx="1240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Mixing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59D44C-969C-F2A8-0996-E565473B4254}"/>
              </a:ext>
            </a:extLst>
          </p:cNvPr>
          <p:cNvSpPr txBox="1"/>
          <p:nvPr/>
        </p:nvSpPr>
        <p:spPr>
          <a:xfrm>
            <a:off x="9657949" y="2907508"/>
            <a:ext cx="1602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Photon Propagator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967DB3-5732-5A8F-E51A-85541E39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1503-13A9-4273-8B6A-CB335140BC5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5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C9224-0BA2-00E2-A790-23EDE86CD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5804965" cy="1450757"/>
          </a:xfrm>
        </p:spPr>
        <p:txBody>
          <a:bodyPr/>
          <a:lstStyle/>
          <a:p>
            <a:r>
              <a:rPr lang="en-US" dirty="0"/>
              <a:t>Results –Liquid Xenon/Argon Detectors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C4A88E9-4FA4-B7D9-7F00-636CA5B23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A5A0-3143-41A8-9A3A-FB9F7E73BE65}" type="slidenum">
              <a:rPr lang="en-US" smtClean="0"/>
              <a:t>12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0873CFC-4554-499A-865A-79B116922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0023" y="123089"/>
            <a:ext cx="2066681" cy="1699270"/>
          </a:xfrm>
          <a:prstGeom prst="rect">
            <a:avLst/>
          </a:prstGeom>
        </p:spPr>
      </p:pic>
      <p:pic>
        <p:nvPicPr>
          <p:cNvPr id="24" name="Picture 23" descr="A diagram of a graph&#10;&#10;Description automatically generated">
            <a:extLst>
              <a:ext uri="{FF2B5EF4-FFF2-40B4-BE49-F238E27FC236}">
                <a16:creationId xmlns:a16="http://schemas.microsoft.com/office/drawing/2014/main" id="{6B37D443-A32C-19A5-4842-5BA6B0969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2359"/>
            <a:ext cx="6096000" cy="3326274"/>
          </a:xfrm>
          <a:prstGeom prst="rect">
            <a:avLst/>
          </a:prstGeom>
        </p:spPr>
      </p:pic>
      <p:pic>
        <p:nvPicPr>
          <p:cNvPr id="26" name="Picture 25" descr="A diagram of a graph&#10;&#10;Description automatically generated">
            <a:extLst>
              <a:ext uri="{FF2B5EF4-FFF2-40B4-BE49-F238E27FC236}">
                <a16:creationId xmlns:a16="http://schemas.microsoft.com/office/drawing/2014/main" id="{ADC2C63C-3E46-9732-C475-3E11CE487C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771" y="1822359"/>
            <a:ext cx="6096001" cy="33262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151ED4F-B3ED-1E57-092D-B292F40957BD}"/>
                  </a:ext>
                </a:extLst>
              </p:cNvPr>
              <p:cNvSpPr txBox="1"/>
              <p:nvPr/>
            </p:nvSpPr>
            <p:spPr>
              <a:xfrm>
                <a:off x="4449097" y="5758234"/>
                <a:ext cx="3293806" cy="46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=0.1 ;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keV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151ED4F-B3ED-1E57-092D-B292F4095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097" y="5758234"/>
                <a:ext cx="3293806" cy="460767"/>
              </a:xfrm>
              <a:prstGeom prst="rect">
                <a:avLst/>
              </a:prstGeom>
              <a:blipFill>
                <a:blip r:embed="rId5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109FD3E6-CB1E-5DE3-4C6F-58A3B446712F}"/>
              </a:ext>
            </a:extLst>
          </p:cNvPr>
          <p:cNvSpPr txBox="1"/>
          <p:nvPr/>
        </p:nvSpPr>
        <p:spPr>
          <a:xfrm>
            <a:off x="2630130" y="5148633"/>
            <a:ext cx="18189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Liquid Xenon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44D692B-2C89-23AD-5D90-FE5E30FE9CE8}"/>
              </a:ext>
            </a:extLst>
          </p:cNvPr>
          <p:cNvSpPr txBox="1"/>
          <p:nvPr/>
        </p:nvSpPr>
        <p:spPr>
          <a:xfrm>
            <a:off x="8726130" y="5148632"/>
            <a:ext cx="18189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Liquid Argon</a:t>
            </a:r>
          </a:p>
        </p:txBody>
      </p:sp>
    </p:spTree>
    <p:extLst>
      <p:ext uri="{BB962C8B-B14F-4D97-AF65-F5344CB8AC3E}">
        <p14:creationId xmlns:p14="http://schemas.microsoft.com/office/powerpoint/2010/main" val="853829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C9224-0BA2-00E2-A790-23EDE86CD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5804965" cy="1450757"/>
          </a:xfrm>
        </p:spPr>
        <p:txBody>
          <a:bodyPr/>
          <a:lstStyle/>
          <a:p>
            <a:r>
              <a:rPr lang="en-US" dirty="0"/>
              <a:t>Results –Gaseous Detectors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C4A88E9-4FA4-B7D9-7F00-636CA5B23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A5A0-3143-41A8-9A3A-FB9F7E73BE65}" type="slidenum">
              <a:rPr lang="en-US" smtClean="0"/>
              <a:t>13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0873CFC-4554-499A-865A-79B116922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0023" y="123089"/>
            <a:ext cx="2066681" cy="16992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151ED4F-B3ED-1E57-092D-B292F40957BD}"/>
                  </a:ext>
                </a:extLst>
              </p:cNvPr>
              <p:cNvSpPr txBox="1"/>
              <p:nvPr/>
            </p:nvSpPr>
            <p:spPr>
              <a:xfrm>
                <a:off x="4449097" y="5758234"/>
                <a:ext cx="3293806" cy="46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=0.1 ;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keV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151ED4F-B3ED-1E57-092D-B292F4095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097" y="5758234"/>
                <a:ext cx="3293806" cy="460767"/>
              </a:xfrm>
              <a:prstGeom prst="rect">
                <a:avLst/>
              </a:prstGeom>
              <a:blipFill>
                <a:blip r:embed="rId3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09FD3E6-CB1E-5DE3-4C6F-58A3B446712F}"/>
                  </a:ext>
                </a:extLst>
              </p:cNvPr>
              <p:cNvSpPr txBox="1"/>
              <p:nvPr/>
            </p:nvSpPr>
            <p:spPr>
              <a:xfrm>
                <a:off x="1936643" y="5129160"/>
                <a:ext cx="27432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Xenon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=5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kg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09FD3E6-CB1E-5DE3-4C6F-58A3B4467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643" y="5129160"/>
                <a:ext cx="2743200" cy="430887"/>
              </a:xfrm>
              <a:prstGeom prst="rect">
                <a:avLst/>
              </a:prstGeom>
              <a:blipFill>
                <a:blip r:embed="rId4"/>
                <a:stretch>
                  <a:fillRect l="-2889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44D692B-2C89-23AD-5D90-FE5E30FE9CE8}"/>
                  </a:ext>
                </a:extLst>
              </p:cNvPr>
              <p:cNvSpPr txBox="1"/>
              <p:nvPr/>
            </p:nvSpPr>
            <p:spPr>
              <a:xfrm>
                <a:off x="7653788" y="5058977"/>
                <a:ext cx="297425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Helium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=0.2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kg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en-US" sz="2200" dirty="0"/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44D692B-2C89-23AD-5D90-FE5E30FE9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788" y="5058977"/>
                <a:ext cx="2974259" cy="769441"/>
              </a:xfrm>
              <a:prstGeom prst="rect">
                <a:avLst/>
              </a:prstGeom>
              <a:blipFill>
                <a:blip r:embed="rId5"/>
                <a:stretch>
                  <a:fillRect l="-2669" t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graph of a graph showing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DDB8CD8D-63A1-56CB-8069-34FBB06B9B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99523"/>
            <a:ext cx="6102163" cy="3329637"/>
          </a:xfrm>
          <a:prstGeom prst="rect">
            <a:avLst/>
          </a:prstGeom>
        </p:spPr>
      </p:pic>
      <p:pic>
        <p:nvPicPr>
          <p:cNvPr id="6" name="Picture 5" descr="A graph of a graph showing a number of electrons&#10;&#10;Description automatically generated with medium confidence">
            <a:extLst>
              <a:ext uri="{FF2B5EF4-FFF2-40B4-BE49-F238E27FC236}">
                <a16:creationId xmlns:a16="http://schemas.microsoft.com/office/drawing/2014/main" id="{51D8D3D3-9100-D615-43E2-DA7CE4667E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837" y="1799523"/>
            <a:ext cx="6102163" cy="33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965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3E5E3-0A5D-1B0E-152A-877AB4C40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5814797" cy="1450757"/>
          </a:xfrm>
        </p:spPr>
        <p:txBody>
          <a:bodyPr/>
          <a:lstStyle/>
          <a:p>
            <a:r>
              <a:rPr lang="en-US" dirty="0"/>
              <a:t>Results – Gaseous Detectors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789FF56-50BE-DD9C-F0F2-7477FBDEA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A5A0-3143-41A8-9A3A-FB9F7E73BE65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A574760-D742-8A4B-9458-EB96571FD984}"/>
                  </a:ext>
                </a:extLst>
              </p:cNvPr>
              <p:cNvSpPr txBox="1"/>
              <p:nvPr/>
            </p:nvSpPr>
            <p:spPr>
              <a:xfrm>
                <a:off x="4763729" y="5854119"/>
                <a:ext cx="329380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=0.1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A574760-D742-8A4B-9458-EB96571FD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729" y="5854119"/>
                <a:ext cx="3293806" cy="430887"/>
              </a:xfrm>
              <a:prstGeom prst="rect">
                <a:avLst/>
              </a:prstGeom>
              <a:blipFill>
                <a:blip r:embed="rId2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61370B-CD0C-8A1E-EC7F-323E63D0E345}"/>
                  </a:ext>
                </a:extLst>
              </p:cNvPr>
              <p:cNvSpPr txBox="1"/>
              <p:nvPr/>
            </p:nvSpPr>
            <p:spPr>
              <a:xfrm>
                <a:off x="1944339" y="5254431"/>
                <a:ext cx="27432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Xenon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=5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kg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=1</m:t>
                    </m:r>
                    <m:r>
                      <m:rPr>
                        <m:sty m:val="p"/>
                      </m:rPr>
                      <a:rPr lang="en-US" sz="2200" b="0" i="0" dirty="0" smtClean="0">
                        <a:latin typeface="Cambria Math" panose="02040503050406030204" pitchFamily="18" charset="0"/>
                      </a:rPr>
                      <m:t>eV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61370B-CD0C-8A1E-EC7F-323E63D0E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339" y="5254431"/>
                <a:ext cx="2743200" cy="769441"/>
              </a:xfrm>
              <a:prstGeom prst="rect">
                <a:avLst/>
              </a:prstGeom>
              <a:blipFill>
                <a:blip r:embed="rId3"/>
                <a:stretch>
                  <a:fillRect l="-2889" t="-5556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743887F-DBBB-0B17-057C-8DE5F94E659D}"/>
                  </a:ext>
                </a:extLst>
              </p:cNvPr>
              <p:cNvSpPr txBox="1"/>
              <p:nvPr/>
            </p:nvSpPr>
            <p:spPr>
              <a:xfrm>
                <a:off x="7846796" y="5191095"/>
                <a:ext cx="2974259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Helium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=0.2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kg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US" sz="22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0" dirty="0" smtClean="0">
                        <a:latin typeface="Cambria Math" panose="02040503050406030204" pitchFamily="18" charset="0"/>
                      </a:rPr>
                      <m:t>0.3</m:t>
                    </m:r>
                    <m:r>
                      <m:rPr>
                        <m:sty m:val="p"/>
                      </m:rPr>
                      <a:rPr lang="en-US" sz="2200" dirty="0">
                        <a:latin typeface="Cambria Math" panose="02040503050406030204" pitchFamily="18" charset="0"/>
                      </a:rPr>
                      <m:t>eV</m:t>
                    </m:r>
                  </m:oMath>
                </a14:m>
                <a:endParaRPr lang="en-US" sz="2200" dirty="0"/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743887F-DBBB-0B17-057C-8DE5F94E6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6796" y="5191095"/>
                <a:ext cx="2974259" cy="1107996"/>
              </a:xfrm>
              <a:prstGeom prst="rect">
                <a:avLst/>
              </a:prstGeom>
              <a:blipFill>
                <a:blip r:embed="rId4"/>
                <a:stretch>
                  <a:fillRect l="-2664" t="-3867" r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graph of a number of different colored lines&#10;&#10;Description automatically generated">
            <a:extLst>
              <a:ext uri="{FF2B5EF4-FFF2-40B4-BE49-F238E27FC236}">
                <a16:creationId xmlns:a16="http://schemas.microsoft.com/office/drawing/2014/main" id="{D29C7EE2-1470-3AC5-B163-C1775E0D0A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59277"/>
            <a:ext cx="6022279" cy="3395154"/>
          </a:xfrm>
          <a:prstGeom prst="rect">
            <a:avLst/>
          </a:prstGeom>
        </p:spPr>
      </p:pic>
      <p:pic>
        <p:nvPicPr>
          <p:cNvPr id="8" name="Picture 7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E54A16E7-DC1C-1397-6ADC-754A07B6F4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34915"/>
            <a:ext cx="6022280" cy="33951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472FB1-DA5A-0557-96D2-0876677DC3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3926" y="0"/>
            <a:ext cx="2101012" cy="219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316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DF3CC-12AB-E41F-5715-C5F5166AC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663E8-37CF-1B7E-919B-8493C6450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623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Here, we explore the indirect detection of keV dark matter annihilating into dark photons with an optimized annihilation cross section.</a:t>
            </a:r>
          </a:p>
          <a:p>
            <a:pPr marL="0" indent="0">
              <a:buNone/>
            </a:pPr>
            <a:r>
              <a:rPr lang="en-US" sz="2400" dirty="0"/>
              <a:t>Future detectors can search for this signal if they have the following properties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Large Volumes and Low Densities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Gaseous detectors have less suppression from in-medium effects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Low Energy Thresholds and Good Energy Resolution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The signal will be a mono-energetic peak at the dark matter mass.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Good Spatial Resolution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Dark photons can interact anywhere within the detector, while most x-ray background will be on the detector edges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0F362-4B71-F751-CC6F-A6F948E73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A5A0-3143-41A8-9A3A-FB9F7E73BE6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913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B34AF-EC70-39E5-EE4E-DDE23B8C7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BE3DC-A672-1EAE-1551-079819765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A5A0-3143-41A8-9A3A-FB9F7E73BE6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88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FD84B-F7ED-5320-82D4-987F27E5C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 Slide – Decaying Dark Matter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42E6EB-C2FA-5567-5FFC-70F56CA41055}"/>
                  </a:ext>
                </a:extLst>
              </p:cNvPr>
              <p:cNvSpPr txBox="1"/>
              <p:nvPr/>
            </p:nvSpPr>
            <p:spPr>
              <a:xfrm>
                <a:off x="766916" y="1986116"/>
                <a:ext cx="3785419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An alternative model dark matter model could be a scalar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400" dirty="0"/>
                  <a:t> which decays into DPs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This could produce a flux of similar magnitude to the annihilating case.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42E6EB-C2FA-5567-5FFC-70F56CA410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16" y="1986116"/>
                <a:ext cx="3785419" cy="3046988"/>
              </a:xfrm>
              <a:prstGeom prst="rect">
                <a:avLst/>
              </a:prstGeom>
              <a:blipFill>
                <a:blip r:embed="rId2"/>
                <a:stretch>
                  <a:fillRect l="-2576" t="-1600" b="-3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B289365-514D-7673-9042-A292A1097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A5A0-3143-41A8-9A3A-FB9F7E73BE65}" type="slidenum">
              <a:rPr lang="en-US" smtClean="0"/>
              <a:t>17</a:t>
            </a:fld>
            <a:endParaRPr lang="en-US"/>
          </a:p>
        </p:txBody>
      </p:sp>
      <p:pic>
        <p:nvPicPr>
          <p:cNvPr id="9" name="Picture 8" descr="A graph of a graph showing the energy and the amount of energy&#10;&#10;Description automatically generated with medium confidence">
            <a:extLst>
              <a:ext uri="{FF2B5EF4-FFF2-40B4-BE49-F238E27FC236}">
                <a16:creationId xmlns:a16="http://schemas.microsoft.com/office/drawing/2014/main" id="{07FFD7AC-48C8-B4CE-7354-5FDD0A3A4C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76" y="1828800"/>
            <a:ext cx="7219367" cy="444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389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3E5E3-0A5D-1B0E-152A-877AB4C40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5814797" cy="1450757"/>
          </a:xfrm>
        </p:spPr>
        <p:txBody>
          <a:bodyPr/>
          <a:lstStyle/>
          <a:p>
            <a:r>
              <a:rPr lang="en-US" dirty="0"/>
              <a:t>Results – Liquid Xenon/Argon Detectors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789FF56-50BE-DD9C-F0F2-7477FBDEA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A5A0-3143-41A8-9A3A-FB9F7E73BE65}" type="slidenum">
              <a:rPr lang="en-US" smtClean="0"/>
              <a:t>18</a:t>
            </a:fld>
            <a:endParaRPr lang="en-US"/>
          </a:p>
        </p:txBody>
      </p:sp>
      <p:pic>
        <p:nvPicPr>
          <p:cNvPr id="18" name="Picture 17" descr="A graph of a number of different colored lines&#10;&#10;Description automatically generated">
            <a:extLst>
              <a:ext uri="{FF2B5EF4-FFF2-40B4-BE49-F238E27FC236}">
                <a16:creationId xmlns:a16="http://schemas.microsoft.com/office/drawing/2014/main" id="{D1C36962-BB47-FB7F-40C6-92E9CE261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055920"/>
            <a:ext cx="6172140" cy="3479640"/>
          </a:xfrm>
          <a:prstGeom prst="rect">
            <a:avLst/>
          </a:prstGeom>
        </p:spPr>
      </p:pic>
      <p:pic>
        <p:nvPicPr>
          <p:cNvPr id="20" name="Picture 19" descr="A graph of a number of different colored lines&#10;&#10;Description automatically generated">
            <a:extLst>
              <a:ext uri="{FF2B5EF4-FFF2-40B4-BE49-F238E27FC236}">
                <a16:creationId xmlns:a16="http://schemas.microsoft.com/office/drawing/2014/main" id="{1382BD18-C8C5-FBBC-4293-2C92BEA2ED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55919"/>
            <a:ext cx="6172142" cy="34796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472FB1-DA5A-0557-96D2-0876677DC3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3926" y="0"/>
            <a:ext cx="2101012" cy="219259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9C5B4FE-5DA0-075C-546A-3DD01DA6FCAC}"/>
              </a:ext>
            </a:extLst>
          </p:cNvPr>
          <p:cNvSpPr txBox="1"/>
          <p:nvPr/>
        </p:nvSpPr>
        <p:spPr>
          <a:xfrm>
            <a:off x="2708788" y="5383903"/>
            <a:ext cx="18189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Liquid Xenon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0EEA1C-A93F-5BAD-79EC-785845C607C5}"/>
              </a:ext>
            </a:extLst>
          </p:cNvPr>
          <p:cNvSpPr txBox="1"/>
          <p:nvPr/>
        </p:nvSpPr>
        <p:spPr>
          <a:xfrm>
            <a:off x="8880928" y="5383902"/>
            <a:ext cx="18189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Liquid Argon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A574760-D742-8A4B-9458-EB96571FD984}"/>
                  </a:ext>
                </a:extLst>
              </p:cNvPr>
              <p:cNvSpPr txBox="1"/>
              <p:nvPr/>
            </p:nvSpPr>
            <p:spPr>
              <a:xfrm>
                <a:off x="4763729" y="5854119"/>
                <a:ext cx="329380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=0.1 ;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=25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eV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A574760-D742-8A4B-9458-EB96571FD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729" y="5854119"/>
                <a:ext cx="3293806" cy="430887"/>
              </a:xfrm>
              <a:prstGeom prst="rect">
                <a:avLst/>
              </a:prstGeom>
              <a:blipFill>
                <a:blip r:embed="rId5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7307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1A4E2-CB0A-D949-24CD-58F89D8C9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3C01D-40AC-0B7C-C837-DF836D846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cs typeface="Times New Roman" panose="02020603050405020304" pitchFamily="18" charset="0"/>
              </a:rPr>
              <a:t> What is Dark Matter?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>
                <a:cs typeface="Times New Roman" panose="02020603050405020304" pitchFamily="18" charset="0"/>
              </a:rPr>
              <a:t>Our model and interactions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>
                <a:cs typeface="Times New Roman" panose="02020603050405020304" pitchFamily="18" charset="0"/>
              </a:rPr>
              <a:t>Existing constraints and how to avoid them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cs typeface="Times New Roman" panose="02020603050405020304" pitchFamily="18" charset="0"/>
              </a:rPr>
              <a:t>  Schematic – Boosted Dark Photons from Dark Matter Annihilations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>
                <a:cs typeface="Times New Roman" panose="02020603050405020304" pitchFamily="18" charset="0"/>
              </a:rPr>
              <a:t>Dark matter distribution and dark photon fluxes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>
                <a:cs typeface="Times New Roman" panose="02020603050405020304" pitchFamily="18" charset="0"/>
              </a:rPr>
              <a:t>Boosted dark photon interactions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cs typeface="Times New Roman" panose="02020603050405020304" pitchFamily="18" charset="0"/>
              </a:rPr>
              <a:t>  Event Rates at Detectors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56F32-8523-27B1-22F6-9046868F8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A5A0-3143-41A8-9A3A-FB9F7E73BE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62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A078E-BBA2-A643-F86A-6C46066A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Dark Matter (DM)?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2AA43-047B-427D-AA59-CFBF0B456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5928" y="1872336"/>
            <a:ext cx="3179752" cy="3870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Has not been observed in: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Direct detection experiments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Colliders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Indirect Detection Searches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Sizeable scattering in astrophysical scenarios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1BD4461-F039-972C-ABA5-EFECF0373AFE}"/>
              </a:ext>
            </a:extLst>
          </p:cNvPr>
          <p:cNvSpPr txBox="1">
            <a:spLocks/>
          </p:cNvSpPr>
          <p:nvPr/>
        </p:nvSpPr>
        <p:spPr>
          <a:xfrm>
            <a:off x="1097280" y="1872336"/>
            <a:ext cx="2747133" cy="4023360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400" dirty="0"/>
              <a:t>Has been observed in: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Galactic rotation curves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Gravitational lensing of galactic mergers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Structure formation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Cosmological gravitational curvature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dirty="0"/>
          </a:p>
        </p:txBody>
      </p:sp>
      <p:pic>
        <p:nvPicPr>
          <p:cNvPr id="6" name="Picture 5" descr="A galaxy in space with stars&#10;&#10;Description automatically generated">
            <a:extLst>
              <a:ext uri="{FF2B5EF4-FFF2-40B4-BE49-F238E27FC236}">
                <a16:creationId xmlns:a16="http://schemas.microsoft.com/office/drawing/2014/main" id="{623F93B5-3A5B-8ED0-62E1-84BBD63C3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032" y="3977844"/>
            <a:ext cx="3179752" cy="2297901"/>
          </a:xfrm>
          <a:prstGeom prst="rect">
            <a:avLst/>
          </a:prstGeom>
        </p:spPr>
      </p:pic>
      <p:pic>
        <p:nvPicPr>
          <p:cNvPr id="8" name="Picture 7" descr="A diagram of a star formation&#10;&#10;Description automatically generated">
            <a:extLst>
              <a:ext uri="{FF2B5EF4-FFF2-40B4-BE49-F238E27FC236}">
                <a16:creationId xmlns:a16="http://schemas.microsoft.com/office/drawing/2014/main" id="{100136AB-AB14-A2E6-47D7-AC84C673EC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460" y="1803387"/>
            <a:ext cx="3698896" cy="20806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308020-F42F-341D-37BF-410CA1A61F19}"/>
              </a:ext>
            </a:extLst>
          </p:cNvPr>
          <p:cNvSpPr txBox="1"/>
          <p:nvPr/>
        </p:nvSpPr>
        <p:spPr>
          <a:xfrm>
            <a:off x="7889403" y="5743296"/>
            <a:ext cx="3891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[1] </a:t>
            </a:r>
            <a:r>
              <a:rPr lang="en-US" sz="1200" b="0" i="1" dirty="0" err="1">
                <a:effectLst/>
              </a:rPr>
              <a:t>Corbelli</a:t>
            </a:r>
            <a:r>
              <a:rPr lang="en-US" sz="1200" b="0" i="1" dirty="0">
                <a:effectLst/>
              </a:rPr>
              <a:t>, E.; </a:t>
            </a:r>
            <a:r>
              <a:rPr lang="en-US" sz="1200" b="0" i="1" dirty="0" err="1">
                <a:effectLst/>
              </a:rPr>
              <a:t>Salucci</a:t>
            </a:r>
            <a:r>
              <a:rPr lang="en-US" sz="1200" b="0" i="1" dirty="0">
                <a:effectLst/>
              </a:rPr>
              <a:t>, P. (2000). </a:t>
            </a:r>
            <a:r>
              <a:rPr lang="en-US" sz="1200" b="0" i="1" u="none" strike="noStrike" dirty="0">
                <a:effectLst/>
              </a:rPr>
              <a:t>"The extended rotation curve and the dark matter halo of M33"</a:t>
            </a:r>
            <a:r>
              <a:rPr lang="en-US" sz="1200" b="0" i="1" dirty="0">
                <a:effectLst/>
              </a:rPr>
              <a:t>. </a:t>
            </a:r>
            <a:r>
              <a:rPr lang="en-US" sz="1200" b="0" i="1" u="none" strike="noStrike" dirty="0">
                <a:effectLst/>
              </a:rPr>
              <a:t>Monthly Notices of the Royal Astronomical Society</a:t>
            </a:r>
            <a:r>
              <a:rPr lang="en-US" sz="1200" b="0" i="1" dirty="0">
                <a:effectLst/>
              </a:rPr>
              <a:t>. </a:t>
            </a:r>
            <a:r>
              <a:rPr lang="en-US" sz="1200" b="1" i="1" dirty="0">
                <a:effectLst/>
              </a:rPr>
              <a:t>311</a:t>
            </a:r>
            <a:r>
              <a:rPr lang="en-US" sz="1200" b="0" i="1" dirty="0">
                <a:effectLst/>
              </a:rPr>
              <a:t> (2): 441–447. </a:t>
            </a:r>
          </a:p>
          <a:p>
            <a:r>
              <a:rPr lang="en-US" sz="1200" dirty="0"/>
              <a:t>[2] Chandra X-Ray Observatory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4EC5F5B-3FC3-C092-8F58-DAC8735D2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A5A0-3143-41A8-9A3A-FB9F7E73BE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8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A2CE1-B41C-1B4D-C4CD-E8554EB1B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Model – Fermionic Dark Matter with a Dark Photon Mediator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E64E4B-AE73-B742-22FA-3E2E14C86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996" y="3315248"/>
            <a:ext cx="1958510" cy="21795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3BB8EB-F282-7CD1-F1DA-866243856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7448" y="3429000"/>
            <a:ext cx="1966130" cy="20728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4164A2-9FF8-9EBA-80A7-794DA96BDA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1520" y="4111606"/>
            <a:ext cx="1928027" cy="5867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F7E4C9-8CF9-2F6E-D5CB-2364427FD6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4441" y="3548514"/>
            <a:ext cx="2110923" cy="214902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2BB247-A0C3-906B-8F7A-28C3EF8B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1503-13A9-4273-8B6A-CB335140BC5F}" type="slidenum">
              <a:rPr lang="en-US" smtClean="0"/>
              <a:t>4</a:t>
            </a:fld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E42B5FA-1136-A56E-BE28-10B8F81FC81F}"/>
              </a:ext>
            </a:extLst>
          </p:cNvPr>
          <p:cNvCxnSpPr/>
          <p:nvPr/>
        </p:nvCxnSpPr>
        <p:spPr>
          <a:xfrm>
            <a:off x="5122742" y="6127532"/>
            <a:ext cx="173222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84A8A2D-61F6-AEEF-B5A3-40553C5545E7}"/>
              </a:ext>
            </a:extLst>
          </p:cNvPr>
          <p:cNvSpPr txBox="1"/>
          <p:nvPr/>
        </p:nvSpPr>
        <p:spPr>
          <a:xfrm>
            <a:off x="5578951" y="5665867"/>
            <a:ext cx="819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EE347A38-523D-CA6C-9EF9-EB853A71D6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0102" y="1944160"/>
                <a:ext cx="2956492" cy="608843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⊃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</m:acc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p>
                        </m:sSup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</m:sub>
                        </m:sSub>
                      </m:e>
                    </m:d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EE347A38-523D-CA6C-9EF9-EB853A71D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102" y="1944160"/>
                <a:ext cx="2956492" cy="6088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A5D0ECDE-5023-8856-1C6C-8859C856DD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16594" y="1944160"/>
                <a:ext cx="3519949" cy="608843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𝜇𝜈</m:t>
                        </m:r>
                      </m:sup>
                    </m:sSup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𝜇𝜈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p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A5D0ECDE-5023-8856-1C6C-8859C856D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594" y="1944160"/>
                <a:ext cx="3519949" cy="6088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6F0BDC6A-40BD-21C2-1D6C-42B802F4D7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36522" y="2000567"/>
                <a:ext cx="1837920" cy="555445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</m:acc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6F0BDC6A-40BD-21C2-1D6C-42B802F4D7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6522" y="2000567"/>
                <a:ext cx="1837920" cy="555445"/>
              </a:xfrm>
              <a:prstGeom prst="rect">
                <a:avLst/>
              </a:prstGeom>
              <a:blipFill>
                <a:blip r:embed="rId9"/>
                <a:stretch>
                  <a:fillRect l="-9934" t="-15385" b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376247A3-C791-6DC6-7B91-E6952EC543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18550" y="1994179"/>
                <a:ext cx="1837920" cy="555445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𝜇𝜈</m:t>
                        </m:r>
                      </m:sup>
                    </m:sSup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𝜇𝜈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376247A3-C791-6DC6-7B91-E6952EC54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8550" y="1994179"/>
                <a:ext cx="1837920" cy="55544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4128C056-EF67-50D4-BA06-7F8956CFD1F5}"/>
              </a:ext>
            </a:extLst>
          </p:cNvPr>
          <p:cNvSpPr txBox="1"/>
          <p:nvPr/>
        </p:nvSpPr>
        <p:spPr>
          <a:xfrm>
            <a:off x="1317523" y="2556012"/>
            <a:ext cx="2279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Dark Matter (DM) Kinematics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356682-8424-933C-71EB-9D7A27376701}"/>
              </a:ext>
            </a:extLst>
          </p:cNvPr>
          <p:cNvSpPr txBox="1"/>
          <p:nvPr/>
        </p:nvSpPr>
        <p:spPr>
          <a:xfrm>
            <a:off x="4336605" y="2591322"/>
            <a:ext cx="2279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Dark Photon (DP) Kinematics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287FE2-1C28-0CBE-1E57-DBAE5EEF829E}"/>
              </a:ext>
            </a:extLst>
          </p:cNvPr>
          <p:cNvSpPr txBox="1"/>
          <p:nvPr/>
        </p:nvSpPr>
        <p:spPr>
          <a:xfrm>
            <a:off x="7119585" y="2549624"/>
            <a:ext cx="1598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DM-DP Interactions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1088FF-3F14-C7AB-B5CD-95729E17FA88}"/>
              </a:ext>
            </a:extLst>
          </p:cNvPr>
          <p:cNvSpPr txBox="1"/>
          <p:nvPr/>
        </p:nvSpPr>
        <p:spPr>
          <a:xfrm>
            <a:off x="9100975" y="2579643"/>
            <a:ext cx="1837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DP- Photon Kinetic Mixing</a:t>
            </a:r>
          </a:p>
        </p:txBody>
      </p:sp>
    </p:spTree>
    <p:extLst>
      <p:ext uri="{BB962C8B-B14F-4D97-AF65-F5344CB8AC3E}">
        <p14:creationId xmlns:p14="http://schemas.microsoft.com/office/powerpoint/2010/main" val="302645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12" grpId="0"/>
      <p:bldP spid="13" grpId="0"/>
      <p:bldP spid="14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5E999-EAFB-7DFC-262F-6F5CFD9E2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Constraints : DM-DM Scattering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C0E11-2764-92DF-06E9-AFC707343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4094019"/>
            <a:ext cx="3749383" cy="212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DM – DM scattering constrained by Bullet Cluster observations and the ellipticity of galactic DM halos [3].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B87C18-C25C-FDDA-E1C3-423A73EC9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691" y="1935678"/>
            <a:ext cx="1757935" cy="19563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3F4CA4-C4FA-10FB-B134-3D62A22F83DC}"/>
              </a:ext>
            </a:extLst>
          </p:cNvPr>
          <p:cNvSpPr txBox="1"/>
          <p:nvPr/>
        </p:nvSpPr>
        <p:spPr>
          <a:xfrm>
            <a:off x="9564414" y="2099223"/>
            <a:ext cx="2533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dirty="0">
                <a:effectLst/>
              </a:rPr>
              <a:t>[</a:t>
            </a:r>
            <a:r>
              <a:rPr lang="en-US" sz="1200" dirty="0"/>
              <a:t>3</a:t>
            </a:r>
            <a:r>
              <a:rPr lang="en-US" sz="1200" b="0" i="0" dirty="0">
                <a:effectLst/>
              </a:rPr>
              <a:t>] Prateek Agrawal, Francis-Yan Cyr-Racine, Lisa Randall,</a:t>
            </a:r>
            <a:br>
              <a:rPr lang="en-US" sz="1200" b="0" i="0" dirty="0">
                <a:effectLst/>
              </a:rPr>
            </a:br>
            <a:r>
              <a:rPr lang="en-US" sz="1200" b="0" i="0" dirty="0">
                <a:effectLst/>
              </a:rPr>
              <a:t>and Jakub Scholtz, “Make dark matter charged again,”</a:t>
            </a:r>
            <a:br>
              <a:rPr lang="en-US" sz="1200" b="0" i="0" dirty="0">
                <a:effectLst/>
              </a:rPr>
            </a:br>
            <a:r>
              <a:rPr lang="en-US" sz="1200" b="0" i="0" dirty="0">
                <a:effectLst/>
              </a:rPr>
              <a:t>Journal of Cosmology and </a:t>
            </a:r>
            <a:r>
              <a:rPr lang="en-US" sz="1200" b="0" i="0" dirty="0" err="1">
                <a:effectLst/>
              </a:rPr>
              <a:t>Astroparticle</a:t>
            </a:r>
            <a:r>
              <a:rPr lang="en-US" sz="1200" b="0" i="0" dirty="0">
                <a:effectLst/>
              </a:rPr>
              <a:t> Physics 2017, 022</a:t>
            </a:r>
            <a:br>
              <a:rPr lang="en-US" sz="1200" b="0" i="0" dirty="0">
                <a:effectLst/>
              </a:rPr>
            </a:br>
            <a:r>
              <a:rPr lang="en-US" sz="1200" b="0" i="0" dirty="0">
                <a:effectLst/>
              </a:rPr>
              <a:t>(2017</a:t>
            </a:r>
            <a:r>
              <a:rPr lang="en-US" sz="1200" b="0" i="0" dirty="0">
                <a:solidFill>
                  <a:srgbClr val="5D6879"/>
                </a:solidFill>
                <a:effectLst/>
                <a:latin typeface="Arial" panose="020B0604020202020204" pitchFamily="34" charset="0"/>
              </a:rPr>
              <a:t>).</a:t>
            </a:r>
            <a:endParaRPr lang="en-US" sz="12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1F0E8F-D749-BC73-D13A-509E3AF3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1503-13A9-4273-8B6A-CB335140BC5F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A1712C-C042-9F14-0C88-7991F087A5C1}"/>
                  </a:ext>
                </a:extLst>
              </p:cNvPr>
              <p:cNvSpPr txBox="1"/>
              <p:nvPr/>
            </p:nvSpPr>
            <p:spPr>
              <a:xfrm>
                <a:off x="5614219" y="2743200"/>
                <a:ext cx="2998839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How to evade these bounds:</a:t>
                </a:r>
                <a:endParaRPr lang="en-US" sz="2400" dirty="0"/>
              </a:p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sz="2400" dirty="0"/>
                  <a:t> make up ~10% of the total dark matter density. These gravitational observations can have sizable uncertainties.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A1712C-C042-9F14-0C88-7991F087A5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4219" y="2743200"/>
                <a:ext cx="2998839" cy="3046988"/>
              </a:xfrm>
              <a:prstGeom prst="rect">
                <a:avLst/>
              </a:prstGeom>
              <a:blipFill>
                <a:blip r:embed="rId4"/>
                <a:stretch>
                  <a:fillRect l="-3252" t="-1600" r="-3049" b="-3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501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5E999-EAFB-7DFC-262F-6F5CFD9E2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Constraints : DM-SM Scattering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729D771-E41A-ED7C-916C-C4AE50ED6DF2}"/>
              </a:ext>
            </a:extLst>
          </p:cNvPr>
          <p:cNvSpPr txBox="1">
            <a:spLocks/>
          </p:cNvSpPr>
          <p:nvPr/>
        </p:nvSpPr>
        <p:spPr>
          <a:xfrm>
            <a:off x="1097280" y="4197754"/>
            <a:ext cx="4680943" cy="2327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DM – SM interactions constrained by direct detection experiments (i.e. SENSEI [4]) and CMB observations [5]. For low-mass dark photons, constraints from DM-Galactic B-field interactions [6] 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F42ED5-F497-6733-4832-66D2033AE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1879280"/>
            <a:ext cx="1966130" cy="20728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3F4CA4-C4FA-10FB-B134-3D62A22F83DC}"/>
              </a:ext>
            </a:extLst>
          </p:cNvPr>
          <p:cNvSpPr txBox="1"/>
          <p:nvPr/>
        </p:nvSpPr>
        <p:spPr>
          <a:xfrm>
            <a:off x="9564414" y="2099223"/>
            <a:ext cx="25335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[4]Sensei Collaboration, “Direct-detection results on sub-</a:t>
            </a:r>
            <a:r>
              <a:rPr lang="en-US" sz="1200" dirty="0" err="1"/>
              <a:t>gev</a:t>
            </a:r>
            <a:r>
              <a:rPr lang="en-US" sz="1200" dirty="0"/>
              <a:t> dark matter from a new skipper CCD”,</a:t>
            </a:r>
            <a:r>
              <a:rPr lang="en-US" sz="1200" b="0" i="0" dirty="0">
                <a:effectLst/>
              </a:rPr>
              <a:t> Phys. Rev. Lett. 125,</a:t>
            </a:r>
            <a:br>
              <a:rPr lang="en-US" sz="1200" dirty="0"/>
            </a:br>
            <a:r>
              <a:rPr lang="en-US" sz="1200" b="0" i="0" dirty="0">
                <a:effectLst/>
              </a:rPr>
              <a:t>171802 (2020).</a:t>
            </a:r>
          </a:p>
          <a:p>
            <a:r>
              <a:rPr lang="en-US" sz="1200" b="0" i="0" dirty="0">
                <a:effectLst/>
              </a:rPr>
              <a:t>[</a:t>
            </a:r>
            <a:r>
              <a:rPr lang="en-US" sz="1200" dirty="0"/>
              <a:t>5</a:t>
            </a:r>
            <a:r>
              <a:rPr lang="en-US" sz="1200" b="0" i="0" dirty="0">
                <a:effectLst/>
              </a:rPr>
              <a:t>]M. A. </a:t>
            </a:r>
            <a:r>
              <a:rPr lang="en-US" sz="1200" b="0" i="0" dirty="0" err="1">
                <a:effectLst/>
              </a:rPr>
              <a:t>Buen</a:t>
            </a:r>
            <a:r>
              <a:rPr lang="en-US" sz="1200" b="0" i="0" dirty="0">
                <a:effectLst/>
              </a:rPr>
              <a:t>-Abad, R. Essig, D. McKeen, and Y.-M.</a:t>
            </a:r>
            <a:br>
              <a:rPr lang="en-US" sz="1200" dirty="0"/>
            </a:br>
            <a:r>
              <a:rPr lang="en-US" sz="1200" b="0" i="0" dirty="0">
                <a:effectLst/>
              </a:rPr>
              <a:t>Zhong, “Cosmological constraints on dark matter interactions with ordinary matter” Physics Reports 961, 1 (2022).</a:t>
            </a:r>
          </a:p>
          <a:p>
            <a:r>
              <a:rPr lang="en-US" sz="1200" b="0" i="0" dirty="0">
                <a:effectLst/>
              </a:rPr>
              <a:t>[</a:t>
            </a:r>
            <a:r>
              <a:rPr lang="en-US" sz="1200" dirty="0"/>
              <a:t>6</a:t>
            </a:r>
            <a:r>
              <a:rPr lang="en-US" sz="1200" b="0" i="0" dirty="0">
                <a:effectLst/>
              </a:rPr>
              <a:t>] A. Cruz and M. </a:t>
            </a:r>
            <a:r>
              <a:rPr lang="en-US" sz="1200" b="0" i="0" dirty="0" err="1">
                <a:effectLst/>
              </a:rPr>
              <a:t>McQuinn</a:t>
            </a:r>
            <a:r>
              <a:rPr lang="en-US" sz="1200" b="0" i="0" dirty="0">
                <a:effectLst/>
              </a:rPr>
              <a:t>, “Astrophysical plasma instabilities induced by long-range interacting dark matter” </a:t>
            </a:r>
            <a:r>
              <a:rPr lang="en-US" sz="1200" b="0" i="0" dirty="0" err="1">
                <a:effectLst/>
              </a:rPr>
              <a:t>arXiv</a:t>
            </a:r>
            <a:r>
              <a:rPr lang="en-US" sz="1200" b="0" i="0" dirty="0">
                <a:effectLst/>
              </a:rPr>
              <a:t> preprint</a:t>
            </a:r>
            <a:br>
              <a:rPr lang="en-US" sz="1200" dirty="0"/>
            </a:br>
            <a:r>
              <a:rPr lang="en-US" sz="1200" b="0" i="0" dirty="0">
                <a:effectLst/>
              </a:rPr>
              <a:t>arXiv:2202.12464 (2022).</a:t>
            </a:r>
          </a:p>
          <a:p>
            <a:endParaRPr lang="en-US" sz="14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1F0E8F-D749-BC73-D13A-509E3AF3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1503-13A9-4273-8B6A-CB335140BC5F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51883F6-7A31-683C-A01A-F083EDB830CA}"/>
                  </a:ext>
                </a:extLst>
              </p:cNvPr>
              <p:cNvSpPr txBox="1"/>
              <p:nvPr/>
            </p:nvSpPr>
            <p:spPr>
              <a:xfrm>
                <a:off x="6413779" y="2099223"/>
                <a:ext cx="2998839" cy="4187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How to evade these bounds:</a:t>
                </a:r>
                <a:endParaRPr lang="en-US" sz="2400" dirty="0"/>
              </a:p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MeV</m:t>
                    </m:r>
                  </m:oMath>
                </a14:m>
                <a:r>
                  <a:rPr lang="en-US" sz="2400" dirty="0"/>
                  <a:t>. Below this mass, galactic dark matter lacks the energy necessary to produce visible signals in detectors.</a:t>
                </a:r>
              </a:p>
              <a:p>
                <a:r>
                  <a:rPr lang="en-US" sz="2400" dirty="0"/>
                  <a:t>For CMB constraints, we need the cross-section to be small.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51883F6-7A31-683C-A01A-F083EDB83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779" y="2099223"/>
                <a:ext cx="2998839" cy="4187685"/>
              </a:xfrm>
              <a:prstGeom prst="rect">
                <a:avLst/>
              </a:prstGeom>
              <a:blipFill>
                <a:blip r:embed="rId4"/>
                <a:stretch>
                  <a:fillRect l="-3049" t="-1164" r="-3862" b="-2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993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E941B-E050-B0CB-D5E1-D0077D340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Constraints : DM Solar Cooling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FE6E2E-9C8D-5990-555D-39F975B52A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133009" y="2069506"/>
            <a:ext cx="2092522" cy="21639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9BB70C-BA7F-C3F6-2542-E2F5ABC21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059037" y="2063919"/>
            <a:ext cx="392003" cy="3155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522381-AD75-1BAB-8CC6-A9CA989B1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059036" y="3827001"/>
            <a:ext cx="392003" cy="3155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0C5B04-C227-5245-4C2E-09DD1D26FD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867001" y="3803172"/>
            <a:ext cx="374673" cy="3155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EA5BC3-E86A-F8B2-67E8-A8FB92DA99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882609" y="2601351"/>
            <a:ext cx="291952" cy="3013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D2BB1B-B5CF-06D0-713C-F8D56FBE93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2184181" y="3250077"/>
            <a:ext cx="363395" cy="3732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98E5F2C5-A775-F970-4A2E-1F8490B2E7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7280" y="4197754"/>
                <a:ext cx="4680943" cy="23278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core</m:t>
                        </m:r>
                      </m:sub>
                    </m:sSub>
                  </m:oMath>
                </a14:m>
                <a:r>
                  <a:rPr lang="en-US" sz="2400" dirty="0"/>
                  <a:t> in stars, then electromagnetic currents can produce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sz="2400" dirty="0"/>
                  <a:t> which will escape and lead to over-cooling [7]</a:t>
                </a: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98E5F2C5-A775-F970-4A2E-1F8490B2E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4197754"/>
                <a:ext cx="4680943" cy="2327801"/>
              </a:xfrm>
              <a:prstGeom prst="rect">
                <a:avLst/>
              </a:prstGeom>
              <a:blipFill>
                <a:blip r:embed="rId7"/>
                <a:stretch>
                  <a:fillRect l="-1953" t="-3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21ECF52F-70EF-CF53-9C04-1324EECC7D65}"/>
              </a:ext>
            </a:extLst>
          </p:cNvPr>
          <p:cNvSpPr txBox="1"/>
          <p:nvPr/>
        </p:nvSpPr>
        <p:spPr>
          <a:xfrm>
            <a:off x="9065342" y="2105232"/>
            <a:ext cx="2389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dirty="0">
                <a:effectLst/>
              </a:rPr>
              <a:t>[7] S. Davidson, S. </a:t>
            </a:r>
            <a:r>
              <a:rPr lang="en-US" sz="1200" b="0" i="0" dirty="0" err="1">
                <a:effectLst/>
              </a:rPr>
              <a:t>Hannestad</a:t>
            </a:r>
            <a:r>
              <a:rPr lang="en-US" sz="1200" b="0" i="0" dirty="0">
                <a:effectLst/>
              </a:rPr>
              <a:t>, and G. </a:t>
            </a:r>
            <a:r>
              <a:rPr lang="en-US" sz="1200" b="0" i="0" dirty="0" err="1">
                <a:effectLst/>
              </a:rPr>
              <a:t>Raffelt</a:t>
            </a:r>
            <a:r>
              <a:rPr lang="en-US" sz="1200" b="0" i="0" dirty="0">
                <a:effectLst/>
              </a:rPr>
              <a:t>, JHEP 05,</a:t>
            </a:r>
            <a:br>
              <a:rPr lang="en-US" sz="1200" dirty="0"/>
            </a:br>
            <a:r>
              <a:rPr lang="en-US" sz="1200" b="0" i="0" dirty="0">
                <a:effectLst/>
              </a:rPr>
              <a:t>003 (2000), </a:t>
            </a:r>
            <a:r>
              <a:rPr lang="en-US" sz="1200" b="0" i="0" dirty="0" err="1">
                <a:effectLst/>
              </a:rPr>
              <a:t>arXiv:hep-ph</a:t>
            </a:r>
            <a:r>
              <a:rPr lang="en-US" sz="1200" b="0" i="0" dirty="0">
                <a:effectLst/>
              </a:rPr>
              <a:t>/0001179.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EB6A61F-2B5D-25CB-6804-A1DA22C69928}"/>
                  </a:ext>
                </a:extLst>
              </p:cNvPr>
              <p:cNvSpPr txBox="1"/>
              <p:nvPr/>
            </p:nvSpPr>
            <p:spPr>
              <a:xfrm>
                <a:off x="6296581" y="2105232"/>
                <a:ext cx="2998839" cy="2757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How to evade these bounds:</a:t>
                </a:r>
                <a:endParaRPr lang="en-US" sz="2400" dirty="0"/>
              </a:p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core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𝒪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keV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/>
                  <a:t>, or pick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/>
                  <a:t> small so there is little coupling to EM currents.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EB6A61F-2B5D-25CB-6804-A1DA22C69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581" y="2105232"/>
                <a:ext cx="2998839" cy="2757871"/>
              </a:xfrm>
              <a:prstGeom prst="rect">
                <a:avLst/>
              </a:prstGeom>
              <a:blipFill>
                <a:blip r:embed="rId8"/>
                <a:stretch>
                  <a:fillRect l="-3252" t="-1766" r="-610" b="-3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CD19CC15-6A7C-25B4-6502-AA5AAD849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A5A0-3143-41A8-9A3A-FB9F7E73BE65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679FC1-8839-C943-496D-6627E50A80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50006" y="2025674"/>
            <a:ext cx="275089" cy="39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89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CA5D9-6805-E125-BF81-BEAECEFAD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Existing Constraints : DP Mixing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0CA22E-AE6F-5A33-3754-D6777B41C8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6854" y="2451382"/>
                <a:ext cx="4634442" cy="33058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For DPs that mix with SM photons, this can lead to DPs free-streaming out of the Sun (and other stars). Stellar cooling observations and direct detection constrains these models.</a:t>
                </a:r>
              </a:p>
              <a:p>
                <a:pPr marL="0" indent="0">
                  <a:buNone/>
                </a:pPr>
                <a:r>
                  <a:rPr lang="en-US" sz="2400" dirty="0"/>
                  <a:t>Constraints weaken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400" dirty="0"/>
                  <a:t> (the plasma mass)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0CA22E-AE6F-5A33-3754-D6777B41C8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6854" y="2451382"/>
                <a:ext cx="4634442" cy="3305850"/>
              </a:xfrm>
              <a:blipFill>
                <a:blip r:embed="rId2"/>
                <a:stretch>
                  <a:fillRect l="-4079" t="-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CC97475-39A0-F19B-A505-9BE67BDBF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386" y="1800975"/>
            <a:ext cx="1928027" cy="5867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C59E04-277F-5B89-C48E-452784DEADB1}"/>
              </a:ext>
            </a:extLst>
          </p:cNvPr>
          <p:cNvSpPr txBox="1"/>
          <p:nvPr/>
        </p:nvSpPr>
        <p:spPr>
          <a:xfrm>
            <a:off x="746854" y="5757232"/>
            <a:ext cx="43191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0" i="0" dirty="0">
                <a:effectLst/>
              </a:rPr>
              <a:t>[</a:t>
            </a:r>
            <a:r>
              <a:rPr lang="en-US" sz="1200" dirty="0"/>
              <a:t>8</a:t>
            </a:r>
            <a:r>
              <a:rPr lang="en-US" sz="1200" b="0" i="0" dirty="0">
                <a:effectLst/>
              </a:rPr>
              <a:t>] Andrea Caputo, Ciaran A. J. O’Hare, Alexander J. Mil-</a:t>
            </a:r>
            <a:br>
              <a:rPr lang="en-US" sz="1200" b="0" i="0" dirty="0">
                <a:effectLst/>
              </a:rPr>
            </a:br>
            <a:r>
              <a:rPr lang="en-US" sz="1200" b="0" i="0" dirty="0">
                <a:effectLst/>
              </a:rPr>
              <a:t>lar, and </a:t>
            </a:r>
            <a:r>
              <a:rPr lang="en-US" sz="1200" b="0" i="0" dirty="0" err="1">
                <a:effectLst/>
              </a:rPr>
              <a:t>Edoardo</a:t>
            </a:r>
            <a:r>
              <a:rPr lang="en-US" sz="1200" b="0" i="0" dirty="0">
                <a:effectLst/>
              </a:rPr>
              <a:t> </a:t>
            </a:r>
            <a:r>
              <a:rPr lang="en-US" sz="1200" b="0" i="0" dirty="0" err="1">
                <a:effectLst/>
              </a:rPr>
              <a:t>Vitagliano</a:t>
            </a:r>
            <a:r>
              <a:rPr lang="en-US" sz="1200" b="0" i="0" dirty="0">
                <a:effectLst/>
              </a:rPr>
              <a:t>, “Dark photon limits: a cook-</a:t>
            </a:r>
            <a:br>
              <a:rPr lang="en-US" sz="1200" b="0" i="0" dirty="0">
                <a:effectLst/>
              </a:rPr>
            </a:br>
            <a:r>
              <a:rPr lang="en-US" sz="1200" b="0" i="0" dirty="0">
                <a:effectLst/>
              </a:rPr>
              <a:t>book,” (2021), arXiv:2105.04565 [hep-</a:t>
            </a:r>
            <a:r>
              <a:rPr lang="en-US" sz="1200" b="0" i="0" dirty="0" err="1">
                <a:effectLst/>
              </a:rPr>
              <a:t>ph</a:t>
            </a:r>
            <a:r>
              <a:rPr lang="en-US" sz="1200" b="0" i="0" dirty="0">
                <a:effectLst/>
              </a:rPr>
              <a:t>].</a:t>
            </a:r>
          </a:p>
          <a:p>
            <a:br>
              <a:rPr lang="en-US" sz="1200" b="0" i="0" dirty="0">
                <a:effectLst/>
                <a:latin typeface="Lato" panose="020F0502020204030203" pitchFamily="34" charset="0"/>
              </a:rPr>
            </a:br>
            <a:endParaRPr lang="en-US" sz="1200" dirty="0"/>
          </a:p>
        </p:txBody>
      </p:sp>
      <p:pic>
        <p:nvPicPr>
          <p:cNvPr id="7" name="Picture 6" descr="A diagram of a dark phase mass&#10;&#10;Description automatically generated">
            <a:extLst>
              <a:ext uri="{FF2B5EF4-FFF2-40B4-BE49-F238E27FC236}">
                <a16:creationId xmlns:a16="http://schemas.microsoft.com/office/drawing/2014/main" id="{7A88916B-4AEF-279C-5CE3-E1BEF98832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152" y="1845448"/>
            <a:ext cx="6194380" cy="445763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30D80-E8E6-B687-4678-130772D85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1503-13A9-4273-8B6A-CB335140BC5F}" type="slidenum">
              <a:rPr lang="en-US" smtClean="0"/>
              <a:t>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827F23-CFC9-C7DC-A53B-245ABA980A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763" y="1793893"/>
            <a:ext cx="6194380" cy="447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55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C41BB-E243-F5F2-650E-14274BCAA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 w/ Boosted DP - Schematic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FB1518C-146C-74F8-259F-44C3285697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67021" y="2182547"/>
            <a:ext cx="2110923" cy="21490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6A6430-5272-B50B-FE2B-3F73A4305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4913" y="2213908"/>
            <a:ext cx="2994920" cy="16384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083802-6460-FF7A-9DD9-049BE924DB3A}"/>
              </a:ext>
            </a:extLst>
          </p:cNvPr>
          <p:cNvSpPr txBox="1"/>
          <p:nvPr/>
        </p:nvSpPr>
        <p:spPr>
          <a:xfrm>
            <a:off x="1271751" y="1690688"/>
            <a:ext cx="2501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Milky Way Halo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253A7C-C7FB-A229-31A4-9440DAEC5330}"/>
              </a:ext>
            </a:extLst>
          </p:cNvPr>
          <p:cNvSpPr txBox="1"/>
          <p:nvPr/>
        </p:nvSpPr>
        <p:spPr>
          <a:xfrm>
            <a:off x="8057009" y="1765203"/>
            <a:ext cx="3098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Terrestrial Detector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117FD37-F0F6-396D-F515-D6BD754DD82C}"/>
              </a:ext>
            </a:extLst>
          </p:cNvPr>
          <p:cNvCxnSpPr>
            <a:cxnSpLocks/>
          </p:cNvCxnSpPr>
          <p:nvPr/>
        </p:nvCxnSpPr>
        <p:spPr>
          <a:xfrm flipV="1">
            <a:off x="3577944" y="2469027"/>
            <a:ext cx="4446969" cy="154502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6D75A6-72FD-649E-312D-2431066B3CB9}"/>
                  </a:ext>
                </a:extLst>
              </p:cNvPr>
              <p:cNvSpPr txBox="1"/>
              <p:nvPr/>
            </p:nvSpPr>
            <p:spPr>
              <a:xfrm>
                <a:off x="937784" y="4111571"/>
                <a:ext cx="10082049" cy="1831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400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sz="2400" dirty="0"/>
                  <a:t> the DPs from annihilation act as Long-Lived Particles with galactic scale decay lengths</a:t>
                </a: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&gt;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2 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nary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𝑂𝑆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6D75A6-72FD-649E-312D-2431066B3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784" y="4111571"/>
                <a:ext cx="10082049" cy="1831912"/>
              </a:xfrm>
              <a:prstGeom prst="rect">
                <a:avLst/>
              </a:prstGeom>
              <a:blipFill>
                <a:blip r:embed="rId5"/>
                <a:stretch>
                  <a:fillRect l="-967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62F2FC-2F12-5BCB-4603-8D17C7EC2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1503-13A9-4273-8B6A-CB335140BC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93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8400</TotalTime>
  <Words>1188</Words>
  <Application>Microsoft Office PowerPoint</Application>
  <PresentationFormat>Widescreen</PresentationFormat>
  <Paragraphs>137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Lato</vt:lpstr>
      <vt:lpstr>Wingdings</vt:lpstr>
      <vt:lpstr>Retrospect</vt:lpstr>
      <vt:lpstr>Dark Photons – From the Galactic Center to Your Detector</vt:lpstr>
      <vt:lpstr>Outline</vt:lpstr>
      <vt:lpstr>What is Dark Matter (DM)?</vt:lpstr>
      <vt:lpstr>Our Model – Fermionic Dark Matter with a Dark Photon Mediator</vt:lpstr>
      <vt:lpstr>Existing Constraints : DM-DM Scattering</vt:lpstr>
      <vt:lpstr>Existing Constraints : DM-SM Scattering</vt:lpstr>
      <vt:lpstr>Existing Constraints : DM Solar Cooling</vt:lpstr>
      <vt:lpstr>Existing Constraints : DP Mixing</vt:lpstr>
      <vt:lpstr>DM w/ Boosted DP - Schematic</vt:lpstr>
      <vt:lpstr>χ Distribution And DP Flux</vt:lpstr>
      <vt:lpstr>Dark Photon In-Medium Effects</vt:lpstr>
      <vt:lpstr>Results –Liquid Xenon/Argon Detectors</vt:lpstr>
      <vt:lpstr>Results –Gaseous Detectors</vt:lpstr>
      <vt:lpstr>Results – Gaseous Detectors</vt:lpstr>
      <vt:lpstr>Conclusion</vt:lpstr>
      <vt:lpstr>Thank You!</vt:lpstr>
      <vt:lpstr>Bonus Slide – Decaying Dark Matter</vt:lpstr>
      <vt:lpstr>Results – Liquid Xenon/Argon Detectors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Dark Photons – From the Galactic Center to Your Detector</dc:title>
  <dc:creator>Andrew Gustafson</dc:creator>
  <cp:lastModifiedBy>Andrew Gustafson</cp:lastModifiedBy>
  <cp:revision>1</cp:revision>
  <dcterms:created xsi:type="dcterms:W3CDTF">2023-11-30T14:07:41Z</dcterms:created>
  <dcterms:modified xsi:type="dcterms:W3CDTF">2023-12-07T19:12:43Z</dcterms:modified>
</cp:coreProperties>
</file>