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0" r:id="rId4"/>
    <p:sldMasterId id="2147483699" r:id="rId5"/>
    <p:sldMasterId id="2147483711" r:id="rId6"/>
    <p:sldMasterId id="2147483771" r:id="rId7"/>
    <p:sldMasterId id="2147483789" r:id="rId8"/>
  </p:sldMasterIdLst>
  <p:notesMasterIdLst>
    <p:notesMasterId r:id="rId64"/>
  </p:notesMasterIdLst>
  <p:sldIdLst>
    <p:sldId id="292" r:id="rId9"/>
    <p:sldId id="291" r:id="rId10"/>
    <p:sldId id="2145707000" r:id="rId11"/>
    <p:sldId id="2145706988" r:id="rId12"/>
    <p:sldId id="2145706989" r:id="rId13"/>
    <p:sldId id="2147483638" r:id="rId14"/>
    <p:sldId id="2147483639" r:id="rId15"/>
    <p:sldId id="257" r:id="rId16"/>
    <p:sldId id="256" r:id="rId17"/>
    <p:sldId id="276" r:id="rId18"/>
    <p:sldId id="281" r:id="rId19"/>
    <p:sldId id="261" r:id="rId20"/>
    <p:sldId id="271" r:id="rId21"/>
    <p:sldId id="259" r:id="rId22"/>
    <p:sldId id="2145706990" r:id="rId23"/>
    <p:sldId id="2145706999" r:id="rId24"/>
    <p:sldId id="2145706996" r:id="rId25"/>
    <p:sldId id="277" r:id="rId26"/>
    <p:sldId id="279" r:id="rId27"/>
    <p:sldId id="273" r:id="rId28"/>
    <p:sldId id="282" r:id="rId29"/>
    <p:sldId id="283" r:id="rId30"/>
    <p:sldId id="2147483589" r:id="rId31"/>
    <p:sldId id="2147483623" r:id="rId32"/>
    <p:sldId id="296" r:id="rId33"/>
    <p:sldId id="2147483626" r:id="rId34"/>
    <p:sldId id="278" r:id="rId35"/>
    <p:sldId id="315" r:id="rId36"/>
    <p:sldId id="275" r:id="rId37"/>
    <p:sldId id="2145707029" r:id="rId38"/>
    <p:sldId id="2145707025" r:id="rId39"/>
    <p:sldId id="2145707027" r:id="rId40"/>
    <p:sldId id="2145707030" r:id="rId41"/>
    <p:sldId id="265" r:id="rId42"/>
    <p:sldId id="266" r:id="rId43"/>
    <p:sldId id="280" r:id="rId44"/>
    <p:sldId id="2145706991" r:id="rId45"/>
    <p:sldId id="2145707007" r:id="rId46"/>
    <p:sldId id="270" r:id="rId47"/>
    <p:sldId id="2145707013" r:id="rId48"/>
    <p:sldId id="2145707009" r:id="rId49"/>
    <p:sldId id="263" r:id="rId50"/>
    <p:sldId id="262" r:id="rId51"/>
    <p:sldId id="2145707011" r:id="rId52"/>
    <p:sldId id="269" r:id="rId53"/>
    <p:sldId id="2145707010" r:id="rId54"/>
    <p:sldId id="284" r:id="rId55"/>
    <p:sldId id="2147483647" r:id="rId56"/>
    <p:sldId id="2145707012" r:id="rId57"/>
    <p:sldId id="286" r:id="rId58"/>
    <p:sldId id="2145707014" r:id="rId59"/>
    <p:sldId id="287" r:id="rId60"/>
    <p:sldId id="274" r:id="rId61"/>
    <p:sldId id="267" r:id="rId62"/>
    <p:sldId id="285" r:id="rId63"/>
  </p:sldIdLst>
  <p:sldSz cx="12192000" cy="6858000"/>
  <p:notesSz cx="6858000" cy="9144000"/>
  <p:embeddedFontLst>
    <p:embeddedFont>
      <p:font typeface="georgia" panose="02040502050405020303" pitchFamily="18" charset="0"/>
      <p:regular r:id="rId65"/>
      <p:bold r:id="rId66"/>
      <p:italic r:id="rId67"/>
      <p:boldItalic r:id="rId68"/>
    </p:embeddedFont>
    <p:embeddedFont>
      <p:font typeface="Microsoft Sans Serif" panose="020B0604020202020204" pitchFamily="34" charset="0"/>
      <p:regular r:id="rId69"/>
    </p:embeddedFont>
    <p:embeddedFont>
      <p:font typeface="Open Sans" panose="020B0606030504020204" pitchFamily="34" charset="0"/>
      <p:regular r:id="rId70"/>
      <p:bold r:id="rId71"/>
      <p:italic r:id="rId72"/>
      <p:boldItalic r:id="rId73"/>
    </p:embeddedFont>
    <p:embeddedFont>
      <p:font typeface="Open Sans Light" panose="020B0306030504020204" pitchFamily="34" charset="0"/>
      <p:regular r:id="rId74"/>
      <p:italic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F39100-607A-4F1D-9DDB-C1C844A32B40}">
          <p14:sldIdLst>
            <p14:sldId id="292"/>
            <p14:sldId id="291"/>
            <p14:sldId id="2145707000"/>
            <p14:sldId id="2145706988"/>
            <p14:sldId id="2145706989"/>
            <p14:sldId id="2147483638"/>
            <p14:sldId id="2147483639"/>
            <p14:sldId id="257"/>
            <p14:sldId id="256"/>
            <p14:sldId id="276"/>
            <p14:sldId id="281"/>
            <p14:sldId id="261"/>
            <p14:sldId id="271"/>
            <p14:sldId id="259"/>
            <p14:sldId id="2145706990"/>
            <p14:sldId id="2145706999"/>
            <p14:sldId id="2145706996"/>
            <p14:sldId id="277"/>
            <p14:sldId id="279"/>
            <p14:sldId id="273"/>
            <p14:sldId id="282"/>
            <p14:sldId id="283"/>
            <p14:sldId id="2147483589"/>
            <p14:sldId id="2147483623"/>
            <p14:sldId id="296"/>
            <p14:sldId id="2147483626"/>
            <p14:sldId id="278"/>
            <p14:sldId id="315"/>
            <p14:sldId id="275"/>
            <p14:sldId id="2145707029"/>
            <p14:sldId id="2145707025"/>
            <p14:sldId id="2145707027"/>
            <p14:sldId id="2145707030"/>
            <p14:sldId id="265"/>
            <p14:sldId id="266"/>
            <p14:sldId id="280"/>
            <p14:sldId id="2145706991"/>
            <p14:sldId id="2145707007"/>
            <p14:sldId id="270"/>
            <p14:sldId id="2145707013"/>
            <p14:sldId id="2145707009"/>
            <p14:sldId id="263"/>
            <p14:sldId id="262"/>
            <p14:sldId id="2145707011"/>
            <p14:sldId id="269"/>
            <p14:sldId id="2145707010"/>
            <p14:sldId id="284"/>
            <p14:sldId id="2147483647"/>
            <p14:sldId id="2145707012"/>
            <p14:sldId id="286"/>
            <p14:sldId id="2145707014"/>
            <p14:sldId id="287"/>
            <p14:sldId id="274"/>
            <p14:sldId id="267"/>
            <p14:sldId id="285"/>
          </p14:sldIdLst>
        </p14:section>
        <p14:section name="Untitled Section" id="{D2863F0B-787E-47A7-8E35-45404AC548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8C9102-A27B-C7B9-554C-7DE2D95FE1FA}" name="Laura Biven" initials="LB" userId="S::biven@jlab.org::a83f4f61-3080-4401-a078-50989fb5a491" providerId="AD"/>
  <p188:author id="{E1B6B025-3050-C840-544D-D60939612A7B}" name="Conroy, Richard (NIH/OD) [E]" initials="C[" userId="S::conroyri@nih.gov::8ed66883-bdc2-4987-9501-7e02b2db68a6" providerId="AD"/>
  <p188:author id="{1A56DF3E-605A-B3F8-6695-652C3A332704}" name="Cotton, Valerie (NIH/NICHD) [E]" initials="C[" userId="S::cottonva@nih.gov::ee96ea7a-7cc8-4a24-aabd-9fb7e4cf093b" providerId="AD"/>
  <p188:author id="{AE550E63-A16D-F1C6-4275-BC27848FC829}" name="Hsiao, Janey (NIH/OD) [E]" initials="JH" userId="S::hsiaoc2@nih.gov::719d2e11-dd82-49e6-bd9a-9fa92da7be0b" providerId="AD"/>
  <p188:author id="{A0C435D0-DEA4-0138-834C-AA7E2CC26159}" name="Antypas, Katerina B." initials="AKB" userId="S::7832706513@nsf.gov::4ea63584-33dc-4190-9b81-cbabf3271381" providerId="AD"/>
  <p188:author id="{70E9D7D8-C3BF-2AD4-6C6F-EF1C061C63A7}" name="DeBlanc-Knowles, Tess" initials="TD" userId="S::7298986187@nsf.gov::357de3f1-1be7-4c67-bffc-d0458dce6ef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1B33"/>
    <a:srgbClr val="0B1A32"/>
    <a:srgbClr val="0D132D"/>
    <a:srgbClr val="292E45"/>
    <a:srgbClr val="FFFAE1"/>
    <a:srgbClr val="CDD5DD"/>
    <a:srgbClr val="5C72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04DCF2-6E32-4B0A-B212-EB9CD41050A3}" v="1" dt="2025-07-30T11:01:40.0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07" autoAdjust="0"/>
    <p:restoredTop sz="89008" autoAdjust="0"/>
  </p:normalViewPr>
  <p:slideViewPr>
    <p:cSldViewPr snapToGrid="0">
      <p:cViewPr varScale="1">
        <p:scale>
          <a:sx n="65" d="100"/>
          <a:sy n="65" d="100"/>
        </p:scale>
        <p:origin x="1517" y="278"/>
      </p:cViewPr>
      <p:guideLst/>
    </p:cSldViewPr>
  </p:slideViewPr>
  <p:notesTextViewPr>
    <p:cViewPr>
      <p:scale>
        <a:sx n="1" d="1"/>
        <a:sy n="1" d="1"/>
      </p:scale>
      <p:origin x="0" y="0"/>
    </p:cViewPr>
  </p:notesTextViewPr>
  <p:sorterViewPr>
    <p:cViewPr>
      <p:scale>
        <a:sx n="70" d="100"/>
        <a:sy n="70" d="100"/>
      </p:scale>
      <p:origin x="0" y="-8611"/>
    </p:cViewPr>
  </p:sorterViewPr>
  <p:notesViewPr>
    <p:cSldViewPr snapToGrid="0">
      <p:cViewPr varScale="1">
        <p:scale>
          <a:sx n="122" d="100"/>
          <a:sy n="122" d="100"/>
        </p:scale>
        <p:origin x="5004"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font" Target="fonts/font4.fntdata"/><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font" Target="fonts/font10.fntdata"/><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microsoft.com/office/2018/10/relationships/authors" Target="author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font" Target="fonts/font8.fntdata"/><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font" Target="fonts/font3.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font" Target="fonts/font7.fntdata"/><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Biven" userId="a83f4f61-3080-4401-a078-50989fb5a491" providerId="ADAL" clId="{8B04DCF2-6E32-4B0A-B212-EB9CD41050A3}"/>
    <pc:docChg chg="delSld modSld modSection">
      <pc:chgData name="Laura Biven" userId="a83f4f61-3080-4401-a078-50989fb5a491" providerId="ADAL" clId="{8B04DCF2-6E32-4B0A-B212-EB9CD41050A3}" dt="2025-07-30T11:01:44.404" v="21" actId="20577"/>
      <pc:docMkLst>
        <pc:docMk/>
      </pc:docMkLst>
      <pc:sldChg chg="del">
        <pc:chgData name="Laura Biven" userId="a83f4f61-3080-4401-a078-50989fb5a491" providerId="ADAL" clId="{8B04DCF2-6E32-4B0A-B212-EB9CD41050A3}" dt="2025-07-30T11:00:21.916" v="3" actId="47"/>
        <pc:sldMkLst>
          <pc:docMk/>
          <pc:sldMk cId="1834406521" sldId="258"/>
        </pc:sldMkLst>
      </pc:sldChg>
      <pc:sldChg chg="del">
        <pc:chgData name="Laura Biven" userId="a83f4f61-3080-4401-a078-50989fb5a491" providerId="ADAL" clId="{8B04DCF2-6E32-4B0A-B212-EB9CD41050A3}" dt="2025-07-30T11:00:21.916" v="3" actId="47"/>
        <pc:sldMkLst>
          <pc:docMk/>
          <pc:sldMk cId="3244400921" sldId="260"/>
        </pc:sldMkLst>
      </pc:sldChg>
      <pc:sldChg chg="del">
        <pc:chgData name="Laura Biven" userId="a83f4f61-3080-4401-a078-50989fb5a491" providerId="ADAL" clId="{8B04DCF2-6E32-4B0A-B212-EB9CD41050A3}" dt="2025-07-30T10:59:41.962" v="1" actId="47"/>
        <pc:sldMkLst>
          <pc:docMk/>
          <pc:sldMk cId="1826464410" sldId="264"/>
        </pc:sldMkLst>
      </pc:sldChg>
      <pc:sldChg chg="del">
        <pc:chgData name="Laura Biven" userId="a83f4f61-3080-4401-a078-50989fb5a491" providerId="ADAL" clId="{8B04DCF2-6E32-4B0A-B212-EB9CD41050A3}" dt="2025-07-30T11:00:30.821" v="4" actId="47"/>
        <pc:sldMkLst>
          <pc:docMk/>
          <pc:sldMk cId="2832181632" sldId="268"/>
        </pc:sldMkLst>
      </pc:sldChg>
      <pc:sldChg chg="del">
        <pc:chgData name="Laura Biven" userId="a83f4f61-3080-4401-a078-50989fb5a491" providerId="ADAL" clId="{8B04DCF2-6E32-4B0A-B212-EB9CD41050A3}" dt="2025-07-30T11:00:30.821" v="4" actId="47"/>
        <pc:sldMkLst>
          <pc:docMk/>
          <pc:sldMk cId="4276588518" sldId="272"/>
        </pc:sldMkLst>
      </pc:sldChg>
      <pc:sldChg chg="del">
        <pc:chgData name="Laura Biven" userId="a83f4f61-3080-4401-a078-50989fb5a491" providerId="ADAL" clId="{8B04DCF2-6E32-4B0A-B212-EB9CD41050A3}" dt="2025-07-30T11:00:30.821" v="4" actId="47"/>
        <pc:sldMkLst>
          <pc:docMk/>
          <pc:sldMk cId="3983470027" sldId="288"/>
        </pc:sldMkLst>
      </pc:sldChg>
      <pc:sldChg chg="del">
        <pc:chgData name="Laura Biven" userId="a83f4f61-3080-4401-a078-50989fb5a491" providerId="ADAL" clId="{8B04DCF2-6E32-4B0A-B212-EB9CD41050A3}" dt="2025-07-30T11:00:21.916" v="3" actId="47"/>
        <pc:sldMkLst>
          <pc:docMk/>
          <pc:sldMk cId="2902133413" sldId="289"/>
        </pc:sldMkLst>
      </pc:sldChg>
      <pc:sldChg chg="del">
        <pc:chgData name="Laura Biven" userId="a83f4f61-3080-4401-a078-50989fb5a491" providerId="ADAL" clId="{8B04DCF2-6E32-4B0A-B212-EB9CD41050A3}" dt="2025-07-30T11:00:21.916" v="3" actId="47"/>
        <pc:sldMkLst>
          <pc:docMk/>
          <pc:sldMk cId="2905994919" sldId="290"/>
        </pc:sldMkLst>
      </pc:sldChg>
      <pc:sldChg chg="modNotesTx">
        <pc:chgData name="Laura Biven" userId="a83f4f61-3080-4401-a078-50989fb5a491" providerId="ADAL" clId="{8B04DCF2-6E32-4B0A-B212-EB9CD41050A3}" dt="2025-07-30T11:01:44.404" v="21" actId="20577"/>
        <pc:sldMkLst>
          <pc:docMk/>
          <pc:sldMk cId="760647760" sldId="292"/>
        </pc:sldMkLst>
      </pc:sldChg>
      <pc:sldChg chg="del">
        <pc:chgData name="Laura Biven" userId="a83f4f61-3080-4401-a078-50989fb5a491" providerId="ADAL" clId="{8B04DCF2-6E32-4B0A-B212-EB9CD41050A3}" dt="2025-07-30T10:59:52.429" v="2" actId="47"/>
        <pc:sldMkLst>
          <pc:docMk/>
          <pc:sldMk cId="1727216937" sldId="2145706993"/>
        </pc:sldMkLst>
      </pc:sldChg>
      <pc:sldChg chg="del">
        <pc:chgData name="Laura Biven" userId="a83f4f61-3080-4401-a078-50989fb5a491" providerId="ADAL" clId="{8B04DCF2-6E32-4B0A-B212-EB9CD41050A3}" dt="2025-07-30T10:59:36.212" v="0" actId="47"/>
        <pc:sldMkLst>
          <pc:docMk/>
          <pc:sldMk cId="1253420490" sldId="2145707001"/>
        </pc:sldMkLst>
      </pc:sldChg>
      <pc:sldChg chg="del">
        <pc:chgData name="Laura Biven" userId="a83f4f61-3080-4401-a078-50989fb5a491" providerId="ADAL" clId="{8B04DCF2-6E32-4B0A-B212-EB9CD41050A3}" dt="2025-07-30T11:00:30.821" v="4" actId="47"/>
        <pc:sldMkLst>
          <pc:docMk/>
          <pc:sldMk cId="4227266793" sldId="2145707006"/>
        </pc:sldMkLst>
      </pc:sldChg>
      <pc:sldChg chg="del">
        <pc:chgData name="Laura Biven" userId="a83f4f61-3080-4401-a078-50989fb5a491" providerId="ADAL" clId="{8B04DCF2-6E32-4B0A-B212-EB9CD41050A3}" dt="2025-07-30T11:00:21.916" v="3" actId="47"/>
        <pc:sldMkLst>
          <pc:docMk/>
          <pc:sldMk cId="1112758652" sldId="2145707015"/>
        </pc:sldMkLst>
      </pc:sldChg>
      <pc:sldChg chg="del">
        <pc:chgData name="Laura Biven" userId="a83f4f61-3080-4401-a078-50989fb5a491" providerId="ADAL" clId="{8B04DCF2-6E32-4B0A-B212-EB9CD41050A3}" dt="2025-07-30T11:00:21.916" v="3" actId="47"/>
        <pc:sldMkLst>
          <pc:docMk/>
          <pc:sldMk cId="463481775" sldId="2145707016"/>
        </pc:sldMkLst>
      </pc:sldChg>
      <pc:sldChg chg="del">
        <pc:chgData name="Laura Biven" userId="a83f4f61-3080-4401-a078-50989fb5a491" providerId="ADAL" clId="{8B04DCF2-6E32-4B0A-B212-EB9CD41050A3}" dt="2025-07-30T11:00:21.916" v="3" actId="47"/>
        <pc:sldMkLst>
          <pc:docMk/>
          <pc:sldMk cId="2946420834" sldId="2145707017"/>
        </pc:sldMkLst>
      </pc:sldChg>
      <pc:sldChg chg="del">
        <pc:chgData name="Laura Biven" userId="a83f4f61-3080-4401-a078-50989fb5a491" providerId="ADAL" clId="{8B04DCF2-6E32-4B0A-B212-EB9CD41050A3}" dt="2025-07-30T11:00:21.916" v="3" actId="47"/>
        <pc:sldMkLst>
          <pc:docMk/>
          <pc:sldMk cId="4064383422" sldId="2145707018"/>
        </pc:sldMkLst>
      </pc:sldChg>
      <pc:sldChg chg="del">
        <pc:chgData name="Laura Biven" userId="a83f4f61-3080-4401-a078-50989fb5a491" providerId="ADAL" clId="{8B04DCF2-6E32-4B0A-B212-EB9CD41050A3}" dt="2025-07-30T11:00:21.916" v="3" actId="47"/>
        <pc:sldMkLst>
          <pc:docMk/>
          <pc:sldMk cId="13997414" sldId="2147483643"/>
        </pc:sldMkLst>
      </pc:sldChg>
      <pc:sldMasterChg chg="delSldLayout">
        <pc:chgData name="Laura Biven" userId="a83f4f61-3080-4401-a078-50989fb5a491" providerId="ADAL" clId="{8B04DCF2-6E32-4B0A-B212-EB9CD41050A3}" dt="2025-07-30T11:00:21.916" v="3" actId="47"/>
        <pc:sldMasterMkLst>
          <pc:docMk/>
          <pc:sldMasterMk cId="2876144142" sldId="2147483670"/>
        </pc:sldMasterMkLst>
        <pc:sldLayoutChg chg="del">
          <pc:chgData name="Laura Biven" userId="a83f4f61-3080-4401-a078-50989fb5a491" providerId="ADAL" clId="{8B04DCF2-6E32-4B0A-B212-EB9CD41050A3}" dt="2025-07-30T11:00:21.916" v="3" actId="47"/>
          <pc:sldLayoutMkLst>
            <pc:docMk/>
            <pc:sldMasterMk cId="2876144142" sldId="2147483670"/>
            <pc:sldLayoutMk cId="3895671794" sldId="214748368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DDC30C42-F1EA-EA44-9613-5E7947EE8325}" type="datetimeFigureOut">
              <a:rPr lang="en-US" smtClean="0"/>
              <a:pPr/>
              <a:t>7/30/2025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93BBF43-A868-D94C-A9CC-39C296714D2B}" type="slidenum">
              <a:rPr lang="en-US" smtClean="0"/>
              <a:pPr/>
              <a:t>‹#›</a:t>
            </a:fld>
            <a:endParaRPr lang="en-US" dirty="0"/>
          </a:p>
        </p:txBody>
      </p:sp>
    </p:spTree>
    <p:extLst>
      <p:ext uri="{BB962C8B-B14F-4D97-AF65-F5344CB8AC3E}">
        <p14:creationId xmlns:p14="http://schemas.microsoft.com/office/powerpoint/2010/main" val="3855674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ndico.phys.vt.edu/event/66"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B70B3-A8D2-382F-AFA4-508A6B6CF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CE99B-9481-9BC7-4EBF-EE3F3CCA4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8B758E-DF06-4B53-8244-72F31F7395D9}"/>
              </a:ext>
            </a:extLst>
          </p:cNvPr>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mn-cs"/>
                <a:hlinkClick r:id="rId3"/>
              </a:rPr>
              <a:t>https://indico.phys.vt.edu/event/66</a:t>
            </a:r>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50 mins total</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2604D8E-ADD7-92A1-C489-6C4B92236ADF}"/>
              </a:ext>
            </a:extLst>
          </p:cNvPr>
          <p:cNvSpPr>
            <a:spLocks noGrp="1"/>
          </p:cNvSpPr>
          <p:nvPr>
            <p:ph type="sldNum" sz="quarter" idx="5"/>
          </p:nvPr>
        </p:nvSpPr>
        <p:spPr/>
        <p:txBody>
          <a:bodyPr/>
          <a:lstStyle/>
          <a:p>
            <a:fld id="{493BBF43-A868-D94C-A9CC-39C296714D2B}" type="slidenum">
              <a:rPr lang="en-US" smtClean="0"/>
              <a:t>1</a:t>
            </a:fld>
            <a:endParaRPr lang="en-US" dirty="0"/>
          </a:p>
        </p:txBody>
      </p:sp>
    </p:spTree>
    <p:extLst>
      <p:ext uri="{BB962C8B-B14F-4D97-AF65-F5344CB8AC3E}">
        <p14:creationId xmlns:p14="http://schemas.microsoft.com/office/powerpoint/2010/main" val="1789729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27</a:t>
            </a:fld>
            <a:endParaRPr lang="en-US" dirty="0"/>
          </a:p>
        </p:txBody>
      </p:sp>
    </p:spTree>
    <p:extLst>
      <p:ext uri="{BB962C8B-B14F-4D97-AF65-F5344CB8AC3E}">
        <p14:creationId xmlns:p14="http://schemas.microsoft.com/office/powerpoint/2010/main" val="2534062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Template Instructions: </a:t>
            </a:r>
            <a:r>
              <a:rPr lang="en-US"/>
              <a:t>Please leave this slide as is.</a:t>
            </a:r>
          </a:p>
          <a:p>
            <a:endParaRPr lang="en-US">
              <a:cs typeface="Calibri"/>
            </a:endParaRPr>
          </a:p>
          <a:p>
            <a:r>
              <a:rPr lang="en-US">
                <a:cs typeface="Calibri"/>
              </a:rPr>
              <a:t>Another User Facilities slide follows with further detail. Either of the slides could be used, or both.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93856A-75D2-42A6-90A7-46D3019DB1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87799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Capitalizing on integrating across the data lifecycle:  Ecosystem includes instruments where data are born.  </a:t>
            </a:r>
          </a:p>
        </p:txBody>
      </p:sp>
      <p:sp>
        <p:nvSpPr>
          <p:cNvPr id="4" name="Slide Number Placeholder 3"/>
          <p:cNvSpPr>
            <a:spLocks noGrp="1"/>
          </p:cNvSpPr>
          <p:nvPr>
            <p:ph type="sldNum" sz="quarter" idx="5"/>
          </p:nvPr>
        </p:nvSpPr>
        <p:spPr/>
        <p:txBody>
          <a:bodyPr/>
          <a:lstStyle/>
          <a:p>
            <a:fld id="{493BBF43-A868-D94C-A9CC-39C296714D2B}" type="slidenum">
              <a:rPr lang="en-US" smtClean="0"/>
              <a:pPr/>
              <a:t>29</a:t>
            </a:fld>
            <a:endParaRPr lang="en-US" dirty="0"/>
          </a:p>
        </p:txBody>
      </p:sp>
    </p:spTree>
    <p:extLst>
      <p:ext uri="{BB962C8B-B14F-4D97-AF65-F5344CB8AC3E}">
        <p14:creationId xmlns:p14="http://schemas.microsoft.com/office/powerpoint/2010/main" val="3249224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43cfc5256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43cfc5256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3b5c066846_0_1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3b5c066846_0_1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38</a:t>
            </a:fld>
            <a:endParaRPr lang="en-US" dirty="0"/>
          </a:p>
        </p:txBody>
      </p:sp>
    </p:spTree>
    <p:extLst>
      <p:ext uri="{BB962C8B-B14F-4D97-AF65-F5344CB8AC3E}">
        <p14:creationId xmlns:p14="http://schemas.microsoft.com/office/powerpoint/2010/main" val="2705728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D1704-8068-F77D-4527-AA41AFDA3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BC9906-5C14-D332-3321-A5AA157FEA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5E12DE-D8D9-8859-A63F-D926943376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80EB9E-F717-BAA1-9993-B3723D479F33}"/>
              </a:ext>
            </a:extLst>
          </p:cNvPr>
          <p:cNvSpPr>
            <a:spLocks noGrp="1"/>
          </p:cNvSpPr>
          <p:nvPr>
            <p:ph type="sldNum" sz="quarter" idx="5"/>
          </p:nvPr>
        </p:nvSpPr>
        <p:spPr/>
        <p:txBody>
          <a:bodyPr/>
          <a:lstStyle/>
          <a:p>
            <a:fld id="{493BBF43-A868-D94C-A9CC-39C296714D2B}" type="slidenum">
              <a:rPr lang="en-US" smtClean="0"/>
              <a:pPr/>
              <a:t>39</a:t>
            </a:fld>
            <a:endParaRPr lang="en-US" dirty="0"/>
          </a:p>
        </p:txBody>
      </p:sp>
    </p:spTree>
    <p:extLst>
      <p:ext uri="{BB962C8B-B14F-4D97-AF65-F5344CB8AC3E}">
        <p14:creationId xmlns:p14="http://schemas.microsoft.com/office/powerpoint/2010/main" val="2515237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 software stack</a:t>
            </a:r>
          </a:p>
          <a:p>
            <a:r>
              <a:rPr lang="en-US" dirty="0"/>
              <a:t>Think GIS layers for the ecosystem.</a:t>
            </a:r>
          </a:p>
        </p:txBody>
      </p:sp>
      <p:sp>
        <p:nvSpPr>
          <p:cNvPr id="4" name="Slide Number Placeholder 3"/>
          <p:cNvSpPr>
            <a:spLocks noGrp="1"/>
          </p:cNvSpPr>
          <p:nvPr>
            <p:ph type="sldNum" sz="quarter" idx="5"/>
          </p:nvPr>
        </p:nvSpPr>
        <p:spPr/>
        <p:txBody>
          <a:bodyPr/>
          <a:lstStyle/>
          <a:p>
            <a:fld id="{493BBF43-A868-D94C-A9CC-39C296714D2B}" type="slidenum">
              <a:rPr lang="en-US" smtClean="0"/>
              <a:pPr/>
              <a:t>41</a:t>
            </a:fld>
            <a:endParaRPr lang="en-US" dirty="0"/>
          </a:p>
        </p:txBody>
      </p:sp>
    </p:spTree>
    <p:extLst>
      <p:ext uri="{BB962C8B-B14F-4D97-AF65-F5344CB8AC3E}">
        <p14:creationId xmlns:p14="http://schemas.microsoft.com/office/powerpoint/2010/main" val="544005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https://www.niso.org/niso-io/2024/08/national-pid-strategies </a:t>
            </a:r>
          </a:p>
        </p:txBody>
      </p:sp>
      <p:sp>
        <p:nvSpPr>
          <p:cNvPr id="4" name="Slide Number Placeholder 3"/>
          <p:cNvSpPr>
            <a:spLocks noGrp="1"/>
          </p:cNvSpPr>
          <p:nvPr>
            <p:ph type="sldNum" sz="quarter" idx="5"/>
          </p:nvPr>
        </p:nvSpPr>
        <p:spPr/>
        <p:txBody>
          <a:bodyPr/>
          <a:lstStyle/>
          <a:p>
            <a:fld id="{493BBF43-A868-D94C-A9CC-39C296714D2B}" type="slidenum">
              <a:rPr lang="en-US" smtClean="0"/>
              <a:pPr/>
              <a:t>42</a:t>
            </a:fld>
            <a:endParaRPr lang="en-US" dirty="0"/>
          </a:p>
        </p:txBody>
      </p:sp>
    </p:spTree>
    <p:extLst>
      <p:ext uri="{BB962C8B-B14F-4D97-AF65-F5344CB8AC3E}">
        <p14:creationId xmlns:p14="http://schemas.microsoft.com/office/powerpoint/2010/main" val="1155870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C1F3C-D95F-E57C-6C8B-66B862584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08684-03BE-50B9-F031-0A19C5D251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70C434-B80F-9147-0BEC-EDF168AC0F2F}"/>
              </a:ext>
            </a:extLst>
          </p:cNvPr>
          <p:cNvSpPr>
            <a:spLocks noGrp="1"/>
          </p:cNvSpPr>
          <p:nvPr>
            <p:ph type="body" idx="1"/>
          </p:nvPr>
        </p:nvSpPr>
        <p:spPr/>
        <p:txBody>
          <a:bodyPr/>
          <a:lstStyle/>
          <a:p>
            <a:r>
              <a:rPr lang="en-US" dirty="0"/>
              <a:t>https://www.nitrd.gov/pubs/NITRD-BDIWG-Workshop-FSDRs-2022.pdf </a:t>
            </a:r>
          </a:p>
        </p:txBody>
      </p:sp>
      <p:sp>
        <p:nvSpPr>
          <p:cNvPr id="4" name="Slide Number Placeholder 3">
            <a:extLst>
              <a:ext uri="{FF2B5EF4-FFF2-40B4-BE49-F238E27FC236}">
                <a16:creationId xmlns:a16="http://schemas.microsoft.com/office/drawing/2014/main" id="{64199AEE-BC93-03B9-AED2-876DE6497C10}"/>
              </a:ext>
            </a:extLst>
          </p:cNvPr>
          <p:cNvSpPr>
            <a:spLocks noGrp="1"/>
          </p:cNvSpPr>
          <p:nvPr>
            <p:ph type="sldNum" sz="quarter" idx="5"/>
          </p:nvPr>
        </p:nvSpPr>
        <p:spPr/>
        <p:txBody>
          <a:bodyPr/>
          <a:lstStyle/>
          <a:p>
            <a:fld id="{493BBF43-A868-D94C-A9CC-39C296714D2B}" type="slidenum">
              <a:rPr lang="en-US" smtClean="0"/>
              <a:pPr/>
              <a:t>48</a:t>
            </a:fld>
            <a:endParaRPr lang="en-US" dirty="0"/>
          </a:p>
        </p:txBody>
      </p:sp>
    </p:spTree>
    <p:extLst>
      <p:ext uri="{BB962C8B-B14F-4D97-AF65-F5344CB8AC3E}">
        <p14:creationId xmlns:p14="http://schemas.microsoft.com/office/powerpoint/2010/main" val="4290059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DC67C-E574-1BC5-0CFD-042D903554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AF7632-4F01-0A4B-CF63-EFB4055AC5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57984-03D1-1749-F6BE-53AACB853195}"/>
              </a:ext>
            </a:extLst>
          </p:cNvPr>
          <p:cNvSpPr>
            <a:spLocks noGrp="1"/>
          </p:cNvSpPr>
          <p:nvPr>
            <p:ph type="body" idx="1"/>
          </p:nvPr>
        </p:nvSpPr>
        <p:spPr/>
        <p:txBody>
          <a:bodyPr/>
          <a:lstStyle/>
          <a:p>
            <a:pPr algn="l">
              <a:buFont typeface="Arial" panose="020B0604020202020204" pitchFamily="34" charset="0"/>
              <a:buNone/>
            </a:pPr>
            <a:endParaRPr lang="en-US" dirty="0">
              <a:latin typeface="Arial" panose="020B0604020202020204" pitchFamily="34" charset="0"/>
              <a:cs typeface="Arial" panose="020B0604020202020204" pitchFamily="34" charset="0"/>
            </a:endParaRPr>
          </a:p>
          <a:p>
            <a:pPr algn="l">
              <a:buFont typeface="Arial" panose="020B0604020202020204" pitchFamily="34" charset="0"/>
              <a:buNone/>
            </a:pPr>
            <a:endParaRPr lang="en-US" b="0" i="0" u="none" strike="noStrike" dirty="0">
              <a:solidFill>
                <a:srgbClr val="000000"/>
              </a:solidFill>
              <a:effectLst/>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B1944017-B19E-B50E-E1E7-35B055022CD1}"/>
              </a:ext>
            </a:extLst>
          </p:cNvPr>
          <p:cNvSpPr>
            <a:spLocks noGrp="1"/>
          </p:cNvSpPr>
          <p:nvPr>
            <p:ph type="sldNum" sz="quarter" idx="5"/>
          </p:nvPr>
        </p:nvSpPr>
        <p:spPr/>
        <p:txBody>
          <a:bodyPr/>
          <a:lstStyle/>
          <a:p>
            <a:fld id="{493BBF43-A868-D94C-A9CC-39C296714D2B}" type="slidenum">
              <a:rPr lang="en-US" smtClean="0"/>
              <a:t>2</a:t>
            </a:fld>
            <a:endParaRPr lang="en-US" dirty="0"/>
          </a:p>
        </p:txBody>
      </p:sp>
    </p:spTree>
    <p:extLst>
      <p:ext uri="{BB962C8B-B14F-4D97-AF65-F5344CB8AC3E}">
        <p14:creationId xmlns:p14="http://schemas.microsoft.com/office/powerpoint/2010/main" val="1653708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https://www.osti.gov/stip/about/supporting-documentation/2411C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0954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my definition. Let me know what you think!</a:t>
            </a:r>
          </a:p>
          <a:p>
            <a:endParaRPr lang="en-US" dirty="0"/>
          </a:p>
          <a:p>
            <a:r>
              <a:rPr lang="en-US" dirty="0"/>
              <a:t>Add robust</a:t>
            </a: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16</a:t>
            </a:fld>
            <a:endParaRPr lang="en-US" dirty="0"/>
          </a:p>
        </p:txBody>
      </p:sp>
    </p:spTree>
    <p:extLst>
      <p:ext uri="{BB962C8B-B14F-4D97-AF65-F5344CB8AC3E}">
        <p14:creationId xmlns:p14="http://schemas.microsoft.com/office/powerpoint/2010/main" val="2689813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17</a:t>
            </a:fld>
            <a:endParaRPr lang="en-US" dirty="0"/>
          </a:p>
        </p:txBody>
      </p:sp>
    </p:spTree>
    <p:extLst>
      <p:ext uri="{BB962C8B-B14F-4D97-AF65-F5344CB8AC3E}">
        <p14:creationId xmlns:p14="http://schemas.microsoft.com/office/powerpoint/2010/main" val="3523035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Integrating controlled access data</a:t>
            </a:r>
          </a:p>
          <a:p>
            <a:r>
              <a:rPr lang="en-US" dirty="0"/>
              <a:t>Correcting artificial siloes for genomics data</a:t>
            </a:r>
          </a:p>
        </p:txBody>
      </p:sp>
      <p:sp>
        <p:nvSpPr>
          <p:cNvPr id="4" name="Slide Number Placeholder 3"/>
          <p:cNvSpPr>
            <a:spLocks noGrp="1"/>
          </p:cNvSpPr>
          <p:nvPr>
            <p:ph type="sldNum" sz="quarter" idx="5"/>
          </p:nvPr>
        </p:nvSpPr>
        <p:spPr/>
        <p:txBody>
          <a:bodyPr/>
          <a:lstStyle/>
          <a:p>
            <a:fld id="{493BBF43-A868-D94C-A9CC-39C296714D2B}" type="slidenum">
              <a:rPr lang="en-US" smtClean="0"/>
              <a:pPr/>
              <a:t>20</a:t>
            </a:fld>
            <a:endParaRPr lang="en-US" dirty="0"/>
          </a:p>
        </p:txBody>
      </p:sp>
    </p:spTree>
    <p:extLst>
      <p:ext uri="{BB962C8B-B14F-4D97-AF65-F5344CB8AC3E}">
        <p14:creationId xmlns:p14="http://schemas.microsoft.com/office/powerpoint/2010/main" val="41583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Democratizing access to data, compute, AI resources</a:t>
            </a:r>
          </a:p>
        </p:txBody>
      </p:sp>
      <p:sp>
        <p:nvSpPr>
          <p:cNvPr id="4" name="Slide Number Placeholder 3"/>
          <p:cNvSpPr>
            <a:spLocks noGrp="1"/>
          </p:cNvSpPr>
          <p:nvPr>
            <p:ph type="sldNum" sz="quarter" idx="5"/>
          </p:nvPr>
        </p:nvSpPr>
        <p:spPr/>
        <p:txBody>
          <a:bodyPr/>
          <a:lstStyle/>
          <a:p>
            <a:fld id="{493BBF43-A868-D94C-A9CC-39C296714D2B}" type="slidenum">
              <a:rPr lang="en-US" smtClean="0"/>
              <a:pPr/>
              <a:t>23</a:t>
            </a:fld>
            <a:endParaRPr lang="en-US" dirty="0"/>
          </a:p>
        </p:txBody>
      </p:sp>
    </p:spTree>
    <p:extLst>
      <p:ext uri="{BB962C8B-B14F-4D97-AF65-F5344CB8AC3E}">
        <p14:creationId xmlns:p14="http://schemas.microsoft.com/office/powerpoint/2010/main" val="3615461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94021-662C-6F65-6011-989D0065B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D887C8-9629-06AD-2F49-55CE058CE2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F1B166-07B6-9D3E-8E61-34280F6FC24B}"/>
              </a:ext>
            </a:extLst>
          </p:cNvPr>
          <p:cNvSpPr>
            <a:spLocks noGrp="1"/>
          </p:cNvSpPr>
          <p:nvPr>
            <p:ph type="body" idx="1"/>
          </p:nvPr>
        </p:nvSpPr>
        <p:spPr/>
        <p:txBody>
          <a:bodyPr/>
          <a:lstStyle/>
          <a:p>
            <a:r>
              <a:rPr lang="en-US">
                <a:highlight>
                  <a:srgbClr val="FFFF00"/>
                </a:highlight>
                <a:latin typeface="+mn-lt"/>
              </a:rPr>
              <a:t>The demand for access to computing, data, models and user training is </a:t>
            </a:r>
            <a:r>
              <a:rPr lang="en-US" b="1">
                <a:highlight>
                  <a:srgbClr val="FFFF00"/>
                </a:highlight>
                <a:latin typeface="+mn-lt"/>
              </a:rPr>
              <a:t>high and growing </a:t>
            </a:r>
            <a:r>
              <a:rPr lang="en-US">
                <a:highlight>
                  <a:srgbClr val="FFFF00"/>
                </a:highlight>
                <a:latin typeface="+mn-lt"/>
              </a:rPr>
              <a:t>– NSF alone made 17,000 awards to AI related projects in the past 3 years</a:t>
            </a:r>
            <a:endParaRPr lang="en-US"/>
          </a:p>
        </p:txBody>
      </p:sp>
      <p:sp>
        <p:nvSpPr>
          <p:cNvPr id="4" name="Slide Number Placeholder 3">
            <a:extLst>
              <a:ext uri="{FF2B5EF4-FFF2-40B4-BE49-F238E27FC236}">
                <a16:creationId xmlns:a16="http://schemas.microsoft.com/office/drawing/2014/main" id="{36EBC8DD-9617-BFE9-D2D3-1D0679407C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924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F9158-9FC9-635E-6DA4-16AEDE0BFE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AC5420-DA8A-A6D7-6588-097364FA32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7404E-CB50-EF7A-B7AE-1560CDBD07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F6F5E3-9851-618B-C437-05D2B17325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504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F14DA4-6BD3-41D0-ED7B-F5CF63D8E02B}"/>
              </a:ext>
            </a:extLst>
          </p:cNvPr>
          <p:cNvSpPr>
            <a:spLocks noGrp="1"/>
          </p:cNvSpPr>
          <p:nvPr>
            <p:ph type="pic" sz="quarter" idx="12"/>
          </p:nvPr>
        </p:nvSpPr>
        <p:spPr>
          <a:xfrm>
            <a:off x="5387975" y="0"/>
            <a:ext cx="6804025"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331417" y="2125014"/>
            <a:ext cx="6297984" cy="919032"/>
          </a:xfrm>
        </p:spPr>
        <p:txBody>
          <a:bodyPr anchor="b">
            <a:no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331416" y="3047266"/>
            <a:ext cx="6559241" cy="529861"/>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12">
            <a:extLst>
              <a:ext uri="{FF2B5EF4-FFF2-40B4-BE49-F238E27FC236}">
                <a16:creationId xmlns:a16="http://schemas.microsoft.com/office/drawing/2014/main" id="{25E06F63-AE6B-E540-C04D-8905B2EFD5BF}"/>
              </a:ext>
            </a:extLst>
          </p:cNvPr>
          <p:cNvSpPr>
            <a:spLocks noGrp="1"/>
          </p:cNvSpPr>
          <p:nvPr>
            <p:ph type="body" sz="quarter" idx="10"/>
          </p:nvPr>
        </p:nvSpPr>
        <p:spPr>
          <a:xfrm>
            <a:off x="1096963" y="4244658"/>
            <a:ext cx="5999008" cy="529861"/>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2BCBF152-3CD9-3B8D-5C6A-83D9FE6F56E6}"/>
              </a:ext>
            </a:extLst>
          </p:cNvPr>
          <p:cNvSpPr>
            <a:spLocks noGrp="1"/>
          </p:cNvSpPr>
          <p:nvPr>
            <p:ph type="body" sz="quarter" idx="11"/>
          </p:nvPr>
        </p:nvSpPr>
        <p:spPr>
          <a:xfrm>
            <a:off x="1096963" y="4775200"/>
            <a:ext cx="5999162" cy="501650"/>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319460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ody Slide - 1 Right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Footer Placeholder 5">
            <a:extLst>
              <a:ext uri="{FF2B5EF4-FFF2-40B4-BE49-F238E27FC236}">
                <a16:creationId xmlns:a16="http://schemas.microsoft.com/office/drawing/2014/main" id="{AA5FB620-142D-2BE0-8116-9FAAA7F693F3}"/>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8" name="Slide Number Placeholder 6">
            <a:extLst>
              <a:ext uri="{FF2B5EF4-FFF2-40B4-BE49-F238E27FC236}">
                <a16:creationId xmlns:a16="http://schemas.microsoft.com/office/drawing/2014/main" id="{85A35A3C-EFCE-E977-5D10-513BA05CDEAB}"/>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2" name="Date Placeholder 4">
            <a:extLst>
              <a:ext uri="{FF2B5EF4-FFF2-40B4-BE49-F238E27FC236}">
                <a16:creationId xmlns:a16="http://schemas.microsoft.com/office/drawing/2014/main" id="{FD481F92-CD79-AD15-7CA5-87C78AC695BF}"/>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CAADF119-FBE4-4B30-887E-7063E5FE77D4}" type="datetime1">
              <a:rPr lang="en-US" smtClean="0"/>
              <a:t>7/30/2025</a:t>
            </a:fld>
            <a:endParaRPr lang="en-US" dirty="0"/>
          </a:p>
        </p:txBody>
      </p:sp>
      <p:pic>
        <p:nvPicPr>
          <p:cNvPr id="13" name="Picture 12">
            <a:extLst>
              <a:ext uri="{FF2B5EF4-FFF2-40B4-BE49-F238E27FC236}">
                <a16:creationId xmlns:a16="http://schemas.microsoft.com/office/drawing/2014/main" id="{EDB17564-960C-4BE2-AE3B-9E042530B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8691387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and Bullets@@TITU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975" y="102907"/>
            <a:ext cx="10474900" cy="754343"/>
          </a:xfrm>
        </p:spPr>
        <p:txBody>
          <a:bodyPr anchor="ctr"/>
          <a:lstStyle>
            <a:lvl1pPr algn="l" defTabSz="914400" rtl="0" eaLnBrk="1" latinLnBrk="0" hangingPunct="1">
              <a:lnSpc>
                <a:spcPct val="90000"/>
              </a:lnSpc>
              <a:spcBef>
                <a:spcPct val="0"/>
              </a:spcBef>
              <a:buNone/>
              <a:defRPr lang="en-US" sz="3600" b="0" i="0" kern="1200" dirty="0">
                <a:solidFill>
                  <a:srgbClr val="00569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hasCustomPrompt="1"/>
          </p:nvPr>
        </p:nvSpPr>
        <p:spPr>
          <a:xfrm>
            <a:off x="603250" y="1397000"/>
            <a:ext cx="10699750" cy="4530990"/>
          </a:xfrm>
          <a:prstGeom prst="rect">
            <a:avLst/>
          </a:prstGeom>
        </p:spPr>
        <p:txBody>
          <a:bodyPr/>
          <a:lstStyle>
            <a:lvl1pPr>
              <a:spcAft>
                <a:spcPts val="0"/>
              </a:spcAft>
              <a:defRPr>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533393" indent="-342900">
              <a:spcAft>
                <a:spcPts val="0"/>
              </a:spcAft>
              <a:buFont typeface="Arial" panose="020B0604020202020204" pitchFamily="34" charset="0"/>
              <a:buChar char="•"/>
              <a:defRPr>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723885" indent="-342900">
              <a:spcAft>
                <a:spcPts val="0"/>
              </a:spcAft>
              <a:buFont typeface="Arial" panose="020B0604020202020204" pitchFamily="34" charset="0"/>
              <a:buChar char="•"/>
              <a:defRPr>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914378" indent="-342900">
              <a:spcAft>
                <a:spcPts val="0"/>
              </a:spcAft>
              <a:buFont typeface="Arial" panose="020B0604020202020204" pitchFamily="34" charset="0"/>
              <a:buChar char="•"/>
              <a:defRPr>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104870" indent="-342900">
              <a:spcAft>
                <a:spcPts val="0"/>
              </a:spcAft>
              <a:buFont typeface="Arial" panose="020B0604020202020204" pitchFamily="34" charset="0"/>
              <a:buChar char="•"/>
              <a:defRPr>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0908"/>
            <a:ext cx="1123183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a:off x="1392226" y="-108858"/>
            <a:ext cx="0" cy="0"/>
          </a:xfrm>
          <a:prstGeom prst="rect">
            <a:avLst/>
          </a:prstGeom>
          <a:noFill/>
        </p:spPr>
        <p:txBody>
          <a:bodyPr wrap="none" rtlCol="0">
            <a:noAutofit/>
          </a:bodyPr>
          <a:lstStyle/>
          <a:p>
            <a:endParaRPr lang="en-US" sz="1500"/>
          </a:p>
        </p:txBody>
      </p:sp>
      <p:sp>
        <p:nvSpPr>
          <p:cNvPr id="4" name="Slide Number Placeholder 4">
            <a:extLst>
              <a:ext uri="{FF2B5EF4-FFF2-40B4-BE49-F238E27FC236}">
                <a16:creationId xmlns:a16="http://schemas.microsoft.com/office/drawing/2014/main" id="{749CA3E5-D65D-C680-9164-18FAA3AFBDD2}"/>
              </a:ext>
            </a:extLst>
          </p:cNvPr>
          <p:cNvSpPr txBox="1">
            <a:spLocks/>
          </p:cNvSpPr>
          <p:nvPr userDrawn="1"/>
        </p:nvSpPr>
        <p:spPr>
          <a:xfrm>
            <a:off x="445975" y="6389968"/>
            <a:ext cx="2411186" cy="365125"/>
          </a:xfrm>
          <a:prstGeom prst="rect">
            <a:avLst/>
          </a:prstGeom>
        </p:spPr>
        <p:txBody>
          <a:bodyPr vert="horz" lIns="91440" tIns="45720" rIns="91440" bIns="45720" rtlCol="0" anchor="ctr"/>
          <a:lstStyle>
            <a:defPPr>
              <a:defRPr lang="en-US"/>
            </a:defPPr>
            <a:lvl1pPr marL="0" algn="r" defTabSz="914400" rtl="0" eaLnBrk="1" latinLnBrk="0" hangingPunct="1">
              <a:defRPr sz="75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0">
                <a:solidFill>
                  <a:srgbClr val="92D050"/>
                </a:solidFill>
                <a:latin typeface="Open Sans Light" panose="020B0606030504020204" pitchFamily="34" charset="0"/>
                <a:ea typeface="Open Sans Light" panose="020B0606030504020204" pitchFamily="34" charset="0"/>
                <a:cs typeface="Open Sans Light" panose="020B0606030504020204" pitchFamily="34" charset="0"/>
              </a:rPr>
              <a:t>NAIRR Pilot</a:t>
            </a:r>
          </a:p>
        </p:txBody>
      </p:sp>
    </p:spTree>
    <p:extLst>
      <p:ext uri="{BB962C8B-B14F-4D97-AF65-F5344CB8AC3E}">
        <p14:creationId xmlns:p14="http://schemas.microsoft.com/office/powerpoint/2010/main" val="459338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nd Bullets@@TITU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975" y="102907"/>
            <a:ext cx="10474900" cy="754343"/>
          </a:xfrm>
        </p:spPr>
        <p:txBody>
          <a:bodyPr anchor="ctr"/>
          <a:lstStyle>
            <a:lvl1pPr algn="l" defTabSz="914400" rtl="0" eaLnBrk="1" latinLnBrk="0" hangingPunct="1">
              <a:lnSpc>
                <a:spcPct val="90000"/>
              </a:lnSpc>
              <a:spcBef>
                <a:spcPct val="0"/>
              </a:spcBef>
              <a:buNone/>
              <a:defRPr lang="en-US" sz="3600" b="0" i="0" kern="1200" dirty="0">
                <a:solidFill>
                  <a:srgbClr val="00569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0908"/>
            <a:ext cx="1123183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a:off x="1392226" y="-108858"/>
            <a:ext cx="0" cy="0"/>
          </a:xfrm>
          <a:prstGeom prst="rect">
            <a:avLst/>
          </a:prstGeom>
          <a:noFill/>
        </p:spPr>
        <p:txBody>
          <a:bodyPr wrap="none" rtlCol="0">
            <a:noAutofit/>
          </a:bodyPr>
          <a:lstStyle/>
          <a:p>
            <a:endParaRPr lang="en-US" sz="1500"/>
          </a:p>
        </p:txBody>
      </p:sp>
      <p:pic>
        <p:nvPicPr>
          <p:cNvPr id="8" name="Picture 7" descr="Network Technology Background">
            <a:extLst>
              <a:ext uri="{FF2B5EF4-FFF2-40B4-BE49-F238E27FC236}">
                <a16:creationId xmlns:a16="http://schemas.microsoft.com/office/drawing/2014/main" id="{F98F6079-FCE6-F009-2D46-C0E9250657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236" y="6269248"/>
            <a:ext cx="12275127" cy="606563"/>
          </a:xfrm>
          <a:prstGeom prst="rect">
            <a:avLst/>
          </a:prstGeom>
        </p:spPr>
      </p:pic>
      <p:sp>
        <p:nvSpPr>
          <p:cNvPr id="4" name="Slide Number Placeholder 4">
            <a:extLst>
              <a:ext uri="{FF2B5EF4-FFF2-40B4-BE49-F238E27FC236}">
                <a16:creationId xmlns:a16="http://schemas.microsoft.com/office/drawing/2014/main" id="{749CA3E5-D65D-C680-9164-18FAA3AFBDD2}"/>
              </a:ext>
            </a:extLst>
          </p:cNvPr>
          <p:cNvSpPr txBox="1">
            <a:spLocks/>
          </p:cNvSpPr>
          <p:nvPr userDrawn="1"/>
        </p:nvSpPr>
        <p:spPr>
          <a:xfrm>
            <a:off x="445975" y="6389968"/>
            <a:ext cx="2411186" cy="365125"/>
          </a:xfrm>
          <a:prstGeom prst="rect">
            <a:avLst/>
          </a:prstGeom>
        </p:spPr>
        <p:txBody>
          <a:bodyPr vert="horz" lIns="91440" tIns="45720" rIns="91440" bIns="45720" rtlCol="0" anchor="ctr"/>
          <a:lstStyle>
            <a:defPPr>
              <a:defRPr lang="en-US"/>
            </a:defPPr>
            <a:lvl1pPr marL="0" algn="r" defTabSz="914400" rtl="0" eaLnBrk="1" latinLnBrk="0" hangingPunct="1">
              <a:defRPr sz="75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0">
                <a:solidFill>
                  <a:srgbClr val="92D050"/>
                </a:solidFill>
                <a:latin typeface="Open Sans Light" panose="020B0606030504020204" pitchFamily="34" charset="0"/>
                <a:ea typeface="Open Sans Light" panose="020B0606030504020204" pitchFamily="34" charset="0"/>
                <a:cs typeface="Open Sans Light" panose="020B0606030504020204" pitchFamily="34" charset="0"/>
              </a:rPr>
              <a:t>NAIRR Pilot</a:t>
            </a:r>
          </a:p>
        </p:txBody>
      </p:sp>
    </p:spTree>
    <p:extLst>
      <p:ext uri="{BB962C8B-B14F-4D97-AF65-F5344CB8AC3E}">
        <p14:creationId xmlns:p14="http://schemas.microsoft.com/office/powerpoint/2010/main" val="1367130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_Title and Bullets@@TITU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975" y="102907"/>
            <a:ext cx="10474900" cy="754343"/>
          </a:xfrm>
        </p:spPr>
        <p:txBody>
          <a:bodyPr anchor="ctr"/>
          <a:lstStyle>
            <a:lvl1pPr algn="l" defTabSz="914400" rtl="0" eaLnBrk="1" latinLnBrk="0" hangingPunct="1">
              <a:lnSpc>
                <a:spcPct val="90000"/>
              </a:lnSpc>
              <a:spcBef>
                <a:spcPct val="0"/>
              </a:spcBef>
              <a:buNone/>
              <a:defRPr lang="en-US" sz="3600" b="0" i="0" kern="1200" dirty="0">
                <a:solidFill>
                  <a:srgbClr val="00569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0908"/>
            <a:ext cx="1123183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a:off x="1392226" y="-108858"/>
            <a:ext cx="0" cy="0"/>
          </a:xfrm>
          <a:prstGeom prst="rect">
            <a:avLst/>
          </a:prstGeom>
          <a:noFill/>
        </p:spPr>
        <p:txBody>
          <a:bodyPr wrap="none" rtlCol="0">
            <a:noAutofit/>
          </a:bodyPr>
          <a:lstStyle/>
          <a:p>
            <a:endParaRPr lang="en-US" sz="1500"/>
          </a:p>
        </p:txBody>
      </p:sp>
      <p:pic>
        <p:nvPicPr>
          <p:cNvPr id="8" name="Picture 7" descr="Network Technology Background">
            <a:extLst>
              <a:ext uri="{FF2B5EF4-FFF2-40B4-BE49-F238E27FC236}">
                <a16:creationId xmlns:a16="http://schemas.microsoft.com/office/drawing/2014/main" id="{F98F6079-FCE6-F009-2D46-C0E9250657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236" y="6269248"/>
            <a:ext cx="12275127" cy="606563"/>
          </a:xfrm>
          <a:prstGeom prst="rect">
            <a:avLst/>
          </a:prstGeom>
        </p:spPr>
      </p:pic>
      <p:sp>
        <p:nvSpPr>
          <p:cNvPr id="4" name="Slide Number Placeholder 4">
            <a:extLst>
              <a:ext uri="{FF2B5EF4-FFF2-40B4-BE49-F238E27FC236}">
                <a16:creationId xmlns:a16="http://schemas.microsoft.com/office/drawing/2014/main" id="{749CA3E5-D65D-C680-9164-18FAA3AFBDD2}"/>
              </a:ext>
            </a:extLst>
          </p:cNvPr>
          <p:cNvSpPr txBox="1">
            <a:spLocks/>
          </p:cNvSpPr>
          <p:nvPr userDrawn="1"/>
        </p:nvSpPr>
        <p:spPr>
          <a:xfrm>
            <a:off x="575515" y="6405561"/>
            <a:ext cx="2411186" cy="365125"/>
          </a:xfrm>
          <a:prstGeom prst="rect">
            <a:avLst/>
          </a:prstGeom>
        </p:spPr>
        <p:txBody>
          <a:bodyPr vert="horz" lIns="91440" tIns="45720" rIns="91440" bIns="45720" rtlCol="0" anchor="ctr"/>
          <a:lstStyle>
            <a:defPPr>
              <a:defRPr lang="en-US"/>
            </a:defPPr>
            <a:lvl1pPr marL="0" algn="r" defTabSz="914400" rtl="0" eaLnBrk="1" latinLnBrk="0" hangingPunct="1">
              <a:defRPr sz="75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0">
                <a:solidFill>
                  <a:srgbClr val="92D050"/>
                </a:solidFill>
                <a:latin typeface="Open Sans Light" panose="020B0606030504020204" pitchFamily="34" charset="0"/>
                <a:ea typeface="Open Sans Light" panose="020B0606030504020204" pitchFamily="34" charset="0"/>
                <a:cs typeface="Open Sans Light" panose="020B0606030504020204" pitchFamily="34" charset="0"/>
              </a:rPr>
              <a:t>NAIRR Pilot</a:t>
            </a:r>
          </a:p>
        </p:txBody>
      </p:sp>
      <p:pic>
        <p:nvPicPr>
          <p:cNvPr id="6" name="Picture 2" descr="NSF_Official_logo_High_Res_1200ppi">
            <a:extLst>
              <a:ext uri="{FF2B5EF4-FFF2-40B4-BE49-F238E27FC236}">
                <a16:creationId xmlns:a16="http://schemas.microsoft.com/office/drawing/2014/main" id="{FB36CA3A-488E-7550-DE99-8492185EAD6B}"/>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426" y="6265438"/>
            <a:ext cx="645372" cy="645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163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62"/>
        <p:cNvGrpSpPr/>
        <p:nvPr/>
      </p:nvGrpSpPr>
      <p:grpSpPr>
        <a:xfrm>
          <a:off x="0" y="0"/>
          <a:ext cx="0" cy="0"/>
          <a:chOff x="0" y="0"/>
          <a:chExt cx="0" cy="0"/>
        </a:xfrm>
      </p:grpSpPr>
      <p:cxnSp>
        <p:nvCxnSpPr>
          <p:cNvPr id="63" name="Google Shape;63;p15"/>
          <p:cNvCxnSpPr/>
          <p:nvPr/>
        </p:nvCxnSpPr>
        <p:spPr>
          <a:xfrm>
            <a:off x="-6184" y="3693255"/>
            <a:ext cx="6380000" cy="0"/>
          </a:xfrm>
          <a:prstGeom prst="straightConnector1">
            <a:avLst/>
          </a:prstGeom>
          <a:noFill/>
          <a:ln w="19050" cap="flat" cmpd="sng">
            <a:solidFill>
              <a:srgbClr val="1B75BA"/>
            </a:solidFill>
            <a:prstDash val="solid"/>
            <a:miter lim="800000"/>
            <a:headEnd type="none" w="sm" len="sm"/>
            <a:tailEnd type="none" w="sm" len="sm"/>
          </a:ln>
        </p:spPr>
      </p:cxnSp>
      <p:pic>
        <p:nvPicPr>
          <p:cNvPr id="64" name="Google Shape;64;p15"/>
          <p:cNvPicPr preferRelativeResize="0"/>
          <p:nvPr/>
        </p:nvPicPr>
        <p:blipFill rotWithShape="1">
          <a:blip r:embed="rId2">
            <a:alphaModFix/>
          </a:blip>
          <a:srcRect l="2851" t="-5470" r="25319" b="5470"/>
          <a:stretch/>
        </p:blipFill>
        <p:spPr>
          <a:xfrm>
            <a:off x="6553200" y="-1"/>
            <a:ext cx="5638800" cy="6858001"/>
          </a:xfrm>
          <a:prstGeom prst="rect">
            <a:avLst/>
          </a:prstGeom>
          <a:noFill/>
          <a:ln>
            <a:noFill/>
          </a:ln>
        </p:spPr>
      </p:pic>
      <p:sp>
        <p:nvSpPr>
          <p:cNvPr id="65" name="Google Shape;65;p15"/>
          <p:cNvSpPr txBox="1">
            <a:spLocks noGrp="1"/>
          </p:cNvSpPr>
          <p:nvPr>
            <p:ph type="title"/>
          </p:nvPr>
        </p:nvSpPr>
        <p:spPr>
          <a:xfrm>
            <a:off x="549933" y="2880233"/>
            <a:ext cx="5858400" cy="708400"/>
          </a:xfrm>
          <a:prstGeom prst="rect">
            <a:avLst/>
          </a:prstGeom>
        </p:spPr>
        <p:txBody>
          <a:bodyPr spcFirstLastPara="1" wrap="square" lIns="68575" tIns="34275" rIns="68575" bIns="34275" anchor="ctr" anchorCtr="0">
            <a:normAutofit/>
          </a:bodyPr>
          <a:lstStyle>
            <a:lvl1pPr lvl="0">
              <a:spcBef>
                <a:spcPts val="0"/>
              </a:spcBef>
              <a:spcAft>
                <a:spcPts val="0"/>
              </a:spcAft>
              <a:buSzPts val="2200"/>
              <a:buNone/>
              <a:defRPr sz="2933"/>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5"/>
          <p:cNvSpPr txBox="1">
            <a:spLocks noGrp="1"/>
          </p:cNvSpPr>
          <p:nvPr>
            <p:ph type="sldNum" idx="12"/>
          </p:nvPr>
        </p:nvSpPr>
        <p:spPr>
          <a:xfrm>
            <a:off x="5730212" y="61768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83544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lt1"/>
        </a:solidFill>
        <a:effectLst/>
      </p:bgPr>
    </p:bg>
    <p:spTree>
      <p:nvGrpSpPr>
        <p:cNvPr id="1" name="Shape 67"/>
        <p:cNvGrpSpPr/>
        <p:nvPr/>
      </p:nvGrpSpPr>
      <p:grpSpPr>
        <a:xfrm>
          <a:off x="0" y="0"/>
          <a:ext cx="0" cy="0"/>
          <a:chOff x="0" y="0"/>
          <a:chExt cx="0" cy="0"/>
        </a:xfrm>
      </p:grpSpPr>
      <p:pic>
        <p:nvPicPr>
          <p:cNvPr id="68" name="Google Shape;68;p16"/>
          <p:cNvPicPr preferRelativeResize="0"/>
          <p:nvPr/>
        </p:nvPicPr>
        <p:blipFill rotWithShape="1">
          <a:blip r:embed="rId2">
            <a:alphaModFix/>
          </a:blip>
          <a:srcRect t="15634" b="9052"/>
          <a:stretch/>
        </p:blipFill>
        <p:spPr>
          <a:xfrm>
            <a:off x="10792901" y="6193567"/>
            <a:ext cx="835868" cy="472167"/>
          </a:xfrm>
          <a:prstGeom prst="rect">
            <a:avLst/>
          </a:prstGeom>
          <a:noFill/>
          <a:ln>
            <a:noFill/>
          </a:ln>
        </p:spPr>
      </p:pic>
      <p:cxnSp>
        <p:nvCxnSpPr>
          <p:cNvPr id="69" name="Google Shape;69;p16"/>
          <p:cNvCxnSpPr/>
          <p:nvPr/>
        </p:nvCxnSpPr>
        <p:spPr>
          <a:xfrm>
            <a:off x="-1653" y="1027873"/>
            <a:ext cx="8534400" cy="0"/>
          </a:xfrm>
          <a:prstGeom prst="straightConnector1">
            <a:avLst/>
          </a:prstGeom>
          <a:noFill/>
          <a:ln w="19050" cap="flat" cmpd="sng">
            <a:solidFill>
              <a:srgbClr val="1B75BA"/>
            </a:solidFill>
            <a:prstDash val="solid"/>
            <a:miter lim="800000"/>
            <a:headEnd type="none" w="sm" len="sm"/>
            <a:tailEnd type="none" w="sm" len="sm"/>
          </a:ln>
        </p:spPr>
      </p:cxnSp>
      <p:sp>
        <p:nvSpPr>
          <p:cNvPr id="70" name="Google Shape;70;p16"/>
          <p:cNvSpPr txBox="1">
            <a:spLocks noGrp="1"/>
          </p:cNvSpPr>
          <p:nvPr>
            <p:ph type="body" idx="1"/>
          </p:nvPr>
        </p:nvSpPr>
        <p:spPr>
          <a:xfrm>
            <a:off x="439867" y="331667"/>
            <a:ext cx="10505600" cy="65800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rgbClr val="434343"/>
              </a:buClr>
              <a:buSzPts val="2200"/>
              <a:buNone/>
              <a:defRPr sz="2933" b="1" i="0" cap="none">
                <a:solidFill>
                  <a:srgbClr val="434343"/>
                </a:solidFill>
              </a:defRPr>
            </a:lvl1pPr>
            <a:lvl2pPr marL="1219170" lvl="1" indent="-304792" algn="l">
              <a:lnSpc>
                <a:spcPct val="90000"/>
              </a:lnSpc>
              <a:spcBef>
                <a:spcPts val="533"/>
              </a:spcBef>
              <a:spcAft>
                <a:spcPts val="0"/>
              </a:spcAft>
              <a:buClr>
                <a:srgbClr val="434343"/>
              </a:buClr>
              <a:buSzPts val="2200"/>
              <a:buNone/>
              <a:defRPr sz="2933" cap="none">
                <a:solidFill>
                  <a:srgbClr val="434343"/>
                </a:solidFill>
              </a:defRPr>
            </a:lvl2pPr>
            <a:lvl3pPr marL="1828754" lvl="2" indent="-304792" algn="l">
              <a:lnSpc>
                <a:spcPct val="90000"/>
              </a:lnSpc>
              <a:spcBef>
                <a:spcPts val="533"/>
              </a:spcBef>
              <a:spcAft>
                <a:spcPts val="0"/>
              </a:spcAft>
              <a:buClr>
                <a:srgbClr val="434343"/>
              </a:buClr>
              <a:buSzPts val="2200"/>
              <a:buNone/>
              <a:defRPr sz="2933" cap="none">
                <a:solidFill>
                  <a:srgbClr val="434343"/>
                </a:solidFill>
              </a:defRPr>
            </a:lvl3pPr>
            <a:lvl4pPr marL="2438339" lvl="3" indent="-304792" algn="l">
              <a:lnSpc>
                <a:spcPct val="90000"/>
              </a:lnSpc>
              <a:spcBef>
                <a:spcPts val="533"/>
              </a:spcBef>
              <a:spcAft>
                <a:spcPts val="0"/>
              </a:spcAft>
              <a:buClr>
                <a:srgbClr val="434343"/>
              </a:buClr>
              <a:buSzPts val="2200"/>
              <a:buNone/>
              <a:defRPr sz="2933" cap="none">
                <a:solidFill>
                  <a:srgbClr val="434343"/>
                </a:solidFill>
              </a:defRPr>
            </a:lvl4pPr>
            <a:lvl5pPr marL="3047924" lvl="4" indent="-304792" algn="l">
              <a:lnSpc>
                <a:spcPct val="90000"/>
              </a:lnSpc>
              <a:spcBef>
                <a:spcPts val="533"/>
              </a:spcBef>
              <a:spcAft>
                <a:spcPts val="0"/>
              </a:spcAft>
              <a:buClr>
                <a:srgbClr val="434343"/>
              </a:buClr>
              <a:buSzPts val="2200"/>
              <a:buNone/>
              <a:defRPr sz="2933" cap="none">
                <a:solidFill>
                  <a:srgbClr val="434343"/>
                </a:solidFill>
              </a:defRPr>
            </a:lvl5pPr>
            <a:lvl6pPr marL="3657509" lvl="5" indent="-414856" algn="l">
              <a:lnSpc>
                <a:spcPct val="90000"/>
              </a:lnSpc>
              <a:spcBef>
                <a:spcPts val="533"/>
              </a:spcBef>
              <a:spcAft>
                <a:spcPts val="0"/>
              </a:spcAft>
              <a:buClr>
                <a:srgbClr val="434343"/>
              </a:buClr>
              <a:buSzPts val="1300"/>
              <a:buChar char="•"/>
              <a:defRPr sz="1733">
                <a:solidFill>
                  <a:srgbClr val="434343"/>
                </a:solidFill>
              </a:defRPr>
            </a:lvl6pPr>
            <a:lvl7pPr marL="4267093" lvl="6" indent="-414856" algn="l">
              <a:lnSpc>
                <a:spcPct val="90000"/>
              </a:lnSpc>
              <a:spcBef>
                <a:spcPts val="533"/>
              </a:spcBef>
              <a:spcAft>
                <a:spcPts val="0"/>
              </a:spcAft>
              <a:buClr>
                <a:srgbClr val="434343"/>
              </a:buClr>
              <a:buSzPts val="1300"/>
              <a:buChar char="•"/>
              <a:defRPr sz="1733">
                <a:solidFill>
                  <a:srgbClr val="434343"/>
                </a:solidFill>
              </a:defRPr>
            </a:lvl7pPr>
            <a:lvl8pPr marL="4876678" lvl="7" indent="-414856" algn="l">
              <a:lnSpc>
                <a:spcPct val="90000"/>
              </a:lnSpc>
              <a:spcBef>
                <a:spcPts val="533"/>
              </a:spcBef>
              <a:spcAft>
                <a:spcPts val="0"/>
              </a:spcAft>
              <a:buClr>
                <a:srgbClr val="434343"/>
              </a:buClr>
              <a:buSzPts val="1300"/>
              <a:buChar char="•"/>
              <a:defRPr sz="1733">
                <a:solidFill>
                  <a:srgbClr val="434343"/>
                </a:solidFill>
              </a:defRPr>
            </a:lvl8pPr>
            <a:lvl9pPr marL="5486263" lvl="8" indent="-414856" algn="l">
              <a:lnSpc>
                <a:spcPct val="90000"/>
              </a:lnSpc>
              <a:spcBef>
                <a:spcPts val="533"/>
              </a:spcBef>
              <a:spcAft>
                <a:spcPts val="0"/>
              </a:spcAft>
              <a:buClr>
                <a:srgbClr val="434343"/>
              </a:buClr>
              <a:buSzPts val="1300"/>
              <a:buChar char="•"/>
              <a:defRPr sz="1733">
                <a:solidFill>
                  <a:srgbClr val="434343"/>
                </a:solidFill>
              </a:defRPr>
            </a:lvl9pPr>
          </a:lstStyle>
          <a:p>
            <a:endParaRPr/>
          </a:p>
        </p:txBody>
      </p:sp>
      <p:sp>
        <p:nvSpPr>
          <p:cNvPr id="71" name="Google Shape;71;p16"/>
          <p:cNvSpPr txBox="1">
            <a:spLocks noGrp="1"/>
          </p:cNvSpPr>
          <p:nvPr>
            <p:ph type="sldNum" idx="12"/>
          </p:nvPr>
        </p:nvSpPr>
        <p:spPr>
          <a:xfrm>
            <a:off x="5730212" y="61768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14436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Exec Summary - Title Only">
  <p:cSld name="Exec Summary - Title Only">
    <p:bg>
      <p:bgPr>
        <a:solidFill>
          <a:schemeClr val="lt1"/>
        </a:solidFill>
        <a:effectLst/>
      </p:bgPr>
    </p:bg>
    <p:spTree>
      <p:nvGrpSpPr>
        <p:cNvPr id="1" name="Shape 72"/>
        <p:cNvGrpSpPr/>
        <p:nvPr/>
      </p:nvGrpSpPr>
      <p:grpSpPr>
        <a:xfrm>
          <a:off x="0" y="0"/>
          <a:ext cx="0" cy="0"/>
          <a:chOff x="0" y="0"/>
          <a:chExt cx="0" cy="0"/>
        </a:xfrm>
      </p:grpSpPr>
      <p:cxnSp>
        <p:nvCxnSpPr>
          <p:cNvPr id="73" name="Google Shape;73;p17"/>
          <p:cNvCxnSpPr/>
          <p:nvPr/>
        </p:nvCxnSpPr>
        <p:spPr>
          <a:xfrm>
            <a:off x="-1653" y="1027873"/>
            <a:ext cx="8534400" cy="0"/>
          </a:xfrm>
          <a:prstGeom prst="straightConnector1">
            <a:avLst/>
          </a:prstGeom>
          <a:noFill/>
          <a:ln w="19050" cap="flat" cmpd="sng">
            <a:solidFill>
              <a:srgbClr val="1B75BA"/>
            </a:solidFill>
            <a:prstDash val="solid"/>
            <a:miter lim="800000"/>
            <a:headEnd type="none" w="sm" len="sm"/>
            <a:tailEnd type="none" w="sm" len="sm"/>
          </a:ln>
        </p:spPr>
      </p:cxnSp>
      <p:sp>
        <p:nvSpPr>
          <p:cNvPr id="74" name="Google Shape;74;p17"/>
          <p:cNvSpPr txBox="1">
            <a:spLocks noGrp="1"/>
          </p:cNvSpPr>
          <p:nvPr>
            <p:ph type="body" idx="1"/>
          </p:nvPr>
        </p:nvSpPr>
        <p:spPr>
          <a:xfrm>
            <a:off x="1236800" y="331667"/>
            <a:ext cx="9708800" cy="658000"/>
          </a:xfrm>
          <a:prstGeom prst="rect">
            <a:avLst/>
          </a:prstGeom>
          <a:noFill/>
          <a:ln>
            <a:noFill/>
          </a:ln>
        </p:spPr>
        <p:txBody>
          <a:bodyPr spcFirstLastPara="1" wrap="square" lIns="68575" tIns="34275" rIns="68575" bIns="34275" anchor="t" anchorCtr="0">
            <a:noAutofit/>
          </a:bodyPr>
          <a:lstStyle>
            <a:lvl1pPr marL="609585" lvl="0" indent="-304792">
              <a:lnSpc>
                <a:spcPct val="90000"/>
              </a:lnSpc>
              <a:spcBef>
                <a:spcPts val="1067"/>
              </a:spcBef>
              <a:spcAft>
                <a:spcPts val="0"/>
              </a:spcAft>
              <a:buClr>
                <a:srgbClr val="434343"/>
              </a:buClr>
              <a:buSzPts val="2200"/>
              <a:buNone/>
              <a:defRPr sz="2933" b="1" i="0" cap="none">
                <a:solidFill>
                  <a:srgbClr val="434343"/>
                </a:solidFill>
              </a:defRPr>
            </a:lvl1pPr>
            <a:lvl2pPr marL="1219170" lvl="1" indent="-304792">
              <a:lnSpc>
                <a:spcPct val="90000"/>
              </a:lnSpc>
              <a:spcBef>
                <a:spcPts val="533"/>
              </a:spcBef>
              <a:spcAft>
                <a:spcPts val="0"/>
              </a:spcAft>
              <a:buClr>
                <a:srgbClr val="434343"/>
              </a:buClr>
              <a:buSzPts val="2200"/>
              <a:buNone/>
              <a:defRPr sz="2933" cap="none">
                <a:solidFill>
                  <a:srgbClr val="434343"/>
                </a:solidFill>
              </a:defRPr>
            </a:lvl2pPr>
            <a:lvl3pPr marL="1828754" lvl="2" indent="-304792">
              <a:lnSpc>
                <a:spcPct val="90000"/>
              </a:lnSpc>
              <a:spcBef>
                <a:spcPts val="533"/>
              </a:spcBef>
              <a:spcAft>
                <a:spcPts val="0"/>
              </a:spcAft>
              <a:buClr>
                <a:srgbClr val="434343"/>
              </a:buClr>
              <a:buSzPts val="2200"/>
              <a:buNone/>
              <a:defRPr sz="2933" cap="none">
                <a:solidFill>
                  <a:srgbClr val="434343"/>
                </a:solidFill>
              </a:defRPr>
            </a:lvl3pPr>
            <a:lvl4pPr marL="2438339" lvl="3" indent="-304792">
              <a:lnSpc>
                <a:spcPct val="90000"/>
              </a:lnSpc>
              <a:spcBef>
                <a:spcPts val="533"/>
              </a:spcBef>
              <a:spcAft>
                <a:spcPts val="0"/>
              </a:spcAft>
              <a:buClr>
                <a:srgbClr val="434343"/>
              </a:buClr>
              <a:buSzPts val="2200"/>
              <a:buNone/>
              <a:defRPr sz="2933" cap="none">
                <a:solidFill>
                  <a:srgbClr val="434343"/>
                </a:solidFill>
              </a:defRPr>
            </a:lvl4pPr>
            <a:lvl5pPr marL="3047924" lvl="4" indent="-304792">
              <a:lnSpc>
                <a:spcPct val="90000"/>
              </a:lnSpc>
              <a:spcBef>
                <a:spcPts val="533"/>
              </a:spcBef>
              <a:spcAft>
                <a:spcPts val="0"/>
              </a:spcAft>
              <a:buClr>
                <a:srgbClr val="434343"/>
              </a:buClr>
              <a:buSzPts val="2200"/>
              <a:buNone/>
              <a:defRPr sz="2933" cap="none">
                <a:solidFill>
                  <a:srgbClr val="434343"/>
                </a:solidFill>
              </a:defRPr>
            </a:lvl5pPr>
            <a:lvl6pPr marL="3657509" lvl="5" indent="-414856">
              <a:lnSpc>
                <a:spcPct val="90000"/>
              </a:lnSpc>
              <a:spcBef>
                <a:spcPts val="533"/>
              </a:spcBef>
              <a:spcAft>
                <a:spcPts val="0"/>
              </a:spcAft>
              <a:buClr>
                <a:srgbClr val="434343"/>
              </a:buClr>
              <a:buSzPts val="1300"/>
              <a:buChar char="•"/>
              <a:defRPr sz="1733">
                <a:solidFill>
                  <a:srgbClr val="434343"/>
                </a:solidFill>
              </a:defRPr>
            </a:lvl6pPr>
            <a:lvl7pPr marL="4267093" lvl="6" indent="-414856">
              <a:lnSpc>
                <a:spcPct val="90000"/>
              </a:lnSpc>
              <a:spcBef>
                <a:spcPts val="533"/>
              </a:spcBef>
              <a:spcAft>
                <a:spcPts val="0"/>
              </a:spcAft>
              <a:buClr>
                <a:srgbClr val="434343"/>
              </a:buClr>
              <a:buSzPts val="1300"/>
              <a:buChar char="•"/>
              <a:defRPr sz="1733">
                <a:solidFill>
                  <a:srgbClr val="434343"/>
                </a:solidFill>
              </a:defRPr>
            </a:lvl7pPr>
            <a:lvl8pPr marL="4876678" lvl="7" indent="-414856">
              <a:lnSpc>
                <a:spcPct val="90000"/>
              </a:lnSpc>
              <a:spcBef>
                <a:spcPts val="533"/>
              </a:spcBef>
              <a:spcAft>
                <a:spcPts val="0"/>
              </a:spcAft>
              <a:buClr>
                <a:srgbClr val="434343"/>
              </a:buClr>
              <a:buSzPts val="1300"/>
              <a:buChar char="•"/>
              <a:defRPr sz="1733">
                <a:solidFill>
                  <a:srgbClr val="434343"/>
                </a:solidFill>
              </a:defRPr>
            </a:lvl8pPr>
            <a:lvl9pPr marL="5486263" lvl="8" indent="-414856">
              <a:lnSpc>
                <a:spcPct val="90000"/>
              </a:lnSpc>
              <a:spcBef>
                <a:spcPts val="533"/>
              </a:spcBef>
              <a:spcAft>
                <a:spcPts val="0"/>
              </a:spcAft>
              <a:buClr>
                <a:srgbClr val="434343"/>
              </a:buClr>
              <a:buSzPts val="1300"/>
              <a:buChar char="•"/>
              <a:defRPr sz="1733">
                <a:solidFill>
                  <a:srgbClr val="434343"/>
                </a:solidFill>
              </a:defRPr>
            </a:lvl9pPr>
          </a:lstStyle>
          <a:p>
            <a:endParaRPr/>
          </a:p>
        </p:txBody>
      </p:sp>
      <p:sp>
        <p:nvSpPr>
          <p:cNvPr id="75" name="Google Shape;75;p17"/>
          <p:cNvSpPr txBox="1">
            <a:spLocks noGrp="1"/>
          </p:cNvSpPr>
          <p:nvPr>
            <p:ph type="sldNum" idx="12"/>
          </p:nvPr>
        </p:nvSpPr>
        <p:spPr>
          <a:xfrm>
            <a:off x="5730212" y="61768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76" name="Google Shape;76;p17"/>
          <p:cNvSpPr txBox="1"/>
          <p:nvPr/>
        </p:nvSpPr>
        <p:spPr>
          <a:xfrm>
            <a:off x="68033" y="65267"/>
            <a:ext cx="1304800" cy="9852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1600" b="1">
                <a:solidFill>
                  <a:srgbClr val="434343"/>
                </a:solidFill>
              </a:rPr>
              <a:t>Executive Summary</a:t>
            </a:r>
            <a:endParaRPr sz="1600" b="1">
              <a:solidFill>
                <a:srgbClr val="434343"/>
              </a:solidFill>
            </a:endParaRPr>
          </a:p>
        </p:txBody>
      </p:sp>
      <p:pic>
        <p:nvPicPr>
          <p:cNvPr id="77" name="Google Shape;77;p17"/>
          <p:cNvPicPr preferRelativeResize="0"/>
          <p:nvPr/>
        </p:nvPicPr>
        <p:blipFill rotWithShape="1">
          <a:blip r:embed="rId2">
            <a:alphaModFix/>
          </a:blip>
          <a:srcRect t="15634" b="9052"/>
          <a:stretch/>
        </p:blipFill>
        <p:spPr>
          <a:xfrm>
            <a:off x="10792901" y="6193567"/>
            <a:ext cx="835868" cy="472167"/>
          </a:xfrm>
          <a:prstGeom prst="rect">
            <a:avLst/>
          </a:prstGeom>
          <a:noFill/>
          <a:ln>
            <a:noFill/>
          </a:ln>
        </p:spPr>
      </p:pic>
    </p:spTree>
    <p:extLst>
      <p:ext uri="{BB962C8B-B14F-4D97-AF65-F5344CB8AC3E}">
        <p14:creationId xmlns:p14="http://schemas.microsoft.com/office/powerpoint/2010/main" val="2240966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No Logos">
  <p:cSld name="Title No Logos">
    <p:bg>
      <p:bgPr>
        <a:solidFill>
          <a:schemeClr val="lt1"/>
        </a:solidFill>
        <a:effectLst/>
      </p:bgPr>
    </p:bg>
    <p:spTree>
      <p:nvGrpSpPr>
        <p:cNvPr id="1" name="Shape 78"/>
        <p:cNvGrpSpPr/>
        <p:nvPr/>
      </p:nvGrpSpPr>
      <p:grpSpPr>
        <a:xfrm>
          <a:off x="0" y="0"/>
          <a:ext cx="0" cy="0"/>
          <a:chOff x="0" y="0"/>
          <a:chExt cx="0" cy="0"/>
        </a:xfrm>
      </p:grpSpPr>
      <p:sp>
        <p:nvSpPr>
          <p:cNvPr id="79" name="Google Shape;79;p18"/>
          <p:cNvSpPr txBox="1">
            <a:spLocks noGrp="1"/>
          </p:cNvSpPr>
          <p:nvPr>
            <p:ph type="sldNum" idx="12"/>
          </p:nvPr>
        </p:nvSpPr>
        <p:spPr>
          <a:xfrm>
            <a:off x="5730212" y="61768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80" name="Google Shape;80;p18"/>
          <p:cNvCxnSpPr/>
          <p:nvPr/>
        </p:nvCxnSpPr>
        <p:spPr>
          <a:xfrm>
            <a:off x="-1653" y="1027873"/>
            <a:ext cx="8534400" cy="0"/>
          </a:xfrm>
          <a:prstGeom prst="straightConnector1">
            <a:avLst/>
          </a:prstGeom>
          <a:noFill/>
          <a:ln w="19050" cap="flat" cmpd="sng">
            <a:solidFill>
              <a:srgbClr val="1B75BA"/>
            </a:solidFill>
            <a:prstDash val="solid"/>
            <a:miter lim="800000"/>
            <a:headEnd type="none" w="sm" len="sm"/>
            <a:tailEnd type="none" w="sm" len="sm"/>
          </a:ln>
        </p:spPr>
      </p:cxnSp>
      <p:sp>
        <p:nvSpPr>
          <p:cNvPr id="81" name="Google Shape;81;p18"/>
          <p:cNvSpPr txBox="1">
            <a:spLocks noGrp="1"/>
          </p:cNvSpPr>
          <p:nvPr>
            <p:ph type="body" idx="1"/>
          </p:nvPr>
        </p:nvSpPr>
        <p:spPr>
          <a:xfrm>
            <a:off x="439867" y="331667"/>
            <a:ext cx="10505600" cy="65800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rgbClr val="434343"/>
              </a:buClr>
              <a:buSzPts val="2200"/>
              <a:buNone/>
              <a:defRPr sz="2933" b="1" i="0" cap="none">
                <a:solidFill>
                  <a:srgbClr val="434343"/>
                </a:solidFill>
              </a:defRPr>
            </a:lvl1pPr>
            <a:lvl2pPr marL="1219170" lvl="1" indent="-304792" algn="l">
              <a:lnSpc>
                <a:spcPct val="90000"/>
              </a:lnSpc>
              <a:spcBef>
                <a:spcPts val="533"/>
              </a:spcBef>
              <a:spcAft>
                <a:spcPts val="0"/>
              </a:spcAft>
              <a:buClr>
                <a:srgbClr val="434343"/>
              </a:buClr>
              <a:buSzPts val="2200"/>
              <a:buNone/>
              <a:defRPr sz="2933" cap="none">
                <a:solidFill>
                  <a:srgbClr val="434343"/>
                </a:solidFill>
              </a:defRPr>
            </a:lvl2pPr>
            <a:lvl3pPr marL="1828754" lvl="2" indent="-304792" algn="l">
              <a:lnSpc>
                <a:spcPct val="90000"/>
              </a:lnSpc>
              <a:spcBef>
                <a:spcPts val="533"/>
              </a:spcBef>
              <a:spcAft>
                <a:spcPts val="0"/>
              </a:spcAft>
              <a:buClr>
                <a:srgbClr val="434343"/>
              </a:buClr>
              <a:buSzPts val="2200"/>
              <a:buNone/>
              <a:defRPr sz="2933" cap="none">
                <a:solidFill>
                  <a:srgbClr val="434343"/>
                </a:solidFill>
              </a:defRPr>
            </a:lvl3pPr>
            <a:lvl4pPr marL="2438339" lvl="3" indent="-304792" algn="l">
              <a:lnSpc>
                <a:spcPct val="90000"/>
              </a:lnSpc>
              <a:spcBef>
                <a:spcPts val="533"/>
              </a:spcBef>
              <a:spcAft>
                <a:spcPts val="0"/>
              </a:spcAft>
              <a:buClr>
                <a:srgbClr val="434343"/>
              </a:buClr>
              <a:buSzPts val="2200"/>
              <a:buNone/>
              <a:defRPr sz="2933" cap="none">
                <a:solidFill>
                  <a:srgbClr val="434343"/>
                </a:solidFill>
              </a:defRPr>
            </a:lvl4pPr>
            <a:lvl5pPr marL="3047924" lvl="4" indent="-304792" algn="l">
              <a:lnSpc>
                <a:spcPct val="90000"/>
              </a:lnSpc>
              <a:spcBef>
                <a:spcPts val="533"/>
              </a:spcBef>
              <a:spcAft>
                <a:spcPts val="0"/>
              </a:spcAft>
              <a:buClr>
                <a:srgbClr val="434343"/>
              </a:buClr>
              <a:buSzPts val="2200"/>
              <a:buNone/>
              <a:defRPr sz="2933" cap="none">
                <a:solidFill>
                  <a:srgbClr val="434343"/>
                </a:solidFill>
              </a:defRPr>
            </a:lvl5pPr>
            <a:lvl6pPr marL="3657509" lvl="5" indent="-414856" algn="l">
              <a:lnSpc>
                <a:spcPct val="90000"/>
              </a:lnSpc>
              <a:spcBef>
                <a:spcPts val="533"/>
              </a:spcBef>
              <a:spcAft>
                <a:spcPts val="0"/>
              </a:spcAft>
              <a:buClr>
                <a:srgbClr val="434343"/>
              </a:buClr>
              <a:buSzPts val="1300"/>
              <a:buChar char="•"/>
              <a:defRPr sz="1733">
                <a:solidFill>
                  <a:srgbClr val="434343"/>
                </a:solidFill>
              </a:defRPr>
            </a:lvl6pPr>
            <a:lvl7pPr marL="4267093" lvl="6" indent="-414856" algn="l">
              <a:lnSpc>
                <a:spcPct val="90000"/>
              </a:lnSpc>
              <a:spcBef>
                <a:spcPts val="533"/>
              </a:spcBef>
              <a:spcAft>
                <a:spcPts val="0"/>
              </a:spcAft>
              <a:buClr>
                <a:srgbClr val="434343"/>
              </a:buClr>
              <a:buSzPts val="1300"/>
              <a:buChar char="•"/>
              <a:defRPr sz="1733">
                <a:solidFill>
                  <a:srgbClr val="434343"/>
                </a:solidFill>
              </a:defRPr>
            </a:lvl7pPr>
            <a:lvl8pPr marL="4876678" lvl="7" indent="-414856" algn="l">
              <a:lnSpc>
                <a:spcPct val="90000"/>
              </a:lnSpc>
              <a:spcBef>
                <a:spcPts val="533"/>
              </a:spcBef>
              <a:spcAft>
                <a:spcPts val="0"/>
              </a:spcAft>
              <a:buClr>
                <a:srgbClr val="434343"/>
              </a:buClr>
              <a:buSzPts val="1300"/>
              <a:buChar char="•"/>
              <a:defRPr sz="1733">
                <a:solidFill>
                  <a:srgbClr val="434343"/>
                </a:solidFill>
              </a:defRPr>
            </a:lvl8pPr>
            <a:lvl9pPr marL="5486263" lvl="8" indent="-414856" algn="l">
              <a:lnSpc>
                <a:spcPct val="90000"/>
              </a:lnSpc>
              <a:spcBef>
                <a:spcPts val="533"/>
              </a:spcBef>
              <a:spcAft>
                <a:spcPts val="0"/>
              </a:spcAft>
              <a:buClr>
                <a:srgbClr val="434343"/>
              </a:buClr>
              <a:buSzPts val="1300"/>
              <a:buChar char="•"/>
              <a:defRPr sz="1733">
                <a:solidFill>
                  <a:srgbClr val="434343"/>
                </a:solidFill>
              </a:defRPr>
            </a:lvl9pPr>
          </a:lstStyle>
          <a:p>
            <a:endParaRPr/>
          </a:p>
        </p:txBody>
      </p:sp>
    </p:spTree>
    <p:extLst>
      <p:ext uri="{BB962C8B-B14F-4D97-AF65-F5344CB8AC3E}">
        <p14:creationId xmlns:p14="http://schemas.microsoft.com/office/powerpoint/2010/main" val="37480705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mp; 2 Content">
  <p:cSld name="Title &amp; 2 Content">
    <p:bg>
      <p:bgPr>
        <a:solidFill>
          <a:schemeClr val="lt1"/>
        </a:solidFill>
        <a:effectLst/>
      </p:bgPr>
    </p:bg>
    <p:spTree>
      <p:nvGrpSpPr>
        <p:cNvPr id="1" name="Shape 88"/>
        <p:cNvGrpSpPr/>
        <p:nvPr/>
      </p:nvGrpSpPr>
      <p:grpSpPr>
        <a:xfrm>
          <a:off x="0" y="0"/>
          <a:ext cx="0" cy="0"/>
          <a:chOff x="0" y="0"/>
          <a:chExt cx="0" cy="0"/>
        </a:xfrm>
      </p:grpSpPr>
      <p:sp>
        <p:nvSpPr>
          <p:cNvPr id="89" name="Google Shape;89;p20"/>
          <p:cNvSpPr txBox="1">
            <a:spLocks noGrp="1"/>
          </p:cNvSpPr>
          <p:nvPr>
            <p:ph type="body" idx="1"/>
          </p:nvPr>
        </p:nvSpPr>
        <p:spPr>
          <a:xfrm>
            <a:off x="914400" y="1432267"/>
            <a:ext cx="4978400" cy="4489600"/>
          </a:xfrm>
          <a:prstGeom prst="rect">
            <a:avLst/>
          </a:prstGeom>
          <a:noFill/>
          <a:ln>
            <a:noFill/>
          </a:ln>
        </p:spPr>
        <p:txBody>
          <a:bodyPr spcFirstLastPara="1" wrap="square" lIns="68575" tIns="34275" rIns="68575" bIns="34275" anchor="t" anchorCtr="0">
            <a:noAutofit/>
          </a:bodyPr>
          <a:lstStyle>
            <a:lvl1pPr marL="609585" lvl="0" indent="-448722" algn="l">
              <a:lnSpc>
                <a:spcPct val="90000"/>
              </a:lnSpc>
              <a:spcBef>
                <a:spcPts val="1067"/>
              </a:spcBef>
              <a:spcAft>
                <a:spcPts val="0"/>
              </a:spcAft>
              <a:buSzPts val="1700"/>
              <a:buChar char="•"/>
              <a:defRPr sz="2267"/>
            </a:lvl1pPr>
            <a:lvl2pPr marL="1219170" lvl="1" indent="-431789" algn="l">
              <a:lnSpc>
                <a:spcPct val="90000"/>
              </a:lnSpc>
              <a:spcBef>
                <a:spcPts val="533"/>
              </a:spcBef>
              <a:spcAft>
                <a:spcPts val="0"/>
              </a:spcAft>
              <a:buSzPts val="1500"/>
              <a:buChar char="－"/>
              <a:defRPr sz="2000"/>
            </a:lvl2pPr>
            <a:lvl3pPr marL="1828754" lvl="2" indent="-423323" algn="l">
              <a:lnSpc>
                <a:spcPct val="90000"/>
              </a:lnSpc>
              <a:spcBef>
                <a:spcPts val="533"/>
              </a:spcBef>
              <a:spcAft>
                <a:spcPts val="0"/>
              </a:spcAft>
              <a:buSzPts val="1400"/>
              <a:buChar char="•"/>
              <a:defRPr sz="1867"/>
            </a:lvl3pPr>
            <a:lvl4pPr marL="2438339" lvl="3" indent="-406390" algn="l">
              <a:lnSpc>
                <a:spcPct val="90000"/>
              </a:lnSpc>
              <a:spcBef>
                <a:spcPts val="533"/>
              </a:spcBef>
              <a:spcAft>
                <a:spcPts val="0"/>
              </a:spcAft>
              <a:buSzPts val="1200"/>
              <a:buChar char="－"/>
              <a:defRPr sz="1600"/>
            </a:lvl4pPr>
            <a:lvl5pPr marL="3047924" lvl="4" indent="-397923" algn="l">
              <a:lnSpc>
                <a:spcPct val="90000"/>
              </a:lnSpc>
              <a:spcBef>
                <a:spcPts val="533"/>
              </a:spcBef>
              <a:spcAft>
                <a:spcPts val="0"/>
              </a:spcAft>
              <a:buSzPts val="1100"/>
              <a:buChar char="•"/>
              <a:defRPr sz="1467"/>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90" name="Google Shape;90;p20"/>
          <p:cNvSpPr txBox="1">
            <a:spLocks noGrp="1"/>
          </p:cNvSpPr>
          <p:nvPr>
            <p:ph type="body" idx="2"/>
          </p:nvPr>
        </p:nvSpPr>
        <p:spPr>
          <a:xfrm>
            <a:off x="6299200" y="1422400"/>
            <a:ext cx="4978400" cy="4489600"/>
          </a:xfrm>
          <a:prstGeom prst="rect">
            <a:avLst/>
          </a:prstGeom>
          <a:noFill/>
          <a:ln>
            <a:noFill/>
          </a:ln>
        </p:spPr>
        <p:txBody>
          <a:bodyPr spcFirstLastPara="1" wrap="square" lIns="68575" tIns="34275" rIns="68575" bIns="34275" anchor="t" anchorCtr="0">
            <a:noAutofit/>
          </a:bodyPr>
          <a:lstStyle>
            <a:lvl1pPr marL="609585" lvl="0" indent="-448722" algn="l">
              <a:lnSpc>
                <a:spcPct val="90000"/>
              </a:lnSpc>
              <a:spcBef>
                <a:spcPts val="1067"/>
              </a:spcBef>
              <a:spcAft>
                <a:spcPts val="0"/>
              </a:spcAft>
              <a:buSzPts val="1700"/>
              <a:buChar char="•"/>
              <a:defRPr sz="2267"/>
            </a:lvl1pPr>
            <a:lvl2pPr marL="1219170" lvl="1" indent="-431789" algn="l">
              <a:lnSpc>
                <a:spcPct val="90000"/>
              </a:lnSpc>
              <a:spcBef>
                <a:spcPts val="533"/>
              </a:spcBef>
              <a:spcAft>
                <a:spcPts val="0"/>
              </a:spcAft>
              <a:buSzPts val="1500"/>
              <a:buChar char="－"/>
              <a:defRPr sz="2000"/>
            </a:lvl2pPr>
            <a:lvl3pPr marL="1828754" lvl="2" indent="-423323" algn="l">
              <a:lnSpc>
                <a:spcPct val="90000"/>
              </a:lnSpc>
              <a:spcBef>
                <a:spcPts val="533"/>
              </a:spcBef>
              <a:spcAft>
                <a:spcPts val="0"/>
              </a:spcAft>
              <a:buSzPts val="1400"/>
              <a:buChar char="•"/>
              <a:defRPr sz="1867"/>
            </a:lvl3pPr>
            <a:lvl4pPr marL="2438339" lvl="3" indent="-406390" algn="l">
              <a:lnSpc>
                <a:spcPct val="90000"/>
              </a:lnSpc>
              <a:spcBef>
                <a:spcPts val="533"/>
              </a:spcBef>
              <a:spcAft>
                <a:spcPts val="0"/>
              </a:spcAft>
              <a:buSzPts val="1200"/>
              <a:buChar char="－"/>
              <a:defRPr sz="1600"/>
            </a:lvl4pPr>
            <a:lvl5pPr marL="3047924" lvl="4" indent="-397923" algn="l">
              <a:lnSpc>
                <a:spcPct val="90000"/>
              </a:lnSpc>
              <a:spcBef>
                <a:spcPts val="533"/>
              </a:spcBef>
              <a:spcAft>
                <a:spcPts val="0"/>
              </a:spcAft>
              <a:buSzPts val="1100"/>
              <a:buChar char="•"/>
              <a:defRPr sz="1467"/>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91" name="Google Shape;91;p20"/>
          <p:cNvSpPr txBox="1">
            <a:spLocks noGrp="1"/>
          </p:cNvSpPr>
          <p:nvPr>
            <p:ph type="sldNum" idx="12"/>
          </p:nvPr>
        </p:nvSpPr>
        <p:spPr>
          <a:xfrm>
            <a:off x="5730212" y="61768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92" name="Google Shape;92;p20"/>
          <p:cNvCxnSpPr/>
          <p:nvPr/>
        </p:nvCxnSpPr>
        <p:spPr>
          <a:xfrm>
            <a:off x="-1653" y="1027873"/>
            <a:ext cx="8534400" cy="0"/>
          </a:xfrm>
          <a:prstGeom prst="straightConnector1">
            <a:avLst/>
          </a:prstGeom>
          <a:noFill/>
          <a:ln w="19050" cap="flat" cmpd="sng">
            <a:solidFill>
              <a:srgbClr val="1B75BA"/>
            </a:solidFill>
            <a:prstDash val="solid"/>
            <a:miter lim="800000"/>
            <a:headEnd type="none" w="sm" len="sm"/>
            <a:tailEnd type="none" w="sm" len="sm"/>
          </a:ln>
        </p:spPr>
      </p:cxnSp>
      <p:sp>
        <p:nvSpPr>
          <p:cNvPr id="93" name="Google Shape;93;p20"/>
          <p:cNvSpPr txBox="1">
            <a:spLocks noGrp="1"/>
          </p:cNvSpPr>
          <p:nvPr>
            <p:ph type="body" idx="3"/>
          </p:nvPr>
        </p:nvSpPr>
        <p:spPr>
          <a:xfrm>
            <a:off x="439867" y="331667"/>
            <a:ext cx="10505600" cy="65800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rgbClr val="434343"/>
              </a:buClr>
              <a:buSzPts val="2200"/>
              <a:buNone/>
              <a:defRPr sz="2933" b="1" i="0" cap="none">
                <a:solidFill>
                  <a:srgbClr val="434343"/>
                </a:solidFill>
              </a:defRPr>
            </a:lvl1pPr>
            <a:lvl2pPr marL="1219170" lvl="1" indent="-304792" algn="l">
              <a:lnSpc>
                <a:spcPct val="90000"/>
              </a:lnSpc>
              <a:spcBef>
                <a:spcPts val="533"/>
              </a:spcBef>
              <a:spcAft>
                <a:spcPts val="0"/>
              </a:spcAft>
              <a:buClr>
                <a:srgbClr val="434343"/>
              </a:buClr>
              <a:buSzPts val="2200"/>
              <a:buNone/>
              <a:defRPr sz="2933" cap="none">
                <a:solidFill>
                  <a:srgbClr val="434343"/>
                </a:solidFill>
              </a:defRPr>
            </a:lvl2pPr>
            <a:lvl3pPr marL="1828754" lvl="2" indent="-304792" algn="l">
              <a:lnSpc>
                <a:spcPct val="90000"/>
              </a:lnSpc>
              <a:spcBef>
                <a:spcPts val="533"/>
              </a:spcBef>
              <a:spcAft>
                <a:spcPts val="0"/>
              </a:spcAft>
              <a:buClr>
                <a:srgbClr val="434343"/>
              </a:buClr>
              <a:buSzPts val="2200"/>
              <a:buNone/>
              <a:defRPr sz="2933" cap="none">
                <a:solidFill>
                  <a:srgbClr val="434343"/>
                </a:solidFill>
              </a:defRPr>
            </a:lvl3pPr>
            <a:lvl4pPr marL="2438339" lvl="3" indent="-304792" algn="l">
              <a:lnSpc>
                <a:spcPct val="90000"/>
              </a:lnSpc>
              <a:spcBef>
                <a:spcPts val="533"/>
              </a:spcBef>
              <a:spcAft>
                <a:spcPts val="0"/>
              </a:spcAft>
              <a:buClr>
                <a:srgbClr val="434343"/>
              </a:buClr>
              <a:buSzPts val="2200"/>
              <a:buNone/>
              <a:defRPr sz="2933" cap="none">
                <a:solidFill>
                  <a:srgbClr val="434343"/>
                </a:solidFill>
              </a:defRPr>
            </a:lvl4pPr>
            <a:lvl5pPr marL="3047924" lvl="4" indent="-304792" algn="l">
              <a:lnSpc>
                <a:spcPct val="90000"/>
              </a:lnSpc>
              <a:spcBef>
                <a:spcPts val="533"/>
              </a:spcBef>
              <a:spcAft>
                <a:spcPts val="0"/>
              </a:spcAft>
              <a:buClr>
                <a:srgbClr val="434343"/>
              </a:buClr>
              <a:buSzPts val="2200"/>
              <a:buNone/>
              <a:defRPr sz="2933" cap="none">
                <a:solidFill>
                  <a:srgbClr val="434343"/>
                </a:solidFill>
              </a:defRPr>
            </a:lvl5pPr>
            <a:lvl6pPr marL="3657509" lvl="5" indent="-414856" algn="l">
              <a:lnSpc>
                <a:spcPct val="90000"/>
              </a:lnSpc>
              <a:spcBef>
                <a:spcPts val="533"/>
              </a:spcBef>
              <a:spcAft>
                <a:spcPts val="0"/>
              </a:spcAft>
              <a:buClr>
                <a:srgbClr val="434343"/>
              </a:buClr>
              <a:buSzPts val="1300"/>
              <a:buChar char="•"/>
              <a:defRPr sz="1733">
                <a:solidFill>
                  <a:srgbClr val="434343"/>
                </a:solidFill>
              </a:defRPr>
            </a:lvl6pPr>
            <a:lvl7pPr marL="4267093" lvl="6" indent="-414856" algn="l">
              <a:lnSpc>
                <a:spcPct val="90000"/>
              </a:lnSpc>
              <a:spcBef>
                <a:spcPts val="533"/>
              </a:spcBef>
              <a:spcAft>
                <a:spcPts val="0"/>
              </a:spcAft>
              <a:buClr>
                <a:srgbClr val="434343"/>
              </a:buClr>
              <a:buSzPts val="1300"/>
              <a:buChar char="•"/>
              <a:defRPr sz="1733">
                <a:solidFill>
                  <a:srgbClr val="434343"/>
                </a:solidFill>
              </a:defRPr>
            </a:lvl7pPr>
            <a:lvl8pPr marL="4876678" lvl="7" indent="-414856" algn="l">
              <a:lnSpc>
                <a:spcPct val="90000"/>
              </a:lnSpc>
              <a:spcBef>
                <a:spcPts val="533"/>
              </a:spcBef>
              <a:spcAft>
                <a:spcPts val="0"/>
              </a:spcAft>
              <a:buClr>
                <a:srgbClr val="434343"/>
              </a:buClr>
              <a:buSzPts val="1300"/>
              <a:buChar char="•"/>
              <a:defRPr sz="1733">
                <a:solidFill>
                  <a:srgbClr val="434343"/>
                </a:solidFill>
              </a:defRPr>
            </a:lvl8pPr>
            <a:lvl9pPr marL="5486263" lvl="8" indent="-414856" algn="l">
              <a:lnSpc>
                <a:spcPct val="90000"/>
              </a:lnSpc>
              <a:spcBef>
                <a:spcPts val="533"/>
              </a:spcBef>
              <a:spcAft>
                <a:spcPts val="0"/>
              </a:spcAft>
              <a:buClr>
                <a:srgbClr val="434343"/>
              </a:buClr>
              <a:buSzPts val="1300"/>
              <a:buChar char="•"/>
              <a:defRPr sz="1733">
                <a:solidFill>
                  <a:srgbClr val="434343"/>
                </a:solidFill>
              </a:defRPr>
            </a:lvl9pPr>
          </a:lstStyle>
          <a:p>
            <a:endParaRPr/>
          </a:p>
        </p:txBody>
      </p:sp>
      <p:pic>
        <p:nvPicPr>
          <p:cNvPr id="94" name="Google Shape;94;p20"/>
          <p:cNvPicPr preferRelativeResize="0"/>
          <p:nvPr/>
        </p:nvPicPr>
        <p:blipFill rotWithShape="1">
          <a:blip r:embed="rId2">
            <a:alphaModFix/>
          </a:blip>
          <a:srcRect t="15634" b="9052"/>
          <a:stretch/>
        </p:blipFill>
        <p:spPr>
          <a:xfrm>
            <a:off x="10792901" y="6193567"/>
            <a:ext cx="835868" cy="472167"/>
          </a:xfrm>
          <a:prstGeom prst="rect">
            <a:avLst/>
          </a:prstGeom>
          <a:noFill/>
          <a:ln>
            <a:noFill/>
          </a:ln>
        </p:spPr>
      </p:pic>
    </p:spTree>
    <p:extLst>
      <p:ext uri="{BB962C8B-B14F-4D97-AF65-F5344CB8AC3E}">
        <p14:creationId xmlns:p14="http://schemas.microsoft.com/office/powerpoint/2010/main" val="2177950033"/>
      </p:ext>
    </p:extLst>
  </p:cSld>
  <p:clrMapOvr>
    <a:masterClrMapping/>
  </p:clrMapOvr>
  <p:extLst>
    <p:ext uri="{DCECCB84-F9BA-43D5-87BE-67443E8EF086}">
      <p15:sldGuideLst xmlns:p15="http://schemas.microsoft.com/office/powerpoint/2012/main">
        <p15:guide id="1" orient="horz" pos="677">
          <p15:clr>
            <a:srgbClr val="E46962"/>
          </p15:clr>
        </p15:guide>
        <p15:guide id="2" pos="2880">
          <p15:clr>
            <a:srgbClr val="E46962"/>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mp; 3 Content">
  <p:cSld name="Title &amp; 3 Content">
    <p:bg>
      <p:bgPr>
        <a:solidFill>
          <a:schemeClr val="lt1"/>
        </a:solidFill>
        <a:effectLst/>
      </p:bgPr>
    </p:bg>
    <p:spTree>
      <p:nvGrpSpPr>
        <p:cNvPr id="1" name="Shape 95"/>
        <p:cNvGrpSpPr/>
        <p:nvPr/>
      </p:nvGrpSpPr>
      <p:grpSpPr>
        <a:xfrm>
          <a:off x="0" y="0"/>
          <a:ext cx="0" cy="0"/>
          <a:chOff x="0" y="0"/>
          <a:chExt cx="0" cy="0"/>
        </a:xfrm>
      </p:grpSpPr>
      <p:sp>
        <p:nvSpPr>
          <p:cNvPr id="96" name="Google Shape;96;p21"/>
          <p:cNvSpPr txBox="1">
            <a:spLocks noGrp="1"/>
          </p:cNvSpPr>
          <p:nvPr>
            <p:ph type="body" idx="1"/>
          </p:nvPr>
        </p:nvSpPr>
        <p:spPr>
          <a:xfrm>
            <a:off x="508000" y="1432267"/>
            <a:ext cx="3657600" cy="4572000"/>
          </a:xfrm>
          <a:prstGeom prst="rect">
            <a:avLst/>
          </a:prstGeom>
          <a:noFill/>
          <a:ln>
            <a:noFill/>
          </a:ln>
        </p:spPr>
        <p:txBody>
          <a:bodyPr spcFirstLastPara="1" wrap="square" lIns="68575" tIns="34275" rIns="68575" bIns="34275" anchor="t" anchorCtr="0">
            <a:noAutofit/>
          </a:bodyPr>
          <a:lstStyle>
            <a:lvl1pPr marL="609585" lvl="0" indent="-448722" algn="l">
              <a:lnSpc>
                <a:spcPct val="90000"/>
              </a:lnSpc>
              <a:spcBef>
                <a:spcPts val="1067"/>
              </a:spcBef>
              <a:spcAft>
                <a:spcPts val="0"/>
              </a:spcAft>
              <a:buSzPts val="1700"/>
              <a:buChar char="•"/>
              <a:defRPr sz="2267"/>
            </a:lvl1pPr>
            <a:lvl2pPr marL="1219170" lvl="1" indent="-431789" algn="l">
              <a:lnSpc>
                <a:spcPct val="90000"/>
              </a:lnSpc>
              <a:spcBef>
                <a:spcPts val="533"/>
              </a:spcBef>
              <a:spcAft>
                <a:spcPts val="0"/>
              </a:spcAft>
              <a:buSzPts val="1500"/>
              <a:buChar char="－"/>
              <a:defRPr sz="2000"/>
            </a:lvl2pPr>
            <a:lvl3pPr marL="1828754" lvl="2" indent="-423323" algn="l">
              <a:lnSpc>
                <a:spcPct val="90000"/>
              </a:lnSpc>
              <a:spcBef>
                <a:spcPts val="533"/>
              </a:spcBef>
              <a:spcAft>
                <a:spcPts val="0"/>
              </a:spcAft>
              <a:buSzPts val="1400"/>
              <a:buChar char="•"/>
              <a:defRPr sz="1867"/>
            </a:lvl3pPr>
            <a:lvl4pPr marL="2438339" lvl="3" indent="-406390" algn="l">
              <a:lnSpc>
                <a:spcPct val="90000"/>
              </a:lnSpc>
              <a:spcBef>
                <a:spcPts val="533"/>
              </a:spcBef>
              <a:spcAft>
                <a:spcPts val="0"/>
              </a:spcAft>
              <a:buSzPts val="1200"/>
              <a:buChar char="－"/>
              <a:defRPr sz="1600"/>
            </a:lvl4pPr>
            <a:lvl5pPr marL="3047924" lvl="4" indent="-397923" algn="l">
              <a:lnSpc>
                <a:spcPct val="90000"/>
              </a:lnSpc>
              <a:spcBef>
                <a:spcPts val="533"/>
              </a:spcBef>
              <a:spcAft>
                <a:spcPts val="0"/>
              </a:spcAft>
              <a:buSzPts val="1100"/>
              <a:buChar char="•"/>
              <a:defRPr sz="1467"/>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cxnSp>
        <p:nvCxnSpPr>
          <p:cNvPr id="97" name="Google Shape;97;p21"/>
          <p:cNvCxnSpPr/>
          <p:nvPr/>
        </p:nvCxnSpPr>
        <p:spPr>
          <a:xfrm>
            <a:off x="-1653" y="1027873"/>
            <a:ext cx="8534400" cy="0"/>
          </a:xfrm>
          <a:prstGeom prst="straightConnector1">
            <a:avLst/>
          </a:prstGeom>
          <a:noFill/>
          <a:ln w="19050" cap="flat" cmpd="sng">
            <a:solidFill>
              <a:srgbClr val="1B75BA"/>
            </a:solidFill>
            <a:prstDash val="solid"/>
            <a:miter lim="800000"/>
            <a:headEnd type="none" w="sm" len="sm"/>
            <a:tailEnd type="none" w="sm" len="sm"/>
          </a:ln>
        </p:spPr>
      </p:cxnSp>
      <p:sp>
        <p:nvSpPr>
          <p:cNvPr id="98" name="Google Shape;98;p21"/>
          <p:cNvSpPr txBox="1">
            <a:spLocks noGrp="1"/>
          </p:cNvSpPr>
          <p:nvPr>
            <p:ph type="body" idx="2"/>
          </p:nvPr>
        </p:nvSpPr>
        <p:spPr>
          <a:xfrm>
            <a:off x="439867" y="331667"/>
            <a:ext cx="10505600" cy="65800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rgbClr val="434343"/>
              </a:buClr>
              <a:buSzPts val="2200"/>
              <a:buNone/>
              <a:defRPr sz="2933" b="1" i="0" cap="none">
                <a:solidFill>
                  <a:srgbClr val="434343"/>
                </a:solidFill>
              </a:defRPr>
            </a:lvl1pPr>
            <a:lvl2pPr marL="1219170" lvl="1" indent="-304792" algn="l">
              <a:lnSpc>
                <a:spcPct val="90000"/>
              </a:lnSpc>
              <a:spcBef>
                <a:spcPts val="533"/>
              </a:spcBef>
              <a:spcAft>
                <a:spcPts val="0"/>
              </a:spcAft>
              <a:buClr>
                <a:srgbClr val="434343"/>
              </a:buClr>
              <a:buSzPts val="2200"/>
              <a:buNone/>
              <a:defRPr sz="2933" cap="none">
                <a:solidFill>
                  <a:srgbClr val="434343"/>
                </a:solidFill>
              </a:defRPr>
            </a:lvl2pPr>
            <a:lvl3pPr marL="1828754" lvl="2" indent="-304792" algn="l">
              <a:lnSpc>
                <a:spcPct val="90000"/>
              </a:lnSpc>
              <a:spcBef>
                <a:spcPts val="533"/>
              </a:spcBef>
              <a:spcAft>
                <a:spcPts val="0"/>
              </a:spcAft>
              <a:buClr>
                <a:srgbClr val="434343"/>
              </a:buClr>
              <a:buSzPts val="2200"/>
              <a:buNone/>
              <a:defRPr sz="2933" cap="none">
                <a:solidFill>
                  <a:srgbClr val="434343"/>
                </a:solidFill>
              </a:defRPr>
            </a:lvl3pPr>
            <a:lvl4pPr marL="2438339" lvl="3" indent="-304792" algn="l">
              <a:lnSpc>
                <a:spcPct val="90000"/>
              </a:lnSpc>
              <a:spcBef>
                <a:spcPts val="533"/>
              </a:spcBef>
              <a:spcAft>
                <a:spcPts val="0"/>
              </a:spcAft>
              <a:buClr>
                <a:srgbClr val="434343"/>
              </a:buClr>
              <a:buSzPts val="2200"/>
              <a:buNone/>
              <a:defRPr sz="2933" cap="none">
                <a:solidFill>
                  <a:srgbClr val="434343"/>
                </a:solidFill>
              </a:defRPr>
            </a:lvl4pPr>
            <a:lvl5pPr marL="3047924" lvl="4" indent="-304792" algn="l">
              <a:lnSpc>
                <a:spcPct val="90000"/>
              </a:lnSpc>
              <a:spcBef>
                <a:spcPts val="533"/>
              </a:spcBef>
              <a:spcAft>
                <a:spcPts val="0"/>
              </a:spcAft>
              <a:buClr>
                <a:srgbClr val="434343"/>
              </a:buClr>
              <a:buSzPts val="2200"/>
              <a:buNone/>
              <a:defRPr sz="2933" cap="none">
                <a:solidFill>
                  <a:srgbClr val="434343"/>
                </a:solidFill>
              </a:defRPr>
            </a:lvl5pPr>
            <a:lvl6pPr marL="3657509" lvl="5" indent="-414856" algn="l">
              <a:lnSpc>
                <a:spcPct val="90000"/>
              </a:lnSpc>
              <a:spcBef>
                <a:spcPts val="533"/>
              </a:spcBef>
              <a:spcAft>
                <a:spcPts val="0"/>
              </a:spcAft>
              <a:buClr>
                <a:srgbClr val="434343"/>
              </a:buClr>
              <a:buSzPts val="1300"/>
              <a:buChar char="•"/>
              <a:defRPr sz="1733">
                <a:solidFill>
                  <a:srgbClr val="434343"/>
                </a:solidFill>
              </a:defRPr>
            </a:lvl6pPr>
            <a:lvl7pPr marL="4267093" lvl="6" indent="-414856" algn="l">
              <a:lnSpc>
                <a:spcPct val="90000"/>
              </a:lnSpc>
              <a:spcBef>
                <a:spcPts val="533"/>
              </a:spcBef>
              <a:spcAft>
                <a:spcPts val="0"/>
              </a:spcAft>
              <a:buClr>
                <a:srgbClr val="434343"/>
              </a:buClr>
              <a:buSzPts val="1300"/>
              <a:buChar char="•"/>
              <a:defRPr sz="1733">
                <a:solidFill>
                  <a:srgbClr val="434343"/>
                </a:solidFill>
              </a:defRPr>
            </a:lvl7pPr>
            <a:lvl8pPr marL="4876678" lvl="7" indent="-414856" algn="l">
              <a:lnSpc>
                <a:spcPct val="90000"/>
              </a:lnSpc>
              <a:spcBef>
                <a:spcPts val="533"/>
              </a:spcBef>
              <a:spcAft>
                <a:spcPts val="0"/>
              </a:spcAft>
              <a:buClr>
                <a:srgbClr val="434343"/>
              </a:buClr>
              <a:buSzPts val="1300"/>
              <a:buChar char="•"/>
              <a:defRPr sz="1733">
                <a:solidFill>
                  <a:srgbClr val="434343"/>
                </a:solidFill>
              </a:defRPr>
            </a:lvl8pPr>
            <a:lvl9pPr marL="5486263" lvl="8" indent="-414856" algn="l">
              <a:lnSpc>
                <a:spcPct val="90000"/>
              </a:lnSpc>
              <a:spcBef>
                <a:spcPts val="533"/>
              </a:spcBef>
              <a:spcAft>
                <a:spcPts val="0"/>
              </a:spcAft>
              <a:buClr>
                <a:srgbClr val="434343"/>
              </a:buClr>
              <a:buSzPts val="1300"/>
              <a:buChar char="•"/>
              <a:defRPr sz="1733">
                <a:solidFill>
                  <a:srgbClr val="434343"/>
                </a:solidFill>
              </a:defRPr>
            </a:lvl9pPr>
          </a:lstStyle>
          <a:p>
            <a:endParaRPr/>
          </a:p>
        </p:txBody>
      </p:sp>
      <p:pic>
        <p:nvPicPr>
          <p:cNvPr id="99" name="Google Shape;99;p21"/>
          <p:cNvPicPr preferRelativeResize="0"/>
          <p:nvPr/>
        </p:nvPicPr>
        <p:blipFill rotWithShape="1">
          <a:blip r:embed="rId2">
            <a:alphaModFix/>
          </a:blip>
          <a:srcRect t="15634" b="9052"/>
          <a:stretch/>
        </p:blipFill>
        <p:spPr>
          <a:xfrm>
            <a:off x="10792901" y="6193567"/>
            <a:ext cx="835868" cy="472167"/>
          </a:xfrm>
          <a:prstGeom prst="rect">
            <a:avLst/>
          </a:prstGeom>
          <a:noFill/>
          <a:ln>
            <a:noFill/>
          </a:ln>
        </p:spPr>
      </p:pic>
      <p:sp>
        <p:nvSpPr>
          <p:cNvPr id="100" name="Google Shape;100;p21"/>
          <p:cNvSpPr txBox="1">
            <a:spLocks noGrp="1"/>
          </p:cNvSpPr>
          <p:nvPr>
            <p:ph type="sldNum" idx="12"/>
          </p:nvPr>
        </p:nvSpPr>
        <p:spPr>
          <a:xfrm>
            <a:off x="5730212" y="61768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1" name="Google Shape;101;p21"/>
          <p:cNvSpPr txBox="1">
            <a:spLocks noGrp="1"/>
          </p:cNvSpPr>
          <p:nvPr>
            <p:ph type="body" idx="3"/>
          </p:nvPr>
        </p:nvSpPr>
        <p:spPr>
          <a:xfrm>
            <a:off x="4267200" y="1432267"/>
            <a:ext cx="3657600" cy="4572000"/>
          </a:xfrm>
          <a:prstGeom prst="rect">
            <a:avLst/>
          </a:prstGeom>
          <a:noFill/>
          <a:ln>
            <a:noFill/>
          </a:ln>
        </p:spPr>
        <p:txBody>
          <a:bodyPr spcFirstLastPara="1" wrap="square" lIns="68575" tIns="34275" rIns="68575" bIns="34275" anchor="t" anchorCtr="0">
            <a:noAutofit/>
          </a:bodyPr>
          <a:lstStyle>
            <a:lvl1pPr marL="609585" lvl="0" indent="-448722" algn="l" rtl="0">
              <a:lnSpc>
                <a:spcPct val="90000"/>
              </a:lnSpc>
              <a:spcBef>
                <a:spcPts val="1067"/>
              </a:spcBef>
              <a:spcAft>
                <a:spcPts val="0"/>
              </a:spcAft>
              <a:buSzPts val="1700"/>
              <a:buChar char="•"/>
              <a:defRPr sz="2267"/>
            </a:lvl1pPr>
            <a:lvl2pPr marL="1219170" lvl="1" indent="-431789" algn="l" rtl="0">
              <a:lnSpc>
                <a:spcPct val="90000"/>
              </a:lnSpc>
              <a:spcBef>
                <a:spcPts val="533"/>
              </a:spcBef>
              <a:spcAft>
                <a:spcPts val="0"/>
              </a:spcAft>
              <a:buSzPts val="1500"/>
              <a:buChar char="－"/>
              <a:defRPr sz="2000"/>
            </a:lvl2pPr>
            <a:lvl3pPr marL="1828754" lvl="2" indent="-423323" algn="l" rtl="0">
              <a:lnSpc>
                <a:spcPct val="90000"/>
              </a:lnSpc>
              <a:spcBef>
                <a:spcPts val="533"/>
              </a:spcBef>
              <a:spcAft>
                <a:spcPts val="0"/>
              </a:spcAft>
              <a:buSzPts val="1400"/>
              <a:buChar char="•"/>
              <a:defRPr sz="1867"/>
            </a:lvl3pPr>
            <a:lvl4pPr marL="2438339" lvl="3" indent="-406390" algn="l" rtl="0">
              <a:lnSpc>
                <a:spcPct val="90000"/>
              </a:lnSpc>
              <a:spcBef>
                <a:spcPts val="533"/>
              </a:spcBef>
              <a:spcAft>
                <a:spcPts val="0"/>
              </a:spcAft>
              <a:buSzPts val="1200"/>
              <a:buChar char="－"/>
              <a:defRPr sz="1600"/>
            </a:lvl4pPr>
            <a:lvl5pPr marL="3047924" lvl="4" indent="-397923" algn="l" rtl="0">
              <a:lnSpc>
                <a:spcPct val="90000"/>
              </a:lnSpc>
              <a:spcBef>
                <a:spcPts val="533"/>
              </a:spcBef>
              <a:spcAft>
                <a:spcPts val="0"/>
              </a:spcAft>
              <a:buSzPts val="1100"/>
              <a:buChar char="•"/>
              <a:defRPr sz="1467"/>
            </a:lvl5pPr>
            <a:lvl6pPr marL="3657509" lvl="5" indent="-423323" algn="l" rtl="0">
              <a:lnSpc>
                <a:spcPct val="90000"/>
              </a:lnSpc>
              <a:spcBef>
                <a:spcPts val="533"/>
              </a:spcBef>
              <a:spcAft>
                <a:spcPts val="0"/>
              </a:spcAft>
              <a:buSzPts val="1400"/>
              <a:buChar char="•"/>
              <a:defRPr/>
            </a:lvl6pPr>
            <a:lvl7pPr marL="4267093" lvl="6" indent="-423323" algn="l" rtl="0">
              <a:lnSpc>
                <a:spcPct val="90000"/>
              </a:lnSpc>
              <a:spcBef>
                <a:spcPts val="533"/>
              </a:spcBef>
              <a:spcAft>
                <a:spcPts val="0"/>
              </a:spcAft>
              <a:buSzPts val="1400"/>
              <a:buChar char="•"/>
              <a:defRPr/>
            </a:lvl7pPr>
            <a:lvl8pPr marL="4876678" lvl="7" indent="-423323" algn="l" rtl="0">
              <a:lnSpc>
                <a:spcPct val="90000"/>
              </a:lnSpc>
              <a:spcBef>
                <a:spcPts val="533"/>
              </a:spcBef>
              <a:spcAft>
                <a:spcPts val="0"/>
              </a:spcAft>
              <a:buSzPts val="1400"/>
              <a:buChar char="•"/>
              <a:defRPr/>
            </a:lvl8pPr>
            <a:lvl9pPr marL="5486263" lvl="8" indent="-423323" algn="l" rtl="0">
              <a:lnSpc>
                <a:spcPct val="90000"/>
              </a:lnSpc>
              <a:spcBef>
                <a:spcPts val="533"/>
              </a:spcBef>
              <a:spcAft>
                <a:spcPts val="0"/>
              </a:spcAft>
              <a:buSzPts val="1400"/>
              <a:buChar char="•"/>
              <a:defRPr/>
            </a:lvl9pPr>
          </a:lstStyle>
          <a:p>
            <a:endParaRPr/>
          </a:p>
        </p:txBody>
      </p:sp>
      <p:sp>
        <p:nvSpPr>
          <p:cNvPr id="102" name="Google Shape;102;p21"/>
          <p:cNvSpPr txBox="1">
            <a:spLocks noGrp="1"/>
          </p:cNvSpPr>
          <p:nvPr>
            <p:ph type="body" idx="4"/>
          </p:nvPr>
        </p:nvSpPr>
        <p:spPr>
          <a:xfrm>
            <a:off x="8026400" y="1432267"/>
            <a:ext cx="3657600" cy="4572000"/>
          </a:xfrm>
          <a:prstGeom prst="rect">
            <a:avLst/>
          </a:prstGeom>
          <a:noFill/>
          <a:ln>
            <a:noFill/>
          </a:ln>
        </p:spPr>
        <p:txBody>
          <a:bodyPr spcFirstLastPara="1" wrap="square" lIns="68575" tIns="34275" rIns="68575" bIns="34275" anchor="t" anchorCtr="0">
            <a:noAutofit/>
          </a:bodyPr>
          <a:lstStyle>
            <a:lvl1pPr marL="609585" lvl="0" indent="-448722" algn="l" rtl="0">
              <a:lnSpc>
                <a:spcPct val="90000"/>
              </a:lnSpc>
              <a:spcBef>
                <a:spcPts val="1067"/>
              </a:spcBef>
              <a:spcAft>
                <a:spcPts val="0"/>
              </a:spcAft>
              <a:buSzPts val="1700"/>
              <a:buChar char="•"/>
              <a:defRPr sz="2267"/>
            </a:lvl1pPr>
            <a:lvl2pPr marL="1219170" lvl="1" indent="-431789" algn="l" rtl="0">
              <a:lnSpc>
                <a:spcPct val="90000"/>
              </a:lnSpc>
              <a:spcBef>
                <a:spcPts val="533"/>
              </a:spcBef>
              <a:spcAft>
                <a:spcPts val="0"/>
              </a:spcAft>
              <a:buSzPts val="1500"/>
              <a:buChar char="－"/>
              <a:defRPr sz="2000"/>
            </a:lvl2pPr>
            <a:lvl3pPr marL="1828754" lvl="2" indent="-423323" algn="l" rtl="0">
              <a:lnSpc>
                <a:spcPct val="90000"/>
              </a:lnSpc>
              <a:spcBef>
                <a:spcPts val="533"/>
              </a:spcBef>
              <a:spcAft>
                <a:spcPts val="0"/>
              </a:spcAft>
              <a:buSzPts val="1400"/>
              <a:buChar char="•"/>
              <a:defRPr sz="1867"/>
            </a:lvl3pPr>
            <a:lvl4pPr marL="2438339" lvl="3" indent="-406390" algn="l" rtl="0">
              <a:lnSpc>
                <a:spcPct val="90000"/>
              </a:lnSpc>
              <a:spcBef>
                <a:spcPts val="533"/>
              </a:spcBef>
              <a:spcAft>
                <a:spcPts val="0"/>
              </a:spcAft>
              <a:buSzPts val="1200"/>
              <a:buChar char="－"/>
              <a:defRPr sz="1600"/>
            </a:lvl4pPr>
            <a:lvl5pPr marL="3047924" lvl="4" indent="-397923" algn="l" rtl="0">
              <a:lnSpc>
                <a:spcPct val="90000"/>
              </a:lnSpc>
              <a:spcBef>
                <a:spcPts val="533"/>
              </a:spcBef>
              <a:spcAft>
                <a:spcPts val="0"/>
              </a:spcAft>
              <a:buSzPts val="1100"/>
              <a:buChar char="•"/>
              <a:defRPr sz="1467"/>
            </a:lvl5pPr>
            <a:lvl6pPr marL="3657509" lvl="5" indent="-423323" algn="l" rtl="0">
              <a:lnSpc>
                <a:spcPct val="90000"/>
              </a:lnSpc>
              <a:spcBef>
                <a:spcPts val="533"/>
              </a:spcBef>
              <a:spcAft>
                <a:spcPts val="0"/>
              </a:spcAft>
              <a:buSzPts val="1400"/>
              <a:buChar char="•"/>
              <a:defRPr/>
            </a:lvl6pPr>
            <a:lvl7pPr marL="4267093" lvl="6" indent="-423323" algn="l" rtl="0">
              <a:lnSpc>
                <a:spcPct val="90000"/>
              </a:lnSpc>
              <a:spcBef>
                <a:spcPts val="533"/>
              </a:spcBef>
              <a:spcAft>
                <a:spcPts val="0"/>
              </a:spcAft>
              <a:buSzPts val="1400"/>
              <a:buChar char="•"/>
              <a:defRPr/>
            </a:lvl7pPr>
            <a:lvl8pPr marL="4876678" lvl="7" indent="-423323" algn="l" rtl="0">
              <a:lnSpc>
                <a:spcPct val="90000"/>
              </a:lnSpc>
              <a:spcBef>
                <a:spcPts val="533"/>
              </a:spcBef>
              <a:spcAft>
                <a:spcPts val="0"/>
              </a:spcAft>
              <a:buSzPts val="1400"/>
              <a:buChar char="•"/>
              <a:defRPr/>
            </a:lvl8pPr>
            <a:lvl9pPr marL="5486263" lvl="8" indent="-423323" algn="l" rtl="0">
              <a:lnSpc>
                <a:spcPct val="90000"/>
              </a:lnSpc>
              <a:spcBef>
                <a:spcPts val="533"/>
              </a:spcBef>
              <a:spcAft>
                <a:spcPts val="0"/>
              </a:spcAft>
              <a:buSzPts val="1400"/>
              <a:buChar char="•"/>
              <a:defRPr/>
            </a:lvl9pPr>
          </a:lstStyle>
          <a:p>
            <a:endParaRPr/>
          </a:p>
        </p:txBody>
      </p:sp>
    </p:spTree>
    <p:extLst>
      <p:ext uri="{BB962C8B-B14F-4D97-AF65-F5344CB8AC3E}">
        <p14:creationId xmlns:p14="http://schemas.microsoft.com/office/powerpoint/2010/main" val="1980679673"/>
      </p:ext>
    </p:extLst>
  </p:cSld>
  <p:clrMapOvr>
    <a:masterClrMapping/>
  </p:clrMapOvr>
  <p:extLst>
    <p:ext uri="{DCECCB84-F9BA-43D5-87BE-67443E8EF086}">
      <p15:sldGuideLst xmlns:p15="http://schemas.microsoft.com/office/powerpoint/2012/main">
        <p15:guide id="1" orient="horz" pos="677">
          <p15:clr>
            <a:srgbClr val="E46962"/>
          </p15:clr>
        </p15:guide>
        <p15:guide id="2" pos="2880">
          <p15:clr>
            <a:srgbClr val="E46962"/>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415500" y="978700"/>
            <a:ext cx="3744000" cy="792400"/>
          </a:xfrm>
          <a:prstGeom prst="rect">
            <a:avLst/>
          </a:prstGeom>
        </p:spPr>
        <p:txBody>
          <a:bodyPr spcFirstLastPara="1" wrap="square" lIns="68575" tIns="34275" rIns="68575" bIns="34275" anchor="t" anchorCtr="0">
            <a:normAutofit/>
          </a:bodyPr>
          <a:lstStyle>
            <a:lvl1pPr lvl="0">
              <a:spcBef>
                <a:spcPts val="0"/>
              </a:spcBef>
              <a:spcAft>
                <a:spcPts val="0"/>
              </a:spcAft>
              <a:buSzPts val="1800"/>
              <a:buNone/>
              <a:defRPr sz="2400"/>
            </a:lvl1pPr>
            <a:lvl2pPr lvl="1">
              <a:spcBef>
                <a:spcPts val="0"/>
              </a:spcBef>
              <a:spcAft>
                <a:spcPts val="0"/>
              </a:spcAft>
              <a:buClr>
                <a:srgbClr val="434343"/>
              </a:buClr>
              <a:buSzPts val="1800"/>
              <a:buNone/>
              <a:defRPr sz="2400">
                <a:solidFill>
                  <a:srgbClr val="434343"/>
                </a:solidFill>
              </a:defRPr>
            </a:lvl2pPr>
            <a:lvl3pPr lvl="2">
              <a:spcBef>
                <a:spcPts val="0"/>
              </a:spcBef>
              <a:spcAft>
                <a:spcPts val="0"/>
              </a:spcAft>
              <a:buClr>
                <a:srgbClr val="434343"/>
              </a:buClr>
              <a:buSzPts val="1800"/>
              <a:buNone/>
              <a:defRPr sz="2400">
                <a:solidFill>
                  <a:srgbClr val="434343"/>
                </a:solidFill>
              </a:defRPr>
            </a:lvl3pPr>
            <a:lvl4pPr lvl="3">
              <a:spcBef>
                <a:spcPts val="0"/>
              </a:spcBef>
              <a:spcAft>
                <a:spcPts val="0"/>
              </a:spcAft>
              <a:buClr>
                <a:srgbClr val="434343"/>
              </a:buClr>
              <a:buSzPts val="1800"/>
              <a:buNone/>
              <a:defRPr sz="2400">
                <a:solidFill>
                  <a:srgbClr val="434343"/>
                </a:solidFill>
              </a:defRPr>
            </a:lvl4pPr>
            <a:lvl5pPr lvl="4">
              <a:spcBef>
                <a:spcPts val="0"/>
              </a:spcBef>
              <a:spcAft>
                <a:spcPts val="0"/>
              </a:spcAft>
              <a:buClr>
                <a:srgbClr val="434343"/>
              </a:buClr>
              <a:buSzPts val="1800"/>
              <a:buNone/>
              <a:defRPr sz="2400">
                <a:solidFill>
                  <a:srgbClr val="434343"/>
                </a:solidFill>
              </a:defRPr>
            </a:lvl5pPr>
            <a:lvl6pPr lvl="5">
              <a:spcBef>
                <a:spcPts val="0"/>
              </a:spcBef>
              <a:spcAft>
                <a:spcPts val="0"/>
              </a:spcAft>
              <a:buClr>
                <a:srgbClr val="434343"/>
              </a:buClr>
              <a:buSzPts val="1800"/>
              <a:buNone/>
              <a:defRPr sz="2400">
                <a:solidFill>
                  <a:srgbClr val="434343"/>
                </a:solidFill>
              </a:defRPr>
            </a:lvl6pPr>
            <a:lvl7pPr lvl="6">
              <a:spcBef>
                <a:spcPts val="0"/>
              </a:spcBef>
              <a:spcAft>
                <a:spcPts val="0"/>
              </a:spcAft>
              <a:buClr>
                <a:srgbClr val="434343"/>
              </a:buClr>
              <a:buSzPts val="1800"/>
              <a:buNone/>
              <a:defRPr sz="2400">
                <a:solidFill>
                  <a:srgbClr val="434343"/>
                </a:solidFill>
              </a:defRPr>
            </a:lvl7pPr>
            <a:lvl8pPr lvl="7">
              <a:spcBef>
                <a:spcPts val="0"/>
              </a:spcBef>
              <a:spcAft>
                <a:spcPts val="0"/>
              </a:spcAft>
              <a:buClr>
                <a:srgbClr val="434343"/>
              </a:buClr>
              <a:buSzPts val="1800"/>
              <a:buNone/>
              <a:defRPr sz="2400">
                <a:solidFill>
                  <a:srgbClr val="434343"/>
                </a:solidFill>
              </a:defRPr>
            </a:lvl8pPr>
            <a:lvl9pPr lvl="8">
              <a:spcBef>
                <a:spcPts val="0"/>
              </a:spcBef>
              <a:spcAft>
                <a:spcPts val="0"/>
              </a:spcAft>
              <a:buClr>
                <a:srgbClr val="434343"/>
              </a:buClr>
              <a:buSzPts val="1800"/>
              <a:buNone/>
              <a:defRPr sz="2400">
                <a:solidFill>
                  <a:srgbClr val="434343"/>
                </a:solidFill>
              </a:defRPr>
            </a:lvl9pPr>
          </a:lstStyle>
          <a:p>
            <a:endParaRPr/>
          </a:p>
        </p:txBody>
      </p:sp>
      <p:sp>
        <p:nvSpPr>
          <p:cNvPr id="105" name="Google Shape;105;p22"/>
          <p:cNvSpPr txBox="1">
            <a:spLocks noGrp="1"/>
          </p:cNvSpPr>
          <p:nvPr>
            <p:ph type="body" idx="1"/>
          </p:nvPr>
        </p:nvSpPr>
        <p:spPr>
          <a:xfrm>
            <a:off x="415500" y="1771100"/>
            <a:ext cx="3744000" cy="4185200"/>
          </a:xfrm>
          <a:prstGeom prst="rect">
            <a:avLst/>
          </a:prstGeom>
        </p:spPr>
        <p:txBody>
          <a:bodyPr spcFirstLastPara="1" wrap="square" lIns="68575" tIns="34275" rIns="68575" bIns="34275" anchor="t" anchorCtr="0">
            <a:noAutofit/>
          </a:bodyPr>
          <a:lstStyle>
            <a:lvl1pPr marL="609585" lvl="0" indent="-482588">
              <a:spcBef>
                <a:spcPts val="1067"/>
              </a:spcBef>
              <a:spcAft>
                <a:spcPts val="0"/>
              </a:spcAft>
              <a:buSzPts val="2100"/>
              <a:buChar char="•"/>
              <a:defRPr/>
            </a:lvl1pPr>
            <a:lvl2pPr marL="1219170" lvl="1" indent="-457189">
              <a:spcBef>
                <a:spcPts val="533"/>
              </a:spcBef>
              <a:spcAft>
                <a:spcPts val="0"/>
              </a:spcAft>
              <a:buSzPts val="1800"/>
              <a:buChar char="•"/>
              <a:defRPr/>
            </a:lvl2pPr>
            <a:lvl3pPr marL="1828754" lvl="2" indent="-431789">
              <a:spcBef>
                <a:spcPts val="533"/>
              </a:spcBef>
              <a:spcAft>
                <a:spcPts val="0"/>
              </a:spcAft>
              <a:buSzPts val="1500"/>
              <a:buChar char="•"/>
              <a:defRPr/>
            </a:lvl3pPr>
            <a:lvl4pPr marL="2438339" lvl="3" indent="-423323">
              <a:spcBef>
                <a:spcPts val="533"/>
              </a:spcBef>
              <a:spcAft>
                <a:spcPts val="0"/>
              </a:spcAft>
              <a:buSzPts val="1400"/>
              <a:buChar char="•"/>
              <a:defRPr/>
            </a:lvl4pPr>
            <a:lvl5pPr marL="3047924" lvl="4" indent="-423323">
              <a:spcBef>
                <a:spcPts val="533"/>
              </a:spcBef>
              <a:spcAft>
                <a:spcPts val="0"/>
              </a:spcAft>
              <a:buSzPts val="1400"/>
              <a:buChar char="•"/>
              <a:defRPr/>
            </a:lvl5pPr>
            <a:lvl6pPr marL="3657509" lvl="5" indent="-423323">
              <a:spcBef>
                <a:spcPts val="533"/>
              </a:spcBef>
              <a:spcAft>
                <a:spcPts val="0"/>
              </a:spcAft>
              <a:buSzPts val="1400"/>
              <a:buChar char="•"/>
              <a:defRPr/>
            </a:lvl6pPr>
            <a:lvl7pPr marL="4267093" lvl="6" indent="-423323">
              <a:spcBef>
                <a:spcPts val="533"/>
              </a:spcBef>
              <a:spcAft>
                <a:spcPts val="0"/>
              </a:spcAft>
              <a:buSzPts val="1400"/>
              <a:buChar char="•"/>
              <a:defRPr/>
            </a:lvl7pPr>
            <a:lvl8pPr marL="4876678" lvl="7" indent="-423323">
              <a:spcBef>
                <a:spcPts val="533"/>
              </a:spcBef>
              <a:spcAft>
                <a:spcPts val="0"/>
              </a:spcAft>
              <a:buSzPts val="1400"/>
              <a:buChar char="•"/>
              <a:defRPr/>
            </a:lvl8pPr>
            <a:lvl9pPr marL="5486263" lvl="8" indent="-423323">
              <a:spcBef>
                <a:spcPts val="533"/>
              </a:spcBef>
              <a:spcAft>
                <a:spcPts val="0"/>
              </a:spcAft>
              <a:buSzPts val="1400"/>
              <a:buChar char="•"/>
              <a:defRPr/>
            </a:lvl9pPr>
          </a:lstStyle>
          <a:p>
            <a:endParaRPr/>
          </a:p>
        </p:txBody>
      </p:sp>
      <p:sp>
        <p:nvSpPr>
          <p:cNvPr id="106" name="Google Shape;106;p22"/>
          <p:cNvSpPr txBox="1">
            <a:spLocks noGrp="1"/>
          </p:cNvSpPr>
          <p:nvPr>
            <p:ph type="sldNum" idx="12"/>
          </p:nvPr>
        </p:nvSpPr>
        <p:spPr>
          <a:xfrm>
            <a:off x="5730212" y="61768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07" name="Google Shape;107;p22"/>
          <p:cNvPicPr preferRelativeResize="0"/>
          <p:nvPr/>
        </p:nvPicPr>
        <p:blipFill rotWithShape="1">
          <a:blip r:embed="rId2">
            <a:alphaModFix/>
          </a:blip>
          <a:srcRect t="15634" b="9052"/>
          <a:stretch/>
        </p:blipFill>
        <p:spPr>
          <a:xfrm>
            <a:off x="10792901" y="6193567"/>
            <a:ext cx="835868" cy="472167"/>
          </a:xfrm>
          <a:prstGeom prst="rect">
            <a:avLst/>
          </a:prstGeom>
          <a:noFill/>
          <a:ln>
            <a:noFill/>
          </a:ln>
        </p:spPr>
      </p:pic>
    </p:spTree>
    <p:extLst>
      <p:ext uri="{BB962C8B-B14F-4D97-AF65-F5344CB8AC3E}">
        <p14:creationId xmlns:p14="http://schemas.microsoft.com/office/powerpoint/2010/main" val="2832733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ody Slide - No Photo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Title 1">
            <a:extLst>
              <a:ext uri="{FF2B5EF4-FFF2-40B4-BE49-F238E27FC236}">
                <a16:creationId xmlns:a16="http://schemas.microsoft.com/office/drawing/2014/main" id="{99465704-2370-60F7-6005-D0288DFD87A0}"/>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D0A29258-15C1-6FB2-52AC-108985A071C8}"/>
              </a:ext>
            </a:extLst>
          </p:cNvPr>
          <p:cNvSpPr>
            <a:spLocks noGrp="1"/>
          </p:cNvSpPr>
          <p:nvPr>
            <p:ph type="body" sz="half" idx="2"/>
          </p:nvPr>
        </p:nvSpPr>
        <p:spPr>
          <a:xfrm>
            <a:off x="309094" y="1319201"/>
            <a:ext cx="5682288"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a:extLst>
              <a:ext uri="{FF2B5EF4-FFF2-40B4-BE49-F238E27FC236}">
                <a16:creationId xmlns:a16="http://schemas.microsoft.com/office/drawing/2014/main" id="{7E85E37D-8958-2DEE-18A0-03962A83466E}"/>
              </a:ext>
            </a:extLst>
          </p:cNvPr>
          <p:cNvSpPr>
            <a:spLocks noGrp="1"/>
          </p:cNvSpPr>
          <p:nvPr>
            <p:ph type="body" sz="half" idx="13"/>
          </p:nvPr>
        </p:nvSpPr>
        <p:spPr>
          <a:xfrm>
            <a:off x="6110467" y="1322610"/>
            <a:ext cx="5682289"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Footer Placeholder 5">
            <a:extLst>
              <a:ext uri="{FF2B5EF4-FFF2-40B4-BE49-F238E27FC236}">
                <a16:creationId xmlns:a16="http://schemas.microsoft.com/office/drawing/2014/main" id="{6FBE509B-CE41-57EF-59C3-275E43C033A4}"/>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4" name="Slide Number Placeholder 6">
            <a:extLst>
              <a:ext uri="{FF2B5EF4-FFF2-40B4-BE49-F238E27FC236}">
                <a16:creationId xmlns:a16="http://schemas.microsoft.com/office/drawing/2014/main" id="{944E86B8-08A1-6B0A-9E8F-1A2C0252563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1AE111C8-7DEA-F7D8-15DA-EC66E6103A5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8ABF4FA7-1E5E-4092-8A64-2F16A7152577}" type="datetime1">
              <a:rPr lang="en-US" smtClean="0"/>
              <a:t>7/30/2025</a:t>
            </a:fld>
            <a:endParaRPr lang="en-US" dirty="0"/>
          </a:p>
        </p:txBody>
      </p:sp>
      <p:pic>
        <p:nvPicPr>
          <p:cNvPr id="14" name="Picture 13">
            <a:extLst>
              <a:ext uri="{FF2B5EF4-FFF2-40B4-BE49-F238E27FC236}">
                <a16:creationId xmlns:a16="http://schemas.microsoft.com/office/drawing/2014/main" id="{1D72F205-0884-4182-ADD8-D44EB4825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9114543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265990-C2AC-43F4-A5F5-C94F93DD392D}"/>
              </a:ext>
            </a:extLst>
          </p:cNvPr>
          <p:cNvSpPr/>
          <p:nvPr userDrawn="1"/>
        </p:nvSpPr>
        <p:spPr>
          <a:xfrm>
            <a:off x="0" y="6320117"/>
            <a:ext cx="12192000" cy="537883"/>
          </a:xfrm>
          <a:prstGeom prst="rect">
            <a:avLst/>
          </a:prstGeom>
          <a:gradFill>
            <a:gsLst>
              <a:gs pos="0">
                <a:srgbClr val="0F142E"/>
              </a:gs>
              <a:gs pos="50000">
                <a:srgbClr val="1A204C"/>
              </a:gs>
              <a:gs pos="100000">
                <a:srgbClr val="1A204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Slide Number Placeholder 5"/>
          <p:cNvSpPr>
            <a:spLocks noGrp="1"/>
          </p:cNvSpPr>
          <p:nvPr>
            <p:ph type="sldNum" sz="quarter" idx="4"/>
          </p:nvPr>
        </p:nvSpPr>
        <p:spPr>
          <a:xfrm>
            <a:off x="4724400" y="6403006"/>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3" name="Picture 2">
            <a:extLst>
              <a:ext uri="{FF2B5EF4-FFF2-40B4-BE49-F238E27FC236}">
                <a16:creationId xmlns:a16="http://schemas.microsoft.com/office/drawing/2014/main" id="{6C8479E7-D465-507D-C03C-197136FC42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189" y="6367068"/>
            <a:ext cx="2580288" cy="455625"/>
          </a:xfrm>
          <a:prstGeom prst="rect">
            <a:avLst/>
          </a:prstGeom>
        </p:spPr>
      </p:pic>
    </p:spTree>
    <p:extLst>
      <p:ext uri="{BB962C8B-B14F-4D97-AF65-F5344CB8AC3E}">
        <p14:creationId xmlns:p14="http://schemas.microsoft.com/office/powerpoint/2010/main" val="42470394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hdr="0" dt="0"/>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over Option 1">
    <p:spTree>
      <p:nvGrpSpPr>
        <p:cNvPr id="1" name=""/>
        <p:cNvGrpSpPr/>
        <p:nvPr/>
      </p:nvGrpSpPr>
      <p:grpSpPr>
        <a:xfrm>
          <a:off x="0" y="0"/>
          <a:ext cx="0" cy="0"/>
          <a:chOff x="0" y="0"/>
          <a:chExt cx="0" cy="0"/>
        </a:xfrm>
      </p:grpSpPr>
      <p:pic>
        <p:nvPicPr>
          <p:cNvPr id="6" name="Picture Placeholder 13">
            <a:extLst>
              <a:ext uri="{FF2B5EF4-FFF2-40B4-BE49-F238E27FC236}">
                <a16:creationId xmlns:a16="http://schemas.microsoft.com/office/drawing/2014/main" id="{8DE35F11-7B8B-15C2-185F-E10FB9F2145E}"/>
              </a:ext>
            </a:extLst>
          </p:cNvPr>
          <p:cNvPicPr>
            <a:picLocks noChangeAspect="1"/>
          </p:cNvPicPr>
          <p:nvPr userDrawn="1"/>
        </p:nvPicPr>
        <p:blipFill rotWithShape="1">
          <a:blip r:embed="rId2"/>
          <a:srcRect l="1823" r="8015" b="9838"/>
          <a:stretch/>
        </p:blipFill>
        <p:spPr>
          <a:xfrm>
            <a:off x="2" y="2"/>
            <a:ext cx="12191999" cy="6857999"/>
          </a:xfrm>
          <a:prstGeom prst="rect">
            <a:avLst/>
          </a:prstGeom>
        </p:spPr>
      </p:pic>
      <p:pic>
        <p:nvPicPr>
          <p:cNvPr id="7" name="Picture 6">
            <a:extLst>
              <a:ext uri="{FF2B5EF4-FFF2-40B4-BE49-F238E27FC236}">
                <a16:creationId xmlns:a16="http://schemas.microsoft.com/office/drawing/2014/main" id="{6278C8A7-49A3-09C2-55B2-204679826582}"/>
              </a:ext>
            </a:extLst>
          </p:cNvPr>
          <p:cNvPicPr>
            <a:picLocks noChangeAspect="1"/>
          </p:cNvPicPr>
          <p:nvPr userDrawn="1"/>
        </p:nvPicPr>
        <p:blipFill>
          <a:blip r:embed="rId3"/>
          <a:stretch>
            <a:fillRect/>
          </a:stretch>
        </p:blipFill>
        <p:spPr>
          <a:xfrm>
            <a:off x="51695" y="470894"/>
            <a:ext cx="7574844" cy="5681133"/>
          </a:xfrm>
          <a:prstGeom prst="rect">
            <a:avLst/>
          </a:prstGeom>
        </p:spPr>
      </p:pic>
      <p:pic>
        <p:nvPicPr>
          <p:cNvPr id="8" name="Picture 7">
            <a:extLst>
              <a:ext uri="{FF2B5EF4-FFF2-40B4-BE49-F238E27FC236}">
                <a16:creationId xmlns:a16="http://schemas.microsoft.com/office/drawing/2014/main" id="{68BE68B7-663B-B1CE-1C42-874EC206C57D}"/>
              </a:ext>
            </a:extLst>
          </p:cNvPr>
          <p:cNvPicPr>
            <a:picLocks noChangeAspect="1"/>
          </p:cNvPicPr>
          <p:nvPr userDrawn="1"/>
        </p:nvPicPr>
        <p:blipFill>
          <a:blip r:embed="rId4"/>
          <a:stretch>
            <a:fillRect/>
          </a:stretch>
        </p:blipFill>
        <p:spPr>
          <a:xfrm>
            <a:off x="457201" y="664988"/>
            <a:ext cx="1459447" cy="456077"/>
          </a:xfrm>
          <a:prstGeom prst="rect">
            <a:avLst/>
          </a:prstGeom>
        </p:spPr>
      </p:pic>
      <p:pic>
        <p:nvPicPr>
          <p:cNvPr id="9" name="Picture 8">
            <a:extLst>
              <a:ext uri="{FF2B5EF4-FFF2-40B4-BE49-F238E27FC236}">
                <a16:creationId xmlns:a16="http://schemas.microsoft.com/office/drawing/2014/main" id="{469EA6FE-05BB-C97A-EE65-A7B20B98F123}"/>
              </a:ext>
            </a:extLst>
          </p:cNvPr>
          <p:cNvPicPr>
            <a:picLocks noChangeAspect="1"/>
          </p:cNvPicPr>
          <p:nvPr userDrawn="1"/>
        </p:nvPicPr>
        <p:blipFill>
          <a:blip r:embed="rId5"/>
          <a:stretch>
            <a:fillRect/>
          </a:stretch>
        </p:blipFill>
        <p:spPr>
          <a:xfrm>
            <a:off x="2027654" y="702636"/>
            <a:ext cx="1274209" cy="307949"/>
          </a:xfrm>
          <a:prstGeom prst="rect">
            <a:avLst/>
          </a:prstGeom>
        </p:spPr>
      </p:pic>
      <p:pic>
        <p:nvPicPr>
          <p:cNvPr id="10" name="Picture 9">
            <a:extLst>
              <a:ext uri="{FF2B5EF4-FFF2-40B4-BE49-F238E27FC236}">
                <a16:creationId xmlns:a16="http://schemas.microsoft.com/office/drawing/2014/main" id="{25332B87-9A83-5C65-1A9C-6F1D8296480E}"/>
              </a:ext>
            </a:extLst>
          </p:cNvPr>
          <p:cNvPicPr>
            <a:picLocks noChangeAspect="1"/>
          </p:cNvPicPr>
          <p:nvPr userDrawn="1"/>
        </p:nvPicPr>
        <p:blipFill>
          <a:blip r:embed="rId6"/>
          <a:stretch>
            <a:fillRect/>
          </a:stretch>
        </p:blipFill>
        <p:spPr>
          <a:xfrm>
            <a:off x="3415922" y="556687"/>
            <a:ext cx="1968879" cy="536720"/>
          </a:xfrm>
          <a:prstGeom prst="rect">
            <a:avLst/>
          </a:prstGeom>
        </p:spPr>
      </p:pic>
      <p:sp>
        <p:nvSpPr>
          <p:cNvPr id="13" name="Title Placeholder 16">
            <a:extLst>
              <a:ext uri="{FF2B5EF4-FFF2-40B4-BE49-F238E27FC236}">
                <a16:creationId xmlns:a16="http://schemas.microsoft.com/office/drawing/2014/main" id="{FCFD1EC5-56CC-6D4C-B4EC-6B4F920F9097}"/>
              </a:ext>
            </a:extLst>
          </p:cNvPr>
          <p:cNvSpPr>
            <a:spLocks noGrp="1"/>
          </p:cNvSpPr>
          <p:nvPr>
            <p:ph type="title" hasCustomPrompt="1"/>
          </p:nvPr>
        </p:nvSpPr>
        <p:spPr>
          <a:xfrm>
            <a:off x="585476" y="5684109"/>
            <a:ext cx="6148957" cy="578579"/>
          </a:xfrm>
          <a:prstGeom prst="rect">
            <a:avLst/>
          </a:prstGeom>
        </p:spPr>
        <p:txBody>
          <a:bodyPr vert="horz" lIns="91440" tIns="45720" rIns="91440" bIns="45720" rtlCol="0" anchor="ctr">
            <a:noAutofit/>
          </a:bodyPr>
          <a:lstStyle>
            <a:lvl1pPr>
              <a:defRPr sz="2400" baseline="0">
                <a:solidFill>
                  <a:schemeClr val="bg1"/>
                </a:solidFill>
              </a:defRPr>
            </a:lvl1pPr>
          </a:lstStyle>
          <a:p>
            <a:r>
              <a:rPr lang="en-US"/>
              <a:t>Presenters Names</a:t>
            </a:r>
          </a:p>
        </p:txBody>
      </p:sp>
    </p:spTree>
    <p:extLst>
      <p:ext uri="{BB962C8B-B14F-4D97-AF65-F5344CB8AC3E}">
        <p14:creationId xmlns:p14="http://schemas.microsoft.com/office/powerpoint/2010/main" val="1429490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ody Slide - Slate Two Photo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Logo, company name&#10;&#10;Description automatically generated">
            <a:extLst>
              <a:ext uri="{FF2B5EF4-FFF2-40B4-BE49-F238E27FC236}">
                <a16:creationId xmlns:a16="http://schemas.microsoft.com/office/drawing/2014/main" id="{59AD2392-E6B3-D73D-424E-42A0157E1C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ooter Placeholder 5">
            <a:extLst>
              <a:ext uri="{FF2B5EF4-FFF2-40B4-BE49-F238E27FC236}">
                <a16:creationId xmlns:a16="http://schemas.microsoft.com/office/drawing/2014/main" id="{DF46FADE-5392-BCFC-BAD6-D700EFBD77D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solidFill>
                  <a:schemeClr val="bg1"/>
                </a:solidFill>
                <a:latin typeface="Arial" panose="020B0604020202020204" pitchFamily="34" charset="0"/>
              </a:defRPr>
            </a:lvl1pPr>
          </a:lstStyle>
          <a:p>
            <a:endParaRPr lang="en-US" dirty="0"/>
          </a:p>
        </p:txBody>
      </p:sp>
      <p:sp>
        <p:nvSpPr>
          <p:cNvPr id="12" name="Slide Number Placeholder 6">
            <a:extLst>
              <a:ext uri="{FF2B5EF4-FFF2-40B4-BE49-F238E27FC236}">
                <a16:creationId xmlns:a16="http://schemas.microsoft.com/office/drawing/2014/main" id="{4B37EFF6-260E-A1F5-FF79-F0ABEF7A2E0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solidFill>
                  <a:schemeClr val="bg1"/>
                </a:solidFill>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A871D8BB-52A9-22B5-DB17-DA5C2307245D}"/>
              </a:ext>
            </a:extLst>
          </p:cNvPr>
          <p:cNvSpPr>
            <a:spLocks noGrp="1"/>
          </p:cNvSpPr>
          <p:nvPr>
            <p:ph type="dt" sz="half" idx="10"/>
          </p:nvPr>
        </p:nvSpPr>
        <p:spPr>
          <a:xfrm>
            <a:off x="311726" y="6330592"/>
            <a:ext cx="2743200" cy="365125"/>
          </a:xfrm>
          <a:prstGeom prst="rect">
            <a:avLst/>
          </a:prstGeom>
        </p:spPr>
        <p:txBody>
          <a:bodyPr anchor="ctr"/>
          <a:lstStyle>
            <a:lvl1pPr>
              <a:defRPr sz="1000">
                <a:solidFill>
                  <a:schemeClr val="bg1"/>
                </a:solidFill>
                <a:latin typeface="Arial" panose="020B0604020202020204" pitchFamily="34" charset="0"/>
              </a:defRPr>
            </a:lvl1pPr>
          </a:lstStyle>
          <a:p>
            <a:fld id="{84D608DB-8471-438C-96F2-BF69B78E0782}" type="datetime1">
              <a:rPr lang="en-US" smtClean="0"/>
              <a:t>7/30/2025</a:t>
            </a:fld>
            <a:endParaRPr lang="en-US" dirty="0"/>
          </a:p>
        </p:txBody>
      </p:sp>
      <p:pic>
        <p:nvPicPr>
          <p:cNvPr id="13" name="Picture 12" descr="Logo, company name&#10;&#10;Description automatically generated">
            <a:extLst>
              <a:ext uri="{FF2B5EF4-FFF2-40B4-BE49-F238E27FC236}">
                <a16:creationId xmlns:a16="http://schemas.microsoft.com/office/drawing/2014/main" id="{D19EE4BA-CD94-40C8-BA88-88F35B10B1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Tree>
    <p:extLst>
      <p:ext uri="{BB962C8B-B14F-4D97-AF65-F5344CB8AC3E}">
        <p14:creationId xmlns:p14="http://schemas.microsoft.com/office/powerpoint/2010/main" val="517032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ody Slide - Grey ">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4" name="Picture 3">
            <a:extLst>
              <a:ext uri="{FF2B5EF4-FFF2-40B4-BE49-F238E27FC236}">
                <a16:creationId xmlns:a16="http://schemas.microsoft.com/office/drawing/2014/main" id="{0B903C67-DC6F-088A-9EA9-D734508F8D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8" name="Footer Placeholder 5">
            <a:extLst>
              <a:ext uri="{FF2B5EF4-FFF2-40B4-BE49-F238E27FC236}">
                <a16:creationId xmlns:a16="http://schemas.microsoft.com/office/drawing/2014/main" id="{77E5CE1A-809C-DEBF-5077-24C3A3D42D8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9" name="Slide Number Placeholder 6">
            <a:extLst>
              <a:ext uri="{FF2B5EF4-FFF2-40B4-BE49-F238E27FC236}">
                <a16:creationId xmlns:a16="http://schemas.microsoft.com/office/drawing/2014/main" id="{6A59512F-10DA-5515-E4C4-B98127B2485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E38FEC5F-8621-2ECE-218F-2628960DE6C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A52F8196-A714-4021-8525-BBF3DB1CC2B9}" type="datetime1">
              <a:rPr lang="en-US" smtClean="0"/>
              <a:t>7/30/2025</a:t>
            </a:fld>
            <a:endParaRPr lang="en-US" dirty="0"/>
          </a:p>
        </p:txBody>
      </p:sp>
      <p:pic>
        <p:nvPicPr>
          <p:cNvPr id="12" name="Picture 11">
            <a:extLst>
              <a:ext uri="{FF2B5EF4-FFF2-40B4-BE49-F238E27FC236}">
                <a16:creationId xmlns:a16="http://schemas.microsoft.com/office/drawing/2014/main" id="{CFCFCA19-01CD-4B66-B389-82A12968C5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054860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es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7" y="2759119"/>
            <a:ext cx="10053033" cy="880970"/>
          </a:xfrm>
        </p:spPr>
        <p:txBody>
          <a:bodyPr>
            <a:noAutofit/>
          </a:bodyPr>
          <a:lstStyle>
            <a:lvl1pPr algn="ctr">
              <a:defRPr/>
            </a:lvl1pPr>
          </a:lstStyle>
          <a:p>
            <a:r>
              <a:rPr lang="en-US"/>
              <a:t>Click to edit Master title style</a:t>
            </a:r>
            <a:endParaRPr lang="en-US" dirty="0"/>
          </a:p>
        </p:txBody>
      </p:sp>
      <p:pic>
        <p:nvPicPr>
          <p:cNvPr id="4" name="Picture 3" descr="Shape&#10;&#10;Description automatically generated with medium confidence">
            <a:extLst>
              <a:ext uri="{FF2B5EF4-FFF2-40B4-BE49-F238E27FC236}">
                <a16:creationId xmlns:a16="http://schemas.microsoft.com/office/drawing/2014/main" id="{3A830D66-7C16-31AC-766A-71753A6062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1163" y="6152204"/>
            <a:ext cx="1639957" cy="490745"/>
          </a:xfrm>
          <a:prstGeom prst="rect">
            <a:avLst/>
          </a:prstGeom>
        </p:spPr>
      </p:pic>
    </p:spTree>
    <p:extLst>
      <p:ext uri="{BB962C8B-B14F-4D97-AF65-F5344CB8AC3E}">
        <p14:creationId xmlns:p14="http://schemas.microsoft.com/office/powerpoint/2010/main" val="4026302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ntro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272737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8CC17-2837-C92E-67CF-384F0C0D5D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060C30-3E53-31B7-C1EC-94E68DD526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1C0A51-23B5-2E45-9CE3-AF1EC16B3FED}"/>
              </a:ext>
            </a:extLst>
          </p:cNvPr>
          <p:cNvSpPr>
            <a:spLocks noGrp="1"/>
          </p:cNvSpPr>
          <p:nvPr>
            <p:ph type="dt" sz="half" idx="10"/>
          </p:nvPr>
        </p:nvSpPr>
        <p:spPr/>
        <p:txBody>
          <a:bodyPr/>
          <a:lstStyle/>
          <a:p>
            <a:fld id="{D2C050E3-D601-49CE-8255-B9797D5966C1}" type="datetimeFigureOut">
              <a:rPr lang="en-US" smtClean="0"/>
              <a:t>7/30/2025</a:t>
            </a:fld>
            <a:endParaRPr lang="en-US"/>
          </a:p>
        </p:txBody>
      </p:sp>
      <p:sp>
        <p:nvSpPr>
          <p:cNvPr id="5" name="Footer Placeholder 4">
            <a:extLst>
              <a:ext uri="{FF2B5EF4-FFF2-40B4-BE49-F238E27FC236}">
                <a16:creationId xmlns:a16="http://schemas.microsoft.com/office/drawing/2014/main" id="{D11CD92A-89D9-5220-A9AE-27C954388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E9CA25-9C45-9A76-A095-B3D91100CD42}"/>
              </a:ext>
            </a:extLst>
          </p:cNvPr>
          <p:cNvSpPr>
            <a:spLocks noGrp="1"/>
          </p:cNvSpPr>
          <p:nvPr>
            <p:ph type="sldNum" sz="quarter" idx="12"/>
          </p:nvPr>
        </p:nvSpPr>
        <p:spPr/>
        <p:txBody>
          <a:bodyPr/>
          <a:lstStyle/>
          <a:p>
            <a:fld id="{7652329B-6627-4384-A737-20F8D3AF2229}" type="slidenum">
              <a:rPr lang="en-US" smtClean="0"/>
              <a:t>‹#›</a:t>
            </a:fld>
            <a:endParaRPr lang="en-US"/>
          </a:p>
        </p:txBody>
      </p:sp>
    </p:spTree>
    <p:extLst>
      <p:ext uri="{BB962C8B-B14F-4D97-AF65-F5344CB8AC3E}">
        <p14:creationId xmlns:p14="http://schemas.microsoft.com/office/powerpoint/2010/main" val="2936239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398A-09B1-9BC2-7F57-BC177577AE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5C4BB0-DE5B-F764-F071-D01E3EE23A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662DD-61F6-CD03-5B56-6E0F62374117}"/>
              </a:ext>
            </a:extLst>
          </p:cNvPr>
          <p:cNvSpPr>
            <a:spLocks noGrp="1"/>
          </p:cNvSpPr>
          <p:nvPr>
            <p:ph type="dt" sz="half" idx="10"/>
          </p:nvPr>
        </p:nvSpPr>
        <p:spPr/>
        <p:txBody>
          <a:bodyPr/>
          <a:lstStyle/>
          <a:p>
            <a:fld id="{D2C050E3-D601-49CE-8255-B9797D5966C1}" type="datetimeFigureOut">
              <a:rPr lang="en-US" smtClean="0"/>
              <a:t>7/30/2025</a:t>
            </a:fld>
            <a:endParaRPr lang="en-US"/>
          </a:p>
        </p:txBody>
      </p:sp>
      <p:sp>
        <p:nvSpPr>
          <p:cNvPr id="5" name="Footer Placeholder 4">
            <a:extLst>
              <a:ext uri="{FF2B5EF4-FFF2-40B4-BE49-F238E27FC236}">
                <a16:creationId xmlns:a16="http://schemas.microsoft.com/office/drawing/2014/main" id="{BC1A7CF1-B651-B75A-D777-6869365EB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93992-BEA0-517B-C2F3-713E6655BD09}"/>
              </a:ext>
            </a:extLst>
          </p:cNvPr>
          <p:cNvSpPr>
            <a:spLocks noGrp="1"/>
          </p:cNvSpPr>
          <p:nvPr>
            <p:ph type="sldNum" sz="quarter" idx="12"/>
          </p:nvPr>
        </p:nvSpPr>
        <p:spPr/>
        <p:txBody>
          <a:bodyPr/>
          <a:lstStyle/>
          <a:p>
            <a:fld id="{7652329B-6627-4384-A737-20F8D3AF2229}" type="slidenum">
              <a:rPr lang="en-US" smtClean="0"/>
              <a:t>‹#›</a:t>
            </a:fld>
            <a:endParaRPr lang="en-US"/>
          </a:p>
        </p:txBody>
      </p:sp>
    </p:spTree>
    <p:extLst>
      <p:ext uri="{BB962C8B-B14F-4D97-AF65-F5344CB8AC3E}">
        <p14:creationId xmlns:p14="http://schemas.microsoft.com/office/powerpoint/2010/main" val="2514647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8AF6D-FA81-66BC-7107-24E50C09AB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23C846-8A11-7E7C-1908-E26FFCD33A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8F75D7-C4EE-87DB-1A27-B958604A1184}"/>
              </a:ext>
            </a:extLst>
          </p:cNvPr>
          <p:cNvSpPr>
            <a:spLocks noGrp="1"/>
          </p:cNvSpPr>
          <p:nvPr>
            <p:ph type="dt" sz="half" idx="10"/>
          </p:nvPr>
        </p:nvSpPr>
        <p:spPr/>
        <p:txBody>
          <a:bodyPr/>
          <a:lstStyle/>
          <a:p>
            <a:fld id="{D2C050E3-D601-49CE-8255-B9797D5966C1}" type="datetimeFigureOut">
              <a:rPr lang="en-US" smtClean="0"/>
              <a:t>7/30/2025</a:t>
            </a:fld>
            <a:endParaRPr lang="en-US"/>
          </a:p>
        </p:txBody>
      </p:sp>
      <p:sp>
        <p:nvSpPr>
          <p:cNvPr id="5" name="Footer Placeholder 4">
            <a:extLst>
              <a:ext uri="{FF2B5EF4-FFF2-40B4-BE49-F238E27FC236}">
                <a16:creationId xmlns:a16="http://schemas.microsoft.com/office/drawing/2014/main" id="{1F22B713-3A9D-7923-C527-35D76DF5B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DB527-D490-8D4F-1E69-044F6B15A7C9}"/>
              </a:ext>
            </a:extLst>
          </p:cNvPr>
          <p:cNvSpPr>
            <a:spLocks noGrp="1"/>
          </p:cNvSpPr>
          <p:nvPr>
            <p:ph type="sldNum" sz="quarter" idx="12"/>
          </p:nvPr>
        </p:nvSpPr>
        <p:spPr/>
        <p:txBody>
          <a:bodyPr/>
          <a:lstStyle/>
          <a:p>
            <a:fld id="{7652329B-6627-4384-A737-20F8D3AF2229}" type="slidenum">
              <a:rPr lang="en-US" smtClean="0"/>
              <a:t>‹#›</a:t>
            </a:fld>
            <a:endParaRPr lang="en-US"/>
          </a:p>
        </p:txBody>
      </p:sp>
    </p:spTree>
    <p:extLst>
      <p:ext uri="{BB962C8B-B14F-4D97-AF65-F5344CB8AC3E}">
        <p14:creationId xmlns:p14="http://schemas.microsoft.com/office/powerpoint/2010/main" val="375890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47045-2C09-9921-C585-A52572A476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43F698-71FD-3426-49E4-4F56D7A78B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E41388-6565-F4D0-A1F1-C5DBD81A87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ACDF86-BCA1-5348-005B-C45793606C57}"/>
              </a:ext>
            </a:extLst>
          </p:cNvPr>
          <p:cNvSpPr>
            <a:spLocks noGrp="1"/>
          </p:cNvSpPr>
          <p:nvPr>
            <p:ph type="dt" sz="half" idx="10"/>
          </p:nvPr>
        </p:nvSpPr>
        <p:spPr/>
        <p:txBody>
          <a:bodyPr/>
          <a:lstStyle/>
          <a:p>
            <a:fld id="{D2C050E3-D601-49CE-8255-B9797D5966C1}" type="datetimeFigureOut">
              <a:rPr lang="en-US" smtClean="0"/>
              <a:t>7/30/2025</a:t>
            </a:fld>
            <a:endParaRPr lang="en-US"/>
          </a:p>
        </p:txBody>
      </p:sp>
      <p:sp>
        <p:nvSpPr>
          <p:cNvPr id="6" name="Footer Placeholder 5">
            <a:extLst>
              <a:ext uri="{FF2B5EF4-FFF2-40B4-BE49-F238E27FC236}">
                <a16:creationId xmlns:a16="http://schemas.microsoft.com/office/drawing/2014/main" id="{4FCA5C46-C838-27E6-DA21-437E28DA89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13735B-91E8-B7FA-1A8E-4B9B792CB47B}"/>
              </a:ext>
            </a:extLst>
          </p:cNvPr>
          <p:cNvSpPr>
            <a:spLocks noGrp="1"/>
          </p:cNvSpPr>
          <p:nvPr>
            <p:ph type="sldNum" sz="quarter" idx="12"/>
          </p:nvPr>
        </p:nvSpPr>
        <p:spPr/>
        <p:txBody>
          <a:bodyPr/>
          <a:lstStyle/>
          <a:p>
            <a:fld id="{7652329B-6627-4384-A737-20F8D3AF2229}" type="slidenum">
              <a:rPr lang="en-US" smtClean="0"/>
              <a:t>‹#›</a:t>
            </a:fld>
            <a:endParaRPr lang="en-US"/>
          </a:p>
        </p:txBody>
      </p:sp>
    </p:spTree>
    <p:extLst>
      <p:ext uri="{BB962C8B-B14F-4D97-AF65-F5344CB8AC3E}">
        <p14:creationId xmlns:p14="http://schemas.microsoft.com/office/powerpoint/2010/main" val="2960161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ransitio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3573632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57AF9-12C8-F692-DE28-52E41C9F72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528406-2301-39DB-05E2-95DBAEB1B0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980B16-923B-248F-E99E-D80288A33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5BE465-6BBC-E6E7-BBD4-74413EF7BC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5C7BE7-8F27-B241-55EF-7A5EFAF2E0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BFBEAD-96A2-84CB-26DE-AAC3CB0D89E7}"/>
              </a:ext>
            </a:extLst>
          </p:cNvPr>
          <p:cNvSpPr>
            <a:spLocks noGrp="1"/>
          </p:cNvSpPr>
          <p:nvPr>
            <p:ph type="dt" sz="half" idx="10"/>
          </p:nvPr>
        </p:nvSpPr>
        <p:spPr/>
        <p:txBody>
          <a:bodyPr/>
          <a:lstStyle/>
          <a:p>
            <a:fld id="{D2C050E3-D601-49CE-8255-B9797D5966C1}" type="datetimeFigureOut">
              <a:rPr lang="en-US" smtClean="0"/>
              <a:t>7/30/2025</a:t>
            </a:fld>
            <a:endParaRPr lang="en-US"/>
          </a:p>
        </p:txBody>
      </p:sp>
      <p:sp>
        <p:nvSpPr>
          <p:cNvPr id="8" name="Footer Placeholder 7">
            <a:extLst>
              <a:ext uri="{FF2B5EF4-FFF2-40B4-BE49-F238E27FC236}">
                <a16:creationId xmlns:a16="http://schemas.microsoft.com/office/drawing/2014/main" id="{7154D984-0836-9986-1281-051D66A74A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4A4D67-495B-BDB4-9067-6FB4184C705C}"/>
              </a:ext>
            </a:extLst>
          </p:cNvPr>
          <p:cNvSpPr>
            <a:spLocks noGrp="1"/>
          </p:cNvSpPr>
          <p:nvPr>
            <p:ph type="sldNum" sz="quarter" idx="12"/>
          </p:nvPr>
        </p:nvSpPr>
        <p:spPr/>
        <p:txBody>
          <a:bodyPr/>
          <a:lstStyle/>
          <a:p>
            <a:fld id="{7652329B-6627-4384-A737-20F8D3AF2229}" type="slidenum">
              <a:rPr lang="en-US" smtClean="0"/>
              <a:t>‹#›</a:t>
            </a:fld>
            <a:endParaRPr lang="en-US"/>
          </a:p>
        </p:txBody>
      </p:sp>
    </p:spTree>
    <p:extLst>
      <p:ext uri="{BB962C8B-B14F-4D97-AF65-F5344CB8AC3E}">
        <p14:creationId xmlns:p14="http://schemas.microsoft.com/office/powerpoint/2010/main" val="422303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93427-B283-6A49-76B9-BC0EAC54FB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9D1804-AB27-DBCB-95FB-96D4C72EC99E}"/>
              </a:ext>
            </a:extLst>
          </p:cNvPr>
          <p:cNvSpPr>
            <a:spLocks noGrp="1"/>
          </p:cNvSpPr>
          <p:nvPr>
            <p:ph type="dt" sz="half" idx="10"/>
          </p:nvPr>
        </p:nvSpPr>
        <p:spPr/>
        <p:txBody>
          <a:bodyPr/>
          <a:lstStyle/>
          <a:p>
            <a:fld id="{D2C050E3-D601-49CE-8255-B9797D5966C1}" type="datetimeFigureOut">
              <a:rPr lang="en-US" smtClean="0"/>
              <a:t>7/30/2025</a:t>
            </a:fld>
            <a:endParaRPr lang="en-US"/>
          </a:p>
        </p:txBody>
      </p:sp>
      <p:sp>
        <p:nvSpPr>
          <p:cNvPr id="4" name="Footer Placeholder 3">
            <a:extLst>
              <a:ext uri="{FF2B5EF4-FFF2-40B4-BE49-F238E27FC236}">
                <a16:creationId xmlns:a16="http://schemas.microsoft.com/office/drawing/2014/main" id="{17DA91DA-086A-160D-55BA-7D4C1F3236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7FF542-A450-640A-1C8C-24BB536ABFC8}"/>
              </a:ext>
            </a:extLst>
          </p:cNvPr>
          <p:cNvSpPr>
            <a:spLocks noGrp="1"/>
          </p:cNvSpPr>
          <p:nvPr>
            <p:ph type="sldNum" sz="quarter" idx="12"/>
          </p:nvPr>
        </p:nvSpPr>
        <p:spPr/>
        <p:txBody>
          <a:bodyPr/>
          <a:lstStyle/>
          <a:p>
            <a:fld id="{7652329B-6627-4384-A737-20F8D3AF2229}" type="slidenum">
              <a:rPr lang="en-US" smtClean="0"/>
              <a:t>‹#›</a:t>
            </a:fld>
            <a:endParaRPr lang="en-US"/>
          </a:p>
        </p:txBody>
      </p:sp>
    </p:spTree>
    <p:extLst>
      <p:ext uri="{BB962C8B-B14F-4D97-AF65-F5344CB8AC3E}">
        <p14:creationId xmlns:p14="http://schemas.microsoft.com/office/powerpoint/2010/main" val="772728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197E6-D914-40FD-2C80-83A29F459CC7}"/>
              </a:ext>
            </a:extLst>
          </p:cNvPr>
          <p:cNvSpPr>
            <a:spLocks noGrp="1"/>
          </p:cNvSpPr>
          <p:nvPr>
            <p:ph type="dt" sz="half" idx="10"/>
          </p:nvPr>
        </p:nvSpPr>
        <p:spPr/>
        <p:txBody>
          <a:bodyPr/>
          <a:lstStyle/>
          <a:p>
            <a:fld id="{D2C050E3-D601-49CE-8255-B9797D5966C1}" type="datetimeFigureOut">
              <a:rPr lang="en-US" smtClean="0"/>
              <a:t>7/30/2025</a:t>
            </a:fld>
            <a:endParaRPr lang="en-US"/>
          </a:p>
        </p:txBody>
      </p:sp>
      <p:sp>
        <p:nvSpPr>
          <p:cNvPr id="3" name="Footer Placeholder 2">
            <a:extLst>
              <a:ext uri="{FF2B5EF4-FFF2-40B4-BE49-F238E27FC236}">
                <a16:creationId xmlns:a16="http://schemas.microsoft.com/office/drawing/2014/main" id="{B4F1677D-14FD-F7CF-680B-ED3123ECE3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94D591-3C5E-B4F3-718F-9900A1F8DF96}"/>
              </a:ext>
            </a:extLst>
          </p:cNvPr>
          <p:cNvSpPr>
            <a:spLocks noGrp="1"/>
          </p:cNvSpPr>
          <p:nvPr>
            <p:ph type="sldNum" sz="quarter" idx="12"/>
          </p:nvPr>
        </p:nvSpPr>
        <p:spPr/>
        <p:txBody>
          <a:bodyPr/>
          <a:lstStyle/>
          <a:p>
            <a:fld id="{7652329B-6627-4384-A737-20F8D3AF2229}" type="slidenum">
              <a:rPr lang="en-US" smtClean="0"/>
              <a:t>‹#›</a:t>
            </a:fld>
            <a:endParaRPr lang="en-US"/>
          </a:p>
        </p:txBody>
      </p:sp>
    </p:spTree>
    <p:extLst>
      <p:ext uri="{BB962C8B-B14F-4D97-AF65-F5344CB8AC3E}">
        <p14:creationId xmlns:p14="http://schemas.microsoft.com/office/powerpoint/2010/main" val="326473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F662F-E798-9C8E-034B-A171CFC21A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1D60B8-7176-11A1-9728-6DF53814DA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F3EC58-6F0D-E286-9A50-80C702EF24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8359B3-869F-3045-B6E9-5F77F2E3F957}"/>
              </a:ext>
            </a:extLst>
          </p:cNvPr>
          <p:cNvSpPr>
            <a:spLocks noGrp="1"/>
          </p:cNvSpPr>
          <p:nvPr>
            <p:ph type="dt" sz="half" idx="10"/>
          </p:nvPr>
        </p:nvSpPr>
        <p:spPr/>
        <p:txBody>
          <a:bodyPr/>
          <a:lstStyle/>
          <a:p>
            <a:fld id="{D2C050E3-D601-49CE-8255-B9797D5966C1}" type="datetimeFigureOut">
              <a:rPr lang="en-US" smtClean="0"/>
              <a:t>7/30/2025</a:t>
            </a:fld>
            <a:endParaRPr lang="en-US"/>
          </a:p>
        </p:txBody>
      </p:sp>
      <p:sp>
        <p:nvSpPr>
          <p:cNvPr id="6" name="Footer Placeholder 5">
            <a:extLst>
              <a:ext uri="{FF2B5EF4-FFF2-40B4-BE49-F238E27FC236}">
                <a16:creationId xmlns:a16="http://schemas.microsoft.com/office/drawing/2014/main" id="{866B7611-13FE-623C-8E52-70DE8C786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BBEFA7-0EC2-4E97-2EA9-9A05696CBB82}"/>
              </a:ext>
            </a:extLst>
          </p:cNvPr>
          <p:cNvSpPr>
            <a:spLocks noGrp="1"/>
          </p:cNvSpPr>
          <p:nvPr>
            <p:ph type="sldNum" sz="quarter" idx="12"/>
          </p:nvPr>
        </p:nvSpPr>
        <p:spPr/>
        <p:txBody>
          <a:bodyPr/>
          <a:lstStyle/>
          <a:p>
            <a:fld id="{7652329B-6627-4384-A737-20F8D3AF2229}" type="slidenum">
              <a:rPr lang="en-US" smtClean="0"/>
              <a:t>‹#›</a:t>
            </a:fld>
            <a:endParaRPr lang="en-US"/>
          </a:p>
        </p:txBody>
      </p:sp>
    </p:spTree>
    <p:extLst>
      <p:ext uri="{BB962C8B-B14F-4D97-AF65-F5344CB8AC3E}">
        <p14:creationId xmlns:p14="http://schemas.microsoft.com/office/powerpoint/2010/main" val="2391910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D3083-F69A-B514-304A-242D9F5FD2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B22314-E37E-2DFA-B524-0883CF342B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A9A72B-ACDB-A1D9-7743-671035B8BC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5A941D-8506-8A59-FF5E-2FD7DBB446DC}"/>
              </a:ext>
            </a:extLst>
          </p:cNvPr>
          <p:cNvSpPr>
            <a:spLocks noGrp="1"/>
          </p:cNvSpPr>
          <p:nvPr>
            <p:ph type="dt" sz="half" idx="10"/>
          </p:nvPr>
        </p:nvSpPr>
        <p:spPr/>
        <p:txBody>
          <a:bodyPr/>
          <a:lstStyle/>
          <a:p>
            <a:fld id="{D2C050E3-D601-49CE-8255-B9797D5966C1}" type="datetimeFigureOut">
              <a:rPr lang="en-US" smtClean="0"/>
              <a:t>7/30/2025</a:t>
            </a:fld>
            <a:endParaRPr lang="en-US"/>
          </a:p>
        </p:txBody>
      </p:sp>
      <p:sp>
        <p:nvSpPr>
          <p:cNvPr id="6" name="Footer Placeholder 5">
            <a:extLst>
              <a:ext uri="{FF2B5EF4-FFF2-40B4-BE49-F238E27FC236}">
                <a16:creationId xmlns:a16="http://schemas.microsoft.com/office/drawing/2014/main" id="{F0DC0983-82D0-FC99-A981-E5C73A1C5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3A69FA-E658-65A9-4893-A9DE013576D8}"/>
              </a:ext>
            </a:extLst>
          </p:cNvPr>
          <p:cNvSpPr>
            <a:spLocks noGrp="1"/>
          </p:cNvSpPr>
          <p:nvPr>
            <p:ph type="sldNum" sz="quarter" idx="12"/>
          </p:nvPr>
        </p:nvSpPr>
        <p:spPr/>
        <p:txBody>
          <a:bodyPr/>
          <a:lstStyle/>
          <a:p>
            <a:fld id="{7652329B-6627-4384-A737-20F8D3AF2229}" type="slidenum">
              <a:rPr lang="en-US" smtClean="0"/>
              <a:t>‹#›</a:t>
            </a:fld>
            <a:endParaRPr lang="en-US"/>
          </a:p>
        </p:txBody>
      </p:sp>
    </p:spTree>
    <p:extLst>
      <p:ext uri="{BB962C8B-B14F-4D97-AF65-F5344CB8AC3E}">
        <p14:creationId xmlns:p14="http://schemas.microsoft.com/office/powerpoint/2010/main" val="3938251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D75A-360B-F919-3865-AF64878846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833D67-080A-62BE-71DE-C6AD66322B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7B016-8A1F-F8FD-E004-5FBF8AB008C9}"/>
              </a:ext>
            </a:extLst>
          </p:cNvPr>
          <p:cNvSpPr>
            <a:spLocks noGrp="1"/>
          </p:cNvSpPr>
          <p:nvPr>
            <p:ph type="dt" sz="half" idx="10"/>
          </p:nvPr>
        </p:nvSpPr>
        <p:spPr/>
        <p:txBody>
          <a:bodyPr/>
          <a:lstStyle/>
          <a:p>
            <a:fld id="{D2C050E3-D601-49CE-8255-B9797D5966C1}" type="datetimeFigureOut">
              <a:rPr lang="en-US" smtClean="0"/>
              <a:t>7/30/2025</a:t>
            </a:fld>
            <a:endParaRPr lang="en-US"/>
          </a:p>
        </p:txBody>
      </p:sp>
      <p:sp>
        <p:nvSpPr>
          <p:cNvPr id="5" name="Footer Placeholder 4">
            <a:extLst>
              <a:ext uri="{FF2B5EF4-FFF2-40B4-BE49-F238E27FC236}">
                <a16:creationId xmlns:a16="http://schemas.microsoft.com/office/drawing/2014/main" id="{4ED8426D-33B8-12AA-9724-C5FCA7A70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34FD02-D0AD-B705-4305-5AC8EA4A94A9}"/>
              </a:ext>
            </a:extLst>
          </p:cNvPr>
          <p:cNvSpPr>
            <a:spLocks noGrp="1"/>
          </p:cNvSpPr>
          <p:nvPr>
            <p:ph type="sldNum" sz="quarter" idx="12"/>
          </p:nvPr>
        </p:nvSpPr>
        <p:spPr/>
        <p:txBody>
          <a:bodyPr/>
          <a:lstStyle/>
          <a:p>
            <a:fld id="{7652329B-6627-4384-A737-20F8D3AF2229}" type="slidenum">
              <a:rPr lang="en-US" smtClean="0"/>
              <a:t>‹#›</a:t>
            </a:fld>
            <a:endParaRPr lang="en-US"/>
          </a:p>
        </p:txBody>
      </p:sp>
    </p:spTree>
    <p:extLst>
      <p:ext uri="{BB962C8B-B14F-4D97-AF65-F5344CB8AC3E}">
        <p14:creationId xmlns:p14="http://schemas.microsoft.com/office/powerpoint/2010/main" val="3496145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39433E-05E3-4026-E8BE-C6AED5B201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B42170-62C3-B036-B5B1-868364F4FE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B38FBB-E46A-10BE-35B0-A3F1C65CA758}"/>
              </a:ext>
            </a:extLst>
          </p:cNvPr>
          <p:cNvSpPr>
            <a:spLocks noGrp="1"/>
          </p:cNvSpPr>
          <p:nvPr>
            <p:ph type="dt" sz="half" idx="10"/>
          </p:nvPr>
        </p:nvSpPr>
        <p:spPr/>
        <p:txBody>
          <a:bodyPr/>
          <a:lstStyle/>
          <a:p>
            <a:fld id="{D2C050E3-D601-49CE-8255-B9797D5966C1}" type="datetimeFigureOut">
              <a:rPr lang="en-US" smtClean="0"/>
              <a:t>7/30/2025</a:t>
            </a:fld>
            <a:endParaRPr lang="en-US"/>
          </a:p>
        </p:txBody>
      </p:sp>
      <p:sp>
        <p:nvSpPr>
          <p:cNvPr id="5" name="Footer Placeholder 4">
            <a:extLst>
              <a:ext uri="{FF2B5EF4-FFF2-40B4-BE49-F238E27FC236}">
                <a16:creationId xmlns:a16="http://schemas.microsoft.com/office/drawing/2014/main" id="{7A2EFE3E-F1D1-418F-468F-5FBB8EEDC5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70B2BA-8501-0936-8E79-D2AF9ACF4954}"/>
              </a:ext>
            </a:extLst>
          </p:cNvPr>
          <p:cNvSpPr>
            <a:spLocks noGrp="1"/>
          </p:cNvSpPr>
          <p:nvPr>
            <p:ph type="sldNum" sz="quarter" idx="12"/>
          </p:nvPr>
        </p:nvSpPr>
        <p:spPr/>
        <p:txBody>
          <a:bodyPr/>
          <a:lstStyle/>
          <a:p>
            <a:fld id="{7652329B-6627-4384-A737-20F8D3AF2229}" type="slidenum">
              <a:rPr lang="en-US" smtClean="0"/>
              <a:t>‹#›</a:t>
            </a:fld>
            <a:endParaRPr lang="en-US"/>
          </a:p>
        </p:txBody>
      </p:sp>
    </p:spTree>
    <p:extLst>
      <p:ext uri="{BB962C8B-B14F-4D97-AF65-F5344CB8AC3E}">
        <p14:creationId xmlns:p14="http://schemas.microsoft.com/office/powerpoint/2010/main" val="288397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37FED6-1261-478B-8FE1-81C53D112983}"/>
              </a:ext>
            </a:extLst>
          </p:cNvPr>
          <p:cNvSpPr/>
          <p:nvPr userDrawn="1"/>
        </p:nvSpPr>
        <p:spPr>
          <a:xfrm>
            <a:off x="572427" y="0"/>
            <a:ext cx="4866478"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Title 1"/>
          <p:cNvSpPr>
            <a:spLocks noGrp="1"/>
          </p:cNvSpPr>
          <p:nvPr>
            <p:ph type="ctrTitle"/>
          </p:nvPr>
        </p:nvSpPr>
        <p:spPr>
          <a:xfrm>
            <a:off x="761999" y="136525"/>
            <a:ext cx="4404361" cy="2195196"/>
          </a:xfrm>
        </p:spPr>
        <p:txBody>
          <a:bodyPr anchor="b">
            <a:normAutofit/>
          </a:bodyPr>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761999" y="2529840"/>
            <a:ext cx="4404361" cy="838200"/>
          </a:xfrm>
        </p:spPr>
        <p:txBody>
          <a:bodyPr>
            <a:normAutofit/>
          </a:bodyPr>
          <a:lstStyle>
            <a:lvl1pPr marL="0" indent="0" algn="l">
              <a:buNone/>
              <a:defRPr sz="18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99062" y="4083264"/>
            <a:ext cx="2573096" cy="2585049"/>
          </a:xfrm>
          <a:prstGeom prst="rect">
            <a:avLst/>
          </a:prstGeom>
        </p:spPr>
      </p:pic>
      <p:cxnSp>
        <p:nvCxnSpPr>
          <p:cNvPr id="10" name="Straight Connector 9">
            <a:extLst>
              <a:ext uri="{FF2B5EF4-FFF2-40B4-BE49-F238E27FC236}">
                <a16:creationId xmlns:a16="http://schemas.microsoft.com/office/drawing/2014/main" id="{99D9626C-48AF-4B60-81F3-61A8B12BD6E0}"/>
              </a:ext>
            </a:extLst>
          </p:cNvPr>
          <p:cNvCxnSpPr/>
          <p:nvPr userDrawn="1"/>
        </p:nvCxnSpPr>
        <p:spPr>
          <a:xfrm>
            <a:off x="761999" y="2407921"/>
            <a:ext cx="4404361"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hcSlideMaster.1_Title SlideHeader">
            <a:extLst>
              <a:ext uri="{FF2B5EF4-FFF2-40B4-BE49-F238E27FC236}">
                <a16:creationId xmlns:a16="http://schemas.microsoft.com/office/drawing/2014/main" id="{24470EE2-6C61-3E1D-B727-5C1D925D738F}"/>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5" name="hc1_Title SlideHeader">
            <a:extLst>
              <a:ext uri="{FF2B5EF4-FFF2-40B4-BE49-F238E27FC236}">
                <a16:creationId xmlns:a16="http://schemas.microsoft.com/office/drawing/2014/main" id="{D859D938-033A-244B-A932-13D5DB0081C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43176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37FED6-1261-478B-8FE1-81C53D112983}"/>
              </a:ext>
            </a:extLst>
          </p:cNvPr>
          <p:cNvSpPr/>
          <p:nvPr userDrawn="1"/>
        </p:nvSpPr>
        <p:spPr>
          <a:xfrm>
            <a:off x="572427" y="0"/>
            <a:ext cx="4866478"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Title 1"/>
          <p:cNvSpPr>
            <a:spLocks noGrp="1"/>
          </p:cNvSpPr>
          <p:nvPr>
            <p:ph type="ctrTitle"/>
          </p:nvPr>
        </p:nvSpPr>
        <p:spPr>
          <a:xfrm>
            <a:off x="761999" y="136525"/>
            <a:ext cx="4404361" cy="2195196"/>
          </a:xfrm>
        </p:spPr>
        <p:txBody>
          <a:bodyPr anchor="b">
            <a:normAutofit/>
          </a:bodyPr>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761999" y="2529840"/>
            <a:ext cx="4404361" cy="838200"/>
          </a:xfrm>
        </p:spPr>
        <p:txBody>
          <a:bodyPr>
            <a:normAutofit/>
          </a:bodyPr>
          <a:lstStyle>
            <a:lvl1pPr marL="0" indent="0" algn="l">
              <a:buNone/>
              <a:defRPr sz="18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99062" y="4083264"/>
            <a:ext cx="2573096" cy="2585049"/>
          </a:xfrm>
          <a:prstGeom prst="rect">
            <a:avLst/>
          </a:prstGeom>
        </p:spPr>
      </p:pic>
      <p:cxnSp>
        <p:nvCxnSpPr>
          <p:cNvPr id="10" name="Straight Connector 9">
            <a:extLst>
              <a:ext uri="{FF2B5EF4-FFF2-40B4-BE49-F238E27FC236}">
                <a16:creationId xmlns:a16="http://schemas.microsoft.com/office/drawing/2014/main" id="{99D9626C-48AF-4B60-81F3-61A8B12BD6E0}"/>
              </a:ext>
            </a:extLst>
          </p:cNvPr>
          <p:cNvCxnSpPr/>
          <p:nvPr userDrawn="1"/>
        </p:nvCxnSpPr>
        <p:spPr>
          <a:xfrm>
            <a:off x="761999" y="2407921"/>
            <a:ext cx="4404361"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hcSlideMaster.1_Title SlideHeader">
            <a:extLst>
              <a:ext uri="{FF2B5EF4-FFF2-40B4-BE49-F238E27FC236}">
                <a16:creationId xmlns:a16="http://schemas.microsoft.com/office/drawing/2014/main" id="{D256A45B-F4E2-D37F-3B7C-D3F880C3A47D}"/>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5" name="hc1_Title SlideHeader">
            <a:extLst>
              <a:ext uri="{FF2B5EF4-FFF2-40B4-BE49-F238E27FC236}">
                <a16:creationId xmlns:a16="http://schemas.microsoft.com/office/drawing/2014/main" id="{6D895DE2-DFE7-FCDF-6564-5E0EE9DC2FE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5716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37FED6-1261-478B-8FE1-81C53D112983}"/>
              </a:ext>
            </a:extLst>
          </p:cNvPr>
          <p:cNvSpPr/>
          <p:nvPr userDrawn="1"/>
        </p:nvSpPr>
        <p:spPr>
          <a:xfrm>
            <a:off x="572427" y="0"/>
            <a:ext cx="4866478"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Title 1"/>
          <p:cNvSpPr>
            <a:spLocks noGrp="1"/>
          </p:cNvSpPr>
          <p:nvPr>
            <p:ph type="ctrTitle"/>
          </p:nvPr>
        </p:nvSpPr>
        <p:spPr>
          <a:xfrm>
            <a:off x="761999" y="136525"/>
            <a:ext cx="4404361" cy="2195196"/>
          </a:xfrm>
        </p:spPr>
        <p:txBody>
          <a:bodyPr anchor="b">
            <a:normAutofit/>
          </a:bodyPr>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761999" y="2529840"/>
            <a:ext cx="4404361" cy="838200"/>
          </a:xfrm>
        </p:spPr>
        <p:txBody>
          <a:bodyPr>
            <a:normAutofit/>
          </a:bodyPr>
          <a:lstStyle>
            <a:lvl1pPr marL="0" indent="0" algn="l">
              <a:buNone/>
              <a:defRPr sz="18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99062" y="4083264"/>
            <a:ext cx="2573096" cy="2585049"/>
          </a:xfrm>
          <a:prstGeom prst="rect">
            <a:avLst/>
          </a:prstGeom>
        </p:spPr>
      </p:pic>
      <p:cxnSp>
        <p:nvCxnSpPr>
          <p:cNvPr id="10" name="Straight Connector 9">
            <a:extLst>
              <a:ext uri="{FF2B5EF4-FFF2-40B4-BE49-F238E27FC236}">
                <a16:creationId xmlns:a16="http://schemas.microsoft.com/office/drawing/2014/main" id="{99D9626C-48AF-4B60-81F3-61A8B12BD6E0}"/>
              </a:ext>
            </a:extLst>
          </p:cNvPr>
          <p:cNvCxnSpPr/>
          <p:nvPr userDrawn="1"/>
        </p:nvCxnSpPr>
        <p:spPr>
          <a:xfrm>
            <a:off x="761999" y="2407921"/>
            <a:ext cx="4404361"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hcSlideMaster.1_Title SlideHeader">
            <a:extLst>
              <a:ext uri="{FF2B5EF4-FFF2-40B4-BE49-F238E27FC236}">
                <a16:creationId xmlns:a16="http://schemas.microsoft.com/office/drawing/2014/main" id="{9171A3CA-DAFC-735A-15DA-F33274EF9C6B}"/>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5" name="hc1_Title SlideHeader">
            <a:extLst>
              <a:ext uri="{FF2B5EF4-FFF2-40B4-BE49-F238E27FC236}">
                <a16:creationId xmlns:a16="http://schemas.microsoft.com/office/drawing/2014/main" id="{9E283691-EC71-63F2-7AB5-7163BAA9FE2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150936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ody Slide - 2 Photo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accent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Date Placeholder 4">
            <a:extLst>
              <a:ext uri="{FF2B5EF4-FFF2-40B4-BE49-F238E27FC236}">
                <a16:creationId xmlns:a16="http://schemas.microsoft.com/office/drawing/2014/main" id="{A6C8BEAD-C13B-93F9-6676-CE56FFBEEBF2}"/>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EDB80F63-0339-4821-9425-EEBDE7EE0A50}" type="datetime1">
              <a:rPr lang="en-US" smtClean="0"/>
              <a:t>7/30/2025</a:t>
            </a:fld>
            <a:endParaRPr lang="en-US" dirty="0"/>
          </a:p>
        </p:txBody>
      </p:sp>
      <p:sp>
        <p:nvSpPr>
          <p:cNvPr id="11" name="Footer Placeholder 5">
            <a:extLst>
              <a:ext uri="{FF2B5EF4-FFF2-40B4-BE49-F238E27FC236}">
                <a16:creationId xmlns:a16="http://schemas.microsoft.com/office/drawing/2014/main" id="{9B986840-5762-4DAF-7AD9-5F837D0622D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3" name="Slide Number Placeholder 6">
            <a:extLst>
              <a:ext uri="{FF2B5EF4-FFF2-40B4-BE49-F238E27FC236}">
                <a16:creationId xmlns:a16="http://schemas.microsoft.com/office/drawing/2014/main" id="{1E2F678D-103F-49D4-B531-CA075474F3D0}"/>
              </a:ext>
            </a:extLst>
          </p:cNvPr>
          <p:cNvSpPr>
            <a:spLocks noGrp="1"/>
          </p:cNvSpPr>
          <p:nvPr>
            <p:ph type="sldNum" sz="quarter" idx="12"/>
          </p:nvPr>
        </p:nvSpPr>
        <p:spPr>
          <a:xfrm>
            <a:off x="9140371"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pic>
        <p:nvPicPr>
          <p:cNvPr id="12" name="Picture 11">
            <a:extLst>
              <a:ext uri="{FF2B5EF4-FFF2-40B4-BE49-F238E27FC236}">
                <a16:creationId xmlns:a16="http://schemas.microsoft.com/office/drawing/2014/main" id="{FB721D4D-BA71-46BF-9E11-753BC33668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403202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4">
            <a:lumMod val="20000"/>
            <a:lumOff val="80000"/>
            <a:alpha val="32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92D9F87-BA26-4ADF-90AB-2C4075FCF408}"/>
              </a:ext>
            </a:extLst>
          </p:cNvPr>
          <p:cNvSpPr/>
          <p:nvPr userDrawn="1"/>
        </p:nvSpPr>
        <p:spPr>
          <a:xfrm>
            <a:off x="-68580" y="4948792"/>
            <a:ext cx="12329160" cy="1909208"/>
          </a:xfrm>
          <a:prstGeom prst="rect">
            <a:avLst/>
          </a:pr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33" name="Content Placeholder 32">
            <a:extLst>
              <a:ext uri="{FF2B5EF4-FFF2-40B4-BE49-F238E27FC236}">
                <a16:creationId xmlns:a16="http://schemas.microsoft.com/office/drawing/2014/main" id="{2C96FD66-5B92-4FE6-A1CA-530697084440}"/>
              </a:ext>
            </a:extLst>
          </p:cNvPr>
          <p:cNvSpPr>
            <a:spLocks noGrp="1"/>
          </p:cNvSpPr>
          <p:nvPr>
            <p:ph sz="quarter" idx="21" hasCustomPrompt="1"/>
          </p:nvPr>
        </p:nvSpPr>
        <p:spPr>
          <a:xfrm>
            <a:off x="915988" y="1861103"/>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5" name="Slide Number Placeholder 4">
            <a:extLst>
              <a:ext uri="{FF2B5EF4-FFF2-40B4-BE49-F238E27FC236}">
                <a16:creationId xmlns:a16="http://schemas.microsoft.com/office/drawing/2014/main" id="{A95509D8-FB6B-41AF-82AD-63CB40F2BF3A}"/>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13" name="Picture Placeholder 12">
            <a:extLst>
              <a:ext uri="{FF2B5EF4-FFF2-40B4-BE49-F238E27FC236}">
                <a16:creationId xmlns:a16="http://schemas.microsoft.com/office/drawing/2014/main" id="{ECAC4FFC-7BC2-4788-B7BD-ED8B604A7E7B}"/>
              </a:ext>
            </a:extLst>
          </p:cNvPr>
          <p:cNvSpPr>
            <a:spLocks noGrp="1"/>
          </p:cNvSpPr>
          <p:nvPr>
            <p:ph type="pic" sz="quarter" idx="14"/>
          </p:nvPr>
        </p:nvSpPr>
        <p:spPr>
          <a:xfrm>
            <a:off x="4716463" y="1861102"/>
            <a:ext cx="6637337" cy="3087970"/>
          </a:xfrm>
        </p:spPr>
        <p:txBody>
          <a:bodyPr/>
          <a:lstStyle/>
          <a:p>
            <a:endParaRPr lang="en-US"/>
          </a:p>
        </p:txBody>
      </p:sp>
      <p:sp>
        <p:nvSpPr>
          <p:cNvPr id="14" name="Oval 13">
            <a:extLst>
              <a:ext uri="{FF2B5EF4-FFF2-40B4-BE49-F238E27FC236}">
                <a16:creationId xmlns:a16="http://schemas.microsoft.com/office/drawing/2014/main" id="{9A62FE41-3FB5-416A-A616-169837B66AB5}"/>
              </a:ext>
            </a:extLst>
          </p:cNvPr>
          <p:cNvSpPr/>
          <p:nvPr userDrawn="1"/>
        </p:nvSpPr>
        <p:spPr>
          <a:xfrm>
            <a:off x="472439"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75AD46F4-F714-4AAE-8138-C6EAF15E6B9F}"/>
              </a:ext>
            </a:extLst>
          </p:cNvPr>
          <p:cNvSpPr>
            <a:spLocks noGrp="1"/>
          </p:cNvSpPr>
          <p:nvPr>
            <p:ph type="body" sz="quarter" idx="15" hasCustomPrompt="1"/>
          </p:nvPr>
        </p:nvSpPr>
        <p:spPr>
          <a:xfrm>
            <a:off x="1476736" y="5107582"/>
            <a:ext cx="2063297" cy="422910"/>
          </a:xfrm>
        </p:spPr>
        <p:txBody>
          <a:bodyPr/>
          <a:lstStyle>
            <a:lvl1pPr marL="0" indent="0">
              <a:buNone/>
              <a:defRPr sz="2000" b="1"/>
            </a:lvl1pPr>
            <a:lvl2pPr marL="457200" indent="0">
              <a:buNone/>
              <a:defRPr/>
            </a:lvl2pPr>
          </a:lstStyle>
          <a:p>
            <a:pPr lvl="0"/>
            <a:r>
              <a:rPr lang="en-US"/>
              <a:t>Subheading 2</a:t>
            </a:r>
          </a:p>
        </p:txBody>
      </p:sp>
      <p:sp>
        <p:nvSpPr>
          <p:cNvPr id="18" name="Content Placeholder 17">
            <a:extLst>
              <a:ext uri="{FF2B5EF4-FFF2-40B4-BE49-F238E27FC236}">
                <a16:creationId xmlns:a16="http://schemas.microsoft.com/office/drawing/2014/main" id="{1DB2D5A8-F473-4CF3-82CE-5B2F3BE78F81}"/>
              </a:ext>
            </a:extLst>
          </p:cNvPr>
          <p:cNvSpPr>
            <a:spLocks noGrp="1"/>
          </p:cNvSpPr>
          <p:nvPr>
            <p:ph sz="quarter" idx="16"/>
          </p:nvPr>
        </p:nvSpPr>
        <p:spPr>
          <a:xfrm>
            <a:off x="1200421" y="5689002"/>
            <a:ext cx="2339704"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2" name="Oval 21">
            <a:extLst>
              <a:ext uri="{FF2B5EF4-FFF2-40B4-BE49-F238E27FC236}">
                <a16:creationId xmlns:a16="http://schemas.microsoft.com/office/drawing/2014/main" id="{DC87B820-2CE5-4FB3-8D15-E41105FADB9C}"/>
              </a:ext>
            </a:extLst>
          </p:cNvPr>
          <p:cNvSpPr/>
          <p:nvPr userDrawn="1"/>
        </p:nvSpPr>
        <p:spPr>
          <a:xfrm>
            <a:off x="4198166"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5">
            <a:extLst>
              <a:ext uri="{FF2B5EF4-FFF2-40B4-BE49-F238E27FC236}">
                <a16:creationId xmlns:a16="http://schemas.microsoft.com/office/drawing/2014/main" id="{4A429B31-A805-4091-A9BB-FD850DA02642}"/>
              </a:ext>
            </a:extLst>
          </p:cNvPr>
          <p:cNvSpPr>
            <a:spLocks noGrp="1"/>
          </p:cNvSpPr>
          <p:nvPr>
            <p:ph type="body" sz="quarter" idx="17" hasCustomPrompt="1"/>
          </p:nvPr>
        </p:nvSpPr>
        <p:spPr>
          <a:xfrm>
            <a:off x="5202463" y="5107582"/>
            <a:ext cx="2063297" cy="422910"/>
          </a:xfrm>
        </p:spPr>
        <p:txBody>
          <a:bodyPr/>
          <a:lstStyle>
            <a:lvl1pPr marL="0" indent="0">
              <a:buNone/>
              <a:defRPr sz="2000" b="1"/>
            </a:lvl1pPr>
            <a:lvl2pPr marL="457200" indent="0">
              <a:buNone/>
              <a:defRPr/>
            </a:lvl2pPr>
          </a:lstStyle>
          <a:p>
            <a:pPr lvl="0"/>
            <a:r>
              <a:rPr lang="en-US"/>
              <a:t>Subheading 2</a:t>
            </a:r>
          </a:p>
        </p:txBody>
      </p:sp>
      <p:sp>
        <p:nvSpPr>
          <p:cNvPr id="24" name="Content Placeholder 17">
            <a:extLst>
              <a:ext uri="{FF2B5EF4-FFF2-40B4-BE49-F238E27FC236}">
                <a16:creationId xmlns:a16="http://schemas.microsoft.com/office/drawing/2014/main" id="{59C7D506-88CA-4CEC-9A7A-BEC0F710B918}"/>
              </a:ext>
            </a:extLst>
          </p:cNvPr>
          <p:cNvSpPr>
            <a:spLocks noGrp="1"/>
          </p:cNvSpPr>
          <p:nvPr>
            <p:ph sz="quarter" idx="18"/>
          </p:nvPr>
        </p:nvSpPr>
        <p:spPr>
          <a:xfrm>
            <a:off x="4563927" y="5689002"/>
            <a:ext cx="2701925"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5" name="Oval 24">
            <a:extLst>
              <a:ext uri="{FF2B5EF4-FFF2-40B4-BE49-F238E27FC236}">
                <a16:creationId xmlns:a16="http://schemas.microsoft.com/office/drawing/2014/main" id="{BBAFB821-F123-4074-AE21-C5968CFEE276}"/>
              </a:ext>
            </a:extLst>
          </p:cNvPr>
          <p:cNvSpPr/>
          <p:nvPr userDrawn="1"/>
        </p:nvSpPr>
        <p:spPr>
          <a:xfrm>
            <a:off x="7923893"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5">
            <a:extLst>
              <a:ext uri="{FF2B5EF4-FFF2-40B4-BE49-F238E27FC236}">
                <a16:creationId xmlns:a16="http://schemas.microsoft.com/office/drawing/2014/main" id="{8C024CE0-6AAC-42A6-A0BA-F6B030D079B6}"/>
              </a:ext>
            </a:extLst>
          </p:cNvPr>
          <p:cNvSpPr>
            <a:spLocks noGrp="1"/>
          </p:cNvSpPr>
          <p:nvPr>
            <p:ph type="body" sz="quarter" idx="19" hasCustomPrompt="1"/>
          </p:nvPr>
        </p:nvSpPr>
        <p:spPr>
          <a:xfrm>
            <a:off x="8928190" y="5107582"/>
            <a:ext cx="2063297" cy="422910"/>
          </a:xfrm>
        </p:spPr>
        <p:txBody>
          <a:bodyPr/>
          <a:lstStyle>
            <a:lvl1pPr marL="0" indent="0">
              <a:buNone/>
              <a:defRPr sz="2000" b="1"/>
            </a:lvl1pPr>
            <a:lvl2pPr marL="457200" indent="0">
              <a:buNone/>
              <a:defRPr/>
            </a:lvl2pPr>
          </a:lstStyle>
          <a:p>
            <a:pPr lvl="0"/>
            <a:r>
              <a:rPr lang="en-US"/>
              <a:t>Subheading 2</a:t>
            </a:r>
          </a:p>
        </p:txBody>
      </p:sp>
      <p:sp>
        <p:nvSpPr>
          <p:cNvPr id="27" name="Content Placeholder 17">
            <a:extLst>
              <a:ext uri="{FF2B5EF4-FFF2-40B4-BE49-F238E27FC236}">
                <a16:creationId xmlns:a16="http://schemas.microsoft.com/office/drawing/2014/main" id="{EF6F3724-3740-4BEC-8705-32EEBD3F9CEF}"/>
              </a:ext>
            </a:extLst>
          </p:cNvPr>
          <p:cNvSpPr>
            <a:spLocks noGrp="1"/>
          </p:cNvSpPr>
          <p:nvPr>
            <p:ph sz="quarter" idx="20"/>
          </p:nvPr>
        </p:nvSpPr>
        <p:spPr>
          <a:xfrm>
            <a:off x="8289654" y="5689002"/>
            <a:ext cx="2701925"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1" name="Rectangle 20">
            <a:extLst>
              <a:ext uri="{FF2B5EF4-FFF2-40B4-BE49-F238E27FC236}">
                <a16:creationId xmlns:a16="http://schemas.microsoft.com/office/drawing/2014/main" id="{F5AA2F92-DCF2-4148-93C7-70D80A18A18D}"/>
              </a:ext>
            </a:extLst>
          </p:cNvPr>
          <p:cNvSpPr/>
          <p:nvPr userDrawn="1"/>
        </p:nvSpPr>
        <p:spPr>
          <a:xfrm>
            <a:off x="-68580" y="472440"/>
            <a:ext cx="1226058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8" name="Title 1">
            <a:extLst>
              <a:ext uri="{FF2B5EF4-FFF2-40B4-BE49-F238E27FC236}">
                <a16:creationId xmlns:a16="http://schemas.microsoft.com/office/drawing/2014/main" id="{FB94EC04-E016-413F-BE4D-C868CAC950E0}"/>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17" name="Picture 16">
            <a:extLst>
              <a:ext uri="{FF2B5EF4-FFF2-40B4-BE49-F238E27FC236}">
                <a16:creationId xmlns:a16="http://schemas.microsoft.com/office/drawing/2014/main" id="{3933E6F6-7960-2A4C-AE24-A2BCFA1894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3" name="Picture Placeholder 2">
            <a:extLst>
              <a:ext uri="{FF2B5EF4-FFF2-40B4-BE49-F238E27FC236}">
                <a16:creationId xmlns:a16="http://schemas.microsoft.com/office/drawing/2014/main" id="{041930A0-AB33-5046-8624-4F94A554B9CA}"/>
              </a:ext>
            </a:extLst>
          </p:cNvPr>
          <p:cNvSpPr>
            <a:spLocks noGrp="1"/>
          </p:cNvSpPr>
          <p:nvPr>
            <p:ph type="pic" sz="quarter" idx="22"/>
          </p:nvPr>
        </p:nvSpPr>
        <p:spPr>
          <a:xfrm>
            <a:off x="644446" y="4835120"/>
            <a:ext cx="534987" cy="536575"/>
          </a:xfrm>
        </p:spPr>
        <p:txBody>
          <a:bodyPr/>
          <a:lstStyle/>
          <a:p>
            <a:endParaRPr lang="en-US"/>
          </a:p>
        </p:txBody>
      </p:sp>
      <p:sp>
        <p:nvSpPr>
          <p:cNvPr id="20" name="Picture Placeholder 2">
            <a:extLst>
              <a:ext uri="{FF2B5EF4-FFF2-40B4-BE49-F238E27FC236}">
                <a16:creationId xmlns:a16="http://schemas.microsoft.com/office/drawing/2014/main" id="{7D69B9E4-2213-774D-B687-392CE7261211}"/>
              </a:ext>
            </a:extLst>
          </p:cNvPr>
          <p:cNvSpPr>
            <a:spLocks noGrp="1"/>
          </p:cNvSpPr>
          <p:nvPr>
            <p:ph type="pic" sz="quarter" idx="23"/>
          </p:nvPr>
        </p:nvSpPr>
        <p:spPr>
          <a:xfrm>
            <a:off x="4361423" y="4835120"/>
            <a:ext cx="534987" cy="536575"/>
          </a:xfrm>
        </p:spPr>
        <p:txBody>
          <a:bodyPr/>
          <a:lstStyle/>
          <a:p>
            <a:endParaRPr lang="en-US"/>
          </a:p>
        </p:txBody>
      </p:sp>
      <p:sp>
        <p:nvSpPr>
          <p:cNvPr id="30" name="Picture Placeholder 2">
            <a:extLst>
              <a:ext uri="{FF2B5EF4-FFF2-40B4-BE49-F238E27FC236}">
                <a16:creationId xmlns:a16="http://schemas.microsoft.com/office/drawing/2014/main" id="{B36A7A8D-9DB1-4C41-95AE-C94EB580A77C}"/>
              </a:ext>
            </a:extLst>
          </p:cNvPr>
          <p:cNvSpPr>
            <a:spLocks noGrp="1"/>
          </p:cNvSpPr>
          <p:nvPr>
            <p:ph type="pic" sz="quarter" idx="24"/>
          </p:nvPr>
        </p:nvSpPr>
        <p:spPr>
          <a:xfrm>
            <a:off x="8090275" y="4835120"/>
            <a:ext cx="534987" cy="536575"/>
          </a:xfrm>
        </p:spPr>
        <p:txBody>
          <a:bodyPr/>
          <a:lstStyle/>
          <a:p>
            <a:endParaRPr lang="en-US"/>
          </a:p>
        </p:txBody>
      </p:sp>
      <p:sp>
        <p:nvSpPr>
          <p:cNvPr id="2" name="hcSlideMaster.2_Title OnlyHeader">
            <a:extLst>
              <a:ext uri="{FF2B5EF4-FFF2-40B4-BE49-F238E27FC236}">
                <a16:creationId xmlns:a16="http://schemas.microsoft.com/office/drawing/2014/main" id="{F55B3492-C9EF-7A00-0AD5-64C4859BAFD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52694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chemeClr val="accent4">
            <a:lumMod val="20000"/>
            <a:lumOff val="80000"/>
            <a:alpha val="32000"/>
          </a:schemeClr>
        </a:solidFill>
        <a:effectLst/>
      </p:bgPr>
    </p:bg>
    <p:spTree>
      <p:nvGrpSpPr>
        <p:cNvPr id="1" name=""/>
        <p:cNvGrpSpPr/>
        <p:nvPr/>
      </p:nvGrpSpPr>
      <p:grpSpPr>
        <a:xfrm>
          <a:off x="0" y="0"/>
          <a:ext cx="0" cy="0"/>
          <a:chOff x="0" y="0"/>
          <a:chExt cx="0" cy="0"/>
        </a:xfrm>
      </p:grpSpPr>
      <p:sp>
        <p:nvSpPr>
          <p:cNvPr id="33" name="Content Placeholder 32">
            <a:extLst>
              <a:ext uri="{FF2B5EF4-FFF2-40B4-BE49-F238E27FC236}">
                <a16:creationId xmlns:a16="http://schemas.microsoft.com/office/drawing/2014/main" id="{2C96FD66-5B92-4FE6-A1CA-530697084440}"/>
              </a:ext>
            </a:extLst>
          </p:cNvPr>
          <p:cNvSpPr>
            <a:spLocks noGrp="1"/>
          </p:cNvSpPr>
          <p:nvPr>
            <p:ph sz="quarter" idx="21" hasCustomPrompt="1"/>
          </p:nvPr>
        </p:nvSpPr>
        <p:spPr>
          <a:xfrm>
            <a:off x="915988" y="2134235"/>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5" name="Slide Number Placeholder 4">
            <a:extLst>
              <a:ext uri="{FF2B5EF4-FFF2-40B4-BE49-F238E27FC236}">
                <a16:creationId xmlns:a16="http://schemas.microsoft.com/office/drawing/2014/main" id="{A95509D8-FB6B-41AF-82AD-63CB40F2BF3A}"/>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13" name="Picture Placeholder 12">
            <a:extLst>
              <a:ext uri="{FF2B5EF4-FFF2-40B4-BE49-F238E27FC236}">
                <a16:creationId xmlns:a16="http://schemas.microsoft.com/office/drawing/2014/main" id="{ECAC4FFC-7BC2-4788-B7BD-ED8B604A7E7B}"/>
              </a:ext>
            </a:extLst>
          </p:cNvPr>
          <p:cNvSpPr>
            <a:spLocks noGrp="1"/>
          </p:cNvSpPr>
          <p:nvPr>
            <p:ph type="pic" sz="quarter" idx="14"/>
          </p:nvPr>
        </p:nvSpPr>
        <p:spPr>
          <a:xfrm>
            <a:off x="4716463" y="2134234"/>
            <a:ext cx="6637337" cy="3087970"/>
          </a:xfrm>
        </p:spPr>
        <p:txBody>
          <a:bodyPr/>
          <a:lstStyle/>
          <a:p>
            <a:endParaRPr lang="en-US"/>
          </a:p>
        </p:txBody>
      </p:sp>
      <p:sp>
        <p:nvSpPr>
          <p:cNvPr id="16" name="Text Placeholder 15">
            <a:extLst>
              <a:ext uri="{FF2B5EF4-FFF2-40B4-BE49-F238E27FC236}">
                <a16:creationId xmlns:a16="http://schemas.microsoft.com/office/drawing/2014/main" id="{75AD46F4-F714-4AAE-8138-C6EAF15E6B9F}"/>
              </a:ext>
            </a:extLst>
          </p:cNvPr>
          <p:cNvSpPr>
            <a:spLocks noGrp="1"/>
          </p:cNvSpPr>
          <p:nvPr>
            <p:ph type="body" sz="quarter" idx="15" hasCustomPrompt="1"/>
          </p:nvPr>
        </p:nvSpPr>
        <p:spPr>
          <a:xfrm>
            <a:off x="1476736"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3" name="Text Placeholder 15">
            <a:extLst>
              <a:ext uri="{FF2B5EF4-FFF2-40B4-BE49-F238E27FC236}">
                <a16:creationId xmlns:a16="http://schemas.microsoft.com/office/drawing/2014/main" id="{4A429B31-A805-4091-A9BB-FD850DA02642}"/>
              </a:ext>
            </a:extLst>
          </p:cNvPr>
          <p:cNvSpPr>
            <a:spLocks noGrp="1"/>
          </p:cNvSpPr>
          <p:nvPr>
            <p:ph type="body" sz="quarter" idx="17" hasCustomPrompt="1"/>
          </p:nvPr>
        </p:nvSpPr>
        <p:spPr>
          <a:xfrm>
            <a:off x="5202463"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6" name="Text Placeholder 15">
            <a:extLst>
              <a:ext uri="{FF2B5EF4-FFF2-40B4-BE49-F238E27FC236}">
                <a16:creationId xmlns:a16="http://schemas.microsoft.com/office/drawing/2014/main" id="{8C024CE0-6AAC-42A6-A0BA-F6B030D079B6}"/>
              </a:ext>
            </a:extLst>
          </p:cNvPr>
          <p:cNvSpPr>
            <a:spLocks noGrp="1"/>
          </p:cNvSpPr>
          <p:nvPr>
            <p:ph type="body" sz="quarter" idx="19" hasCustomPrompt="1"/>
          </p:nvPr>
        </p:nvSpPr>
        <p:spPr>
          <a:xfrm>
            <a:off x="8928190"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1" name="Rectangle 20">
            <a:extLst>
              <a:ext uri="{FF2B5EF4-FFF2-40B4-BE49-F238E27FC236}">
                <a16:creationId xmlns:a16="http://schemas.microsoft.com/office/drawing/2014/main" id="{F5AA2F92-DCF2-4148-93C7-70D80A18A18D}"/>
              </a:ext>
            </a:extLst>
          </p:cNvPr>
          <p:cNvSpPr/>
          <p:nvPr userDrawn="1"/>
        </p:nvSpPr>
        <p:spPr>
          <a:xfrm>
            <a:off x="-121920" y="472440"/>
            <a:ext cx="1231392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8" name="Title 1">
            <a:extLst>
              <a:ext uri="{FF2B5EF4-FFF2-40B4-BE49-F238E27FC236}">
                <a16:creationId xmlns:a16="http://schemas.microsoft.com/office/drawing/2014/main" id="{FB94EC04-E016-413F-BE4D-C868CAC950E0}"/>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C47DF57D-9CD3-D249-A439-EBFD4E8DB7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2" name="hcSlideMaster.5_Title OnlyHeader">
            <a:extLst>
              <a:ext uri="{FF2B5EF4-FFF2-40B4-BE49-F238E27FC236}">
                <a16:creationId xmlns:a16="http://schemas.microsoft.com/office/drawing/2014/main" id="{1A917A82-DF4C-0806-0204-F2D248FA96D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85989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2">
            <a:lumMod val="50000"/>
          </a:schemeClr>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C6E486C-B27D-48C7-A3E9-BCEEE6B3B5C2}"/>
              </a:ext>
            </a:extLst>
          </p:cNvPr>
          <p:cNvSpPr/>
          <p:nvPr userDrawn="1"/>
        </p:nvSpPr>
        <p:spPr>
          <a:xfrm>
            <a:off x="-106680" y="472440"/>
            <a:ext cx="1229868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Date Placeholder 1">
            <a:extLst>
              <a:ext uri="{FF2B5EF4-FFF2-40B4-BE49-F238E27FC236}">
                <a16:creationId xmlns:a16="http://schemas.microsoft.com/office/drawing/2014/main" id="{ABD107C6-58C2-46C0-9470-B0D08A85B33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D801C9-79ED-4C86-A7EA-E9C881176034}" type="datetimeFigureOut">
              <a:rPr lang="en-US" smtClean="0"/>
              <a:pPr/>
              <a:t>7/30/2025</a:t>
            </a:fld>
            <a:endParaRPr lang="en-US"/>
          </a:p>
        </p:txBody>
      </p:sp>
      <p:sp>
        <p:nvSpPr>
          <p:cNvPr id="3" name="Footer Placeholder 2">
            <a:extLst>
              <a:ext uri="{FF2B5EF4-FFF2-40B4-BE49-F238E27FC236}">
                <a16:creationId xmlns:a16="http://schemas.microsoft.com/office/drawing/2014/main" id="{4939DC04-6456-4EB8-BBED-10565583420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0496A9CA-BC26-4F83-BE7E-2200F37A2D30}"/>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5" name="Rectangle 4">
            <a:extLst>
              <a:ext uri="{FF2B5EF4-FFF2-40B4-BE49-F238E27FC236}">
                <a16:creationId xmlns:a16="http://schemas.microsoft.com/office/drawing/2014/main" id="{DC8DF53E-1E7A-4693-8553-BB57806CBABB}"/>
              </a:ext>
            </a:extLst>
          </p:cNvPr>
          <p:cNvSpPr/>
          <p:nvPr userDrawn="1"/>
        </p:nvSpPr>
        <p:spPr>
          <a:xfrm>
            <a:off x="83820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658B03A4-73EF-49F8-BEEA-24F5E1CA8E81}"/>
              </a:ext>
            </a:extLst>
          </p:cNvPr>
          <p:cNvSpPr>
            <a:spLocks noGrp="1"/>
          </p:cNvSpPr>
          <p:nvPr>
            <p:ph type="pic" sz="quarter" idx="13"/>
          </p:nvPr>
        </p:nvSpPr>
        <p:spPr>
          <a:xfrm>
            <a:off x="1122620" y="2373085"/>
            <a:ext cx="2497999" cy="2097393"/>
          </a:xfrm>
          <a:noFill/>
        </p:spPr>
        <p:txBody>
          <a:bodyPr/>
          <a:lstStyle/>
          <a:p>
            <a:endParaRPr lang="en-US"/>
          </a:p>
        </p:txBody>
      </p:sp>
      <p:sp>
        <p:nvSpPr>
          <p:cNvPr id="13" name="Text Placeholder 12">
            <a:extLst>
              <a:ext uri="{FF2B5EF4-FFF2-40B4-BE49-F238E27FC236}">
                <a16:creationId xmlns:a16="http://schemas.microsoft.com/office/drawing/2014/main" id="{CF644DF5-D5DF-4625-A661-B7CAD9DC3541}"/>
              </a:ext>
            </a:extLst>
          </p:cNvPr>
          <p:cNvSpPr>
            <a:spLocks noGrp="1"/>
          </p:cNvSpPr>
          <p:nvPr>
            <p:ph type="body" sz="quarter" idx="16" hasCustomPrompt="1"/>
          </p:nvPr>
        </p:nvSpPr>
        <p:spPr>
          <a:xfrm>
            <a:off x="1125583"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14" name="Text Placeholder 12">
            <a:extLst>
              <a:ext uri="{FF2B5EF4-FFF2-40B4-BE49-F238E27FC236}">
                <a16:creationId xmlns:a16="http://schemas.microsoft.com/office/drawing/2014/main" id="{11B63406-0E0D-464A-941E-D124D9B07D5D}"/>
              </a:ext>
            </a:extLst>
          </p:cNvPr>
          <p:cNvSpPr>
            <a:spLocks noGrp="1"/>
          </p:cNvSpPr>
          <p:nvPr>
            <p:ph type="body" sz="quarter" idx="17" hasCustomPrompt="1"/>
          </p:nvPr>
        </p:nvSpPr>
        <p:spPr>
          <a:xfrm>
            <a:off x="112340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15" name="Text Placeholder 12">
            <a:extLst>
              <a:ext uri="{FF2B5EF4-FFF2-40B4-BE49-F238E27FC236}">
                <a16:creationId xmlns:a16="http://schemas.microsoft.com/office/drawing/2014/main" id="{8FD70DF5-C2C1-4681-9D75-81C6D8E7247C}"/>
              </a:ext>
            </a:extLst>
          </p:cNvPr>
          <p:cNvSpPr>
            <a:spLocks noGrp="1"/>
          </p:cNvSpPr>
          <p:nvPr>
            <p:ph type="body" sz="quarter" idx="18" hasCustomPrompt="1"/>
          </p:nvPr>
        </p:nvSpPr>
        <p:spPr>
          <a:xfrm>
            <a:off x="112340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18" name="Rectangle 17">
            <a:extLst>
              <a:ext uri="{FF2B5EF4-FFF2-40B4-BE49-F238E27FC236}">
                <a16:creationId xmlns:a16="http://schemas.microsoft.com/office/drawing/2014/main" id="{285A7F3F-E9B2-4BAD-88F2-553ABC81BC09}"/>
              </a:ext>
            </a:extLst>
          </p:cNvPr>
          <p:cNvSpPr/>
          <p:nvPr userDrawn="1"/>
        </p:nvSpPr>
        <p:spPr>
          <a:xfrm>
            <a:off x="456258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8">
            <a:extLst>
              <a:ext uri="{FF2B5EF4-FFF2-40B4-BE49-F238E27FC236}">
                <a16:creationId xmlns:a16="http://schemas.microsoft.com/office/drawing/2014/main" id="{EE481D4A-024C-4202-BF67-D683BB8B53C6}"/>
              </a:ext>
            </a:extLst>
          </p:cNvPr>
          <p:cNvSpPr>
            <a:spLocks noGrp="1"/>
          </p:cNvSpPr>
          <p:nvPr>
            <p:ph type="pic" sz="quarter" idx="19"/>
          </p:nvPr>
        </p:nvSpPr>
        <p:spPr>
          <a:xfrm>
            <a:off x="4847000" y="2373086"/>
            <a:ext cx="2497999" cy="2097392"/>
          </a:xfrm>
          <a:noFill/>
        </p:spPr>
        <p:txBody>
          <a:bodyPr/>
          <a:lstStyle/>
          <a:p>
            <a:endParaRPr lang="en-US"/>
          </a:p>
        </p:txBody>
      </p:sp>
      <p:sp>
        <p:nvSpPr>
          <p:cNvPr id="20" name="Text Placeholder 12">
            <a:extLst>
              <a:ext uri="{FF2B5EF4-FFF2-40B4-BE49-F238E27FC236}">
                <a16:creationId xmlns:a16="http://schemas.microsoft.com/office/drawing/2014/main" id="{229ADC80-BF67-4385-88E1-C596930271D4}"/>
              </a:ext>
            </a:extLst>
          </p:cNvPr>
          <p:cNvSpPr>
            <a:spLocks noGrp="1"/>
          </p:cNvSpPr>
          <p:nvPr>
            <p:ph type="body" sz="quarter" idx="20" hasCustomPrompt="1"/>
          </p:nvPr>
        </p:nvSpPr>
        <p:spPr>
          <a:xfrm>
            <a:off x="4847786"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a:p>
            <a:pPr lvl="0"/>
            <a:endParaRPr lang="en-US"/>
          </a:p>
        </p:txBody>
      </p:sp>
      <p:sp>
        <p:nvSpPr>
          <p:cNvPr id="21" name="Text Placeholder 12">
            <a:extLst>
              <a:ext uri="{FF2B5EF4-FFF2-40B4-BE49-F238E27FC236}">
                <a16:creationId xmlns:a16="http://schemas.microsoft.com/office/drawing/2014/main" id="{CB0D64BE-49AE-40ED-992F-EE816C04D980}"/>
              </a:ext>
            </a:extLst>
          </p:cNvPr>
          <p:cNvSpPr>
            <a:spLocks noGrp="1"/>
          </p:cNvSpPr>
          <p:nvPr>
            <p:ph type="body" sz="quarter" idx="21" hasCustomPrompt="1"/>
          </p:nvPr>
        </p:nvSpPr>
        <p:spPr>
          <a:xfrm>
            <a:off x="484778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2" name="Text Placeholder 12">
            <a:extLst>
              <a:ext uri="{FF2B5EF4-FFF2-40B4-BE49-F238E27FC236}">
                <a16:creationId xmlns:a16="http://schemas.microsoft.com/office/drawing/2014/main" id="{FC8FE712-9AD7-4D25-8785-043E22A244E4}"/>
              </a:ext>
            </a:extLst>
          </p:cNvPr>
          <p:cNvSpPr>
            <a:spLocks noGrp="1"/>
          </p:cNvSpPr>
          <p:nvPr>
            <p:ph type="body" sz="quarter" idx="22" hasCustomPrompt="1"/>
          </p:nvPr>
        </p:nvSpPr>
        <p:spPr>
          <a:xfrm>
            <a:off x="484778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23" name="Rectangle 22">
            <a:extLst>
              <a:ext uri="{FF2B5EF4-FFF2-40B4-BE49-F238E27FC236}">
                <a16:creationId xmlns:a16="http://schemas.microsoft.com/office/drawing/2014/main" id="{4279F98C-9AB4-45EC-B82A-275E29DD6B79}"/>
              </a:ext>
            </a:extLst>
          </p:cNvPr>
          <p:cNvSpPr/>
          <p:nvPr userDrawn="1"/>
        </p:nvSpPr>
        <p:spPr>
          <a:xfrm>
            <a:off x="8284816"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8">
            <a:extLst>
              <a:ext uri="{FF2B5EF4-FFF2-40B4-BE49-F238E27FC236}">
                <a16:creationId xmlns:a16="http://schemas.microsoft.com/office/drawing/2014/main" id="{D7483B64-C5E1-4D52-AB74-04BFF26CED69}"/>
              </a:ext>
            </a:extLst>
          </p:cNvPr>
          <p:cNvSpPr>
            <a:spLocks noGrp="1"/>
          </p:cNvSpPr>
          <p:nvPr>
            <p:ph type="pic" sz="quarter" idx="23"/>
          </p:nvPr>
        </p:nvSpPr>
        <p:spPr>
          <a:xfrm>
            <a:off x="8569236" y="2373086"/>
            <a:ext cx="2497999" cy="2097392"/>
          </a:xfrm>
          <a:noFill/>
        </p:spPr>
        <p:txBody>
          <a:bodyPr/>
          <a:lstStyle/>
          <a:p>
            <a:endParaRPr lang="en-US"/>
          </a:p>
        </p:txBody>
      </p:sp>
      <p:sp>
        <p:nvSpPr>
          <p:cNvPr id="25" name="Text Placeholder 12">
            <a:extLst>
              <a:ext uri="{FF2B5EF4-FFF2-40B4-BE49-F238E27FC236}">
                <a16:creationId xmlns:a16="http://schemas.microsoft.com/office/drawing/2014/main" id="{EC8DB253-A094-416D-B229-525D36D9F994}"/>
              </a:ext>
            </a:extLst>
          </p:cNvPr>
          <p:cNvSpPr>
            <a:spLocks noGrp="1"/>
          </p:cNvSpPr>
          <p:nvPr>
            <p:ph type="body" sz="quarter" idx="24" hasCustomPrompt="1"/>
          </p:nvPr>
        </p:nvSpPr>
        <p:spPr>
          <a:xfrm>
            <a:off x="8570022" y="5273044"/>
            <a:ext cx="2497183" cy="725266"/>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26" name="Text Placeholder 12">
            <a:extLst>
              <a:ext uri="{FF2B5EF4-FFF2-40B4-BE49-F238E27FC236}">
                <a16:creationId xmlns:a16="http://schemas.microsoft.com/office/drawing/2014/main" id="{B2EDCBD1-B38B-4ADB-B6A7-7923FF0C7EB1}"/>
              </a:ext>
            </a:extLst>
          </p:cNvPr>
          <p:cNvSpPr>
            <a:spLocks noGrp="1"/>
          </p:cNvSpPr>
          <p:nvPr>
            <p:ph type="body" sz="quarter" idx="25" hasCustomPrompt="1"/>
          </p:nvPr>
        </p:nvSpPr>
        <p:spPr>
          <a:xfrm>
            <a:off x="8570022"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7" name="Text Placeholder 12">
            <a:extLst>
              <a:ext uri="{FF2B5EF4-FFF2-40B4-BE49-F238E27FC236}">
                <a16:creationId xmlns:a16="http://schemas.microsoft.com/office/drawing/2014/main" id="{19073F44-BD43-4829-8499-EB20382F6CE6}"/>
              </a:ext>
            </a:extLst>
          </p:cNvPr>
          <p:cNvSpPr>
            <a:spLocks noGrp="1"/>
          </p:cNvSpPr>
          <p:nvPr>
            <p:ph type="body" sz="quarter" idx="26" hasCustomPrompt="1"/>
          </p:nvPr>
        </p:nvSpPr>
        <p:spPr>
          <a:xfrm>
            <a:off x="8570022"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30" name="Title 1">
            <a:extLst>
              <a:ext uri="{FF2B5EF4-FFF2-40B4-BE49-F238E27FC236}">
                <a16:creationId xmlns:a16="http://schemas.microsoft.com/office/drawing/2014/main" id="{B0D31B0E-E70F-47B1-9C9A-246065B3A707}"/>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28" name="Picture 27">
            <a:extLst>
              <a:ext uri="{FF2B5EF4-FFF2-40B4-BE49-F238E27FC236}">
                <a16:creationId xmlns:a16="http://schemas.microsoft.com/office/drawing/2014/main" id="{FA238534-B2DF-084F-B41C-4924282866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6" name="hcSlideMaster.BlankHeader">
            <a:extLst>
              <a:ext uri="{FF2B5EF4-FFF2-40B4-BE49-F238E27FC236}">
                <a16:creationId xmlns:a16="http://schemas.microsoft.com/office/drawing/2014/main" id="{D376F9DD-3EBC-2616-1EA7-8FFA06E41A7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00481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C77C89-2799-184E-A3F6-53C5D2A754F9}"/>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314302" y="3477923"/>
            <a:ext cx="2573096" cy="2585049"/>
          </a:xfrm>
          <a:prstGeom prst="rect">
            <a:avLst/>
          </a:prstGeom>
        </p:spPr>
      </p:pic>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6" name="hcSlideMaster.Title SlideHeader">
            <a:extLst>
              <a:ext uri="{FF2B5EF4-FFF2-40B4-BE49-F238E27FC236}">
                <a16:creationId xmlns:a16="http://schemas.microsoft.com/office/drawing/2014/main" id="{99166C5C-1BF9-CB6B-B228-796E4FC16C3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33797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TITU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C77C89-2799-184E-A3F6-53C5D2A754F9}"/>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314302" y="3477923"/>
            <a:ext cx="2573096" cy="2585049"/>
          </a:xfrm>
          <a:prstGeom prst="rect">
            <a:avLst/>
          </a:prstGeom>
        </p:spPr>
      </p:pic>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Tree>
    <p:extLst>
      <p:ext uri="{BB962C8B-B14F-4D97-AF65-F5344CB8AC3E}">
        <p14:creationId xmlns:p14="http://schemas.microsoft.com/office/powerpoint/2010/main" val="823936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20C7AE-DF86-3B4C-BDC9-B94602EFAFDB}"/>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6" name="hcSlideMaster.2_Title SlideHeader">
            <a:extLst>
              <a:ext uri="{FF2B5EF4-FFF2-40B4-BE49-F238E27FC236}">
                <a16:creationId xmlns:a16="http://schemas.microsoft.com/office/drawing/2014/main" id="{5732CDE4-FA14-B8C5-34B0-2E0F1018918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793148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A21D32C-2225-2B40-9992-071FB089A13A}"/>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527EFDA-2934-4E9D-A021-171ABFDAA0EC}"/>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9" name="Footer Placeholder 4">
            <a:extLst>
              <a:ext uri="{FF2B5EF4-FFF2-40B4-BE49-F238E27FC236}">
                <a16:creationId xmlns:a16="http://schemas.microsoft.com/office/drawing/2014/main" id="{DCDE2BFE-A1CD-4DC8-9ABD-547DDACD3E4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FA05DC83-E96C-4133-BD18-D5887A191562}"/>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4328D980-0199-46E4-A838-07639B084E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4" name="hcSlideMaster.Title and ContentHeader">
            <a:extLst>
              <a:ext uri="{FF2B5EF4-FFF2-40B4-BE49-F238E27FC236}">
                <a16:creationId xmlns:a16="http://schemas.microsoft.com/office/drawing/2014/main" id="{8CD7BE98-8B22-E4DF-4284-5464494474A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15887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266313-054A-4849-9A81-A69321C34EAE}"/>
              </a:ext>
            </a:extLst>
          </p:cNvPr>
          <p:cNvSpPr/>
          <p:nvPr userDrawn="1"/>
        </p:nvSpPr>
        <p:spPr>
          <a:xfrm rot="10800000">
            <a:off x="-88903" y="-6"/>
            <a:ext cx="12280897" cy="6273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527EFDA-2934-4E9D-A021-171ABFDAA0EC}"/>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9" name="Footer Placeholder 4">
            <a:extLst>
              <a:ext uri="{FF2B5EF4-FFF2-40B4-BE49-F238E27FC236}">
                <a16:creationId xmlns:a16="http://schemas.microsoft.com/office/drawing/2014/main" id="{DCDE2BFE-A1CD-4DC8-9ABD-547DDACD3E4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FA05DC83-E96C-4133-BD18-D5887A191562}"/>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4328D980-0199-46E4-A838-07639B084E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4" name="hcSlideMaster.1_Title and ContentHeader">
            <a:extLst>
              <a:ext uri="{FF2B5EF4-FFF2-40B4-BE49-F238E27FC236}">
                <a16:creationId xmlns:a16="http://schemas.microsoft.com/office/drawing/2014/main" id="{63E0427C-5C71-83BB-6AB0-DE63979EE9B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90397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420E22-2FC8-4948-A6D5-AC9DC0395B71}"/>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366CBB48-38D3-4A03-8001-C6DD326124BF}"/>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11" name="Footer Placeholder 4">
            <a:extLst>
              <a:ext uri="{FF2B5EF4-FFF2-40B4-BE49-F238E27FC236}">
                <a16:creationId xmlns:a16="http://schemas.microsoft.com/office/drawing/2014/main" id="{304B195B-1432-47DE-878B-D23EF3AC4344}"/>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62F3D1A-2F12-4147-B771-F9D140B71CC9}"/>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62B4932F-4012-4A57-84BD-AC87F17B32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4" name="hcSlideMaster.Section HeaderHeader">
            <a:extLst>
              <a:ext uri="{FF2B5EF4-FFF2-40B4-BE49-F238E27FC236}">
                <a16:creationId xmlns:a16="http://schemas.microsoft.com/office/drawing/2014/main" id="{A1A65639-02A9-670A-27E9-ED7282464AD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004103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A6A1A1-888D-4FFC-90C0-2535D047474C}"/>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4C8C416F-06A9-401A-B4D8-F1E354F1081B}"/>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10" name="Footer Placeholder 4">
            <a:extLst>
              <a:ext uri="{FF2B5EF4-FFF2-40B4-BE49-F238E27FC236}">
                <a16:creationId xmlns:a16="http://schemas.microsoft.com/office/drawing/2014/main" id="{5F3F9AF5-7957-4D30-95EF-DCB8C3D53413}"/>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D506044B-9272-4A14-AD74-8D06C647481F}"/>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4731E0EF-F471-4AC4-813E-4925176D1B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5" name="hcSlideMaster.Two ContentHeader">
            <a:extLst>
              <a:ext uri="{FF2B5EF4-FFF2-40B4-BE49-F238E27FC236}">
                <a16:creationId xmlns:a16="http://schemas.microsoft.com/office/drawing/2014/main" id="{D12645B8-81DA-5E1C-0473-9891A10FA67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080105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ody Slide - Top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0" y="8195"/>
            <a:ext cx="12192000" cy="34208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35924"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718A1B46-8C31-1942-9CDD-F244EA45E1A6}"/>
              </a:ext>
            </a:extLst>
          </p:cNvPr>
          <p:cNvSpPr>
            <a:spLocks noGrp="1"/>
          </p:cNvSpPr>
          <p:nvPr>
            <p:ph type="body" sz="half" idx="13"/>
          </p:nvPr>
        </p:nvSpPr>
        <p:spPr>
          <a:xfrm>
            <a:off x="6103516"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itle 1">
            <a:extLst>
              <a:ext uri="{FF2B5EF4-FFF2-40B4-BE49-F238E27FC236}">
                <a16:creationId xmlns:a16="http://schemas.microsoft.com/office/drawing/2014/main" id="{E2D036AA-9340-745D-7ECF-2C66965EE75A}"/>
              </a:ext>
            </a:extLst>
          </p:cNvPr>
          <p:cNvSpPr>
            <a:spLocks noGrp="1"/>
          </p:cNvSpPr>
          <p:nvPr>
            <p:ph type="title" hasCustomPrompt="1"/>
          </p:nvPr>
        </p:nvSpPr>
        <p:spPr>
          <a:xfrm>
            <a:off x="1" y="531951"/>
            <a:ext cx="6094412" cy="678664"/>
          </a:xfrm>
        </p:spPr>
        <p:txBody>
          <a:bodyPr anchor="b">
            <a:noAutofit/>
          </a:bodyPr>
          <a:lstStyle>
            <a:lvl1pPr>
              <a:defRPr sz="3200">
                <a:solidFill>
                  <a:schemeClr val="bg1"/>
                </a:solidFill>
              </a:defRPr>
            </a:lvl1pPr>
          </a:lstStyle>
          <a:p>
            <a:r>
              <a:rPr lang="en-US" dirty="0"/>
              <a:t>  Click to edit Master title style</a:t>
            </a:r>
          </a:p>
        </p:txBody>
      </p:sp>
      <p:sp>
        <p:nvSpPr>
          <p:cNvPr id="8" name="Footer Placeholder 5">
            <a:extLst>
              <a:ext uri="{FF2B5EF4-FFF2-40B4-BE49-F238E27FC236}">
                <a16:creationId xmlns:a16="http://schemas.microsoft.com/office/drawing/2014/main" id="{E2354D38-C6CF-E355-ADC2-9780C4F402F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0" name="Slide Number Placeholder 6">
            <a:extLst>
              <a:ext uri="{FF2B5EF4-FFF2-40B4-BE49-F238E27FC236}">
                <a16:creationId xmlns:a16="http://schemas.microsoft.com/office/drawing/2014/main" id="{24DF5B5C-0FB6-281B-79D1-3AAEEBC738BC}"/>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7" name="Date Placeholder 4">
            <a:extLst>
              <a:ext uri="{FF2B5EF4-FFF2-40B4-BE49-F238E27FC236}">
                <a16:creationId xmlns:a16="http://schemas.microsoft.com/office/drawing/2014/main" id="{CE744EEC-877B-6658-1AF3-402C4637D614}"/>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9AD7FFB5-2B44-4A61-A840-20A8B411001D}" type="datetime1">
              <a:rPr lang="en-US" smtClean="0"/>
              <a:t>7/30/2025</a:t>
            </a:fld>
            <a:endParaRPr lang="en-US" dirty="0"/>
          </a:p>
        </p:txBody>
      </p:sp>
    </p:spTree>
    <p:extLst>
      <p:ext uri="{BB962C8B-B14F-4D97-AF65-F5344CB8AC3E}">
        <p14:creationId xmlns:p14="http://schemas.microsoft.com/office/powerpoint/2010/main" val="2869518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87A47B-16BF-4711-BB81-D6FC5BCF2EAB}"/>
              </a:ext>
            </a:extLst>
          </p:cNvPr>
          <p:cNvSpPr/>
          <p:nvPr userDrawn="1"/>
        </p:nvSpPr>
        <p:spPr>
          <a:xfrm rot="10800000">
            <a:off x="-164123" y="-2"/>
            <a:ext cx="12356120"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8455025" cy="1325563"/>
          </a:xfrm>
        </p:spPr>
        <p:txBody>
          <a:bodyPr/>
          <a:lstStyle>
            <a:lvl1pPr>
              <a:defRPr>
                <a:solidFill>
                  <a:schemeClr val="accent6"/>
                </a:solidFill>
              </a:defRPr>
            </a:lvl1pPr>
          </a:lstStyle>
          <a:p>
            <a:r>
              <a:rPr lang="en-US"/>
              <a:t>Click to edit Master title style</a:t>
            </a:r>
          </a:p>
        </p:txBody>
      </p:sp>
      <p:sp>
        <p:nvSpPr>
          <p:cNvPr id="3" name="Text Placeholder 2"/>
          <p:cNvSpPr>
            <a:spLocks noGrp="1"/>
          </p:cNvSpPr>
          <p:nvPr>
            <p:ph type="body" idx="1"/>
          </p:nvPr>
        </p:nvSpPr>
        <p:spPr>
          <a:xfrm>
            <a:off x="839788" y="1681163"/>
            <a:ext cx="4114801" cy="823912"/>
          </a:xfrm>
        </p:spPr>
        <p:txBody>
          <a:bodyPr anchor="b"/>
          <a:lstStyle>
            <a:lvl1pPr marL="0" indent="0">
              <a:buNone/>
              <a:defRPr sz="2400" b="1">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4114801" cy="368458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750CBA8E-D822-433B-9322-727C61CBB5E1}"/>
              </a:ext>
            </a:extLst>
          </p:cNvPr>
          <p:cNvSpPr>
            <a:spLocks noGrp="1"/>
          </p:cNvSpPr>
          <p:nvPr>
            <p:ph type="dt" sz="half" idx="10"/>
          </p:nvPr>
        </p:nvSpPr>
        <p:spPr>
          <a:xfrm>
            <a:off x="1192165" y="6356350"/>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12" name="Footer Placeholder 4">
            <a:extLst>
              <a:ext uri="{FF2B5EF4-FFF2-40B4-BE49-F238E27FC236}">
                <a16:creationId xmlns:a16="http://schemas.microsoft.com/office/drawing/2014/main" id="{2A7A2661-C749-4DA1-882A-E91976767DD9}"/>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4A30EA68-C5C4-49E4-957D-7E5280EA8F17}"/>
              </a:ext>
            </a:extLst>
          </p:cNvPr>
          <p:cNvSpPr>
            <a:spLocks noGrp="1"/>
          </p:cNvSpPr>
          <p:nvPr>
            <p:ph type="sldNum" sz="quarter" idx="12"/>
          </p:nvPr>
        </p:nvSpPr>
        <p:spPr>
          <a:xfrm>
            <a:off x="9186334"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
        <p:nvSpPr>
          <p:cNvPr id="14" name="Text Placeholder 2">
            <a:extLst>
              <a:ext uri="{FF2B5EF4-FFF2-40B4-BE49-F238E27FC236}">
                <a16:creationId xmlns:a16="http://schemas.microsoft.com/office/drawing/2014/main" id="{7327507A-DF9B-4F28-B991-D033825CA398}"/>
              </a:ext>
            </a:extLst>
          </p:cNvPr>
          <p:cNvSpPr>
            <a:spLocks noGrp="1"/>
          </p:cNvSpPr>
          <p:nvPr>
            <p:ph type="body" idx="13"/>
          </p:nvPr>
        </p:nvSpPr>
        <p:spPr>
          <a:xfrm>
            <a:off x="5180012" y="1681163"/>
            <a:ext cx="4114801" cy="823912"/>
          </a:xfrm>
        </p:spPr>
        <p:txBody>
          <a:bodyPr anchor="b"/>
          <a:lstStyle>
            <a:lvl1pPr marL="0" indent="0">
              <a:buNone/>
              <a:defRPr sz="2400" b="1">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96E4F685-549F-4E66-BC02-FC07CA51336E}"/>
              </a:ext>
            </a:extLst>
          </p:cNvPr>
          <p:cNvSpPr>
            <a:spLocks noGrp="1"/>
          </p:cNvSpPr>
          <p:nvPr>
            <p:ph sz="half" idx="14"/>
          </p:nvPr>
        </p:nvSpPr>
        <p:spPr>
          <a:xfrm>
            <a:off x="5180012" y="2505075"/>
            <a:ext cx="4114801" cy="368458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B44B198B-301C-45CF-ADA7-E3D8C456A6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cxnSp>
        <p:nvCxnSpPr>
          <p:cNvPr id="17" name="Straight Connector 16">
            <a:extLst>
              <a:ext uri="{FF2B5EF4-FFF2-40B4-BE49-F238E27FC236}">
                <a16:creationId xmlns:a16="http://schemas.microsoft.com/office/drawing/2014/main" id="{A1E238FD-0ABB-4AFE-8249-E6664F625813}"/>
              </a:ext>
            </a:extLst>
          </p:cNvPr>
          <p:cNvCxnSpPr>
            <a:cxnSpLocks/>
          </p:cNvCxnSpPr>
          <p:nvPr userDrawn="1"/>
        </p:nvCxnSpPr>
        <p:spPr>
          <a:xfrm>
            <a:off x="1126671" y="6263750"/>
            <a:ext cx="1106532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hcSlideMaster.ComparisonHeader">
            <a:extLst>
              <a:ext uri="{FF2B5EF4-FFF2-40B4-BE49-F238E27FC236}">
                <a16:creationId xmlns:a16="http://schemas.microsoft.com/office/drawing/2014/main" id="{12CCC90A-ADAF-113B-7CF9-F7190C66ED7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678885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5A28F2-8EFC-9B47-845A-658B125CB281}"/>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3" name="hcSlideMaster.Title OnlyHeader">
            <a:extLst>
              <a:ext uri="{FF2B5EF4-FFF2-40B4-BE49-F238E27FC236}">
                <a16:creationId xmlns:a16="http://schemas.microsoft.com/office/drawing/2014/main" id="{3B566E34-979E-6D4F-68D1-8A9FBF9DC29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56466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0CC153-EB9D-4D41-BCD5-3FCC1A313AEA}"/>
              </a:ext>
            </a:extLst>
          </p:cNvPr>
          <p:cNvSpPr/>
          <p:nvPr userDrawn="1"/>
        </p:nvSpPr>
        <p:spPr>
          <a:xfrm rot="10800000">
            <a:off x="-211015" y="-2"/>
            <a:ext cx="12403012"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32">
            <a:extLst>
              <a:ext uri="{FF2B5EF4-FFF2-40B4-BE49-F238E27FC236}">
                <a16:creationId xmlns:a16="http://schemas.microsoft.com/office/drawing/2014/main" id="{9754E76F-9BF4-476B-9A65-0637D42BC725}"/>
              </a:ext>
            </a:extLst>
          </p:cNvPr>
          <p:cNvSpPr>
            <a:spLocks noGrp="1"/>
          </p:cNvSpPr>
          <p:nvPr>
            <p:ph sz="quarter" idx="22" hasCustomPrompt="1"/>
          </p:nvPr>
        </p:nvSpPr>
        <p:spPr>
          <a:xfrm>
            <a:off x="915988" y="1711174"/>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27" name="Title 2">
            <a:extLst>
              <a:ext uri="{FF2B5EF4-FFF2-40B4-BE49-F238E27FC236}">
                <a16:creationId xmlns:a16="http://schemas.microsoft.com/office/drawing/2014/main" id="{D6A3BADF-93B3-442B-910D-5F5864470D83}"/>
              </a:ext>
            </a:extLst>
          </p:cNvPr>
          <p:cNvSpPr>
            <a:spLocks noGrp="1"/>
          </p:cNvSpPr>
          <p:nvPr>
            <p:ph type="title"/>
          </p:nvPr>
        </p:nvSpPr>
        <p:spPr>
          <a:xfrm>
            <a:off x="438150" y="124984"/>
            <a:ext cx="10515600" cy="1325563"/>
          </a:xfrm>
        </p:spPr>
        <p:txBody>
          <a:bodyPr/>
          <a:lstStyle>
            <a:lvl1pPr>
              <a:defRPr>
                <a:solidFill>
                  <a:schemeClr val="accent4">
                    <a:lumMod val="50000"/>
                  </a:schemeClr>
                </a:solidFill>
              </a:defRPr>
            </a:lvl1pPr>
          </a:lstStyle>
          <a:p>
            <a:r>
              <a:rPr lang="en-US"/>
              <a:t>Heading 1</a:t>
            </a:r>
          </a:p>
        </p:txBody>
      </p:sp>
      <p:sp>
        <p:nvSpPr>
          <p:cNvPr id="28" name="Text Placeholder 4">
            <a:extLst>
              <a:ext uri="{FF2B5EF4-FFF2-40B4-BE49-F238E27FC236}">
                <a16:creationId xmlns:a16="http://schemas.microsoft.com/office/drawing/2014/main" id="{B7AD68EB-29F3-499B-8B86-0300E9C3252C}"/>
              </a:ext>
            </a:extLst>
          </p:cNvPr>
          <p:cNvSpPr>
            <a:spLocks noGrp="1"/>
          </p:cNvSpPr>
          <p:nvPr>
            <p:ph type="body" sz="quarter" idx="15"/>
          </p:nvPr>
        </p:nvSpPr>
        <p:spPr>
          <a:xfrm>
            <a:off x="1476736" y="4969234"/>
            <a:ext cx="2063297" cy="422910"/>
          </a:xfrm>
        </p:spPr>
        <p:txBody>
          <a:bodyPr>
            <a:noAutofit/>
          </a:bodyPr>
          <a:lstStyle>
            <a:lvl1pPr marL="0" indent="0">
              <a:buNone/>
              <a:defRPr sz="2200" b="1">
                <a:solidFill>
                  <a:schemeClr val="accent4">
                    <a:lumMod val="50000"/>
                  </a:schemeClr>
                </a:solidFill>
              </a:defRPr>
            </a:lvl1pPr>
          </a:lstStyle>
          <a:p>
            <a:r>
              <a:rPr lang="en-US"/>
              <a:t>Subheading 1</a:t>
            </a:r>
          </a:p>
        </p:txBody>
      </p:sp>
      <p:sp>
        <p:nvSpPr>
          <p:cNvPr id="29" name="Content Placeholder 5">
            <a:extLst>
              <a:ext uri="{FF2B5EF4-FFF2-40B4-BE49-F238E27FC236}">
                <a16:creationId xmlns:a16="http://schemas.microsoft.com/office/drawing/2014/main" id="{EFF3E4E5-F5C0-44A6-8641-10AAF23394D3}"/>
              </a:ext>
            </a:extLst>
          </p:cNvPr>
          <p:cNvSpPr>
            <a:spLocks noGrp="1"/>
          </p:cNvSpPr>
          <p:nvPr>
            <p:ph sz="quarter" idx="16" hasCustomPrompt="1"/>
          </p:nvPr>
        </p:nvSpPr>
        <p:spPr>
          <a:xfrm>
            <a:off x="1447800" y="5437807"/>
            <a:ext cx="2701833" cy="353076"/>
          </a:xfrm>
        </p:spPr>
        <p:txBody>
          <a:bodyPr/>
          <a:lstStyle>
            <a:lvl1pPr marL="0" indent="0">
              <a:buNone/>
              <a:defRPr sz="2000">
                <a:solidFill>
                  <a:schemeClr val="accent4">
                    <a:lumMod val="50000"/>
                  </a:schemeClr>
                </a:solidFill>
              </a:defRPr>
            </a:lvl1pPr>
          </a:lstStyle>
          <a:p>
            <a:r>
              <a:rPr lang="en-US"/>
              <a:t>Explanation text Explanation text</a:t>
            </a:r>
          </a:p>
        </p:txBody>
      </p:sp>
      <p:pic>
        <p:nvPicPr>
          <p:cNvPr id="30" name="Picture Placeholder 14">
            <a:extLst>
              <a:ext uri="{FF2B5EF4-FFF2-40B4-BE49-F238E27FC236}">
                <a16:creationId xmlns:a16="http://schemas.microsoft.com/office/drawing/2014/main" id="{9E310091-A2A9-44A4-9778-BA7ABB338F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4716463" y="1722754"/>
            <a:ext cx="6637337" cy="3087970"/>
          </a:xfrm>
          <a:prstGeom prst="rect">
            <a:avLst/>
          </a:prstGeom>
        </p:spPr>
      </p:pic>
      <p:sp>
        <p:nvSpPr>
          <p:cNvPr id="31" name="Content Placeholder 7">
            <a:extLst>
              <a:ext uri="{FF2B5EF4-FFF2-40B4-BE49-F238E27FC236}">
                <a16:creationId xmlns:a16="http://schemas.microsoft.com/office/drawing/2014/main" id="{80BF369F-8F33-46BA-BBA8-E85D0E721808}"/>
              </a:ext>
            </a:extLst>
          </p:cNvPr>
          <p:cNvSpPr>
            <a:spLocks noGrp="1"/>
          </p:cNvSpPr>
          <p:nvPr>
            <p:ph sz="quarter" idx="18" hasCustomPrompt="1"/>
          </p:nvPr>
        </p:nvSpPr>
        <p:spPr>
          <a:xfrm>
            <a:off x="5173527" y="5437807"/>
            <a:ext cx="2701833" cy="353076"/>
          </a:xfrm>
        </p:spPr>
        <p:txBody>
          <a:bodyPr/>
          <a:lstStyle>
            <a:lvl1pPr marL="0" indent="0">
              <a:buNone/>
              <a:defRPr sz="2000">
                <a:solidFill>
                  <a:schemeClr val="accent4">
                    <a:lumMod val="50000"/>
                  </a:schemeClr>
                </a:solidFill>
              </a:defRPr>
            </a:lvl1pPr>
          </a:lstStyle>
          <a:p>
            <a:r>
              <a:rPr lang="en-US"/>
              <a:t>Explanation text Explanation text</a:t>
            </a:r>
          </a:p>
          <a:p>
            <a:endParaRPr lang="en-US"/>
          </a:p>
        </p:txBody>
      </p:sp>
      <p:sp>
        <p:nvSpPr>
          <p:cNvPr id="32" name="Text Placeholder 6">
            <a:extLst>
              <a:ext uri="{FF2B5EF4-FFF2-40B4-BE49-F238E27FC236}">
                <a16:creationId xmlns:a16="http://schemas.microsoft.com/office/drawing/2014/main" id="{69F97E64-D5B0-46D1-ACA2-A7BAEDA4C624}"/>
              </a:ext>
            </a:extLst>
          </p:cNvPr>
          <p:cNvSpPr>
            <a:spLocks noGrp="1"/>
          </p:cNvSpPr>
          <p:nvPr>
            <p:ph type="body" sz="quarter" idx="17"/>
          </p:nvPr>
        </p:nvSpPr>
        <p:spPr>
          <a:xfrm>
            <a:off x="5202463" y="4969234"/>
            <a:ext cx="2063297" cy="422910"/>
          </a:xfrm>
        </p:spPr>
        <p:txBody>
          <a:bodyPr/>
          <a:lstStyle>
            <a:lvl1pPr marL="0" indent="0">
              <a:buNone/>
              <a:defRPr sz="2200" b="1">
                <a:solidFill>
                  <a:schemeClr val="accent4">
                    <a:lumMod val="50000"/>
                  </a:schemeClr>
                </a:solidFill>
              </a:defRPr>
            </a:lvl1pPr>
          </a:lstStyle>
          <a:p>
            <a:r>
              <a:rPr lang="en-US"/>
              <a:t>Subheading 2</a:t>
            </a:r>
          </a:p>
          <a:p>
            <a:endParaRPr lang="en-US"/>
          </a:p>
        </p:txBody>
      </p:sp>
      <p:sp>
        <p:nvSpPr>
          <p:cNvPr id="33" name="Content Placeholder 9">
            <a:extLst>
              <a:ext uri="{FF2B5EF4-FFF2-40B4-BE49-F238E27FC236}">
                <a16:creationId xmlns:a16="http://schemas.microsoft.com/office/drawing/2014/main" id="{50B396E8-9327-47AE-BFC7-CC8B91E8015F}"/>
              </a:ext>
            </a:extLst>
          </p:cNvPr>
          <p:cNvSpPr>
            <a:spLocks noGrp="1"/>
          </p:cNvSpPr>
          <p:nvPr>
            <p:ph sz="quarter" idx="20" hasCustomPrompt="1"/>
          </p:nvPr>
        </p:nvSpPr>
        <p:spPr>
          <a:xfrm>
            <a:off x="8899254" y="5437807"/>
            <a:ext cx="2701833" cy="353076"/>
          </a:xfrm>
        </p:spPr>
        <p:txBody>
          <a:bodyPr>
            <a:noAutofit/>
          </a:bodyPr>
          <a:lstStyle>
            <a:lvl1pPr marL="0" indent="0">
              <a:buNone/>
              <a:defRPr sz="2000">
                <a:solidFill>
                  <a:schemeClr val="accent4">
                    <a:lumMod val="50000"/>
                  </a:schemeClr>
                </a:solidFill>
              </a:defRPr>
            </a:lvl1pPr>
          </a:lstStyle>
          <a:p>
            <a:r>
              <a:rPr lang="en-US"/>
              <a:t>Explanation text Explanation text</a:t>
            </a:r>
          </a:p>
        </p:txBody>
      </p:sp>
      <p:sp>
        <p:nvSpPr>
          <p:cNvPr id="34" name="Text Placeholder 8">
            <a:extLst>
              <a:ext uri="{FF2B5EF4-FFF2-40B4-BE49-F238E27FC236}">
                <a16:creationId xmlns:a16="http://schemas.microsoft.com/office/drawing/2014/main" id="{FE832533-28E0-48CC-9857-1C09E522DFE6}"/>
              </a:ext>
            </a:extLst>
          </p:cNvPr>
          <p:cNvSpPr>
            <a:spLocks noGrp="1"/>
          </p:cNvSpPr>
          <p:nvPr>
            <p:ph type="body" sz="quarter" idx="19"/>
          </p:nvPr>
        </p:nvSpPr>
        <p:spPr>
          <a:xfrm>
            <a:off x="8928190" y="4969234"/>
            <a:ext cx="2063297" cy="422910"/>
          </a:xfrm>
        </p:spPr>
        <p:txBody>
          <a:bodyPr>
            <a:noAutofit/>
          </a:bodyPr>
          <a:lstStyle>
            <a:lvl1pPr marL="0" indent="0">
              <a:buNone/>
              <a:defRPr sz="2200" b="1">
                <a:solidFill>
                  <a:schemeClr val="accent4">
                    <a:lumMod val="50000"/>
                  </a:schemeClr>
                </a:solidFill>
              </a:defRPr>
            </a:lvl1pPr>
          </a:lstStyle>
          <a:p>
            <a:r>
              <a:rPr lang="en-US"/>
              <a:t>Subheading 3</a:t>
            </a:r>
          </a:p>
        </p:txBody>
      </p:sp>
      <p:sp>
        <p:nvSpPr>
          <p:cNvPr id="35" name="Oval 34">
            <a:extLst>
              <a:ext uri="{FF2B5EF4-FFF2-40B4-BE49-F238E27FC236}">
                <a16:creationId xmlns:a16="http://schemas.microsoft.com/office/drawing/2014/main" id="{F599A33C-AE03-458B-8A13-200AB606E740}"/>
              </a:ext>
            </a:extLst>
          </p:cNvPr>
          <p:cNvSpPr/>
          <p:nvPr userDrawn="1"/>
        </p:nvSpPr>
        <p:spPr>
          <a:xfrm>
            <a:off x="401297"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6" name="Oval 35">
            <a:extLst>
              <a:ext uri="{FF2B5EF4-FFF2-40B4-BE49-F238E27FC236}">
                <a16:creationId xmlns:a16="http://schemas.microsoft.com/office/drawing/2014/main" id="{D6E4B5FA-AB6D-4542-A1A2-9631297E28A6}"/>
              </a:ext>
            </a:extLst>
          </p:cNvPr>
          <p:cNvSpPr/>
          <p:nvPr userDrawn="1"/>
        </p:nvSpPr>
        <p:spPr>
          <a:xfrm>
            <a:off x="4131198"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7" name="Oval 36">
            <a:extLst>
              <a:ext uri="{FF2B5EF4-FFF2-40B4-BE49-F238E27FC236}">
                <a16:creationId xmlns:a16="http://schemas.microsoft.com/office/drawing/2014/main" id="{C234F8EB-7414-4ED6-8C7E-0AD6463343F6}"/>
              </a:ext>
            </a:extLst>
          </p:cNvPr>
          <p:cNvSpPr/>
          <p:nvPr userDrawn="1"/>
        </p:nvSpPr>
        <p:spPr>
          <a:xfrm>
            <a:off x="7861099"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pic>
        <p:nvPicPr>
          <p:cNvPr id="38" name="Picture Placeholder 15" descr="Astronaut female with solid fill">
            <a:extLst>
              <a:ext uri="{FF2B5EF4-FFF2-40B4-BE49-F238E27FC236}">
                <a16:creationId xmlns:a16="http://schemas.microsoft.com/office/drawing/2014/main" id="{3E5C75CF-BECA-47D3-A9CA-678964E71093}"/>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25884" t="-13715" r="-25884" b="-13715"/>
          <a:stretch/>
        </p:blipFill>
        <p:spPr>
          <a:xfrm>
            <a:off x="469002" y="4550720"/>
            <a:ext cx="874681" cy="734407"/>
          </a:xfrm>
          <a:prstGeom prst="rect">
            <a:avLst/>
          </a:prstGeom>
        </p:spPr>
      </p:pic>
      <p:pic>
        <p:nvPicPr>
          <p:cNvPr id="39" name="Picture Placeholder 15" descr="Astronaut female with solid fill">
            <a:extLst>
              <a:ext uri="{FF2B5EF4-FFF2-40B4-BE49-F238E27FC236}">
                <a16:creationId xmlns:a16="http://schemas.microsoft.com/office/drawing/2014/main" id="{69E863EF-848D-44E3-AE7C-41F1009C2BDE}"/>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25884" t="-13715" r="-25884" b="-13715"/>
          <a:stretch/>
        </p:blipFill>
        <p:spPr>
          <a:xfrm>
            <a:off x="4184030" y="4550720"/>
            <a:ext cx="874681" cy="734407"/>
          </a:xfrm>
          <a:prstGeom prst="rect">
            <a:avLst/>
          </a:prstGeom>
        </p:spPr>
      </p:pic>
      <p:pic>
        <p:nvPicPr>
          <p:cNvPr id="40" name="Picture Placeholder 15" descr="Astronaut female with solid fill">
            <a:extLst>
              <a:ext uri="{FF2B5EF4-FFF2-40B4-BE49-F238E27FC236}">
                <a16:creationId xmlns:a16="http://schemas.microsoft.com/office/drawing/2014/main" id="{2A8365E3-C7D3-4D26-AF17-B009DDF5D61F}"/>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25884" t="-13715" r="-25884" b="-13715"/>
          <a:stretch/>
        </p:blipFill>
        <p:spPr>
          <a:xfrm>
            <a:off x="7913931" y="4550720"/>
            <a:ext cx="874681" cy="734407"/>
          </a:xfrm>
          <a:prstGeom prst="rect">
            <a:avLst/>
          </a:prstGeom>
        </p:spPr>
      </p:pic>
      <p:sp>
        <p:nvSpPr>
          <p:cNvPr id="2" name="hcSlideMaster.1_Title OnlyHeader">
            <a:extLst>
              <a:ext uri="{FF2B5EF4-FFF2-40B4-BE49-F238E27FC236}">
                <a16:creationId xmlns:a16="http://schemas.microsoft.com/office/drawing/2014/main" id="{8FE3C60D-0D1F-BE01-93B9-F232A473796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51715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0CC153-EB9D-4D41-BCD5-3FCC1A313AEA}"/>
              </a:ext>
            </a:extLst>
          </p:cNvPr>
          <p:cNvSpPr/>
          <p:nvPr userDrawn="1"/>
        </p:nvSpPr>
        <p:spPr>
          <a:xfrm rot="10800000">
            <a:off x="-211015" y="-2"/>
            <a:ext cx="12403012"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3" name="hcSlideMaster.4_Title OnlyHeader">
            <a:extLst>
              <a:ext uri="{FF2B5EF4-FFF2-40B4-BE49-F238E27FC236}">
                <a16:creationId xmlns:a16="http://schemas.microsoft.com/office/drawing/2014/main" id="{30942C82-31FD-69E8-B0C3-E95F63E84ED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800491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63956E-C289-D042-9267-B4356CEF1B16}"/>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1094016"/>
            <a:ext cx="10403946" cy="66947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433457" y="2049463"/>
            <a:ext cx="4810277" cy="3811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52562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3">
            <a:extLst>
              <a:ext uri="{FF2B5EF4-FFF2-40B4-BE49-F238E27FC236}">
                <a16:creationId xmlns:a16="http://schemas.microsoft.com/office/drawing/2014/main" id="{711B4537-A574-4413-B867-FDA67DA37E1F}"/>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10" name="Footer Placeholder 4">
            <a:extLst>
              <a:ext uri="{FF2B5EF4-FFF2-40B4-BE49-F238E27FC236}">
                <a16:creationId xmlns:a16="http://schemas.microsoft.com/office/drawing/2014/main" id="{BCAC9291-83AC-4405-898C-80BAE72E5273}"/>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7EF5C2FF-6692-422A-AF43-D4FDCF1E9738}"/>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EE24632D-7F43-4B4B-8C4B-F7197D608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5" name="hcSlideMaster.Content with CaptionHeader">
            <a:extLst>
              <a:ext uri="{FF2B5EF4-FFF2-40B4-BE49-F238E27FC236}">
                <a16:creationId xmlns:a16="http://schemas.microsoft.com/office/drawing/2014/main" id="{CCCBF5B1-E05C-86A0-2048-D7DBD3E43DF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63983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BEE0B7-D05C-0A4E-87C2-76B5FF2B4C80}"/>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3">
            <a:extLst>
              <a:ext uri="{FF2B5EF4-FFF2-40B4-BE49-F238E27FC236}">
                <a16:creationId xmlns:a16="http://schemas.microsoft.com/office/drawing/2014/main" id="{9B3733C4-E61C-4D19-A2F8-2D7AF93AA898}"/>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10" name="Footer Placeholder 4">
            <a:extLst>
              <a:ext uri="{FF2B5EF4-FFF2-40B4-BE49-F238E27FC236}">
                <a16:creationId xmlns:a16="http://schemas.microsoft.com/office/drawing/2014/main" id="{55F970BD-84FA-4CC6-81B6-201B223DA9CB}"/>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129311D2-C66A-472E-A156-46EFDA6F9AD0}"/>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3E05B3FE-00BC-4BB2-90FD-19BF6C0FCE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5" name="hcSlideMaster.Picture with CaptionHeader">
            <a:extLst>
              <a:ext uri="{FF2B5EF4-FFF2-40B4-BE49-F238E27FC236}">
                <a16:creationId xmlns:a16="http://schemas.microsoft.com/office/drawing/2014/main" id="{B7AFFFE8-9CE3-64F3-53CB-CC8D9D5D74E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716850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FD7F32-41E7-A347-B871-0D526124D91B}"/>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6228FCD-A9D7-4369-9AEA-7A2E297CA647}"/>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9" name="Footer Placeholder 4">
            <a:extLst>
              <a:ext uri="{FF2B5EF4-FFF2-40B4-BE49-F238E27FC236}">
                <a16:creationId xmlns:a16="http://schemas.microsoft.com/office/drawing/2014/main" id="{8E100771-D995-4C8A-8D64-913688CB5CDC}"/>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3AD328F-D7A0-4E95-A5C6-BBB05CEB520F}"/>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2F2BD555-4DEE-4031-B2C2-B50243F396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4" name="hcSlideMaster.Title and Vertical TextHeader">
            <a:extLst>
              <a:ext uri="{FF2B5EF4-FFF2-40B4-BE49-F238E27FC236}">
                <a16:creationId xmlns:a16="http://schemas.microsoft.com/office/drawing/2014/main" id="{07D4C493-DF0A-24A1-D231-A445E60AC8A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115353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E53D9E-AA75-E34D-B207-433AD7A62CF3}"/>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6B8991A-8C74-45E0-A192-829987D0F1EB}"/>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9" name="Footer Placeholder 4">
            <a:extLst>
              <a:ext uri="{FF2B5EF4-FFF2-40B4-BE49-F238E27FC236}">
                <a16:creationId xmlns:a16="http://schemas.microsoft.com/office/drawing/2014/main" id="{369622BC-5BA6-486F-9992-C500086661F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2B296A5-BCAD-48FC-B5DB-FC36C5A6B925}"/>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20CAE389-3D3C-44C2-AC67-98DA72E172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4" name="hcSlideMaster.Vertical Title and TextHeader">
            <a:extLst>
              <a:ext uri="{FF2B5EF4-FFF2-40B4-BE49-F238E27FC236}">
                <a16:creationId xmlns:a16="http://schemas.microsoft.com/office/drawing/2014/main" id="{5D46CBA3-C316-70E9-50DC-18D75AD1B07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793890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55189D-D92D-4A4A-BE90-7C7515E61167}"/>
              </a:ext>
            </a:extLst>
          </p:cNvPr>
          <p:cNvSpPr>
            <a:spLocks noGrp="1"/>
          </p:cNvSpPr>
          <p:nvPr>
            <p:ph type="title"/>
          </p:nvPr>
        </p:nvSpPr>
        <p:spPr>
          <a:xfrm>
            <a:off x="600501" y="389741"/>
            <a:ext cx="10753299" cy="858035"/>
          </a:xfrm>
          <a:prstGeom prst="rect">
            <a:avLst/>
          </a:prstGeom>
        </p:spPr>
        <p:txBody>
          <a:bodyPr>
            <a:normAutofit/>
          </a:bodyPr>
          <a:lstStyle>
            <a:lvl1pPr>
              <a:defRPr sz="4400" b="1">
                <a:solidFill>
                  <a:schemeClr val="tx2"/>
                </a:solidFill>
                <a:latin typeface="+mj-lt"/>
                <a:ea typeface="Open Sans Extrabold" pitchFamily="2" charset="0"/>
                <a:cs typeface="Open Sans Extrabold" pitchFamily="2" charset="0"/>
              </a:defRPr>
            </a:lvl1pPr>
          </a:lstStyle>
          <a:p>
            <a:r>
              <a:rPr lang="en-US"/>
              <a:t>Click to edit Master title style</a:t>
            </a:r>
          </a:p>
        </p:txBody>
      </p:sp>
      <p:sp>
        <p:nvSpPr>
          <p:cNvPr id="7" name="Text Placeholder 6">
            <a:extLst>
              <a:ext uri="{FF2B5EF4-FFF2-40B4-BE49-F238E27FC236}">
                <a16:creationId xmlns:a16="http://schemas.microsoft.com/office/drawing/2014/main" id="{8EDDF4B6-2010-423C-A7C9-48548D41EE4C}"/>
              </a:ext>
            </a:extLst>
          </p:cNvPr>
          <p:cNvSpPr>
            <a:spLocks noGrp="1"/>
          </p:cNvSpPr>
          <p:nvPr>
            <p:ph type="body" sz="quarter" idx="13"/>
          </p:nvPr>
        </p:nvSpPr>
        <p:spPr>
          <a:xfrm>
            <a:off x="600075" y="1466492"/>
            <a:ext cx="10753725" cy="4551722"/>
          </a:xfrm>
          <a:prstGeom prst="rect">
            <a:avLst/>
          </a:prstGeom>
        </p:spPr>
        <p:txBody>
          <a:bodyPr>
            <a:normAutofit/>
          </a:bodyPr>
          <a:lstStyle>
            <a:lvl1pPr marL="0" indent="0">
              <a:buNone/>
              <a:defRPr sz="1800">
                <a:latin typeface="Open Sans Light" pitchFamily="2" charset="0"/>
                <a:ea typeface="Open Sans Light" pitchFamily="2" charset="0"/>
                <a:cs typeface="Open Sans Light" pitchFamily="2" charset="0"/>
              </a:defRPr>
            </a:lvl1pPr>
            <a:lvl2pPr marL="457200" indent="0">
              <a:buNone/>
              <a:defRPr sz="1800">
                <a:latin typeface="Open Sans Light" pitchFamily="2" charset="0"/>
                <a:ea typeface="Open Sans Light" pitchFamily="2" charset="0"/>
                <a:cs typeface="Open Sans Light" pitchFamily="2" charset="0"/>
              </a:defRPr>
            </a:lvl2pPr>
            <a:lvl3pPr marL="914400" indent="0">
              <a:buNone/>
              <a:defRPr sz="1800">
                <a:latin typeface="Open Sans Light" pitchFamily="2" charset="0"/>
                <a:ea typeface="Open Sans Light" pitchFamily="2" charset="0"/>
                <a:cs typeface="Open Sans Light" pitchFamily="2" charset="0"/>
              </a:defRPr>
            </a:lvl3pPr>
            <a:lvl4pPr marL="1371600" indent="0">
              <a:buNone/>
              <a:defRPr sz="1800">
                <a:latin typeface="Open Sans Light" pitchFamily="2" charset="0"/>
                <a:ea typeface="Open Sans Light" pitchFamily="2" charset="0"/>
                <a:cs typeface="Open Sans Light" pitchFamily="2" charset="0"/>
              </a:defRPr>
            </a:lvl4pPr>
            <a:lvl5pPr marL="1828800" indent="0">
              <a:buNone/>
              <a:defRPr sz="180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6">
            <a:extLst>
              <a:ext uri="{FF2B5EF4-FFF2-40B4-BE49-F238E27FC236}">
                <a16:creationId xmlns:a16="http://schemas.microsoft.com/office/drawing/2014/main" id="{BE296133-162F-4490-95F0-71D423AB7688}"/>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C0661842-319C-4669-B9B1-FF493F84782D}" type="slidenum">
              <a:rPr lang="en-US" smtClean="0"/>
              <a:pPr/>
              <a:t>‹#›</a:t>
            </a:fld>
            <a:endParaRPr lang="en-US"/>
          </a:p>
        </p:txBody>
      </p:sp>
      <p:pic>
        <p:nvPicPr>
          <p:cNvPr id="9" name="Picture 8">
            <a:extLst>
              <a:ext uri="{FF2B5EF4-FFF2-40B4-BE49-F238E27FC236}">
                <a16:creationId xmlns:a16="http://schemas.microsoft.com/office/drawing/2014/main" id="{0CC42706-3746-4E55-9311-B6B10992CA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6047" y="5834368"/>
            <a:ext cx="887107" cy="887107"/>
          </a:xfrm>
          <a:prstGeom prst="rect">
            <a:avLst/>
          </a:prstGeom>
        </p:spPr>
      </p:pic>
      <p:sp>
        <p:nvSpPr>
          <p:cNvPr id="2" name="hcSlideMaster.Custom LayoutHeader">
            <a:extLst>
              <a:ext uri="{FF2B5EF4-FFF2-40B4-BE49-F238E27FC236}">
                <a16:creationId xmlns:a16="http://schemas.microsoft.com/office/drawing/2014/main" id="{514D20C3-A5AF-A9FB-C3FB-D279A3824BF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599178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37FED6-1261-478B-8FE1-81C53D112983}"/>
              </a:ext>
            </a:extLst>
          </p:cNvPr>
          <p:cNvSpPr/>
          <p:nvPr userDrawn="1"/>
        </p:nvSpPr>
        <p:spPr>
          <a:xfrm>
            <a:off x="572427" y="0"/>
            <a:ext cx="4866478"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Title 1"/>
          <p:cNvSpPr>
            <a:spLocks noGrp="1"/>
          </p:cNvSpPr>
          <p:nvPr>
            <p:ph type="ctrTitle"/>
          </p:nvPr>
        </p:nvSpPr>
        <p:spPr>
          <a:xfrm>
            <a:off x="761999" y="136525"/>
            <a:ext cx="4404361" cy="2195196"/>
          </a:xfrm>
        </p:spPr>
        <p:txBody>
          <a:bodyPr anchor="b">
            <a:normAutofit/>
          </a:bodyPr>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761999" y="2529840"/>
            <a:ext cx="4404361" cy="838200"/>
          </a:xfrm>
        </p:spPr>
        <p:txBody>
          <a:bodyPr>
            <a:normAutofit/>
          </a:bodyPr>
          <a:lstStyle>
            <a:lvl1pPr marL="0" indent="0" algn="l">
              <a:buNone/>
              <a:defRPr sz="18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99062" y="4083264"/>
            <a:ext cx="2573096" cy="2585049"/>
          </a:xfrm>
          <a:prstGeom prst="rect">
            <a:avLst/>
          </a:prstGeom>
        </p:spPr>
      </p:pic>
      <p:cxnSp>
        <p:nvCxnSpPr>
          <p:cNvPr id="10" name="Straight Connector 9">
            <a:extLst>
              <a:ext uri="{FF2B5EF4-FFF2-40B4-BE49-F238E27FC236}">
                <a16:creationId xmlns:a16="http://schemas.microsoft.com/office/drawing/2014/main" id="{99D9626C-48AF-4B60-81F3-61A8B12BD6E0}"/>
              </a:ext>
            </a:extLst>
          </p:cNvPr>
          <p:cNvCxnSpPr/>
          <p:nvPr userDrawn="1"/>
        </p:nvCxnSpPr>
        <p:spPr>
          <a:xfrm>
            <a:off x="761999" y="2407921"/>
            <a:ext cx="4404361"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hc1_Title SlideHeader">
            <a:extLst>
              <a:ext uri="{FF2B5EF4-FFF2-40B4-BE49-F238E27FC236}">
                <a16:creationId xmlns:a16="http://schemas.microsoft.com/office/drawing/2014/main" id="{6D895DE2-DFE7-FCDF-6564-5E0EE9DC2FE8}"/>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4" name="hcSlideMaster.1_Title SlideHeader">
            <a:extLst>
              <a:ext uri="{FF2B5EF4-FFF2-40B4-BE49-F238E27FC236}">
                <a16:creationId xmlns:a16="http://schemas.microsoft.com/office/drawing/2014/main" id="{D256A45B-F4E2-D37F-3B7C-D3F880C3A47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3338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ody Slide - 1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A4AF7EA1-AC10-6B34-7D70-18A57ABFF35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1" name="Slide Number Placeholder 6">
            <a:extLst>
              <a:ext uri="{FF2B5EF4-FFF2-40B4-BE49-F238E27FC236}">
                <a16:creationId xmlns:a16="http://schemas.microsoft.com/office/drawing/2014/main" id="{0B83816E-8201-5044-F359-AFD3FCE21AA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9E8CE785-B03D-6A9D-B2E7-6E9D526B228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41AFAF23-1F56-4840-A737-495C4921DE94}" type="datetime1">
              <a:rPr lang="en-US" smtClean="0"/>
              <a:t>7/30/2025</a:t>
            </a:fld>
            <a:endParaRPr lang="en-US" dirty="0"/>
          </a:p>
        </p:txBody>
      </p:sp>
      <p:pic>
        <p:nvPicPr>
          <p:cNvPr id="12" name="Picture 11">
            <a:extLst>
              <a:ext uri="{FF2B5EF4-FFF2-40B4-BE49-F238E27FC236}">
                <a16:creationId xmlns:a16="http://schemas.microsoft.com/office/drawing/2014/main" id="{66869AEF-C002-4444-8791-56AEEFBFD8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823483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TIT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37FED6-1261-478B-8FE1-81C53D112983}"/>
              </a:ext>
            </a:extLst>
          </p:cNvPr>
          <p:cNvSpPr/>
          <p:nvPr userDrawn="1"/>
        </p:nvSpPr>
        <p:spPr>
          <a:xfrm>
            <a:off x="572427" y="0"/>
            <a:ext cx="4866478"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Title 1"/>
          <p:cNvSpPr>
            <a:spLocks noGrp="1"/>
          </p:cNvSpPr>
          <p:nvPr>
            <p:ph type="ctrTitle"/>
          </p:nvPr>
        </p:nvSpPr>
        <p:spPr>
          <a:xfrm>
            <a:off x="761999" y="136525"/>
            <a:ext cx="4404361" cy="2195196"/>
          </a:xfrm>
        </p:spPr>
        <p:txBody>
          <a:bodyPr anchor="b">
            <a:normAutofit/>
          </a:bodyPr>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761999" y="2529840"/>
            <a:ext cx="4404361" cy="838200"/>
          </a:xfrm>
        </p:spPr>
        <p:txBody>
          <a:bodyPr>
            <a:normAutofit/>
          </a:bodyPr>
          <a:lstStyle>
            <a:lvl1pPr marL="0" indent="0" algn="l">
              <a:buNone/>
              <a:defRPr sz="18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99062" y="4083264"/>
            <a:ext cx="2573096" cy="2585049"/>
          </a:xfrm>
          <a:prstGeom prst="rect">
            <a:avLst/>
          </a:prstGeom>
        </p:spPr>
      </p:pic>
      <p:cxnSp>
        <p:nvCxnSpPr>
          <p:cNvPr id="10" name="Straight Connector 9">
            <a:extLst>
              <a:ext uri="{FF2B5EF4-FFF2-40B4-BE49-F238E27FC236}">
                <a16:creationId xmlns:a16="http://schemas.microsoft.com/office/drawing/2014/main" id="{99D9626C-48AF-4B60-81F3-61A8B12BD6E0}"/>
              </a:ext>
            </a:extLst>
          </p:cNvPr>
          <p:cNvCxnSpPr/>
          <p:nvPr userDrawn="1"/>
        </p:nvCxnSpPr>
        <p:spPr>
          <a:xfrm>
            <a:off x="761999" y="2407921"/>
            <a:ext cx="4404361"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2902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accent4">
            <a:lumMod val="20000"/>
            <a:lumOff val="80000"/>
            <a:alpha val="32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92D9F87-BA26-4ADF-90AB-2C4075FCF408}"/>
              </a:ext>
            </a:extLst>
          </p:cNvPr>
          <p:cNvSpPr/>
          <p:nvPr userDrawn="1"/>
        </p:nvSpPr>
        <p:spPr>
          <a:xfrm>
            <a:off x="-68580" y="4948792"/>
            <a:ext cx="12329160" cy="1909208"/>
          </a:xfrm>
          <a:prstGeom prst="rect">
            <a:avLst/>
          </a:pr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33" name="Content Placeholder 32">
            <a:extLst>
              <a:ext uri="{FF2B5EF4-FFF2-40B4-BE49-F238E27FC236}">
                <a16:creationId xmlns:a16="http://schemas.microsoft.com/office/drawing/2014/main" id="{2C96FD66-5B92-4FE6-A1CA-530697084440}"/>
              </a:ext>
            </a:extLst>
          </p:cNvPr>
          <p:cNvSpPr>
            <a:spLocks noGrp="1"/>
          </p:cNvSpPr>
          <p:nvPr>
            <p:ph sz="quarter" idx="21" hasCustomPrompt="1"/>
          </p:nvPr>
        </p:nvSpPr>
        <p:spPr>
          <a:xfrm>
            <a:off x="915988" y="1861103"/>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5" name="Slide Number Placeholder 4">
            <a:extLst>
              <a:ext uri="{FF2B5EF4-FFF2-40B4-BE49-F238E27FC236}">
                <a16:creationId xmlns:a16="http://schemas.microsoft.com/office/drawing/2014/main" id="{A95509D8-FB6B-41AF-82AD-63CB40F2BF3A}"/>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13" name="Picture Placeholder 12">
            <a:extLst>
              <a:ext uri="{FF2B5EF4-FFF2-40B4-BE49-F238E27FC236}">
                <a16:creationId xmlns:a16="http://schemas.microsoft.com/office/drawing/2014/main" id="{ECAC4FFC-7BC2-4788-B7BD-ED8B604A7E7B}"/>
              </a:ext>
            </a:extLst>
          </p:cNvPr>
          <p:cNvSpPr>
            <a:spLocks noGrp="1"/>
          </p:cNvSpPr>
          <p:nvPr>
            <p:ph type="pic" sz="quarter" idx="14"/>
          </p:nvPr>
        </p:nvSpPr>
        <p:spPr>
          <a:xfrm>
            <a:off x="4716463" y="1861102"/>
            <a:ext cx="6637337" cy="3087970"/>
          </a:xfrm>
        </p:spPr>
        <p:txBody>
          <a:bodyPr/>
          <a:lstStyle/>
          <a:p>
            <a:endParaRPr lang="en-US"/>
          </a:p>
        </p:txBody>
      </p:sp>
      <p:sp>
        <p:nvSpPr>
          <p:cNvPr id="14" name="Oval 13">
            <a:extLst>
              <a:ext uri="{FF2B5EF4-FFF2-40B4-BE49-F238E27FC236}">
                <a16:creationId xmlns:a16="http://schemas.microsoft.com/office/drawing/2014/main" id="{9A62FE41-3FB5-416A-A616-169837B66AB5}"/>
              </a:ext>
            </a:extLst>
          </p:cNvPr>
          <p:cNvSpPr/>
          <p:nvPr userDrawn="1"/>
        </p:nvSpPr>
        <p:spPr>
          <a:xfrm>
            <a:off x="472439"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75AD46F4-F714-4AAE-8138-C6EAF15E6B9F}"/>
              </a:ext>
            </a:extLst>
          </p:cNvPr>
          <p:cNvSpPr>
            <a:spLocks noGrp="1"/>
          </p:cNvSpPr>
          <p:nvPr>
            <p:ph type="body" sz="quarter" idx="15" hasCustomPrompt="1"/>
          </p:nvPr>
        </p:nvSpPr>
        <p:spPr>
          <a:xfrm>
            <a:off x="1476736" y="5107582"/>
            <a:ext cx="2063297" cy="422910"/>
          </a:xfrm>
        </p:spPr>
        <p:txBody>
          <a:bodyPr/>
          <a:lstStyle>
            <a:lvl1pPr marL="0" indent="0">
              <a:buNone/>
              <a:defRPr sz="2000" b="1"/>
            </a:lvl1pPr>
            <a:lvl2pPr marL="457200" indent="0">
              <a:buNone/>
              <a:defRPr/>
            </a:lvl2pPr>
          </a:lstStyle>
          <a:p>
            <a:pPr lvl="0"/>
            <a:r>
              <a:rPr lang="en-US"/>
              <a:t>Subheading 2</a:t>
            </a:r>
          </a:p>
        </p:txBody>
      </p:sp>
      <p:sp>
        <p:nvSpPr>
          <p:cNvPr id="18" name="Content Placeholder 17">
            <a:extLst>
              <a:ext uri="{FF2B5EF4-FFF2-40B4-BE49-F238E27FC236}">
                <a16:creationId xmlns:a16="http://schemas.microsoft.com/office/drawing/2014/main" id="{1DB2D5A8-F473-4CF3-82CE-5B2F3BE78F81}"/>
              </a:ext>
            </a:extLst>
          </p:cNvPr>
          <p:cNvSpPr>
            <a:spLocks noGrp="1"/>
          </p:cNvSpPr>
          <p:nvPr>
            <p:ph sz="quarter" idx="16"/>
          </p:nvPr>
        </p:nvSpPr>
        <p:spPr>
          <a:xfrm>
            <a:off x="1200421" y="5689002"/>
            <a:ext cx="2339704"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2" name="Oval 21">
            <a:extLst>
              <a:ext uri="{FF2B5EF4-FFF2-40B4-BE49-F238E27FC236}">
                <a16:creationId xmlns:a16="http://schemas.microsoft.com/office/drawing/2014/main" id="{DC87B820-2CE5-4FB3-8D15-E41105FADB9C}"/>
              </a:ext>
            </a:extLst>
          </p:cNvPr>
          <p:cNvSpPr/>
          <p:nvPr userDrawn="1"/>
        </p:nvSpPr>
        <p:spPr>
          <a:xfrm>
            <a:off x="4198166"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5">
            <a:extLst>
              <a:ext uri="{FF2B5EF4-FFF2-40B4-BE49-F238E27FC236}">
                <a16:creationId xmlns:a16="http://schemas.microsoft.com/office/drawing/2014/main" id="{4A429B31-A805-4091-A9BB-FD850DA02642}"/>
              </a:ext>
            </a:extLst>
          </p:cNvPr>
          <p:cNvSpPr>
            <a:spLocks noGrp="1"/>
          </p:cNvSpPr>
          <p:nvPr>
            <p:ph type="body" sz="quarter" idx="17" hasCustomPrompt="1"/>
          </p:nvPr>
        </p:nvSpPr>
        <p:spPr>
          <a:xfrm>
            <a:off x="5202463" y="5107582"/>
            <a:ext cx="2063297" cy="422910"/>
          </a:xfrm>
        </p:spPr>
        <p:txBody>
          <a:bodyPr/>
          <a:lstStyle>
            <a:lvl1pPr marL="0" indent="0">
              <a:buNone/>
              <a:defRPr sz="2000" b="1"/>
            </a:lvl1pPr>
            <a:lvl2pPr marL="457200" indent="0">
              <a:buNone/>
              <a:defRPr/>
            </a:lvl2pPr>
          </a:lstStyle>
          <a:p>
            <a:pPr lvl="0"/>
            <a:r>
              <a:rPr lang="en-US"/>
              <a:t>Subheading 2</a:t>
            </a:r>
          </a:p>
        </p:txBody>
      </p:sp>
      <p:sp>
        <p:nvSpPr>
          <p:cNvPr id="24" name="Content Placeholder 17">
            <a:extLst>
              <a:ext uri="{FF2B5EF4-FFF2-40B4-BE49-F238E27FC236}">
                <a16:creationId xmlns:a16="http://schemas.microsoft.com/office/drawing/2014/main" id="{59C7D506-88CA-4CEC-9A7A-BEC0F710B918}"/>
              </a:ext>
            </a:extLst>
          </p:cNvPr>
          <p:cNvSpPr>
            <a:spLocks noGrp="1"/>
          </p:cNvSpPr>
          <p:nvPr>
            <p:ph sz="quarter" idx="18"/>
          </p:nvPr>
        </p:nvSpPr>
        <p:spPr>
          <a:xfrm>
            <a:off x="4563927" y="5689002"/>
            <a:ext cx="2701925"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5" name="Oval 24">
            <a:extLst>
              <a:ext uri="{FF2B5EF4-FFF2-40B4-BE49-F238E27FC236}">
                <a16:creationId xmlns:a16="http://schemas.microsoft.com/office/drawing/2014/main" id="{BBAFB821-F123-4074-AE21-C5968CFEE276}"/>
              </a:ext>
            </a:extLst>
          </p:cNvPr>
          <p:cNvSpPr/>
          <p:nvPr userDrawn="1"/>
        </p:nvSpPr>
        <p:spPr>
          <a:xfrm>
            <a:off x="7923893"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5">
            <a:extLst>
              <a:ext uri="{FF2B5EF4-FFF2-40B4-BE49-F238E27FC236}">
                <a16:creationId xmlns:a16="http://schemas.microsoft.com/office/drawing/2014/main" id="{8C024CE0-6AAC-42A6-A0BA-F6B030D079B6}"/>
              </a:ext>
            </a:extLst>
          </p:cNvPr>
          <p:cNvSpPr>
            <a:spLocks noGrp="1"/>
          </p:cNvSpPr>
          <p:nvPr>
            <p:ph type="body" sz="quarter" idx="19" hasCustomPrompt="1"/>
          </p:nvPr>
        </p:nvSpPr>
        <p:spPr>
          <a:xfrm>
            <a:off x="8928190" y="5107582"/>
            <a:ext cx="2063297" cy="422910"/>
          </a:xfrm>
        </p:spPr>
        <p:txBody>
          <a:bodyPr/>
          <a:lstStyle>
            <a:lvl1pPr marL="0" indent="0">
              <a:buNone/>
              <a:defRPr sz="2000" b="1"/>
            </a:lvl1pPr>
            <a:lvl2pPr marL="457200" indent="0">
              <a:buNone/>
              <a:defRPr/>
            </a:lvl2pPr>
          </a:lstStyle>
          <a:p>
            <a:pPr lvl="0"/>
            <a:r>
              <a:rPr lang="en-US"/>
              <a:t>Subheading 2</a:t>
            </a:r>
          </a:p>
        </p:txBody>
      </p:sp>
      <p:sp>
        <p:nvSpPr>
          <p:cNvPr id="27" name="Content Placeholder 17">
            <a:extLst>
              <a:ext uri="{FF2B5EF4-FFF2-40B4-BE49-F238E27FC236}">
                <a16:creationId xmlns:a16="http://schemas.microsoft.com/office/drawing/2014/main" id="{EF6F3724-3740-4BEC-8705-32EEBD3F9CEF}"/>
              </a:ext>
            </a:extLst>
          </p:cNvPr>
          <p:cNvSpPr>
            <a:spLocks noGrp="1"/>
          </p:cNvSpPr>
          <p:nvPr>
            <p:ph sz="quarter" idx="20"/>
          </p:nvPr>
        </p:nvSpPr>
        <p:spPr>
          <a:xfrm>
            <a:off x="8289654" y="5689002"/>
            <a:ext cx="2701925"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1" name="Rectangle 20">
            <a:extLst>
              <a:ext uri="{FF2B5EF4-FFF2-40B4-BE49-F238E27FC236}">
                <a16:creationId xmlns:a16="http://schemas.microsoft.com/office/drawing/2014/main" id="{F5AA2F92-DCF2-4148-93C7-70D80A18A18D}"/>
              </a:ext>
            </a:extLst>
          </p:cNvPr>
          <p:cNvSpPr/>
          <p:nvPr userDrawn="1"/>
        </p:nvSpPr>
        <p:spPr>
          <a:xfrm>
            <a:off x="-68580" y="472440"/>
            <a:ext cx="1226058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8" name="Title 1">
            <a:extLst>
              <a:ext uri="{FF2B5EF4-FFF2-40B4-BE49-F238E27FC236}">
                <a16:creationId xmlns:a16="http://schemas.microsoft.com/office/drawing/2014/main" id="{FB94EC04-E016-413F-BE4D-C868CAC950E0}"/>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17" name="Picture 16">
            <a:extLst>
              <a:ext uri="{FF2B5EF4-FFF2-40B4-BE49-F238E27FC236}">
                <a16:creationId xmlns:a16="http://schemas.microsoft.com/office/drawing/2014/main" id="{3933E6F6-7960-2A4C-AE24-A2BCFA1894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3" name="Picture Placeholder 2">
            <a:extLst>
              <a:ext uri="{FF2B5EF4-FFF2-40B4-BE49-F238E27FC236}">
                <a16:creationId xmlns:a16="http://schemas.microsoft.com/office/drawing/2014/main" id="{041930A0-AB33-5046-8624-4F94A554B9CA}"/>
              </a:ext>
            </a:extLst>
          </p:cNvPr>
          <p:cNvSpPr>
            <a:spLocks noGrp="1"/>
          </p:cNvSpPr>
          <p:nvPr>
            <p:ph type="pic" sz="quarter" idx="22"/>
          </p:nvPr>
        </p:nvSpPr>
        <p:spPr>
          <a:xfrm>
            <a:off x="644446" y="4835120"/>
            <a:ext cx="534987" cy="536575"/>
          </a:xfrm>
        </p:spPr>
        <p:txBody>
          <a:bodyPr/>
          <a:lstStyle/>
          <a:p>
            <a:endParaRPr lang="en-US"/>
          </a:p>
        </p:txBody>
      </p:sp>
      <p:sp>
        <p:nvSpPr>
          <p:cNvPr id="20" name="Picture Placeholder 2">
            <a:extLst>
              <a:ext uri="{FF2B5EF4-FFF2-40B4-BE49-F238E27FC236}">
                <a16:creationId xmlns:a16="http://schemas.microsoft.com/office/drawing/2014/main" id="{7D69B9E4-2213-774D-B687-392CE7261211}"/>
              </a:ext>
            </a:extLst>
          </p:cNvPr>
          <p:cNvSpPr>
            <a:spLocks noGrp="1"/>
          </p:cNvSpPr>
          <p:nvPr>
            <p:ph type="pic" sz="quarter" idx="23"/>
          </p:nvPr>
        </p:nvSpPr>
        <p:spPr>
          <a:xfrm>
            <a:off x="4361423" y="4835120"/>
            <a:ext cx="534987" cy="536575"/>
          </a:xfrm>
        </p:spPr>
        <p:txBody>
          <a:bodyPr/>
          <a:lstStyle/>
          <a:p>
            <a:endParaRPr lang="en-US"/>
          </a:p>
        </p:txBody>
      </p:sp>
      <p:sp>
        <p:nvSpPr>
          <p:cNvPr id="30" name="Picture Placeholder 2">
            <a:extLst>
              <a:ext uri="{FF2B5EF4-FFF2-40B4-BE49-F238E27FC236}">
                <a16:creationId xmlns:a16="http://schemas.microsoft.com/office/drawing/2014/main" id="{B36A7A8D-9DB1-4C41-95AE-C94EB580A77C}"/>
              </a:ext>
            </a:extLst>
          </p:cNvPr>
          <p:cNvSpPr>
            <a:spLocks noGrp="1"/>
          </p:cNvSpPr>
          <p:nvPr>
            <p:ph type="pic" sz="quarter" idx="24"/>
          </p:nvPr>
        </p:nvSpPr>
        <p:spPr>
          <a:xfrm>
            <a:off x="8090275" y="4835120"/>
            <a:ext cx="534987" cy="536575"/>
          </a:xfrm>
        </p:spPr>
        <p:txBody>
          <a:bodyPr/>
          <a:lstStyle/>
          <a:p>
            <a:endParaRPr lang="en-US"/>
          </a:p>
        </p:txBody>
      </p:sp>
      <p:sp>
        <p:nvSpPr>
          <p:cNvPr id="2" name="hcSlideMaster.2_Title OnlyHeader">
            <a:extLst>
              <a:ext uri="{FF2B5EF4-FFF2-40B4-BE49-F238E27FC236}">
                <a16:creationId xmlns:a16="http://schemas.microsoft.com/office/drawing/2014/main" id="{F9C9146F-2693-3D96-DACB-590AE839032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466983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Title Only">
    <p:bg>
      <p:bgPr>
        <a:solidFill>
          <a:schemeClr val="accent4">
            <a:lumMod val="20000"/>
            <a:lumOff val="80000"/>
            <a:alpha val="32000"/>
          </a:schemeClr>
        </a:solidFill>
        <a:effectLst/>
      </p:bgPr>
    </p:bg>
    <p:spTree>
      <p:nvGrpSpPr>
        <p:cNvPr id="1" name=""/>
        <p:cNvGrpSpPr/>
        <p:nvPr/>
      </p:nvGrpSpPr>
      <p:grpSpPr>
        <a:xfrm>
          <a:off x="0" y="0"/>
          <a:ext cx="0" cy="0"/>
          <a:chOff x="0" y="0"/>
          <a:chExt cx="0" cy="0"/>
        </a:xfrm>
      </p:grpSpPr>
      <p:sp>
        <p:nvSpPr>
          <p:cNvPr id="33" name="Content Placeholder 32">
            <a:extLst>
              <a:ext uri="{FF2B5EF4-FFF2-40B4-BE49-F238E27FC236}">
                <a16:creationId xmlns:a16="http://schemas.microsoft.com/office/drawing/2014/main" id="{2C96FD66-5B92-4FE6-A1CA-530697084440}"/>
              </a:ext>
            </a:extLst>
          </p:cNvPr>
          <p:cNvSpPr>
            <a:spLocks noGrp="1"/>
          </p:cNvSpPr>
          <p:nvPr>
            <p:ph sz="quarter" idx="21" hasCustomPrompt="1"/>
          </p:nvPr>
        </p:nvSpPr>
        <p:spPr>
          <a:xfrm>
            <a:off x="915988" y="2134235"/>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5" name="Slide Number Placeholder 4">
            <a:extLst>
              <a:ext uri="{FF2B5EF4-FFF2-40B4-BE49-F238E27FC236}">
                <a16:creationId xmlns:a16="http://schemas.microsoft.com/office/drawing/2014/main" id="{A95509D8-FB6B-41AF-82AD-63CB40F2BF3A}"/>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13" name="Picture Placeholder 12">
            <a:extLst>
              <a:ext uri="{FF2B5EF4-FFF2-40B4-BE49-F238E27FC236}">
                <a16:creationId xmlns:a16="http://schemas.microsoft.com/office/drawing/2014/main" id="{ECAC4FFC-7BC2-4788-B7BD-ED8B604A7E7B}"/>
              </a:ext>
            </a:extLst>
          </p:cNvPr>
          <p:cNvSpPr>
            <a:spLocks noGrp="1"/>
          </p:cNvSpPr>
          <p:nvPr>
            <p:ph type="pic" sz="quarter" idx="14"/>
          </p:nvPr>
        </p:nvSpPr>
        <p:spPr>
          <a:xfrm>
            <a:off x="4716463" y="2134234"/>
            <a:ext cx="6637337" cy="3087970"/>
          </a:xfrm>
        </p:spPr>
        <p:txBody>
          <a:bodyPr/>
          <a:lstStyle/>
          <a:p>
            <a:endParaRPr lang="en-US"/>
          </a:p>
        </p:txBody>
      </p:sp>
      <p:sp>
        <p:nvSpPr>
          <p:cNvPr id="16" name="Text Placeholder 15">
            <a:extLst>
              <a:ext uri="{FF2B5EF4-FFF2-40B4-BE49-F238E27FC236}">
                <a16:creationId xmlns:a16="http://schemas.microsoft.com/office/drawing/2014/main" id="{75AD46F4-F714-4AAE-8138-C6EAF15E6B9F}"/>
              </a:ext>
            </a:extLst>
          </p:cNvPr>
          <p:cNvSpPr>
            <a:spLocks noGrp="1"/>
          </p:cNvSpPr>
          <p:nvPr>
            <p:ph type="body" sz="quarter" idx="15" hasCustomPrompt="1"/>
          </p:nvPr>
        </p:nvSpPr>
        <p:spPr>
          <a:xfrm>
            <a:off x="1476736"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3" name="Text Placeholder 15">
            <a:extLst>
              <a:ext uri="{FF2B5EF4-FFF2-40B4-BE49-F238E27FC236}">
                <a16:creationId xmlns:a16="http://schemas.microsoft.com/office/drawing/2014/main" id="{4A429B31-A805-4091-A9BB-FD850DA02642}"/>
              </a:ext>
            </a:extLst>
          </p:cNvPr>
          <p:cNvSpPr>
            <a:spLocks noGrp="1"/>
          </p:cNvSpPr>
          <p:nvPr>
            <p:ph type="body" sz="quarter" idx="17" hasCustomPrompt="1"/>
          </p:nvPr>
        </p:nvSpPr>
        <p:spPr>
          <a:xfrm>
            <a:off x="5202463"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6" name="Text Placeholder 15">
            <a:extLst>
              <a:ext uri="{FF2B5EF4-FFF2-40B4-BE49-F238E27FC236}">
                <a16:creationId xmlns:a16="http://schemas.microsoft.com/office/drawing/2014/main" id="{8C024CE0-6AAC-42A6-A0BA-F6B030D079B6}"/>
              </a:ext>
            </a:extLst>
          </p:cNvPr>
          <p:cNvSpPr>
            <a:spLocks noGrp="1"/>
          </p:cNvSpPr>
          <p:nvPr>
            <p:ph type="body" sz="quarter" idx="19" hasCustomPrompt="1"/>
          </p:nvPr>
        </p:nvSpPr>
        <p:spPr>
          <a:xfrm>
            <a:off x="8928190"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1" name="Rectangle 20">
            <a:extLst>
              <a:ext uri="{FF2B5EF4-FFF2-40B4-BE49-F238E27FC236}">
                <a16:creationId xmlns:a16="http://schemas.microsoft.com/office/drawing/2014/main" id="{F5AA2F92-DCF2-4148-93C7-70D80A18A18D}"/>
              </a:ext>
            </a:extLst>
          </p:cNvPr>
          <p:cNvSpPr/>
          <p:nvPr userDrawn="1"/>
        </p:nvSpPr>
        <p:spPr>
          <a:xfrm>
            <a:off x="-121920" y="472440"/>
            <a:ext cx="1231392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8" name="Title 1">
            <a:extLst>
              <a:ext uri="{FF2B5EF4-FFF2-40B4-BE49-F238E27FC236}">
                <a16:creationId xmlns:a16="http://schemas.microsoft.com/office/drawing/2014/main" id="{FB94EC04-E016-413F-BE4D-C868CAC950E0}"/>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C47DF57D-9CD3-D249-A439-EBFD4E8DB7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2" name="hcSlideMaster.5_Title OnlyHeader">
            <a:extLst>
              <a:ext uri="{FF2B5EF4-FFF2-40B4-BE49-F238E27FC236}">
                <a16:creationId xmlns:a16="http://schemas.microsoft.com/office/drawing/2014/main" id="{C7F5D55E-8213-6A7B-D8D6-B75133D142A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145173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accent2">
            <a:lumMod val="50000"/>
          </a:schemeClr>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C6E486C-B27D-48C7-A3E9-BCEEE6B3B5C2}"/>
              </a:ext>
            </a:extLst>
          </p:cNvPr>
          <p:cNvSpPr/>
          <p:nvPr userDrawn="1"/>
        </p:nvSpPr>
        <p:spPr>
          <a:xfrm>
            <a:off x="-106680" y="472440"/>
            <a:ext cx="1229868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Date Placeholder 1">
            <a:extLst>
              <a:ext uri="{FF2B5EF4-FFF2-40B4-BE49-F238E27FC236}">
                <a16:creationId xmlns:a16="http://schemas.microsoft.com/office/drawing/2014/main" id="{ABD107C6-58C2-46C0-9470-B0D08A85B33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D801C9-79ED-4C86-A7EA-E9C881176034}" type="datetimeFigureOut">
              <a:rPr lang="en-US" smtClean="0"/>
              <a:pPr/>
              <a:t>7/30/2025</a:t>
            </a:fld>
            <a:endParaRPr lang="en-US"/>
          </a:p>
        </p:txBody>
      </p:sp>
      <p:sp>
        <p:nvSpPr>
          <p:cNvPr id="3" name="Footer Placeholder 2">
            <a:extLst>
              <a:ext uri="{FF2B5EF4-FFF2-40B4-BE49-F238E27FC236}">
                <a16:creationId xmlns:a16="http://schemas.microsoft.com/office/drawing/2014/main" id="{4939DC04-6456-4EB8-BBED-10565583420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0496A9CA-BC26-4F83-BE7E-2200F37A2D30}"/>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5" name="Rectangle 4">
            <a:extLst>
              <a:ext uri="{FF2B5EF4-FFF2-40B4-BE49-F238E27FC236}">
                <a16:creationId xmlns:a16="http://schemas.microsoft.com/office/drawing/2014/main" id="{DC8DF53E-1E7A-4693-8553-BB57806CBABB}"/>
              </a:ext>
            </a:extLst>
          </p:cNvPr>
          <p:cNvSpPr/>
          <p:nvPr userDrawn="1"/>
        </p:nvSpPr>
        <p:spPr>
          <a:xfrm>
            <a:off x="83820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658B03A4-73EF-49F8-BEEA-24F5E1CA8E81}"/>
              </a:ext>
            </a:extLst>
          </p:cNvPr>
          <p:cNvSpPr>
            <a:spLocks noGrp="1"/>
          </p:cNvSpPr>
          <p:nvPr>
            <p:ph type="pic" sz="quarter" idx="13"/>
          </p:nvPr>
        </p:nvSpPr>
        <p:spPr>
          <a:xfrm>
            <a:off x="1122620" y="2373085"/>
            <a:ext cx="2497999" cy="2097393"/>
          </a:xfrm>
          <a:noFill/>
        </p:spPr>
        <p:txBody>
          <a:bodyPr/>
          <a:lstStyle/>
          <a:p>
            <a:endParaRPr lang="en-US"/>
          </a:p>
        </p:txBody>
      </p:sp>
      <p:sp>
        <p:nvSpPr>
          <p:cNvPr id="13" name="Text Placeholder 12">
            <a:extLst>
              <a:ext uri="{FF2B5EF4-FFF2-40B4-BE49-F238E27FC236}">
                <a16:creationId xmlns:a16="http://schemas.microsoft.com/office/drawing/2014/main" id="{CF644DF5-D5DF-4625-A661-B7CAD9DC3541}"/>
              </a:ext>
            </a:extLst>
          </p:cNvPr>
          <p:cNvSpPr>
            <a:spLocks noGrp="1"/>
          </p:cNvSpPr>
          <p:nvPr>
            <p:ph type="body" sz="quarter" idx="16" hasCustomPrompt="1"/>
          </p:nvPr>
        </p:nvSpPr>
        <p:spPr>
          <a:xfrm>
            <a:off x="1125583"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14" name="Text Placeholder 12">
            <a:extLst>
              <a:ext uri="{FF2B5EF4-FFF2-40B4-BE49-F238E27FC236}">
                <a16:creationId xmlns:a16="http://schemas.microsoft.com/office/drawing/2014/main" id="{11B63406-0E0D-464A-941E-D124D9B07D5D}"/>
              </a:ext>
            </a:extLst>
          </p:cNvPr>
          <p:cNvSpPr>
            <a:spLocks noGrp="1"/>
          </p:cNvSpPr>
          <p:nvPr>
            <p:ph type="body" sz="quarter" idx="17" hasCustomPrompt="1"/>
          </p:nvPr>
        </p:nvSpPr>
        <p:spPr>
          <a:xfrm>
            <a:off x="112340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15" name="Text Placeholder 12">
            <a:extLst>
              <a:ext uri="{FF2B5EF4-FFF2-40B4-BE49-F238E27FC236}">
                <a16:creationId xmlns:a16="http://schemas.microsoft.com/office/drawing/2014/main" id="{8FD70DF5-C2C1-4681-9D75-81C6D8E7247C}"/>
              </a:ext>
            </a:extLst>
          </p:cNvPr>
          <p:cNvSpPr>
            <a:spLocks noGrp="1"/>
          </p:cNvSpPr>
          <p:nvPr>
            <p:ph type="body" sz="quarter" idx="18" hasCustomPrompt="1"/>
          </p:nvPr>
        </p:nvSpPr>
        <p:spPr>
          <a:xfrm>
            <a:off x="112340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18" name="Rectangle 17">
            <a:extLst>
              <a:ext uri="{FF2B5EF4-FFF2-40B4-BE49-F238E27FC236}">
                <a16:creationId xmlns:a16="http://schemas.microsoft.com/office/drawing/2014/main" id="{285A7F3F-E9B2-4BAD-88F2-553ABC81BC09}"/>
              </a:ext>
            </a:extLst>
          </p:cNvPr>
          <p:cNvSpPr/>
          <p:nvPr userDrawn="1"/>
        </p:nvSpPr>
        <p:spPr>
          <a:xfrm>
            <a:off x="456258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8">
            <a:extLst>
              <a:ext uri="{FF2B5EF4-FFF2-40B4-BE49-F238E27FC236}">
                <a16:creationId xmlns:a16="http://schemas.microsoft.com/office/drawing/2014/main" id="{EE481D4A-024C-4202-BF67-D683BB8B53C6}"/>
              </a:ext>
            </a:extLst>
          </p:cNvPr>
          <p:cNvSpPr>
            <a:spLocks noGrp="1"/>
          </p:cNvSpPr>
          <p:nvPr>
            <p:ph type="pic" sz="quarter" idx="19"/>
          </p:nvPr>
        </p:nvSpPr>
        <p:spPr>
          <a:xfrm>
            <a:off x="4847000" y="2373086"/>
            <a:ext cx="2497999" cy="2097392"/>
          </a:xfrm>
          <a:noFill/>
        </p:spPr>
        <p:txBody>
          <a:bodyPr/>
          <a:lstStyle/>
          <a:p>
            <a:endParaRPr lang="en-US"/>
          </a:p>
        </p:txBody>
      </p:sp>
      <p:sp>
        <p:nvSpPr>
          <p:cNvPr id="20" name="Text Placeholder 12">
            <a:extLst>
              <a:ext uri="{FF2B5EF4-FFF2-40B4-BE49-F238E27FC236}">
                <a16:creationId xmlns:a16="http://schemas.microsoft.com/office/drawing/2014/main" id="{229ADC80-BF67-4385-88E1-C596930271D4}"/>
              </a:ext>
            </a:extLst>
          </p:cNvPr>
          <p:cNvSpPr>
            <a:spLocks noGrp="1"/>
          </p:cNvSpPr>
          <p:nvPr>
            <p:ph type="body" sz="quarter" idx="20" hasCustomPrompt="1"/>
          </p:nvPr>
        </p:nvSpPr>
        <p:spPr>
          <a:xfrm>
            <a:off x="4847786"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a:p>
            <a:pPr lvl="0"/>
            <a:endParaRPr lang="en-US"/>
          </a:p>
        </p:txBody>
      </p:sp>
      <p:sp>
        <p:nvSpPr>
          <p:cNvPr id="21" name="Text Placeholder 12">
            <a:extLst>
              <a:ext uri="{FF2B5EF4-FFF2-40B4-BE49-F238E27FC236}">
                <a16:creationId xmlns:a16="http://schemas.microsoft.com/office/drawing/2014/main" id="{CB0D64BE-49AE-40ED-992F-EE816C04D980}"/>
              </a:ext>
            </a:extLst>
          </p:cNvPr>
          <p:cNvSpPr>
            <a:spLocks noGrp="1"/>
          </p:cNvSpPr>
          <p:nvPr>
            <p:ph type="body" sz="quarter" idx="21" hasCustomPrompt="1"/>
          </p:nvPr>
        </p:nvSpPr>
        <p:spPr>
          <a:xfrm>
            <a:off x="484778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2" name="Text Placeholder 12">
            <a:extLst>
              <a:ext uri="{FF2B5EF4-FFF2-40B4-BE49-F238E27FC236}">
                <a16:creationId xmlns:a16="http://schemas.microsoft.com/office/drawing/2014/main" id="{FC8FE712-9AD7-4D25-8785-043E22A244E4}"/>
              </a:ext>
            </a:extLst>
          </p:cNvPr>
          <p:cNvSpPr>
            <a:spLocks noGrp="1"/>
          </p:cNvSpPr>
          <p:nvPr>
            <p:ph type="body" sz="quarter" idx="22" hasCustomPrompt="1"/>
          </p:nvPr>
        </p:nvSpPr>
        <p:spPr>
          <a:xfrm>
            <a:off x="484778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23" name="Rectangle 22">
            <a:extLst>
              <a:ext uri="{FF2B5EF4-FFF2-40B4-BE49-F238E27FC236}">
                <a16:creationId xmlns:a16="http://schemas.microsoft.com/office/drawing/2014/main" id="{4279F98C-9AB4-45EC-B82A-275E29DD6B79}"/>
              </a:ext>
            </a:extLst>
          </p:cNvPr>
          <p:cNvSpPr/>
          <p:nvPr userDrawn="1"/>
        </p:nvSpPr>
        <p:spPr>
          <a:xfrm>
            <a:off x="8284816"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8">
            <a:extLst>
              <a:ext uri="{FF2B5EF4-FFF2-40B4-BE49-F238E27FC236}">
                <a16:creationId xmlns:a16="http://schemas.microsoft.com/office/drawing/2014/main" id="{D7483B64-C5E1-4D52-AB74-04BFF26CED69}"/>
              </a:ext>
            </a:extLst>
          </p:cNvPr>
          <p:cNvSpPr>
            <a:spLocks noGrp="1"/>
          </p:cNvSpPr>
          <p:nvPr>
            <p:ph type="pic" sz="quarter" idx="23"/>
          </p:nvPr>
        </p:nvSpPr>
        <p:spPr>
          <a:xfrm>
            <a:off x="8569236" y="2373086"/>
            <a:ext cx="2497999" cy="2097392"/>
          </a:xfrm>
          <a:noFill/>
        </p:spPr>
        <p:txBody>
          <a:bodyPr/>
          <a:lstStyle/>
          <a:p>
            <a:endParaRPr lang="en-US"/>
          </a:p>
        </p:txBody>
      </p:sp>
      <p:sp>
        <p:nvSpPr>
          <p:cNvPr id="25" name="Text Placeholder 12">
            <a:extLst>
              <a:ext uri="{FF2B5EF4-FFF2-40B4-BE49-F238E27FC236}">
                <a16:creationId xmlns:a16="http://schemas.microsoft.com/office/drawing/2014/main" id="{EC8DB253-A094-416D-B229-525D36D9F994}"/>
              </a:ext>
            </a:extLst>
          </p:cNvPr>
          <p:cNvSpPr>
            <a:spLocks noGrp="1"/>
          </p:cNvSpPr>
          <p:nvPr>
            <p:ph type="body" sz="quarter" idx="24" hasCustomPrompt="1"/>
          </p:nvPr>
        </p:nvSpPr>
        <p:spPr>
          <a:xfrm>
            <a:off x="8570022" y="5273044"/>
            <a:ext cx="2497183" cy="725266"/>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26" name="Text Placeholder 12">
            <a:extLst>
              <a:ext uri="{FF2B5EF4-FFF2-40B4-BE49-F238E27FC236}">
                <a16:creationId xmlns:a16="http://schemas.microsoft.com/office/drawing/2014/main" id="{B2EDCBD1-B38B-4ADB-B6A7-7923FF0C7EB1}"/>
              </a:ext>
            </a:extLst>
          </p:cNvPr>
          <p:cNvSpPr>
            <a:spLocks noGrp="1"/>
          </p:cNvSpPr>
          <p:nvPr>
            <p:ph type="body" sz="quarter" idx="25" hasCustomPrompt="1"/>
          </p:nvPr>
        </p:nvSpPr>
        <p:spPr>
          <a:xfrm>
            <a:off x="8570022"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7" name="Text Placeholder 12">
            <a:extLst>
              <a:ext uri="{FF2B5EF4-FFF2-40B4-BE49-F238E27FC236}">
                <a16:creationId xmlns:a16="http://schemas.microsoft.com/office/drawing/2014/main" id="{19073F44-BD43-4829-8499-EB20382F6CE6}"/>
              </a:ext>
            </a:extLst>
          </p:cNvPr>
          <p:cNvSpPr>
            <a:spLocks noGrp="1"/>
          </p:cNvSpPr>
          <p:nvPr>
            <p:ph type="body" sz="quarter" idx="26" hasCustomPrompt="1"/>
          </p:nvPr>
        </p:nvSpPr>
        <p:spPr>
          <a:xfrm>
            <a:off x="8570022"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30" name="Title 1">
            <a:extLst>
              <a:ext uri="{FF2B5EF4-FFF2-40B4-BE49-F238E27FC236}">
                <a16:creationId xmlns:a16="http://schemas.microsoft.com/office/drawing/2014/main" id="{B0D31B0E-E70F-47B1-9C9A-246065B3A707}"/>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28" name="Picture 27">
            <a:extLst>
              <a:ext uri="{FF2B5EF4-FFF2-40B4-BE49-F238E27FC236}">
                <a16:creationId xmlns:a16="http://schemas.microsoft.com/office/drawing/2014/main" id="{FA238534-B2DF-084F-B41C-4924282866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6" name="hcSlideMaster.BlankHeader">
            <a:extLst>
              <a:ext uri="{FF2B5EF4-FFF2-40B4-BE49-F238E27FC236}">
                <a16:creationId xmlns:a16="http://schemas.microsoft.com/office/drawing/2014/main" id="{F89D731C-F005-A04E-443E-6E26C23AAE2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58078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C77C89-2799-184E-A3F6-53C5D2A754F9}"/>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314302" y="3477923"/>
            <a:ext cx="2573096" cy="2585049"/>
          </a:xfrm>
          <a:prstGeom prst="rect">
            <a:avLst/>
          </a:prstGeom>
        </p:spPr>
      </p:pic>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6" name="hcSlideMaster.Title SlideHeader">
            <a:extLst>
              <a:ext uri="{FF2B5EF4-FFF2-40B4-BE49-F238E27FC236}">
                <a16:creationId xmlns:a16="http://schemas.microsoft.com/office/drawing/2014/main" id="{BE49E2D2-0C41-7ACC-88B9-58A7A4E9690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512812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20C7AE-DF86-3B4C-BDC9-B94602EFAFDB}"/>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6" name="hcSlideMaster.2_Title SlideHeader">
            <a:extLst>
              <a:ext uri="{FF2B5EF4-FFF2-40B4-BE49-F238E27FC236}">
                <a16:creationId xmlns:a16="http://schemas.microsoft.com/office/drawing/2014/main" id="{5C852098-25A0-9193-1CE8-AC8CBEB9F9F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258914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A21D32C-2225-2B40-9992-071FB089A13A}"/>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527EFDA-2934-4E9D-A021-171ABFDAA0EC}"/>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9" name="Footer Placeholder 4">
            <a:extLst>
              <a:ext uri="{FF2B5EF4-FFF2-40B4-BE49-F238E27FC236}">
                <a16:creationId xmlns:a16="http://schemas.microsoft.com/office/drawing/2014/main" id="{DCDE2BFE-A1CD-4DC8-9ABD-547DDACD3E4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FA05DC83-E96C-4133-BD18-D5887A191562}"/>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4328D980-0199-46E4-A838-07639B084E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4" name="hcSlideMaster.Title and ContentHeader">
            <a:extLst>
              <a:ext uri="{FF2B5EF4-FFF2-40B4-BE49-F238E27FC236}">
                <a16:creationId xmlns:a16="http://schemas.microsoft.com/office/drawing/2014/main" id="{E41EBE8E-E5DB-8728-06B8-0A5C096AB49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641886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266313-054A-4849-9A81-A69321C34EAE}"/>
              </a:ext>
            </a:extLst>
          </p:cNvPr>
          <p:cNvSpPr/>
          <p:nvPr userDrawn="1"/>
        </p:nvSpPr>
        <p:spPr>
          <a:xfrm rot="10800000">
            <a:off x="-88903" y="-6"/>
            <a:ext cx="12280897" cy="6273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527EFDA-2934-4E9D-A021-171ABFDAA0EC}"/>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9" name="Footer Placeholder 4">
            <a:extLst>
              <a:ext uri="{FF2B5EF4-FFF2-40B4-BE49-F238E27FC236}">
                <a16:creationId xmlns:a16="http://schemas.microsoft.com/office/drawing/2014/main" id="{DCDE2BFE-A1CD-4DC8-9ABD-547DDACD3E4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FA05DC83-E96C-4133-BD18-D5887A191562}"/>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4328D980-0199-46E4-A838-07639B084E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4" name="hcSlideMaster.1_Title and ContentHeader">
            <a:extLst>
              <a:ext uri="{FF2B5EF4-FFF2-40B4-BE49-F238E27FC236}">
                <a16:creationId xmlns:a16="http://schemas.microsoft.com/office/drawing/2014/main" id="{3C3E033E-B58F-4101-537F-B89CA89C7D2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039304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420E22-2FC8-4948-A6D5-AC9DC0395B71}"/>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366CBB48-38D3-4A03-8001-C6DD326124BF}"/>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11" name="Footer Placeholder 4">
            <a:extLst>
              <a:ext uri="{FF2B5EF4-FFF2-40B4-BE49-F238E27FC236}">
                <a16:creationId xmlns:a16="http://schemas.microsoft.com/office/drawing/2014/main" id="{304B195B-1432-47DE-878B-D23EF3AC4344}"/>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62F3D1A-2F12-4147-B771-F9D140B71CC9}"/>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62B4932F-4012-4A57-84BD-AC87F17B32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4" name="hcSlideMaster.Section HeaderHeader">
            <a:extLst>
              <a:ext uri="{FF2B5EF4-FFF2-40B4-BE49-F238E27FC236}">
                <a16:creationId xmlns:a16="http://schemas.microsoft.com/office/drawing/2014/main" id="{04F4974A-B3CD-02A9-08B0-6E1F6424148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341434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A6A1A1-888D-4FFC-90C0-2535D047474C}"/>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4C8C416F-06A9-401A-B4D8-F1E354F1081B}"/>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10" name="Footer Placeholder 4">
            <a:extLst>
              <a:ext uri="{FF2B5EF4-FFF2-40B4-BE49-F238E27FC236}">
                <a16:creationId xmlns:a16="http://schemas.microsoft.com/office/drawing/2014/main" id="{5F3F9AF5-7957-4D30-95EF-DCB8C3D53413}"/>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D506044B-9272-4A14-AD74-8D06C647481F}"/>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4731E0EF-F471-4AC4-813E-4925176D1B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5" name="hcSlideMaster.Two ContentHeader">
            <a:extLst>
              <a:ext uri="{FF2B5EF4-FFF2-40B4-BE49-F238E27FC236}">
                <a16:creationId xmlns:a16="http://schemas.microsoft.com/office/drawing/2014/main" id="{F12AB1C6-1ECD-0A8E-785D-45471600F3A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796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ody Slide - Circular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20496" y="531951"/>
            <a:ext cx="5971504" cy="56786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EF6ADE35-BF0E-DF23-D913-1DAA8CCD67A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1" name="Slide Number Placeholder 6">
            <a:extLst>
              <a:ext uri="{FF2B5EF4-FFF2-40B4-BE49-F238E27FC236}">
                <a16:creationId xmlns:a16="http://schemas.microsoft.com/office/drawing/2014/main" id="{BB898288-99FE-E6BE-FBE5-A3D4DE28F29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7F636C01-DAC5-C8E5-E590-A408A6BB4550}"/>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8063D29F-10D7-4725-BF37-BCBE1D282228}" type="datetime1">
              <a:rPr lang="en-US" smtClean="0"/>
              <a:t>7/30/2025</a:t>
            </a:fld>
            <a:endParaRPr lang="en-US" dirty="0"/>
          </a:p>
        </p:txBody>
      </p:sp>
      <p:pic>
        <p:nvPicPr>
          <p:cNvPr id="12" name="Picture 11">
            <a:extLst>
              <a:ext uri="{FF2B5EF4-FFF2-40B4-BE49-F238E27FC236}">
                <a16:creationId xmlns:a16="http://schemas.microsoft.com/office/drawing/2014/main" id="{86F161EE-76CC-45E3-AC2B-F55638E717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5778918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87A47B-16BF-4711-BB81-D6FC5BCF2EAB}"/>
              </a:ext>
            </a:extLst>
          </p:cNvPr>
          <p:cNvSpPr/>
          <p:nvPr userDrawn="1"/>
        </p:nvSpPr>
        <p:spPr>
          <a:xfrm rot="10800000">
            <a:off x="-164123" y="-2"/>
            <a:ext cx="12356120"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8455025" cy="1325563"/>
          </a:xfrm>
        </p:spPr>
        <p:txBody>
          <a:bodyPr/>
          <a:lstStyle>
            <a:lvl1pPr>
              <a:defRPr>
                <a:solidFill>
                  <a:schemeClr val="accent6"/>
                </a:solidFill>
              </a:defRPr>
            </a:lvl1pPr>
          </a:lstStyle>
          <a:p>
            <a:r>
              <a:rPr lang="en-US"/>
              <a:t>Click to edit Master title style</a:t>
            </a:r>
          </a:p>
        </p:txBody>
      </p:sp>
      <p:sp>
        <p:nvSpPr>
          <p:cNvPr id="3" name="Text Placeholder 2"/>
          <p:cNvSpPr>
            <a:spLocks noGrp="1"/>
          </p:cNvSpPr>
          <p:nvPr>
            <p:ph type="body" idx="1"/>
          </p:nvPr>
        </p:nvSpPr>
        <p:spPr>
          <a:xfrm>
            <a:off x="839788" y="1681163"/>
            <a:ext cx="4114801" cy="823912"/>
          </a:xfrm>
        </p:spPr>
        <p:txBody>
          <a:bodyPr anchor="b"/>
          <a:lstStyle>
            <a:lvl1pPr marL="0" indent="0">
              <a:buNone/>
              <a:defRPr sz="2400" b="1">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4114801" cy="368458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750CBA8E-D822-433B-9322-727C61CBB5E1}"/>
              </a:ext>
            </a:extLst>
          </p:cNvPr>
          <p:cNvSpPr>
            <a:spLocks noGrp="1"/>
          </p:cNvSpPr>
          <p:nvPr>
            <p:ph type="dt" sz="half" idx="10"/>
          </p:nvPr>
        </p:nvSpPr>
        <p:spPr>
          <a:xfrm>
            <a:off x="1192165" y="6356350"/>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12" name="Footer Placeholder 4">
            <a:extLst>
              <a:ext uri="{FF2B5EF4-FFF2-40B4-BE49-F238E27FC236}">
                <a16:creationId xmlns:a16="http://schemas.microsoft.com/office/drawing/2014/main" id="{2A7A2661-C749-4DA1-882A-E91976767DD9}"/>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4A30EA68-C5C4-49E4-957D-7E5280EA8F17}"/>
              </a:ext>
            </a:extLst>
          </p:cNvPr>
          <p:cNvSpPr>
            <a:spLocks noGrp="1"/>
          </p:cNvSpPr>
          <p:nvPr>
            <p:ph type="sldNum" sz="quarter" idx="12"/>
          </p:nvPr>
        </p:nvSpPr>
        <p:spPr>
          <a:xfrm>
            <a:off x="9186334"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
        <p:nvSpPr>
          <p:cNvPr id="14" name="Text Placeholder 2">
            <a:extLst>
              <a:ext uri="{FF2B5EF4-FFF2-40B4-BE49-F238E27FC236}">
                <a16:creationId xmlns:a16="http://schemas.microsoft.com/office/drawing/2014/main" id="{7327507A-DF9B-4F28-B991-D033825CA398}"/>
              </a:ext>
            </a:extLst>
          </p:cNvPr>
          <p:cNvSpPr>
            <a:spLocks noGrp="1"/>
          </p:cNvSpPr>
          <p:nvPr>
            <p:ph type="body" idx="13"/>
          </p:nvPr>
        </p:nvSpPr>
        <p:spPr>
          <a:xfrm>
            <a:off x="5180012" y="1681163"/>
            <a:ext cx="4114801" cy="823912"/>
          </a:xfrm>
        </p:spPr>
        <p:txBody>
          <a:bodyPr anchor="b"/>
          <a:lstStyle>
            <a:lvl1pPr marL="0" indent="0">
              <a:buNone/>
              <a:defRPr sz="2400" b="1">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96E4F685-549F-4E66-BC02-FC07CA51336E}"/>
              </a:ext>
            </a:extLst>
          </p:cNvPr>
          <p:cNvSpPr>
            <a:spLocks noGrp="1"/>
          </p:cNvSpPr>
          <p:nvPr>
            <p:ph sz="half" idx="14"/>
          </p:nvPr>
        </p:nvSpPr>
        <p:spPr>
          <a:xfrm>
            <a:off x="5180012" y="2505075"/>
            <a:ext cx="4114801" cy="368458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B44B198B-301C-45CF-ADA7-E3D8C456A6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cxnSp>
        <p:nvCxnSpPr>
          <p:cNvPr id="17" name="Straight Connector 16">
            <a:extLst>
              <a:ext uri="{FF2B5EF4-FFF2-40B4-BE49-F238E27FC236}">
                <a16:creationId xmlns:a16="http://schemas.microsoft.com/office/drawing/2014/main" id="{A1E238FD-0ABB-4AFE-8249-E6664F625813}"/>
              </a:ext>
            </a:extLst>
          </p:cNvPr>
          <p:cNvCxnSpPr>
            <a:cxnSpLocks/>
          </p:cNvCxnSpPr>
          <p:nvPr userDrawn="1"/>
        </p:nvCxnSpPr>
        <p:spPr>
          <a:xfrm>
            <a:off x="1126671" y="6263750"/>
            <a:ext cx="1106532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hcSlideMaster.ComparisonHeader">
            <a:extLst>
              <a:ext uri="{FF2B5EF4-FFF2-40B4-BE49-F238E27FC236}">
                <a16:creationId xmlns:a16="http://schemas.microsoft.com/office/drawing/2014/main" id="{C4C0B24C-0522-DECD-5650-97964876424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0037025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5A28F2-8EFC-9B47-845A-658B125CB281}"/>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3" name="hcSlideMaster.Title OnlyHeader">
            <a:extLst>
              <a:ext uri="{FF2B5EF4-FFF2-40B4-BE49-F238E27FC236}">
                <a16:creationId xmlns:a16="http://schemas.microsoft.com/office/drawing/2014/main" id="{ADB5AAAF-7B50-F821-8630-21C5D2711DF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256402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0CC153-EB9D-4D41-BCD5-3FCC1A313AEA}"/>
              </a:ext>
            </a:extLst>
          </p:cNvPr>
          <p:cNvSpPr/>
          <p:nvPr userDrawn="1"/>
        </p:nvSpPr>
        <p:spPr>
          <a:xfrm rot="10800000">
            <a:off x="-211015" y="-2"/>
            <a:ext cx="12403012"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32">
            <a:extLst>
              <a:ext uri="{FF2B5EF4-FFF2-40B4-BE49-F238E27FC236}">
                <a16:creationId xmlns:a16="http://schemas.microsoft.com/office/drawing/2014/main" id="{9754E76F-9BF4-476B-9A65-0637D42BC725}"/>
              </a:ext>
            </a:extLst>
          </p:cNvPr>
          <p:cNvSpPr>
            <a:spLocks noGrp="1"/>
          </p:cNvSpPr>
          <p:nvPr>
            <p:ph sz="quarter" idx="22" hasCustomPrompt="1"/>
          </p:nvPr>
        </p:nvSpPr>
        <p:spPr>
          <a:xfrm>
            <a:off x="915988" y="1711174"/>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27" name="Title 2">
            <a:extLst>
              <a:ext uri="{FF2B5EF4-FFF2-40B4-BE49-F238E27FC236}">
                <a16:creationId xmlns:a16="http://schemas.microsoft.com/office/drawing/2014/main" id="{D6A3BADF-93B3-442B-910D-5F5864470D83}"/>
              </a:ext>
            </a:extLst>
          </p:cNvPr>
          <p:cNvSpPr>
            <a:spLocks noGrp="1"/>
          </p:cNvSpPr>
          <p:nvPr>
            <p:ph type="title"/>
          </p:nvPr>
        </p:nvSpPr>
        <p:spPr>
          <a:xfrm>
            <a:off x="438150" y="124984"/>
            <a:ext cx="10515600" cy="1325563"/>
          </a:xfrm>
        </p:spPr>
        <p:txBody>
          <a:bodyPr/>
          <a:lstStyle>
            <a:lvl1pPr>
              <a:defRPr>
                <a:solidFill>
                  <a:schemeClr val="accent4">
                    <a:lumMod val="50000"/>
                  </a:schemeClr>
                </a:solidFill>
              </a:defRPr>
            </a:lvl1pPr>
          </a:lstStyle>
          <a:p>
            <a:r>
              <a:rPr lang="en-US"/>
              <a:t>Heading 1</a:t>
            </a:r>
          </a:p>
        </p:txBody>
      </p:sp>
      <p:sp>
        <p:nvSpPr>
          <p:cNvPr id="28" name="Text Placeholder 4">
            <a:extLst>
              <a:ext uri="{FF2B5EF4-FFF2-40B4-BE49-F238E27FC236}">
                <a16:creationId xmlns:a16="http://schemas.microsoft.com/office/drawing/2014/main" id="{B7AD68EB-29F3-499B-8B86-0300E9C3252C}"/>
              </a:ext>
            </a:extLst>
          </p:cNvPr>
          <p:cNvSpPr>
            <a:spLocks noGrp="1"/>
          </p:cNvSpPr>
          <p:nvPr>
            <p:ph type="body" sz="quarter" idx="15"/>
          </p:nvPr>
        </p:nvSpPr>
        <p:spPr>
          <a:xfrm>
            <a:off x="1476736" y="4969234"/>
            <a:ext cx="2063297" cy="422910"/>
          </a:xfrm>
        </p:spPr>
        <p:txBody>
          <a:bodyPr>
            <a:noAutofit/>
          </a:bodyPr>
          <a:lstStyle>
            <a:lvl1pPr marL="0" indent="0">
              <a:buNone/>
              <a:defRPr sz="2200" b="1">
                <a:solidFill>
                  <a:schemeClr val="accent4">
                    <a:lumMod val="50000"/>
                  </a:schemeClr>
                </a:solidFill>
              </a:defRPr>
            </a:lvl1pPr>
          </a:lstStyle>
          <a:p>
            <a:r>
              <a:rPr lang="en-US"/>
              <a:t>Subheading 1</a:t>
            </a:r>
          </a:p>
        </p:txBody>
      </p:sp>
      <p:sp>
        <p:nvSpPr>
          <p:cNvPr id="29" name="Content Placeholder 5">
            <a:extLst>
              <a:ext uri="{FF2B5EF4-FFF2-40B4-BE49-F238E27FC236}">
                <a16:creationId xmlns:a16="http://schemas.microsoft.com/office/drawing/2014/main" id="{EFF3E4E5-F5C0-44A6-8641-10AAF23394D3}"/>
              </a:ext>
            </a:extLst>
          </p:cNvPr>
          <p:cNvSpPr>
            <a:spLocks noGrp="1"/>
          </p:cNvSpPr>
          <p:nvPr>
            <p:ph sz="quarter" idx="16" hasCustomPrompt="1"/>
          </p:nvPr>
        </p:nvSpPr>
        <p:spPr>
          <a:xfrm>
            <a:off x="1447800" y="5437807"/>
            <a:ext cx="2701833" cy="353076"/>
          </a:xfrm>
        </p:spPr>
        <p:txBody>
          <a:bodyPr/>
          <a:lstStyle>
            <a:lvl1pPr marL="0" indent="0">
              <a:buNone/>
              <a:defRPr sz="2000">
                <a:solidFill>
                  <a:schemeClr val="accent4">
                    <a:lumMod val="50000"/>
                  </a:schemeClr>
                </a:solidFill>
              </a:defRPr>
            </a:lvl1pPr>
          </a:lstStyle>
          <a:p>
            <a:r>
              <a:rPr lang="en-US"/>
              <a:t>Explanation text Explanation text</a:t>
            </a:r>
          </a:p>
        </p:txBody>
      </p:sp>
      <p:pic>
        <p:nvPicPr>
          <p:cNvPr id="30" name="Picture Placeholder 14">
            <a:extLst>
              <a:ext uri="{FF2B5EF4-FFF2-40B4-BE49-F238E27FC236}">
                <a16:creationId xmlns:a16="http://schemas.microsoft.com/office/drawing/2014/main" id="{9E310091-A2A9-44A4-9778-BA7ABB338F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4716463" y="1722754"/>
            <a:ext cx="6637337" cy="3087970"/>
          </a:xfrm>
          <a:prstGeom prst="rect">
            <a:avLst/>
          </a:prstGeom>
        </p:spPr>
      </p:pic>
      <p:sp>
        <p:nvSpPr>
          <p:cNvPr id="31" name="Content Placeholder 7">
            <a:extLst>
              <a:ext uri="{FF2B5EF4-FFF2-40B4-BE49-F238E27FC236}">
                <a16:creationId xmlns:a16="http://schemas.microsoft.com/office/drawing/2014/main" id="{80BF369F-8F33-46BA-BBA8-E85D0E721808}"/>
              </a:ext>
            </a:extLst>
          </p:cNvPr>
          <p:cNvSpPr>
            <a:spLocks noGrp="1"/>
          </p:cNvSpPr>
          <p:nvPr>
            <p:ph sz="quarter" idx="18" hasCustomPrompt="1"/>
          </p:nvPr>
        </p:nvSpPr>
        <p:spPr>
          <a:xfrm>
            <a:off x="5173527" y="5437807"/>
            <a:ext cx="2701833" cy="353076"/>
          </a:xfrm>
        </p:spPr>
        <p:txBody>
          <a:bodyPr/>
          <a:lstStyle>
            <a:lvl1pPr marL="0" indent="0">
              <a:buNone/>
              <a:defRPr sz="2000">
                <a:solidFill>
                  <a:schemeClr val="accent4">
                    <a:lumMod val="50000"/>
                  </a:schemeClr>
                </a:solidFill>
              </a:defRPr>
            </a:lvl1pPr>
          </a:lstStyle>
          <a:p>
            <a:r>
              <a:rPr lang="en-US"/>
              <a:t>Explanation text Explanation text</a:t>
            </a:r>
          </a:p>
          <a:p>
            <a:endParaRPr lang="en-US"/>
          </a:p>
        </p:txBody>
      </p:sp>
      <p:sp>
        <p:nvSpPr>
          <p:cNvPr id="32" name="Text Placeholder 6">
            <a:extLst>
              <a:ext uri="{FF2B5EF4-FFF2-40B4-BE49-F238E27FC236}">
                <a16:creationId xmlns:a16="http://schemas.microsoft.com/office/drawing/2014/main" id="{69F97E64-D5B0-46D1-ACA2-A7BAEDA4C624}"/>
              </a:ext>
            </a:extLst>
          </p:cNvPr>
          <p:cNvSpPr>
            <a:spLocks noGrp="1"/>
          </p:cNvSpPr>
          <p:nvPr>
            <p:ph type="body" sz="quarter" idx="17"/>
          </p:nvPr>
        </p:nvSpPr>
        <p:spPr>
          <a:xfrm>
            <a:off x="5202463" y="4969234"/>
            <a:ext cx="2063297" cy="422910"/>
          </a:xfrm>
        </p:spPr>
        <p:txBody>
          <a:bodyPr/>
          <a:lstStyle>
            <a:lvl1pPr marL="0" indent="0">
              <a:buNone/>
              <a:defRPr sz="2200" b="1">
                <a:solidFill>
                  <a:schemeClr val="accent4">
                    <a:lumMod val="50000"/>
                  </a:schemeClr>
                </a:solidFill>
              </a:defRPr>
            </a:lvl1pPr>
          </a:lstStyle>
          <a:p>
            <a:r>
              <a:rPr lang="en-US"/>
              <a:t>Subheading 2</a:t>
            </a:r>
          </a:p>
          <a:p>
            <a:endParaRPr lang="en-US"/>
          </a:p>
        </p:txBody>
      </p:sp>
      <p:sp>
        <p:nvSpPr>
          <p:cNvPr id="33" name="Content Placeholder 9">
            <a:extLst>
              <a:ext uri="{FF2B5EF4-FFF2-40B4-BE49-F238E27FC236}">
                <a16:creationId xmlns:a16="http://schemas.microsoft.com/office/drawing/2014/main" id="{50B396E8-9327-47AE-BFC7-CC8B91E8015F}"/>
              </a:ext>
            </a:extLst>
          </p:cNvPr>
          <p:cNvSpPr>
            <a:spLocks noGrp="1"/>
          </p:cNvSpPr>
          <p:nvPr>
            <p:ph sz="quarter" idx="20" hasCustomPrompt="1"/>
          </p:nvPr>
        </p:nvSpPr>
        <p:spPr>
          <a:xfrm>
            <a:off x="8899254" y="5437807"/>
            <a:ext cx="2701833" cy="353076"/>
          </a:xfrm>
        </p:spPr>
        <p:txBody>
          <a:bodyPr>
            <a:noAutofit/>
          </a:bodyPr>
          <a:lstStyle>
            <a:lvl1pPr marL="0" indent="0">
              <a:buNone/>
              <a:defRPr sz="2000">
                <a:solidFill>
                  <a:schemeClr val="accent4">
                    <a:lumMod val="50000"/>
                  </a:schemeClr>
                </a:solidFill>
              </a:defRPr>
            </a:lvl1pPr>
          </a:lstStyle>
          <a:p>
            <a:r>
              <a:rPr lang="en-US"/>
              <a:t>Explanation text Explanation text</a:t>
            </a:r>
          </a:p>
        </p:txBody>
      </p:sp>
      <p:sp>
        <p:nvSpPr>
          <p:cNvPr id="34" name="Text Placeholder 8">
            <a:extLst>
              <a:ext uri="{FF2B5EF4-FFF2-40B4-BE49-F238E27FC236}">
                <a16:creationId xmlns:a16="http://schemas.microsoft.com/office/drawing/2014/main" id="{FE832533-28E0-48CC-9857-1C09E522DFE6}"/>
              </a:ext>
            </a:extLst>
          </p:cNvPr>
          <p:cNvSpPr>
            <a:spLocks noGrp="1"/>
          </p:cNvSpPr>
          <p:nvPr>
            <p:ph type="body" sz="quarter" idx="19"/>
          </p:nvPr>
        </p:nvSpPr>
        <p:spPr>
          <a:xfrm>
            <a:off x="8928190" y="4969234"/>
            <a:ext cx="2063297" cy="422910"/>
          </a:xfrm>
        </p:spPr>
        <p:txBody>
          <a:bodyPr>
            <a:noAutofit/>
          </a:bodyPr>
          <a:lstStyle>
            <a:lvl1pPr marL="0" indent="0">
              <a:buNone/>
              <a:defRPr sz="2200" b="1">
                <a:solidFill>
                  <a:schemeClr val="accent4">
                    <a:lumMod val="50000"/>
                  </a:schemeClr>
                </a:solidFill>
              </a:defRPr>
            </a:lvl1pPr>
          </a:lstStyle>
          <a:p>
            <a:r>
              <a:rPr lang="en-US"/>
              <a:t>Subheading 3</a:t>
            </a:r>
          </a:p>
        </p:txBody>
      </p:sp>
      <p:sp>
        <p:nvSpPr>
          <p:cNvPr id="35" name="Oval 34">
            <a:extLst>
              <a:ext uri="{FF2B5EF4-FFF2-40B4-BE49-F238E27FC236}">
                <a16:creationId xmlns:a16="http://schemas.microsoft.com/office/drawing/2014/main" id="{F599A33C-AE03-458B-8A13-200AB606E740}"/>
              </a:ext>
            </a:extLst>
          </p:cNvPr>
          <p:cNvSpPr/>
          <p:nvPr userDrawn="1"/>
        </p:nvSpPr>
        <p:spPr>
          <a:xfrm>
            <a:off x="401297"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6" name="Oval 35">
            <a:extLst>
              <a:ext uri="{FF2B5EF4-FFF2-40B4-BE49-F238E27FC236}">
                <a16:creationId xmlns:a16="http://schemas.microsoft.com/office/drawing/2014/main" id="{D6E4B5FA-AB6D-4542-A1A2-9631297E28A6}"/>
              </a:ext>
            </a:extLst>
          </p:cNvPr>
          <p:cNvSpPr/>
          <p:nvPr userDrawn="1"/>
        </p:nvSpPr>
        <p:spPr>
          <a:xfrm>
            <a:off x="4131198"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7" name="Oval 36">
            <a:extLst>
              <a:ext uri="{FF2B5EF4-FFF2-40B4-BE49-F238E27FC236}">
                <a16:creationId xmlns:a16="http://schemas.microsoft.com/office/drawing/2014/main" id="{C234F8EB-7414-4ED6-8C7E-0AD6463343F6}"/>
              </a:ext>
            </a:extLst>
          </p:cNvPr>
          <p:cNvSpPr/>
          <p:nvPr userDrawn="1"/>
        </p:nvSpPr>
        <p:spPr>
          <a:xfrm>
            <a:off x="7861099"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pic>
        <p:nvPicPr>
          <p:cNvPr id="38" name="Picture Placeholder 15" descr="Astronaut female with solid fill">
            <a:extLst>
              <a:ext uri="{FF2B5EF4-FFF2-40B4-BE49-F238E27FC236}">
                <a16:creationId xmlns:a16="http://schemas.microsoft.com/office/drawing/2014/main" id="{3E5C75CF-BECA-47D3-A9CA-678964E71093}"/>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25884" t="-13715" r="-25884" b="-13715"/>
          <a:stretch/>
        </p:blipFill>
        <p:spPr>
          <a:xfrm>
            <a:off x="469002" y="4550720"/>
            <a:ext cx="874681" cy="734407"/>
          </a:xfrm>
          <a:prstGeom prst="rect">
            <a:avLst/>
          </a:prstGeom>
        </p:spPr>
      </p:pic>
      <p:pic>
        <p:nvPicPr>
          <p:cNvPr id="39" name="Picture Placeholder 15" descr="Astronaut female with solid fill">
            <a:extLst>
              <a:ext uri="{FF2B5EF4-FFF2-40B4-BE49-F238E27FC236}">
                <a16:creationId xmlns:a16="http://schemas.microsoft.com/office/drawing/2014/main" id="{69E863EF-848D-44E3-AE7C-41F1009C2BDE}"/>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25884" t="-13715" r="-25884" b="-13715"/>
          <a:stretch/>
        </p:blipFill>
        <p:spPr>
          <a:xfrm>
            <a:off x="4184030" y="4550720"/>
            <a:ext cx="874681" cy="734407"/>
          </a:xfrm>
          <a:prstGeom prst="rect">
            <a:avLst/>
          </a:prstGeom>
        </p:spPr>
      </p:pic>
      <p:pic>
        <p:nvPicPr>
          <p:cNvPr id="40" name="Picture Placeholder 15" descr="Astronaut female with solid fill">
            <a:extLst>
              <a:ext uri="{FF2B5EF4-FFF2-40B4-BE49-F238E27FC236}">
                <a16:creationId xmlns:a16="http://schemas.microsoft.com/office/drawing/2014/main" id="{2A8365E3-C7D3-4D26-AF17-B009DDF5D61F}"/>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25884" t="-13715" r="-25884" b="-13715"/>
          <a:stretch/>
        </p:blipFill>
        <p:spPr>
          <a:xfrm>
            <a:off x="7913931" y="4550720"/>
            <a:ext cx="874681" cy="734407"/>
          </a:xfrm>
          <a:prstGeom prst="rect">
            <a:avLst/>
          </a:prstGeom>
        </p:spPr>
      </p:pic>
      <p:sp>
        <p:nvSpPr>
          <p:cNvPr id="2" name="hcSlideMaster.1_Title OnlyHeader">
            <a:extLst>
              <a:ext uri="{FF2B5EF4-FFF2-40B4-BE49-F238E27FC236}">
                <a16:creationId xmlns:a16="http://schemas.microsoft.com/office/drawing/2014/main" id="{14076F62-AB60-F61F-A425-AEB624E0DC7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579627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0CC153-EB9D-4D41-BCD5-3FCC1A313AEA}"/>
              </a:ext>
            </a:extLst>
          </p:cNvPr>
          <p:cNvSpPr/>
          <p:nvPr userDrawn="1"/>
        </p:nvSpPr>
        <p:spPr>
          <a:xfrm rot="10800000">
            <a:off x="-211015" y="-2"/>
            <a:ext cx="12403012"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3" name="hcSlideMaster.4_Title OnlyHeader">
            <a:extLst>
              <a:ext uri="{FF2B5EF4-FFF2-40B4-BE49-F238E27FC236}">
                <a16:creationId xmlns:a16="http://schemas.microsoft.com/office/drawing/2014/main" id="{57676EE6-8665-6DAC-9146-EEA7ADCC377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14817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63956E-C289-D042-9267-B4356CEF1B16}"/>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1094016"/>
            <a:ext cx="10403946" cy="66947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433457" y="2049463"/>
            <a:ext cx="4810277" cy="3811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52562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3">
            <a:extLst>
              <a:ext uri="{FF2B5EF4-FFF2-40B4-BE49-F238E27FC236}">
                <a16:creationId xmlns:a16="http://schemas.microsoft.com/office/drawing/2014/main" id="{711B4537-A574-4413-B867-FDA67DA37E1F}"/>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10" name="Footer Placeholder 4">
            <a:extLst>
              <a:ext uri="{FF2B5EF4-FFF2-40B4-BE49-F238E27FC236}">
                <a16:creationId xmlns:a16="http://schemas.microsoft.com/office/drawing/2014/main" id="{BCAC9291-83AC-4405-898C-80BAE72E5273}"/>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7EF5C2FF-6692-422A-AF43-D4FDCF1E9738}"/>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EE24632D-7F43-4B4B-8C4B-F7197D608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5" name="hcSlideMaster.Content with CaptionHeader">
            <a:extLst>
              <a:ext uri="{FF2B5EF4-FFF2-40B4-BE49-F238E27FC236}">
                <a16:creationId xmlns:a16="http://schemas.microsoft.com/office/drawing/2014/main" id="{E1C56358-78D2-6A3C-3A8B-C49E19054F4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21115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BEE0B7-D05C-0A4E-87C2-76B5FF2B4C80}"/>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3">
            <a:extLst>
              <a:ext uri="{FF2B5EF4-FFF2-40B4-BE49-F238E27FC236}">
                <a16:creationId xmlns:a16="http://schemas.microsoft.com/office/drawing/2014/main" id="{9B3733C4-E61C-4D19-A2F8-2D7AF93AA898}"/>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10" name="Footer Placeholder 4">
            <a:extLst>
              <a:ext uri="{FF2B5EF4-FFF2-40B4-BE49-F238E27FC236}">
                <a16:creationId xmlns:a16="http://schemas.microsoft.com/office/drawing/2014/main" id="{55F970BD-84FA-4CC6-81B6-201B223DA9CB}"/>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129311D2-C66A-472E-A156-46EFDA6F9AD0}"/>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3E05B3FE-00BC-4BB2-90FD-19BF6C0FCE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5" name="hcSlideMaster.Picture with CaptionHeader">
            <a:extLst>
              <a:ext uri="{FF2B5EF4-FFF2-40B4-BE49-F238E27FC236}">
                <a16:creationId xmlns:a16="http://schemas.microsoft.com/office/drawing/2014/main" id="{D62E84F9-E9A8-93EE-A7FD-C50380B3854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939244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FD7F32-41E7-A347-B871-0D526124D91B}"/>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6228FCD-A9D7-4369-9AEA-7A2E297CA647}"/>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9" name="Footer Placeholder 4">
            <a:extLst>
              <a:ext uri="{FF2B5EF4-FFF2-40B4-BE49-F238E27FC236}">
                <a16:creationId xmlns:a16="http://schemas.microsoft.com/office/drawing/2014/main" id="{8E100771-D995-4C8A-8D64-913688CB5CDC}"/>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3AD328F-D7A0-4E95-A5C6-BBB05CEB520F}"/>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2F2BD555-4DEE-4031-B2C2-B50243F396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4" name="hcSlideMaster.Title and Vertical TextHeader">
            <a:extLst>
              <a:ext uri="{FF2B5EF4-FFF2-40B4-BE49-F238E27FC236}">
                <a16:creationId xmlns:a16="http://schemas.microsoft.com/office/drawing/2014/main" id="{1A5CD537-E091-C69F-93B6-C04FB64CCCA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263385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E53D9E-AA75-E34D-B207-433AD7A62CF3}"/>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6B8991A-8C74-45E0-A192-829987D0F1EB}"/>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9" name="Footer Placeholder 4">
            <a:extLst>
              <a:ext uri="{FF2B5EF4-FFF2-40B4-BE49-F238E27FC236}">
                <a16:creationId xmlns:a16="http://schemas.microsoft.com/office/drawing/2014/main" id="{369622BC-5BA6-486F-9992-C500086661F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2B296A5-BCAD-48FC-B5DB-FC36C5A6B925}"/>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20CAE389-3D3C-44C2-AC67-98DA72E172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4" name="hcSlideMaster.Vertical Title and TextHeader">
            <a:extLst>
              <a:ext uri="{FF2B5EF4-FFF2-40B4-BE49-F238E27FC236}">
                <a16:creationId xmlns:a16="http://schemas.microsoft.com/office/drawing/2014/main" id="{BCDB6285-F0B7-0344-DEA4-8D291052097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7329777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55189D-D92D-4A4A-BE90-7C7515E61167}"/>
              </a:ext>
            </a:extLst>
          </p:cNvPr>
          <p:cNvSpPr>
            <a:spLocks noGrp="1"/>
          </p:cNvSpPr>
          <p:nvPr>
            <p:ph type="title"/>
          </p:nvPr>
        </p:nvSpPr>
        <p:spPr>
          <a:xfrm>
            <a:off x="600501" y="389741"/>
            <a:ext cx="10753299" cy="858035"/>
          </a:xfrm>
          <a:prstGeom prst="rect">
            <a:avLst/>
          </a:prstGeom>
        </p:spPr>
        <p:txBody>
          <a:bodyPr>
            <a:normAutofit/>
          </a:bodyPr>
          <a:lstStyle>
            <a:lvl1pPr>
              <a:defRPr sz="4400" b="1">
                <a:solidFill>
                  <a:schemeClr val="tx2"/>
                </a:solidFill>
                <a:latin typeface="+mj-lt"/>
                <a:ea typeface="Open Sans Extrabold" pitchFamily="2" charset="0"/>
                <a:cs typeface="Open Sans Extrabold" pitchFamily="2" charset="0"/>
              </a:defRPr>
            </a:lvl1pPr>
          </a:lstStyle>
          <a:p>
            <a:r>
              <a:rPr lang="en-US"/>
              <a:t>Click to edit Master title style</a:t>
            </a:r>
          </a:p>
        </p:txBody>
      </p:sp>
      <p:sp>
        <p:nvSpPr>
          <p:cNvPr id="7" name="Text Placeholder 6">
            <a:extLst>
              <a:ext uri="{FF2B5EF4-FFF2-40B4-BE49-F238E27FC236}">
                <a16:creationId xmlns:a16="http://schemas.microsoft.com/office/drawing/2014/main" id="{8EDDF4B6-2010-423C-A7C9-48548D41EE4C}"/>
              </a:ext>
            </a:extLst>
          </p:cNvPr>
          <p:cNvSpPr>
            <a:spLocks noGrp="1"/>
          </p:cNvSpPr>
          <p:nvPr>
            <p:ph type="body" sz="quarter" idx="13"/>
          </p:nvPr>
        </p:nvSpPr>
        <p:spPr>
          <a:xfrm>
            <a:off x="600075" y="1466492"/>
            <a:ext cx="10753725" cy="4551722"/>
          </a:xfrm>
          <a:prstGeom prst="rect">
            <a:avLst/>
          </a:prstGeom>
        </p:spPr>
        <p:txBody>
          <a:bodyPr>
            <a:normAutofit/>
          </a:bodyPr>
          <a:lstStyle>
            <a:lvl1pPr marL="0" indent="0">
              <a:buNone/>
              <a:defRPr sz="1800">
                <a:latin typeface="Open Sans Light" pitchFamily="2" charset="0"/>
                <a:ea typeface="Open Sans Light" pitchFamily="2" charset="0"/>
                <a:cs typeface="Open Sans Light" pitchFamily="2" charset="0"/>
              </a:defRPr>
            </a:lvl1pPr>
            <a:lvl2pPr marL="457200" indent="0">
              <a:buNone/>
              <a:defRPr sz="1800">
                <a:latin typeface="Open Sans Light" pitchFamily="2" charset="0"/>
                <a:ea typeface="Open Sans Light" pitchFamily="2" charset="0"/>
                <a:cs typeface="Open Sans Light" pitchFamily="2" charset="0"/>
              </a:defRPr>
            </a:lvl2pPr>
            <a:lvl3pPr marL="914400" indent="0">
              <a:buNone/>
              <a:defRPr sz="1800">
                <a:latin typeface="Open Sans Light" pitchFamily="2" charset="0"/>
                <a:ea typeface="Open Sans Light" pitchFamily="2" charset="0"/>
                <a:cs typeface="Open Sans Light" pitchFamily="2" charset="0"/>
              </a:defRPr>
            </a:lvl3pPr>
            <a:lvl4pPr marL="1371600" indent="0">
              <a:buNone/>
              <a:defRPr sz="1800">
                <a:latin typeface="Open Sans Light" pitchFamily="2" charset="0"/>
                <a:ea typeface="Open Sans Light" pitchFamily="2" charset="0"/>
                <a:cs typeface="Open Sans Light" pitchFamily="2" charset="0"/>
              </a:defRPr>
            </a:lvl4pPr>
            <a:lvl5pPr marL="1828800" indent="0">
              <a:buNone/>
              <a:defRPr sz="180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6">
            <a:extLst>
              <a:ext uri="{FF2B5EF4-FFF2-40B4-BE49-F238E27FC236}">
                <a16:creationId xmlns:a16="http://schemas.microsoft.com/office/drawing/2014/main" id="{BE296133-162F-4490-95F0-71D423AB7688}"/>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C0661842-319C-4669-B9B1-FF493F84782D}" type="slidenum">
              <a:rPr lang="en-US" smtClean="0"/>
              <a:pPr/>
              <a:t>‹#›</a:t>
            </a:fld>
            <a:endParaRPr lang="en-US"/>
          </a:p>
        </p:txBody>
      </p:sp>
      <p:pic>
        <p:nvPicPr>
          <p:cNvPr id="9" name="Picture 8">
            <a:extLst>
              <a:ext uri="{FF2B5EF4-FFF2-40B4-BE49-F238E27FC236}">
                <a16:creationId xmlns:a16="http://schemas.microsoft.com/office/drawing/2014/main" id="{0CC42706-3746-4E55-9311-B6B10992CA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6047" y="5834368"/>
            <a:ext cx="887107" cy="887107"/>
          </a:xfrm>
          <a:prstGeom prst="rect">
            <a:avLst/>
          </a:prstGeom>
        </p:spPr>
      </p:pic>
      <p:sp>
        <p:nvSpPr>
          <p:cNvPr id="2" name="hcSlideMaster.Custom LayoutHeader">
            <a:extLst>
              <a:ext uri="{FF2B5EF4-FFF2-40B4-BE49-F238E27FC236}">
                <a16:creationId xmlns:a16="http://schemas.microsoft.com/office/drawing/2014/main" id="{D1DB9D8E-FA25-0E64-7686-E6C84337FE8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496315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extBox 6"/>
          <p:cNvSpPr txBox="1"/>
          <p:nvPr userDrawn="1"/>
        </p:nvSpPr>
        <p:spPr>
          <a:xfrm>
            <a:off x="3091862" y="6463430"/>
            <a:ext cx="240772" cy="338554"/>
          </a:xfrm>
          <a:prstGeom prst="rect">
            <a:avLst/>
          </a:prstGeom>
          <a:noFill/>
        </p:spPr>
        <p:txBody>
          <a:bodyPr wrap="none" rtlCol="0">
            <a:spAutoFit/>
          </a:bodyPr>
          <a:lstStyle/>
          <a:p>
            <a:r>
              <a:rPr lang="en-US" sz="1600"/>
              <a:t> </a:t>
            </a:r>
            <a:endParaRPr lang="en-US" sz="1800"/>
          </a:p>
        </p:txBody>
      </p:sp>
      <p:sp>
        <p:nvSpPr>
          <p:cNvPr id="18" name="Slide Number Placeholder 17">
            <a:extLst>
              <a:ext uri="{FF2B5EF4-FFF2-40B4-BE49-F238E27FC236}">
                <a16:creationId xmlns:a16="http://schemas.microsoft.com/office/drawing/2014/main" id="{E2C923D9-FF05-4D4D-A738-8F393250EDDF}"/>
              </a:ext>
            </a:extLst>
          </p:cNvPr>
          <p:cNvSpPr>
            <a:spLocks noGrp="1"/>
          </p:cNvSpPr>
          <p:nvPr>
            <p:ph type="sldNum" sz="quarter" idx="12"/>
          </p:nvPr>
        </p:nvSpPr>
        <p:spPr/>
        <p:txBody>
          <a:bodyPr/>
          <a:lstStyle/>
          <a:p>
            <a:fld id="{1403A9F4-2153-4E30-848A-357EB84591DA}" type="slidenum">
              <a:rPr lang="en-US" smtClean="0"/>
              <a:t>‹#›</a:t>
            </a:fld>
            <a:endParaRPr lang="en-US"/>
          </a:p>
        </p:txBody>
      </p:sp>
      <p:sp>
        <p:nvSpPr>
          <p:cNvPr id="2" name="hcSlideMaster.1_Title SlideHeader">
            <a:extLst>
              <a:ext uri="{FF2B5EF4-FFF2-40B4-BE49-F238E27FC236}">
                <a16:creationId xmlns:a16="http://schemas.microsoft.com/office/drawing/2014/main" id="{C5103C05-6535-A9EF-7B1B-245B289247C2}"/>
              </a:ext>
            </a:extLst>
          </p:cNvPr>
          <p:cNvSpPr txBox="1"/>
          <p:nvPr userDrawn="1"/>
        </p:nvSpPr>
        <p:spPr>
          <a:xfrm>
            <a:off x="0" y="0"/>
            <a:ext cx="12192000" cy="223138"/>
          </a:xfrm>
          <a:prstGeom prst="rect">
            <a:avLst/>
          </a:prstGeom>
          <a:noFill/>
        </p:spPr>
        <p:txBody>
          <a:bodyPr vert="horz" rtlCol="0">
            <a:spAutoFit/>
          </a:bodyPr>
          <a:lstStyle/>
          <a:p>
            <a:pPr algn="ctr"/>
            <a:endParaRPr lang="en-US" sz="850" b="1"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703345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ody Slide - No Photos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30592"/>
            <a:ext cx="4114800" cy="365125"/>
          </a:xfrm>
          <a:prstGeom prst="rect">
            <a:avLst/>
          </a:prstGeom>
        </p:spPr>
        <p:txBody>
          <a:bodyPr anchor="ctr" anchorCtr="0"/>
          <a:lstStyle>
            <a:lvl1pPr algn="ctr">
              <a:defRPr sz="1000">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pic>
        <p:nvPicPr>
          <p:cNvPr id="8" name="Picture 7">
            <a:extLst>
              <a:ext uri="{FF2B5EF4-FFF2-40B4-BE49-F238E27FC236}">
                <a16:creationId xmlns:a16="http://schemas.microsoft.com/office/drawing/2014/main" id="{5058F0D3-C01F-3256-0218-65AF71F759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73F0606B-4EF8-C644-338C-2B63D06C1FA4}"/>
              </a:ext>
            </a:extLst>
          </p:cNvPr>
          <p:cNvSpPr>
            <a:spLocks noGrp="1"/>
          </p:cNvSpPr>
          <p:nvPr>
            <p:ph type="title"/>
          </p:nvPr>
        </p:nvSpPr>
        <p:spPr>
          <a:xfrm>
            <a:off x="309093" y="531951"/>
            <a:ext cx="11044707" cy="678664"/>
          </a:xfrm>
        </p:spPr>
        <p:txBody>
          <a:bodyPr anchor="b">
            <a:noAutofit/>
          </a:bodyPr>
          <a:lstStyle>
            <a:lvl1pPr>
              <a:defRPr sz="3200">
                <a:solidFill>
                  <a:schemeClr val="accent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73B0BD89-A704-0E29-46BD-5C54BB3971DB}"/>
              </a:ext>
            </a:extLst>
          </p:cNvPr>
          <p:cNvSpPr>
            <a:spLocks noGrp="1"/>
          </p:cNvSpPr>
          <p:nvPr>
            <p:ph type="body" sz="half" idx="2"/>
          </p:nvPr>
        </p:nvSpPr>
        <p:spPr>
          <a:xfrm>
            <a:off x="309094" y="1319201"/>
            <a:ext cx="11044706" cy="4891433"/>
          </a:xfrm>
        </p:spPr>
        <p:txBody>
          <a:bodyPr>
            <a:no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Date Placeholder 4">
            <a:extLst>
              <a:ext uri="{FF2B5EF4-FFF2-40B4-BE49-F238E27FC236}">
                <a16:creationId xmlns:a16="http://schemas.microsoft.com/office/drawing/2014/main" id="{C31EC031-12D9-ECFF-D858-559CF0816D2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65A77A9B-52E9-4C6D-837D-58A3F8540DC7}" type="datetime1">
              <a:rPr lang="en-US" smtClean="0"/>
              <a:t>7/30/2025</a:t>
            </a:fld>
            <a:endParaRPr lang="en-US" dirty="0"/>
          </a:p>
        </p:txBody>
      </p:sp>
      <p:pic>
        <p:nvPicPr>
          <p:cNvPr id="11" name="Picture 10">
            <a:extLst>
              <a:ext uri="{FF2B5EF4-FFF2-40B4-BE49-F238E27FC236}">
                <a16:creationId xmlns:a16="http://schemas.microsoft.com/office/drawing/2014/main" id="{3E176E9F-8359-4E77-8769-BF761EF6ED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7004098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Title Only">
    <p:bg>
      <p:bgPr>
        <a:solidFill>
          <a:schemeClr val="accent4">
            <a:lumMod val="20000"/>
            <a:lumOff val="80000"/>
            <a:alpha val="32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92D9F87-BA26-4ADF-90AB-2C4075FCF408}"/>
              </a:ext>
            </a:extLst>
          </p:cNvPr>
          <p:cNvSpPr/>
          <p:nvPr userDrawn="1"/>
        </p:nvSpPr>
        <p:spPr>
          <a:xfrm>
            <a:off x="-68580" y="4948792"/>
            <a:ext cx="12329160" cy="1909208"/>
          </a:xfrm>
          <a:prstGeom prst="rect">
            <a:avLst/>
          </a:pr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33" name="Content Placeholder 32">
            <a:extLst>
              <a:ext uri="{FF2B5EF4-FFF2-40B4-BE49-F238E27FC236}">
                <a16:creationId xmlns:a16="http://schemas.microsoft.com/office/drawing/2014/main" id="{2C96FD66-5B92-4FE6-A1CA-530697084440}"/>
              </a:ext>
            </a:extLst>
          </p:cNvPr>
          <p:cNvSpPr>
            <a:spLocks noGrp="1"/>
          </p:cNvSpPr>
          <p:nvPr>
            <p:ph sz="quarter" idx="21" hasCustomPrompt="1"/>
          </p:nvPr>
        </p:nvSpPr>
        <p:spPr>
          <a:xfrm>
            <a:off x="915988" y="1861103"/>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5" name="Slide Number Placeholder 4">
            <a:extLst>
              <a:ext uri="{FF2B5EF4-FFF2-40B4-BE49-F238E27FC236}">
                <a16:creationId xmlns:a16="http://schemas.microsoft.com/office/drawing/2014/main" id="{A95509D8-FB6B-41AF-82AD-63CB40F2BF3A}"/>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13" name="Picture Placeholder 12">
            <a:extLst>
              <a:ext uri="{FF2B5EF4-FFF2-40B4-BE49-F238E27FC236}">
                <a16:creationId xmlns:a16="http://schemas.microsoft.com/office/drawing/2014/main" id="{ECAC4FFC-7BC2-4788-B7BD-ED8B604A7E7B}"/>
              </a:ext>
            </a:extLst>
          </p:cNvPr>
          <p:cNvSpPr>
            <a:spLocks noGrp="1"/>
          </p:cNvSpPr>
          <p:nvPr>
            <p:ph type="pic" sz="quarter" idx="14"/>
          </p:nvPr>
        </p:nvSpPr>
        <p:spPr>
          <a:xfrm>
            <a:off x="4716463" y="1861102"/>
            <a:ext cx="6637337" cy="3087970"/>
          </a:xfrm>
        </p:spPr>
        <p:txBody>
          <a:bodyPr/>
          <a:lstStyle/>
          <a:p>
            <a:endParaRPr lang="en-US"/>
          </a:p>
        </p:txBody>
      </p:sp>
      <p:sp>
        <p:nvSpPr>
          <p:cNvPr id="14" name="Oval 13">
            <a:extLst>
              <a:ext uri="{FF2B5EF4-FFF2-40B4-BE49-F238E27FC236}">
                <a16:creationId xmlns:a16="http://schemas.microsoft.com/office/drawing/2014/main" id="{9A62FE41-3FB5-416A-A616-169837B66AB5}"/>
              </a:ext>
            </a:extLst>
          </p:cNvPr>
          <p:cNvSpPr/>
          <p:nvPr userDrawn="1"/>
        </p:nvSpPr>
        <p:spPr>
          <a:xfrm>
            <a:off x="472439"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75AD46F4-F714-4AAE-8138-C6EAF15E6B9F}"/>
              </a:ext>
            </a:extLst>
          </p:cNvPr>
          <p:cNvSpPr>
            <a:spLocks noGrp="1"/>
          </p:cNvSpPr>
          <p:nvPr>
            <p:ph type="body" sz="quarter" idx="15" hasCustomPrompt="1"/>
          </p:nvPr>
        </p:nvSpPr>
        <p:spPr>
          <a:xfrm>
            <a:off x="1476736" y="5107582"/>
            <a:ext cx="2063297" cy="422910"/>
          </a:xfrm>
        </p:spPr>
        <p:txBody>
          <a:bodyPr/>
          <a:lstStyle>
            <a:lvl1pPr marL="0" indent="0">
              <a:buNone/>
              <a:defRPr sz="2000" b="1"/>
            </a:lvl1pPr>
            <a:lvl2pPr marL="457200" indent="0">
              <a:buNone/>
              <a:defRPr/>
            </a:lvl2pPr>
          </a:lstStyle>
          <a:p>
            <a:pPr lvl="0"/>
            <a:r>
              <a:rPr lang="en-US"/>
              <a:t>Subheading 2</a:t>
            </a:r>
          </a:p>
        </p:txBody>
      </p:sp>
      <p:sp>
        <p:nvSpPr>
          <p:cNvPr id="18" name="Content Placeholder 17">
            <a:extLst>
              <a:ext uri="{FF2B5EF4-FFF2-40B4-BE49-F238E27FC236}">
                <a16:creationId xmlns:a16="http://schemas.microsoft.com/office/drawing/2014/main" id="{1DB2D5A8-F473-4CF3-82CE-5B2F3BE78F81}"/>
              </a:ext>
            </a:extLst>
          </p:cNvPr>
          <p:cNvSpPr>
            <a:spLocks noGrp="1"/>
          </p:cNvSpPr>
          <p:nvPr>
            <p:ph sz="quarter" idx="16"/>
          </p:nvPr>
        </p:nvSpPr>
        <p:spPr>
          <a:xfrm>
            <a:off x="1200421" y="5689002"/>
            <a:ext cx="2339704"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2" name="Oval 21">
            <a:extLst>
              <a:ext uri="{FF2B5EF4-FFF2-40B4-BE49-F238E27FC236}">
                <a16:creationId xmlns:a16="http://schemas.microsoft.com/office/drawing/2014/main" id="{DC87B820-2CE5-4FB3-8D15-E41105FADB9C}"/>
              </a:ext>
            </a:extLst>
          </p:cNvPr>
          <p:cNvSpPr/>
          <p:nvPr userDrawn="1"/>
        </p:nvSpPr>
        <p:spPr>
          <a:xfrm>
            <a:off x="4198166"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5">
            <a:extLst>
              <a:ext uri="{FF2B5EF4-FFF2-40B4-BE49-F238E27FC236}">
                <a16:creationId xmlns:a16="http://schemas.microsoft.com/office/drawing/2014/main" id="{4A429B31-A805-4091-A9BB-FD850DA02642}"/>
              </a:ext>
            </a:extLst>
          </p:cNvPr>
          <p:cNvSpPr>
            <a:spLocks noGrp="1"/>
          </p:cNvSpPr>
          <p:nvPr>
            <p:ph type="body" sz="quarter" idx="17" hasCustomPrompt="1"/>
          </p:nvPr>
        </p:nvSpPr>
        <p:spPr>
          <a:xfrm>
            <a:off x="5202463" y="5107582"/>
            <a:ext cx="2063297" cy="422910"/>
          </a:xfrm>
        </p:spPr>
        <p:txBody>
          <a:bodyPr/>
          <a:lstStyle>
            <a:lvl1pPr marL="0" indent="0">
              <a:buNone/>
              <a:defRPr sz="2000" b="1"/>
            </a:lvl1pPr>
            <a:lvl2pPr marL="457200" indent="0">
              <a:buNone/>
              <a:defRPr/>
            </a:lvl2pPr>
          </a:lstStyle>
          <a:p>
            <a:pPr lvl="0"/>
            <a:r>
              <a:rPr lang="en-US"/>
              <a:t>Subheading 2</a:t>
            </a:r>
          </a:p>
        </p:txBody>
      </p:sp>
      <p:sp>
        <p:nvSpPr>
          <p:cNvPr id="24" name="Content Placeholder 17">
            <a:extLst>
              <a:ext uri="{FF2B5EF4-FFF2-40B4-BE49-F238E27FC236}">
                <a16:creationId xmlns:a16="http://schemas.microsoft.com/office/drawing/2014/main" id="{59C7D506-88CA-4CEC-9A7A-BEC0F710B918}"/>
              </a:ext>
            </a:extLst>
          </p:cNvPr>
          <p:cNvSpPr>
            <a:spLocks noGrp="1"/>
          </p:cNvSpPr>
          <p:nvPr>
            <p:ph sz="quarter" idx="18"/>
          </p:nvPr>
        </p:nvSpPr>
        <p:spPr>
          <a:xfrm>
            <a:off x="4563927" y="5689002"/>
            <a:ext cx="2701925"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5" name="Oval 24">
            <a:extLst>
              <a:ext uri="{FF2B5EF4-FFF2-40B4-BE49-F238E27FC236}">
                <a16:creationId xmlns:a16="http://schemas.microsoft.com/office/drawing/2014/main" id="{BBAFB821-F123-4074-AE21-C5968CFEE276}"/>
              </a:ext>
            </a:extLst>
          </p:cNvPr>
          <p:cNvSpPr/>
          <p:nvPr userDrawn="1"/>
        </p:nvSpPr>
        <p:spPr>
          <a:xfrm>
            <a:off x="7923893"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5">
            <a:extLst>
              <a:ext uri="{FF2B5EF4-FFF2-40B4-BE49-F238E27FC236}">
                <a16:creationId xmlns:a16="http://schemas.microsoft.com/office/drawing/2014/main" id="{8C024CE0-6AAC-42A6-A0BA-F6B030D079B6}"/>
              </a:ext>
            </a:extLst>
          </p:cNvPr>
          <p:cNvSpPr>
            <a:spLocks noGrp="1"/>
          </p:cNvSpPr>
          <p:nvPr>
            <p:ph type="body" sz="quarter" idx="19" hasCustomPrompt="1"/>
          </p:nvPr>
        </p:nvSpPr>
        <p:spPr>
          <a:xfrm>
            <a:off x="8928190" y="5107582"/>
            <a:ext cx="2063297" cy="422910"/>
          </a:xfrm>
        </p:spPr>
        <p:txBody>
          <a:bodyPr/>
          <a:lstStyle>
            <a:lvl1pPr marL="0" indent="0">
              <a:buNone/>
              <a:defRPr sz="2000" b="1"/>
            </a:lvl1pPr>
            <a:lvl2pPr marL="457200" indent="0">
              <a:buNone/>
              <a:defRPr/>
            </a:lvl2pPr>
          </a:lstStyle>
          <a:p>
            <a:pPr lvl="0"/>
            <a:r>
              <a:rPr lang="en-US"/>
              <a:t>Subheading 2</a:t>
            </a:r>
          </a:p>
        </p:txBody>
      </p:sp>
      <p:sp>
        <p:nvSpPr>
          <p:cNvPr id="27" name="Content Placeholder 17">
            <a:extLst>
              <a:ext uri="{FF2B5EF4-FFF2-40B4-BE49-F238E27FC236}">
                <a16:creationId xmlns:a16="http://schemas.microsoft.com/office/drawing/2014/main" id="{EF6F3724-3740-4BEC-8705-32EEBD3F9CEF}"/>
              </a:ext>
            </a:extLst>
          </p:cNvPr>
          <p:cNvSpPr>
            <a:spLocks noGrp="1"/>
          </p:cNvSpPr>
          <p:nvPr>
            <p:ph sz="quarter" idx="20"/>
          </p:nvPr>
        </p:nvSpPr>
        <p:spPr>
          <a:xfrm>
            <a:off x="8289654" y="5689002"/>
            <a:ext cx="2701925"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1" name="Rectangle 20">
            <a:extLst>
              <a:ext uri="{FF2B5EF4-FFF2-40B4-BE49-F238E27FC236}">
                <a16:creationId xmlns:a16="http://schemas.microsoft.com/office/drawing/2014/main" id="{F5AA2F92-DCF2-4148-93C7-70D80A18A18D}"/>
              </a:ext>
            </a:extLst>
          </p:cNvPr>
          <p:cNvSpPr/>
          <p:nvPr userDrawn="1"/>
        </p:nvSpPr>
        <p:spPr>
          <a:xfrm>
            <a:off x="-68580" y="472440"/>
            <a:ext cx="1226058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8" name="Title 1">
            <a:extLst>
              <a:ext uri="{FF2B5EF4-FFF2-40B4-BE49-F238E27FC236}">
                <a16:creationId xmlns:a16="http://schemas.microsoft.com/office/drawing/2014/main" id="{FB94EC04-E016-413F-BE4D-C868CAC950E0}"/>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17" name="Picture 16">
            <a:extLst>
              <a:ext uri="{FF2B5EF4-FFF2-40B4-BE49-F238E27FC236}">
                <a16:creationId xmlns:a16="http://schemas.microsoft.com/office/drawing/2014/main" id="{3933E6F6-7960-2A4C-AE24-A2BCFA1894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3" name="Picture Placeholder 2">
            <a:extLst>
              <a:ext uri="{FF2B5EF4-FFF2-40B4-BE49-F238E27FC236}">
                <a16:creationId xmlns:a16="http://schemas.microsoft.com/office/drawing/2014/main" id="{041930A0-AB33-5046-8624-4F94A554B9CA}"/>
              </a:ext>
            </a:extLst>
          </p:cNvPr>
          <p:cNvSpPr>
            <a:spLocks noGrp="1"/>
          </p:cNvSpPr>
          <p:nvPr>
            <p:ph type="pic" sz="quarter" idx="22"/>
          </p:nvPr>
        </p:nvSpPr>
        <p:spPr>
          <a:xfrm>
            <a:off x="644446" y="4835120"/>
            <a:ext cx="534987" cy="536575"/>
          </a:xfrm>
        </p:spPr>
        <p:txBody>
          <a:bodyPr/>
          <a:lstStyle/>
          <a:p>
            <a:endParaRPr lang="en-US"/>
          </a:p>
        </p:txBody>
      </p:sp>
      <p:sp>
        <p:nvSpPr>
          <p:cNvPr id="20" name="Picture Placeholder 2">
            <a:extLst>
              <a:ext uri="{FF2B5EF4-FFF2-40B4-BE49-F238E27FC236}">
                <a16:creationId xmlns:a16="http://schemas.microsoft.com/office/drawing/2014/main" id="{7D69B9E4-2213-774D-B687-392CE7261211}"/>
              </a:ext>
            </a:extLst>
          </p:cNvPr>
          <p:cNvSpPr>
            <a:spLocks noGrp="1"/>
          </p:cNvSpPr>
          <p:nvPr>
            <p:ph type="pic" sz="quarter" idx="23"/>
          </p:nvPr>
        </p:nvSpPr>
        <p:spPr>
          <a:xfrm>
            <a:off x="4361423" y="4835120"/>
            <a:ext cx="534987" cy="536575"/>
          </a:xfrm>
        </p:spPr>
        <p:txBody>
          <a:bodyPr/>
          <a:lstStyle/>
          <a:p>
            <a:endParaRPr lang="en-US"/>
          </a:p>
        </p:txBody>
      </p:sp>
      <p:sp>
        <p:nvSpPr>
          <p:cNvPr id="30" name="Picture Placeholder 2">
            <a:extLst>
              <a:ext uri="{FF2B5EF4-FFF2-40B4-BE49-F238E27FC236}">
                <a16:creationId xmlns:a16="http://schemas.microsoft.com/office/drawing/2014/main" id="{B36A7A8D-9DB1-4C41-95AE-C94EB580A77C}"/>
              </a:ext>
            </a:extLst>
          </p:cNvPr>
          <p:cNvSpPr>
            <a:spLocks noGrp="1"/>
          </p:cNvSpPr>
          <p:nvPr>
            <p:ph type="pic" sz="quarter" idx="24"/>
          </p:nvPr>
        </p:nvSpPr>
        <p:spPr>
          <a:xfrm>
            <a:off x="8090275" y="4835120"/>
            <a:ext cx="534987" cy="536575"/>
          </a:xfrm>
        </p:spPr>
        <p:txBody>
          <a:bodyPr/>
          <a:lstStyle/>
          <a:p>
            <a:endParaRPr lang="en-US"/>
          </a:p>
        </p:txBody>
      </p:sp>
      <p:sp>
        <p:nvSpPr>
          <p:cNvPr id="2" name="hcSlideMaster.2_Title OnlyHeader">
            <a:extLst>
              <a:ext uri="{FF2B5EF4-FFF2-40B4-BE49-F238E27FC236}">
                <a16:creationId xmlns:a16="http://schemas.microsoft.com/office/drawing/2014/main" id="{4954D0FE-F582-0F13-9FBC-4E0DAB4B935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442068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Title Only">
    <p:bg>
      <p:bgPr>
        <a:solidFill>
          <a:schemeClr val="accent4">
            <a:lumMod val="20000"/>
            <a:lumOff val="80000"/>
            <a:alpha val="32000"/>
          </a:schemeClr>
        </a:solidFill>
        <a:effectLst/>
      </p:bgPr>
    </p:bg>
    <p:spTree>
      <p:nvGrpSpPr>
        <p:cNvPr id="1" name=""/>
        <p:cNvGrpSpPr/>
        <p:nvPr/>
      </p:nvGrpSpPr>
      <p:grpSpPr>
        <a:xfrm>
          <a:off x="0" y="0"/>
          <a:ext cx="0" cy="0"/>
          <a:chOff x="0" y="0"/>
          <a:chExt cx="0" cy="0"/>
        </a:xfrm>
      </p:grpSpPr>
      <p:sp>
        <p:nvSpPr>
          <p:cNvPr id="33" name="Content Placeholder 32">
            <a:extLst>
              <a:ext uri="{FF2B5EF4-FFF2-40B4-BE49-F238E27FC236}">
                <a16:creationId xmlns:a16="http://schemas.microsoft.com/office/drawing/2014/main" id="{2C96FD66-5B92-4FE6-A1CA-530697084440}"/>
              </a:ext>
            </a:extLst>
          </p:cNvPr>
          <p:cNvSpPr>
            <a:spLocks noGrp="1"/>
          </p:cNvSpPr>
          <p:nvPr>
            <p:ph sz="quarter" idx="21" hasCustomPrompt="1"/>
          </p:nvPr>
        </p:nvSpPr>
        <p:spPr>
          <a:xfrm>
            <a:off x="915988" y="2134235"/>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5" name="Slide Number Placeholder 4">
            <a:extLst>
              <a:ext uri="{FF2B5EF4-FFF2-40B4-BE49-F238E27FC236}">
                <a16:creationId xmlns:a16="http://schemas.microsoft.com/office/drawing/2014/main" id="{A95509D8-FB6B-41AF-82AD-63CB40F2BF3A}"/>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13" name="Picture Placeholder 12">
            <a:extLst>
              <a:ext uri="{FF2B5EF4-FFF2-40B4-BE49-F238E27FC236}">
                <a16:creationId xmlns:a16="http://schemas.microsoft.com/office/drawing/2014/main" id="{ECAC4FFC-7BC2-4788-B7BD-ED8B604A7E7B}"/>
              </a:ext>
            </a:extLst>
          </p:cNvPr>
          <p:cNvSpPr>
            <a:spLocks noGrp="1"/>
          </p:cNvSpPr>
          <p:nvPr>
            <p:ph type="pic" sz="quarter" idx="14"/>
          </p:nvPr>
        </p:nvSpPr>
        <p:spPr>
          <a:xfrm>
            <a:off x="4716463" y="2134234"/>
            <a:ext cx="6637337" cy="3087970"/>
          </a:xfrm>
        </p:spPr>
        <p:txBody>
          <a:bodyPr/>
          <a:lstStyle/>
          <a:p>
            <a:endParaRPr lang="en-US"/>
          </a:p>
        </p:txBody>
      </p:sp>
      <p:sp>
        <p:nvSpPr>
          <p:cNvPr id="16" name="Text Placeholder 15">
            <a:extLst>
              <a:ext uri="{FF2B5EF4-FFF2-40B4-BE49-F238E27FC236}">
                <a16:creationId xmlns:a16="http://schemas.microsoft.com/office/drawing/2014/main" id="{75AD46F4-F714-4AAE-8138-C6EAF15E6B9F}"/>
              </a:ext>
            </a:extLst>
          </p:cNvPr>
          <p:cNvSpPr>
            <a:spLocks noGrp="1"/>
          </p:cNvSpPr>
          <p:nvPr>
            <p:ph type="body" sz="quarter" idx="15" hasCustomPrompt="1"/>
          </p:nvPr>
        </p:nvSpPr>
        <p:spPr>
          <a:xfrm>
            <a:off x="1476736"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3" name="Text Placeholder 15">
            <a:extLst>
              <a:ext uri="{FF2B5EF4-FFF2-40B4-BE49-F238E27FC236}">
                <a16:creationId xmlns:a16="http://schemas.microsoft.com/office/drawing/2014/main" id="{4A429B31-A805-4091-A9BB-FD850DA02642}"/>
              </a:ext>
            </a:extLst>
          </p:cNvPr>
          <p:cNvSpPr>
            <a:spLocks noGrp="1"/>
          </p:cNvSpPr>
          <p:nvPr>
            <p:ph type="body" sz="quarter" idx="17" hasCustomPrompt="1"/>
          </p:nvPr>
        </p:nvSpPr>
        <p:spPr>
          <a:xfrm>
            <a:off x="5202463"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6" name="Text Placeholder 15">
            <a:extLst>
              <a:ext uri="{FF2B5EF4-FFF2-40B4-BE49-F238E27FC236}">
                <a16:creationId xmlns:a16="http://schemas.microsoft.com/office/drawing/2014/main" id="{8C024CE0-6AAC-42A6-A0BA-F6B030D079B6}"/>
              </a:ext>
            </a:extLst>
          </p:cNvPr>
          <p:cNvSpPr>
            <a:spLocks noGrp="1"/>
          </p:cNvSpPr>
          <p:nvPr>
            <p:ph type="body" sz="quarter" idx="19" hasCustomPrompt="1"/>
          </p:nvPr>
        </p:nvSpPr>
        <p:spPr>
          <a:xfrm>
            <a:off x="8928190"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1" name="Rectangle 20">
            <a:extLst>
              <a:ext uri="{FF2B5EF4-FFF2-40B4-BE49-F238E27FC236}">
                <a16:creationId xmlns:a16="http://schemas.microsoft.com/office/drawing/2014/main" id="{F5AA2F92-DCF2-4148-93C7-70D80A18A18D}"/>
              </a:ext>
            </a:extLst>
          </p:cNvPr>
          <p:cNvSpPr/>
          <p:nvPr userDrawn="1"/>
        </p:nvSpPr>
        <p:spPr>
          <a:xfrm>
            <a:off x="-121920" y="472440"/>
            <a:ext cx="1231392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8" name="Title 1">
            <a:extLst>
              <a:ext uri="{FF2B5EF4-FFF2-40B4-BE49-F238E27FC236}">
                <a16:creationId xmlns:a16="http://schemas.microsoft.com/office/drawing/2014/main" id="{FB94EC04-E016-413F-BE4D-C868CAC950E0}"/>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C47DF57D-9CD3-D249-A439-EBFD4E8DB7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2" name="hcSlideMaster.5_Title OnlyHeader">
            <a:extLst>
              <a:ext uri="{FF2B5EF4-FFF2-40B4-BE49-F238E27FC236}">
                <a16:creationId xmlns:a16="http://schemas.microsoft.com/office/drawing/2014/main" id="{4D28FEAF-8F47-9711-5F02-44DF5EBB9F2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35021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accent2">
            <a:lumMod val="50000"/>
          </a:schemeClr>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C6E486C-B27D-48C7-A3E9-BCEEE6B3B5C2}"/>
              </a:ext>
            </a:extLst>
          </p:cNvPr>
          <p:cNvSpPr/>
          <p:nvPr userDrawn="1"/>
        </p:nvSpPr>
        <p:spPr>
          <a:xfrm>
            <a:off x="-106680" y="472440"/>
            <a:ext cx="1229868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Date Placeholder 1">
            <a:extLst>
              <a:ext uri="{FF2B5EF4-FFF2-40B4-BE49-F238E27FC236}">
                <a16:creationId xmlns:a16="http://schemas.microsoft.com/office/drawing/2014/main" id="{ABD107C6-58C2-46C0-9470-B0D08A85B33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D801C9-79ED-4C86-A7EA-E9C881176034}" type="datetimeFigureOut">
              <a:rPr lang="en-US" smtClean="0"/>
              <a:pPr/>
              <a:t>7/30/2025</a:t>
            </a:fld>
            <a:endParaRPr lang="en-US"/>
          </a:p>
        </p:txBody>
      </p:sp>
      <p:sp>
        <p:nvSpPr>
          <p:cNvPr id="3" name="Footer Placeholder 2">
            <a:extLst>
              <a:ext uri="{FF2B5EF4-FFF2-40B4-BE49-F238E27FC236}">
                <a16:creationId xmlns:a16="http://schemas.microsoft.com/office/drawing/2014/main" id="{4939DC04-6456-4EB8-BBED-10565583420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0496A9CA-BC26-4F83-BE7E-2200F37A2D30}"/>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5" name="Rectangle 4">
            <a:extLst>
              <a:ext uri="{FF2B5EF4-FFF2-40B4-BE49-F238E27FC236}">
                <a16:creationId xmlns:a16="http://schemas.microsoft.com/office/drawing/2014/main" id="{DC8DF53E-1E7A-4693-8553-BB57806CBABB}"/>
              </a:ext>
            </a:extLst>
          </p:cNvPr>
          <p:cNvSpPr/>
          <p:nvPr userDrawn="1"/>
        </p:nvSpPr>
        <p:spPr>
          <a:xfrm>
            <a:off x="83820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658B03A4-73EF-49F8-BEEA-24F5E1CA8E81}"/>
              </a:ext>
            </a:extLst>
          </p:cNvPr>
          <p:cNvSpPr>
            <a:spLocks noGrp="1"/>
          </p:cNvSpPr>
          <p:nvPr>
            <p:ph type="pic" sz="quarter" idx="13"/>
          </p:nvPr>
        </p:nvSpPr>
        <p:spPr>
          <a:xfrm>
            <a:off x="1122620" y="2373085"/>
            <a:ext cx="2497999" cy="2097393"/>
          </a:xfrm>
          <a:noFill/>
        </p:spPr>
        <p:txBody>
          <a:bodyPr/>
          <a:lstStyle/>
          <a:p>
            <a:endParaRPr lang="en-US"/>
          </a:p>
        </p:txBody>
      </p:sp>
      <p:sp>
        <p:nvSpPr>
          <p:cNvPr id="13" name="Text Placeholder 12">
            <a:extLst>
              <a:ext uri="{FF2B5EF4-FFF2-40B4-BE49-F238E27FC236}">
                <a16:creationId xmlns:a16="http://schemas.microsoft.com/office/drawing/2014/main" id="{CF644DF5-D5DF-4625-A661-B7CAD9DC3541}"/>
              </a:ext>
            </a:extLst>
          </p:cNvPr>
          <p:cNvSpPr>
            <a:spLocks noGrp="1"/>
          </p:cNvSpPr>
          <p:nvPr>
            <p:ph type="body" sz="quarter" idx="16" hasCustomPrompt="1"/>
          </p:nvPr>
        </p:nvSpPr>
        <p:spPr>
          <a:xfrm>
            <a:off x="1125583"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14" name="Text Placeholder 12">
            <a:extLst>
              <a:ext uri="{FF2B5EF4-FFF2-40B4-BE49-F238E27FC236}">
                <a16:creationId xmlns:a16="http://schemas.microsoft.com/office/drawing/2014/main" id="{11B63406-0E0D-464A-941E-D124D9B07D5D}"/>
              </a:ext>
            </a:extLst>
          </p:cNvPr>
          <p:cNvSpPr>
            <a:spLocks noGrp="1"/>
          </p:cNvSpPr>
          <p:nvPr>
            <p:ph type="body" sz="quarter" idx="17" hasCustomPrompt="1"/>
          </p:nvPr>
        </p:nvSpPr>
        <p:spPr>
          <a:xfrm>
            <a:off x="112340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15" name="Text Placeholder 12">
            <a:extLst>
              <a:ext uri="{FF2B5EF4-FFF2-40B4-BE49-F238E27FC236}">
                <a16:creationId xmlns:a16="http://schemas.microsoft.com/office/drawing/2014/main" id="{8FD70DF5-C2C1-4681-9D75-81C6D8E7247C}"/>
              </a:ext>
            </a:extLst>
          </p:cNvPr>
          <p:cNvSpPr>
            <a:spLocks noGrp="1"/>
          </p:cNvSpPr>
          <p:nvPr>
            <p:ph type="body" sz="quarter" idx="18" hasCustomPrompt="1"/>
          </p:nvPr>
        </p:nvSpPr>
        <p:spPr>
          <a:xfrm>
            <a:off x="112340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18" name="Rectangle 17">
            <a:extLst>
              <a:ext uri="{FF2B5EF4-FFF2-40B4-BE49-F238E27FC236}">
                <a16:creationId xmlns:a16="http://schemas.microsoft.com/office/drawing/2014/main" id="{285A7F3F-E9B2-4BAD-88F2-553ABC81BC09}"/>
              </a:ext>
            </a:extLst>
          </p:cNvPr>
          <p:cNvSpPr/>
          <p:nvPr userDrawn="1"/>
        </p:nvSpPr>
        <p:spPr>
          <a:xfrm>
            <a:off x="456258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8">
            <a:extLst>
              <a:ext uri="{FF2B5EF4-FFF2-40B4-BE49-F238E27FC236}">
                <a16:creationId xmlns:a16="http://schemas.microsoft.com/office/drawing/2014/main" id="{EE481D4A-024C-4202-BF67-D683BB8B53C6}"/>
              </a:ext>
            </a:extLst>
          </p:cNvPr>
          <p:cNvSpPr>
            <a:spLocks noGrp="1"/>
          </p:cNvSpPr>
          <p:nvPr>
            <p:ph type="pic" sz="quarter" idx="19"/>
          </p:nvPr>
        </p:nvSpPr>
        <p:spPr>
          <a:xfrm>
            <a:off x="4847000" y="2373086"/>
            <a:ext cx="2497999" cy="2097392"/>
          </a:xfrm>
          <a:noFill/>
        </p:spPr>
        <p:txBody>
          <a:bodyPr/>
          <a:lstStyle/>
          <a:p>
            <a:endParaRPr lang="en-US"/>
          </a:p>
        </p:txBody>
      </p:sp>
      <p:sp>
        <p:nvSpPr>
          <p:cNvPr id="20" name="Text Placeholder 12">
            <a:extLst>
              <a:ext uri="{FF2B5EF4-FFF2-40B4-BE49-F238E27FC236}">
                <a16:creationId xmlns:a16="http://schemas.microsoft.com/office/drawing/2014/main" id="{229ADC80-BF67-4385-88E1-C596930271D4}"/>
              </a:ext>
            </a:extLst>
          </p:cNvPr>
          <p:cNvSpPr>
            <a:spLocks noGrp="1"/>
          </p:cNvSpPr>
          <p:nvPr>
            <p:ph type="body" sz="quarter" idx="20" hasCustomPrompt="1"/>
          </p:nvPr>
        </p:nvSpPr>
        <p:spPr>
          <a:xfrm>
            <a:off x="4847786"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a:p>
            <a:pPr lvl="0"/>
            <a:endParaRPr lang="en-US"/>
          </a:p>
        </p:txBody>
      </p:sp>
      <p:sp>
        <p:nvSpPr>
          <p:cNvPr id="21" name="Text Placeholder 12">
            <a:extLst>
              <a:ext uri="{FF2B5EF4-FFF2-40B4-BE49-F238E27FC236}">
                <a16:creationId xmlns:a16="http://schemas.microsoft.com/office/drawing/2014/main" id="{CB0D64BE-49AE-40ED-992F-EE816C04D980}"/>
              </a:ext>
            </a:extLst>
          </p:cNvPr>
          <p:cNvSpPr>
            <a:spLocks noGrp="1"/>
          </p:cNvSpPr>
          <p:nvPr>
            <p:ph type="body" sz="quarter" idx="21" hasCustomPrompt="1"/>
          </p:nvPr>
        </p:nvSpPr>
        <p:spPr>
          <a:xfrm>
            <a:off x="484778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2" name="Text Placeholder 12">
            <a:extLst>
              <a:ext uri="{FF2B5EF4-FFF2-40B4-BE49-F238E27FC236}">
                <a16:creationId xmlns:a16="http://schemas.microsoft.com/office/drawing/2014/main" id="{FC8FE712-9AD7-4D25-8785-043E22A244E4}"/>
              </a:ext>
            </a:extLst>
          </p:cNvPr>
          <p:cNvSpPr>
            <a:spLocks noGrp="1"/>
          </p:cNvSpPr>
          <p:nvPr>
            <p:ph type="body" sz="quarter" idx="22" hasCustomPrompt="1"/>
          </p:nvPr>
        </p:nvSpPr>
        <p:spPr>
          <a:xfrm>
            <a:off x="484778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23" name="Rectangle 22">
            <a:extLst>
              <a:ext uri="{FF2B5EF4-FFF2-40B4-BE49-F238E27FC236}">
                <a16:creationId xmlns:a16="http://schemas.microsoft.com/office/drawing/2014/main" id="{4279F98C-9AB4-45EC-B82A-275E29DD6B79}"/>
              </a:ext>
            </a:extLst>
          </p:cNvPr>
          <p:cNvSpPr/>
          <p:nvPr userDrawn="1"/>
        </p:nvSpPr>
        <p:spPr>
          <a:xfrm>
            <a:off x="8284816"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8">
            <a:extLst>
              <a:ext uri="{FF2B5EF4-FFF2-40B4-BE49-F238E27FC236}">
                <a16:creationId xmlns:a16="http://schemas.microsoft.com/office/drawing/2014/main" id="{D7483B64-C5E1-4D52-AB74-04BFF26CED69}"/>
              </a:ext>
            </a:extLst>
          </p:cNvPr>
          <p:cNvSpPr>
            <a:spLocks noGrp="1"/>
          </p:cNvSpPr>
          <p:nvPr>
            <p:ph type="pic" sz="quarter" idx="23"/>
          </p:nvPr>
        </p:nvSpPr>
        <p:spPr>
          <a:xfrm>
            <a:off x="8569236" y="2373086"/>
            <a:ext cx="2497999" cy="2097392"/>
          </a:xfrm>
          <a:noFill/>
        </p:spPr>
        <p:txBody>
          <a:bodyPr/>
          <a:lstStyle/>
          <a:p>
            <a:endParaRPr lang="en-US"/>
          </a:p>
        </p:txBody>
      </p:sp>
      <p:sp>
        <p:nvSpPr>
          <p:cNvPr id="25" name="Text Placeholder 12">
            <a:extLst>
              <a:ext uri="{FF2B5EF4-FFF2-40B4-BE49-F238E27FC236}">
                <a16:creationId xmlns:a16="http://schemas.microsoft.com/office/drawing/2014/main" id="{EC8DB253-A094-416D-B229-525D36D9F994}"/>
              </a:ext>
            </a:extLst>
          </p:cNvPr>
          <p:cNvSpPr>
            <a:spLocks noGrp="1"/>
          </p:cNvSpPr>
          <p:nvPr>
            <p:ph type="body" sz="quarter" idx="24" hasCustomPrompt="1"/>
          </p:nvPr>
        </p:nvSpPr>
        <p:spPr>
          <a:xfrm>
            <a:off x="8570022" y="5273044"/>
            <a:ext cx="2497183" cy="725266"/>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26" name="Text Placeholder 12">
            <a:extLst>
              <a:ext uri="{FF2B5EF4-FFF2-40B4-BE49-F238E27FC236}">
                <a16:creationId xmlns:a16="http://schemas.microsoft.com/office/drawing/2014/main" id="{B2EDCBD1-B38B-4ADB-B6A7-7923FF0C7EB1}"/>
              </a:ext>
            </a:extLst>
          </p:cNvPr>
          <p:cNvSpPr>
            <a:spLocks noGrp="1"/>
          </p:cNvSpPr>
          <p:nvPr>
            <p:ph type="body" sz="quarter" idx="25" hasCustomPrompt="1"/>
          </p:nvPr>
        </p:nvSpPr>
        <p:spPr>
          <a:xfrm>
            <a:off x="8570022"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7" name="Text Placeholder 12">
            <a:extLst>
              <a:ext uri="{FF2B5EF4-FFF2-40B4-BE49-F238E27FC236}">
                <a16:creationId xmlns:a16="http://schemas.microsoft.com/office/drawing/2014/main" id="{19073F44-BD43-4829-8499-EB20382F6CE6}"/>
              </a:ext>
            </a:extLst>
          </p:cNvPr>
          <p:cNvSpPr>
            <a:spLocks noGrp="1"/>
          </p:cNvSpPr>
          <p:nvPr>
            <p:ph type="body" sz="quarter" idx="26" hasCustomPrompt="1"/>
          </p:nvPr>
        </p:nvSpPr>
        <p:spPr>
          <a:xfrm>
            <a:off x="8570022"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30" name="Title 1">
            <a:extLst>
              <a:ext uri="{FF2B5EF4-FFF2-40B4-BE49-F238E27FC236}">
                <a16:creationId xmlns:a16="http://schemas.microsoft.com/office/drawing/2014/main" id="{B0D31B0E-E70F-47B1-9C9A-246065B3A707}"/>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28" name="Picture 27">
            <a:extLst>
              <a:ext uri="{FF2B5EF4-FFF2-40B4-BE49-F238E27FC236}">
                <a16:creationId xmlns:a16="http://schemas.microsoft.com/office/drawing/2014/main" id="{FA238534-B2DF-084F-B41C-4924282866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6" name="hcSlideMaster.BlankHeader">
            <a:extLst>
              <a:ext uri="{FF2B5EF4-FFF2-40B4-BE49-F238E27FC236}">
                <a16:creationId xmlns:a16="http://schemas.microsoft.com/office/drawing/2014/main" id="{C141DBD7-3FC7-91BA-2B47-BCB19F639E4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236312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accent2">
            <a:lumMod val="50000"/>
          </a:schemeClr>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C6E486C-B27D-48C7-A3E9-BCEEE6B3B5C2}"/>
              </a:ext>
            </a:extLst>
          </p:cNvPr>
          <p:cNvSpPr/>
          <p:nvPr userDrawn="1"/>
        </p:nvSpPr>
        <p:spPr>
          <a:xfrm>
            <a:off x="-1" y="136525"/>
            <a:ext cx="12192000" cy="1773079"/>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Date Placeholder 1">
            <a:extLst>
              <a:ext uri="{FF2B5EF4-FFF2-40B4-BE49-F238E27FC236}">
                <a16:creationId xmlns:a16="http://schemas.microsoft.com/office/drawing/2014/main" id="{ABD107C6-58C2-46C0-9470-B0D08A85B33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D801C9-79ED-4C86-A7EA-E9C881176034}" type="datetimeFigureOut">
              <a:rPr lang="en-US" smtClean="0"/>
              <a:pPr/>
              <a:t>7/30/2025</a:t>
            </a:fld>
            <a:endParaRPr lang="en-US"/>
          </a:p>
        </p:txBody>
      </p:sp>
      <p:sp>
        <p:nvSpPr>
          <p:cNvPr id="3" name="Footer Placeholder 2">
            <a:extLst>
              <a:ext uri="{FF2B5EF4-FFF2-40B4-BE49-F238E27FC236}">
                <a16:creationId xmlns:a16="http://schemas.microsoft.com/office/drawing/2014/main" id="{4939DC04-6456-4EB8-BBED-10565583420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0496A9CA-BC26-4F83-BE7E-2200F37A2D30}"/>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5" name="Rectangle 4">
            <a:extLst>
              <a:ext uri="{FF2B5EF4-FFF2-40B4-BE49-F238E27FC236}">
                <a16:creationId xmlns:a16="http://schemas.microsoft.com/office/drawing/2014/main" id="{DC8DF53E-1E7A-4693-8553-BB57806CBABB}"/>
              </a:ext>
            </a:extLst>
          </p:cNvPr>
          <p:cNvSpPr/>
          <p:nvPr userDrawn="1"/>
        </p:nvSpPr>
        <p:spPr>
          <a:xfrm>
            <a:off x="83820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658B03A4-73EF-49F8-BEEA-24F5E1CA8E81}"/>
              </a:ext>
            </a:extLst>
          </p:cNvPr>
          <p:cNvSpPr>
            <a:spLocks noGrp="1"/>
          </p:cNvSpPr>
          <p:nvPr>
            <p:ph type="pic" sz="quarter" idx="13"/>
          </p:nvPr>
        </p:nvSpPr>
        <p:spPr>
          <a:xfrm>
            <a:off x="1122620" y="2373085"/>
            <a:ext cx="2497999" cy="2097393"/>
          </a:xfrm>
          <a:noFill/>
        </p:spPr>
        <p:txBody>
          <a:bodyPr/>
          <a:lstStyle/>
          <a:p>
            <a:endParaRPr lang="en-US"/>
          </a:p>
        </p:txBody>
      </p:sp>
      <p:sp>
        <p:nvSpPr>
          <p:cNvPr id="13" name="Text Placeholder 12">
            <a:extLst>
              <a:ext uri="{FF2B5EF4-FFF2-40B4-BE49-F238E27FC236}">
                <a16:creationId xmlns:a16="http://schemas.microsoft.com/office/drawing/2014/main" id="{CF644DF5-D5DF-4625-A661-B7CAD9DC3541}"/>
              </a:ext>
            </a:extLst>
          </p:cNvPr>
          <p:cNvSpPr>
            <a:spLocks noGrp="1"/>
          </p:cNvSpPr>
          <p:nvPr>
            <p:ph type="body" sz="quarter" idx="16" hasCustomPrompt="1"/>
          </p:nvPr>
        </p:nvSpPr>
        <p:spPr>
          <a:xfrm>
            <a:off x="1125583"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14" name="Text Placeholder 12">
            <a:extLst>
              <a:ext uri="{FF2B5EF4-FFF2-40B4-BE49-F238E27FC236}">
                <a16:creationId xmlns:a16="http://schemas.microsoft.com/office/drawing/2014/main" id="{11B63406-0E0D-464A-941E-D124D9B07D5D}"/>
              </a:ext>
            </a:extLst>
          </p:cNvPr>
          <p:cNvSpPr>
            <a:spLocks noGrp="1"/>
          </p:cNvSpPr>
          <p:nvPr>
            <p:ph type="body" sz="quarter" idx="17" hasCustomPrompt="1"/>
          </p:nvPr>
        </p:nvSpPr>
        <p:spPr>
          <a:xfrm>
            <a:off x="112340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15" name="Text Placeholder 12">
            <a:extLst>
              <a:ext uri="{FF2B5EF4-FFF2-40B4-BE49-F238E27FC236}">
                <a16:creationId xmlns:a16="http://schemas.microsoft.com/office/drawing/2014/main" id="{8FD70DF5-C2C1-4681-9D75-81C6D8E7247C}"/>
              </a:ext>
            </a:extLst>
          </p:cNvPr>
          <p:cNvSpPr>
            <a:spLocks noGrp="1"/>
          </p:cNvSpPr>
          <p:nvPr>
            <p:ph type="body" sz="quarter" idx="18" hasCustomPrompt="1"/>
          </p:nvPr>
        </p:nvSpPr>
        <p:spPr>
          <a:xfrm>
            <a:off x="112340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18" name="Rectangle 17">
            <a:extLst>
              <a:ext uri="{FF2B5EF4-FFF2-40B4-BE49-F238E27FC236}">
                <a16:creationId xmlns:a16="http://schemas.microsoft.com/office/drawing/2014/main" id="{285A7F3F-E9B2-4BAD-88F2-553ABC81BC09}"/>
              </a:ext>
            </a:extLst>
          </p:cNvPr>
          <p:cNvSpPr/>
          <p:nvPr userDrawn="1"/>
        </p:nvSpPr>
        <p:spPr>
          <a:xfrm>
            <a:off x="456258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8">
            <a:extLst>
              <a:ext uri="{FF2B5EF4-FFF2-40B4-BE49-F238E27FC236}">
                <a16:creationId xmlns:a16="http://schemas.microsoft.com/office/drawing/2014/main" id="{EE481D4A-024C-4202-BF67-D683BB8B53C6}"/>
              </a:ext>
            </a:extLst>
          </p:cNvPr>
          <p:cNvSpPr>
            <a:spLocks noGrp="1"/>
          </p:cNvSpPr>
          <p:nvPr>
            <p:ph type="pic" sz="quarter" idx="19"/>
          </p:nvPr>
        </p:nvSpPr>
        <p:spPr>
          <a:xfrm>
            <a:off x="4847000" y="2373086"/>
            <a:ext cx="2497999" cy="2097392"/>
          </a:xfrm>
          <a:noFill/>
        </p:spPr>
        <p:txBody>
          <a:bodyPr/>
          <a:lstStyle/>
          <a:p>
            <a:endParaRPr lang="en-US"/>
          </a:p>
        </p:txBody>
      </p:sp>
      <p:sp>
        <p:nvSpPr>
          <p:cNvPr id="20" name="Text Placeholder 12">
            <a:extLst>
              <a:ext uri="{FF2B5EF4-FFF2-40B4-BE49-F238E27FC236}">
                <a16:creationId xmlns:a16="http://schemas.microsoft.com/office/drawing/2014/main" id="{229ADC80-BF67-4385-88E1-C596930271D4}"/>
              </a:ext>
            </a:extLst>
          </p:cNvPr>
          <p:cNvSpPr>
            <a:spLocks noGrp="1"/>
          </p:cNvSpPr>
          <p:nvPr>
            <p:ph type="body" sz="quarter" idx="20" hasCustomPrompt="1"/>
          </p:nvPr>
        </p:nvSpPr>
        <p:spPr>
          <a:xfrm>
            <a:off x="4847786"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a:p>
            <a:pPr lvl="0"/>
            <a:endParaRPr lang="en-US"/>
          </a:p>
        </p:txBody>
      </p:sp>
      <p:sp>
        <p:nvSpPr>
          <p:cNvPr id="21" name="Text Placeholder 12">
            <a:extLst>
              <a:ext uri="{FF2B5EF4-FFF2-40B4-BE49-F238E27FC236}">
                <a16:creationId xmlns:a16="http://schemas.microsoft.com/office/drawing/2014/main" id="{CB0D64BE-49AE-40ED-992F-EE816C04D980}"/>
              </a:ext>
            </a:extLst>
          </p:cNvPr>
          <p:cNvSpPr>
            <a:spLocks noGrp="1"/>
          </p:cNvSpPr>
          <p:nvPr>
            <p:ph type="body" sz="quarter" idx="21" hasCustomPrompt="1"/>
          </p:nvPr>
        </p:nvSpPr>
        <p:spPr>
          <a:xfrm>
            <a:off x="484778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2" name="Text Placeholder 12">
            <a:extLst>
              <a:ext uri="{FF2B5EF4-FFF2-40B4-BE49-F238E27FC236}">
                <a16:creationId xmlns:a16="http://schemas.microsoft.com/office/drawing/2014/main" id="{FC8FE712-9AD7-4D25-8785-043E22A244E4}"/>
              </a:ext>
            </a:extLst>
          </p:cNvPr>
          <p:cNvSpPr>
            <a:spLocks noGrp="1"/>
          </p:cNvSpPr>
          <p:nvPr>
            <p:ph type="body" sz="quarter" idx="22" hasCustomPrompt="1"/>
          </p:nvPr>
        </p:nvSpPr>
        <p:spPr>
          <a:xfrm>
            <a:off x="484778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23" name="Rectangle 22">
            <a:extLst>
              <a:ext uri="{FF2B5EF4-FFF2-40B4-BE49-F238E27FC236}">
                <a16:creationId xmlns:a16="http://schemas.microsoft.com/office/drawing/2014/main" id="{4279F98C-9AB4-45EC-B82A-275E29DD6B79}"/>
              </a:ext>
            </a:extLst>
          </p:cNvPr>
          <p:cNvSpPr/>
          <p:nvPr userDrawn="1"/>
        </p:nvSpPr>
        <p:spPr>
          <a:xfrm>
            <a:off x="8284816"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8">
            <a:extLst>
              <a:ext uri="{FF2B5EF4-FFF2-40B4-BE49-F238E27FC236}">
                <a16:creationId xmlns:a16="http://schemas.microsoft.com/office/drawing/2014/main" id="{D7483B64-C5E1-4D52-AB74-04BFF26CED69}"/>
              </a:ext>
            </a:extLst>
          </p:cNvPr>
          <p:cNvSpPr>
            <a:spLocks noGrp="1"/>
          </p:cNvSpPr>
          <p:nvPr>
            <p:ph type="pic" sz="quarter" idx="23"/>
          </p:nvPr>
        </p:nvSpPr>
        <p:spPr>
          <a:xfrm>
            <a:off x="8569236" y="2373086"/>
            <a:ext cx="2497999" cy="2097392"/>
          </a:xfrm>
          <a:noFill/>
        </p:spPr>
        <p:txBody>
          <a:bodyPr/>
          <a:lstStyle/>
          <a:p>
            <a:endParaRPr lang="en-US"/>
          </a:p>
        </p:txBody>
      </p:sp>
      <p:sp>
        <p:nvSpPr>
          <p:cNvPr id="25" name="Text Placeholder 12">
            <a:extLst>
              <a:ext uri="{FF2B5EF4-FFF2-40B4-BE49-F238E27FC236}">
                <a16:creationId xmlns:a16="http://schemas.microsoft.com/office/drawing/2014/main" id="{EC8DB253-A094-416D-B229-525D36D9F994}"/>
              </a:ext>
            </a:extLst>
          </p:cNvPr>
          <p:cNvSpPr>
            <a:spLocks noGrp="1"/>
          </p:cNvSpPr>
          <p:nvPr>
            <p:ph type="body" sz="quarter" idx="24" hasCustomPrompt="1"/>
          </p:nvPr>
        </p:nvSpPr>
        <p:spPr>
          <a:xfrm>
            <a:off x="8570022" y="5273044"/>
            <a:ext cx="2497183" cy="725266"/>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26" name="Text Placeholder 12">
            <a:extLst>
              <a:ext uri="{FF2B5EF4-FFF2-40B4-BE49-F238E27FC236}">
                <a16:creationId xmlns:a16="http://schemas.microsoft.com/office/drawing/2014/main" id="{B2EDCBD1-B38B-4ADB-B6A7-7923FF0C7EB1}"/>
              </a:ext>
            </a:extLst>
          </p:cNvPr>
          <p:cNvSpPr>
            <a:spLocks noGrp="1"/>
          </p:cNvSpPr>
          <p:nvPr>
            <p:ph type="body" sz="quarter" idx="25" hasCustomPrompt="1"/>
          </p:nvPr>
        </p:nvSpPr>
        <p:spPr>
          <a:xfrm>
            <a:off x="8570022"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7" name="Text Placeholder 12">
            <a:extLst>
              <a:ext uri="{FF2B5EF4-FFF2-40B4-BE49-F238E27FC236}">
                <a16:creationId xmlns:a16="http://schemas.microsoft.com/office/drawing/2014/main" id="{19073F44-BD43-4829-8499-EB20382F6CE6}"/>
              </a:ext>
            </a:extLst>
          </p:cNvPr>
          <p:cNvSpPr>
            <a:spLocks noGrp="1"/>
          </p:cNvSpPr>
          <p:nvPr>
            <p:ph type="body" sz="quarter" idx="26" hasCustomPrompt="1"/>
          </p:nvPr>
        </p:nvSpPr>
        <p:spPr>
          <a:xfrm>
            <a:off x="8570022"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30" name="Title 1">
            <a:extLst>
              <a:ext uri="{FF2B5EF4-FFF2-40B4-BE49-F238E27FC236}">
                <a16:creationId xmlns:a16="http://schemas.microsoft.com/office/drawing/2014/main" id="{B0D31B0E-E70F-47B1-9C9A-246065B3A707}"/>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28" name="Picture 27">
            <a:extLst>
              <a:ext uri="{FF2B5EF4-FFF2-40B4-BE49-F238E27FC236}">
                <a16:creationId xmlns:a16="http://schemas.microsoft.com/office/drawing/2014/main" id="{FA238534-B2DF-084F-B41C-4924282866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6" name="hcSlideMaster.BlankHeader">
            <a:extLst>
              <a:ext uri="{FF2B5EF4-FFF2-40B4-BE49-F238E27FC236}">
                <a16:creationId xmlns:a16="http://schemas.microsoft.com/office/drawing/2014/main" id="{C141DBD7-3FC7-91BA-2B47-BCB19F639E4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356503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C77C89-2799-184E-A3F6-53C5D2A754F9}"/>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314302" y="3477923"/>
            <a:ext cx="2573096" cy="2585049"/>
          </a:xfrm>
          <a:prstGeom prst="rect">
            <a:avLst/>
          </a:prstGeom>
        </p:spPr>
      </p:pic>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6" name="hcSlideMaster.Title SlideHeader">
            <a:extLst>
              <a:ext uri="{FF2B5EF4-FFF2-40B4-BE49-F238E27FC236}">
                <a16:creationId xmlns:a16="http://schemas.microsoft.com/office/drawing/2014/main" id="{1CD2D985-51C5-7476-2DA2-CEFDD1EC1B8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846980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20C7AE-DF86-3B4C-BDC9-B94602EFAFDB}"/>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6" name="hcSlideMaster.2_Title SlideHeader">
            <a:extLst>
              <a:ext uri="{FF2B5EF4-FFF2-40B4-BE49-F238E27FC236}">
                <a16:creationId xmlns:a16="http://schemas.microsoft.com/office/drawing/2014/main" id="{5E3F58FD-45A7-D6D3-AACA-C402C5528F9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719869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A21D32C-2225-2B40-9992-071FB089A13A}"/>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527EFDA-2934-4E9D-A021-171ABFDAA0EC}"/>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9" name="Footer Placeholder 4">
            <a:extLst>
              <a:ext uri="{FF2B5EF4-FFF2-40B4-BE49-F238E27FC236}">
                <a16:creationId xmlns:a16="http://schemas.microsoft.com/office/drawing/2014/main" id="{DCDE2BFE-A1CD-4DC8-9ABD-547DDACD3E4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FA05DC83-E96C-4133-BD18-D5887A191562}"/>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4328D980-0199-46E4-A838-07639B084E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4" name="hcSlideMaster.Title and ContentHeader">
            <a:extLst>
              <a:ext uri="{FF2B5EF4-FFF2-40B4-BE49-F238E27FC236}">
                <a16:creationId xmlns:a16="http://schemas.microsoft.com/office/drawing/2014/main" id="{8DD64F6C-B9A0-57CD-DCB6-F140E285501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395958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2_Title Slide@@TIT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37FED6-1261-478B-8FE1-81C53D112983}"/>
              </a:ext>
            </a:extLst>
          </p:cNvPr>
          <p:cNvSpPr/>
          <p:nvPr userDrawn="1"/>
        </p:nvSpPr>
        <p:spPr>
          <a:xfrm>
            <a:off x="572427" y="0"/>
            <a:ext cx="4866478"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Title 1"/>
          <p:cNvSpPr>
            <a:spLocks noGrp="1"/>
          </p:cNvSpPr>
          <p:nvPr>
            <p:ph type="ctrTitle"/>
          </p:nvPr>
        </p:nvSpPr>
        <p:spPr>
          <a:xfrm>
            <a:off x="761999" y="136525"/>
            <a:ext cx="4404361" cy="2195196"/>
          </a:xfrm>
        </p:spPr>
        <p:txBody>
          <a:bodyPr anchor="b">
            <a:normAutofit/>
          </a:bodyPr>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761999" y="2529840"/>
            <a:ext cx="4404361" cy="838200"/>
          </a:xfrm>
        </p:spPr>
        <p:txBody>
          <a:bodyPr>
            <a:normAutofit/>
          </a:bodyPr>
          <a:lstStyle>
            <a:lvl1pPr marL="0" indent="0" algn="l">
              <a:buNone/>
              <a:defRPr sz="18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99062" y="4083264"/>
            <a:ext cx="2573096" cy="2585049"/>
          </a:xfrm>
          <a:prstGeom prst="rect">
            <a:avLst/>
          </a:prstGeom>
        </p:spPr>
      </p:pic>
      <p:cxnSp>
        <p:nvCxnSpPr>
          <p:cNvPr id="10" name="Straight Connector 9">
            <a:extLst>
              <a:ext uri="{FF2B5EF4-FFF2-40B4-BE49-F238E27FC236}">
                <a16:creationId xmlns:a16="http://schemas.microsoft.com/office/drawing/2014/main" id="{99D9626C-48AF-4B60-81F3-61A8B12BD6E0}"/>
              </a:ext>
            </a:extLst>
          </p:cNvPr>
          <p:cNvCxnSpPr/>
          <p:nvPr userDrawn="1"/>
        </p:nvCxnSpPr>
        <p:spPr>
          <a:xfrm>
            <a:off x="761999" y="2407921"/>
            <a:ext cx="4404361"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3478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37FED6-1261-478B-8FE1-81C53D112983}"/>
              </a:ext>
            </a:extLst>
          </p:cNvPr>
          <p:cNvSpPr/>
          <p:nvPr userDrawn="1"/>
        </p:nvSpPr>
        <p:spPr>
          <a:xfrm>
            <a:off x="572427" y="0"/>
            <a:ext cx="4866478"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Title 1"/>
          <p:cNvSpPr>
            <a:spLocks noGrp="1"/>
          </p:cNvSpPr>
          <p:nvPr>
            <p:ph type="ctrTitle"/>
          </p:nvPr>
        </p:nvSpPr>
        <p:spPr>
          <a:xfrm>
            <a:off x="761999" y="136525"/>
            <a:ext cx="4404361" cy="2195196"/>
          </a:xfrm>
        </p:spPr>
        <p:txBody>
          <a:bodyPr anchor="b">
            <a:normAutofit/>
          </a:bodyPr>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761999" y="2529840"/>
            <a:ext cx="4404361" cy="838200"/>
          </a:xfrm>
        </p:spPr>
        <p:txBody>
          <a:bodyPr>
            <a:normAutofit/>
          </a:bodyPr>
          <a:lstStyle>
            <a:lvl1pPr marL="0" indent="0" algn="l">
              <a:buNone/>
              <a:defRPr sz="18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99062" y="4083264"/>
            <a:ext cx="2573096" cy="2585049"/>
          </a:xfrm>
          <a:prstGeom prst="rect">
            <a:avLst/>
          </a:prstGeom>
        </p:spPr>
      </p:pic>
      <p:cxnSp>
        <p:nvCxnSpPr>
          <p:cNvPr id="10" name="Straight Connector 9">
            <a:extLst>
              <a:ext uri="{FF2B5EF4-FFF2-40B4-BE49-F238E27FC236}">
                <a16:creationId xmlns:a16="http://schemas.microsoft.com/office/drawing/2014/main" id="{99D9626C-48AF-4B60-81F3-61A8B12BD6E0}"/>
              </a:ext>
            </a:extLst>
          </p:cNvPr>
          <p:cNvCxnSpPr/>
          <p:nvPr userDrawn="1"/>
        </p:nvCxnSpPr>
        <p:spPr>
          <a:xfrm>
            <a:off x="761999" y="2407921"/>
            <a:ext cx="4404361"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hcSlideMaster.1_Title SlideHeader">
            <a:extLst>
              <a:ext uri="{FF2B5EF4-FFF2-40B4-BE49-F238E27FC236}">
                <a16:creationId xmlns:a16="http://schemas.microsoft.com/office/drawing/2014/main" id="{8108B0DF-59AC-B4D4-FE12-60AB76927C7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0092812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C77C89-2799-184E-A3F6-53C5D2A754F9}"/>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314302" y="3477923"/>
            <a:ext cx="2573096" cy="2585049"/>
          </a:xfrm>
          <a:prstGeom prst="rect">
            <a:avLst/>
          </a:prstGeom>
        </p:spPr>
      </p:pic>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6" name="hcSlideMaster.Title SlideHeader">
            <a:extLst>
              <a:ext uri="{FF2B5EF4-FFF2-40B4-BE49-F238E27FC236}">
                <a16:creationId xmlns:a16="http://schemas.microsoft.com/office/drawing/2014/main" id="{75BC1EF6-0295-3D6B-9AE2-799633DD518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71251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ody Slide - Chart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61F1912-9CBC-18CD-A6E2-D8584EE6F30A}"/>
              </a:ext>
            </a:extLst>
          </p:cNvPr>
          <p:cNvSpPr>
            <a:spLocks noGrp="1"/>
          </p:cNvSpPr>
          <p:nvPr>
            <p:ph sz="half" idx="2"/>
          </p:nvPr>
        </p:nvSpPr>
        <p:spPr>
          <a:xfrm>
            <a:off x="374062" y="1424693"/>
            <a:ext cx="5798137" cy="3804129"/>
          </a:xfrm>
        </p:spPr>
        <p:txBody>
          <a:bodyPr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278444A-CE1E-BF31-5D75-39569219C363}"/>
              </a:ext>
            </a:extLst>
          </p:cNvPr>
          <p:cNvSpPr>
            <a:spLocks noGrp="1"/>
          </p:cNvSpPr>
          <p:nvPr>
            <p:ph type="body" sz="quarter" idx="3"/>
          </p:nvPr>
        </p:nvSpPr>
        <p:spPr>
          <a:xfrm>
            <a:off x="6336406" y="1424694"/>
            <a:ext cx="5018982" cy="4422313"/>
          </a:xfrm>
        </p:spPr>
        <p:txBody>
          <a:bodyPr anchor="t">
            <a:no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3" name="Title 1">
            <a:extLst>
              <a:ext uri="{FF2B5EF4-FFF2-40B4-BE49-F238E27FC236}">
                <a16:creationId xmlns:a16="http://schemas.microsoft.com/office/drawing/2014/main" id="{0D9F4886-7D05-5680-AF1E-08F9985969FE}"/>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3" name="Footer Placeholder 5">
            <a:extLst>
              <a:ext uri="{FF2B5EF4-FFF2-40B4-BE49-F238E27FC236}">
                <a16:creationId xmlns:a16="http://schemas.microsoft.com/office/drawing/2014/main" id="{C475642F-9965-9846-0682-55C7C6944A0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6" name="Slide Number Placeholder 6">
            <a:extLst>
              <a:ext uri="{FF2B5EF4-FFF2-40B4-BE49-F238E27FC236}">
                <a16:creationId xmlns:a16="http://schemas.microsoft.com/office/drawing/2014/main" id="{7914D833-6B3E-46B1-EDE5-A7FD64C91958}"/>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7" name="Date Placeholder 4">
            <a:extLst>
              <a:ext uri="{FF2B5EF4-FFF2-40B4-BE49-F238E27FC236}">
                <a16:creationId xmlns:a16="http://schemas.microsoft.com/office/drawing/2014/main" id="{0EA70E93-BE46-91B7-C94B-CF452506D78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74AC1CC6-0B45-432C-B9F8-F3C20CF98313}" type="datetime1">
              <a:rPr lang="en-US" smtClean="0"/>
              <a:t>7/30/2025</a:t>
            </a:fld>
            <a:endParaRPr lang="en-US" dirty="0"/>
          </a:p>
        </p:txBody>
      </p:sp>
      <p:pic>
        <p:nvPicPr>
          <p:cNvPr id="12" name="Picture 11">
            <a:extLst>
              <a:ext uri="{FF2B5EF4-FFF2-40B4-BE49-F238E27FC236}">
                <a16:creationId xmlns:a16="http://schemas.microsoft.com/office/drawing/2014/main" id="{18C10AA7-5409-41F3-BC4E-22F426FB6B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8678387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0CC153-EB9D-4D41-BCD5-3FCC1A313AEA}"/>
              </a:ext>
            </a:extLst>
          </p:cNvPr>
          <p:cNvSpPr/>
          <p:nvPr userDrawn="1"/>
        </p:nvSpPr>
        <p:spPr>
          <a:xfrm rot="10800000">
            <a:off x="-211015" y="-2"/>
            <a:ext cx="12403012"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32">
            <a:extLst>
              <a:ext uri="{FF2B5EF4-FFF2-40B4-BE49-F238E27FC236}">
                <a16:creationId xmlns:a16="http://schemas.microsoft.com/office/drawing/2014/main" id="{9754E76F-9BF4-476B-9A65-0637D42BC725}"/>
              </a:ext>
            </a:extLst>
          </p:cNvPr>
          <p:cNvSpPr>
            <a:spLocks noGrp="1"/>
          </p:cNvSpPr>
          <p:nvPr>
            <p:ph sz="quarter" idx="22" hasCustomPrompt="1"/>
          </p:nvPr>
        </p:nvSpPr>
        <p:spPr>
          <a:xfrm>
            <a:off x="915988" y="1711174"/>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7/30/2025</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27" name="Title 2">
            <a:extLst>
              <a:ext uri="{FF2B5EF4-FFF2-40B4-BE49-F238E27FC236}">
                <a16:creationId xmlns:a16="http://schemas.microsoft.com/office/drawing/2014/main" id="{D6A3BADF-93B3-442B-910D-5F5864470D83}"/>
              </a:ext>
            </a:extLst>
          </p:cNvPr>
          <p:cNvSpPr>
            <a:spLocks noGrp="1"/>
          </p:cNvSpPr>
          <p:nvPr>
            <p:ph type="title"/>
          </p:nvPr>
        </p:nvSpPr>
        <p:spPr>
          <a:xfrm>
            <a:off x="438150" y="124984"/>
            <a:ext cx="10515600" cy="1325563"/>
          </a:xfrm>
        </p:spPr>
        <p:txBody>
          <a:bodyPr/>
          <a:lstStyle>
            <a:lvl1pPr>
              <a:defRPr>
                <a:solidFill>
                  <a:schemeClr val="accent4">
                    <a:lumMod val="50000"/>
                  </a:schemeClr>
                </a:solidFill>
              </a:defRPr>
            </a:lvl1pPr>
          </a:lstStyle>
          <a:p>
            <a:r>
              <a:rPr lang="en-US"/>
              <a:t>Heading 1</a:t>
            </a:r>
          </a:p>
        </p:txBody>
      </p:sp>
      <p:sp>
        <p:nvSpPr>
          <p:cNvPr id="28" name="Text Placeholder 4">
            <a:extLst>
              <a:ext uri="{FF2B5EF4-FFF2-40B4-BE49-F238E27FC236}">
                <a16:creationId xmlns:a16="http://schemas.microsoft.com/office/drawing/2014/main" id="{B7AD68EB-29F3-499B-8B86-0300E9C3252C}"/>
              </a:ext>
            </a:extLst>
          </p:cNvPr>
          <p:cNvSpPr>
            <a:spLocks noGrp="1"/>
          </p:cNvSpPr>
          <p:nvPr>
            <p:ph type="body" sz="quarter" idx="15"/>
          </p:nvPr>
        </p:nvSpPr>
        <p:spPr>
          <a:xfrm>
            <a:off x="1476736" y="4969234"/>
            <a:ext cx="2063297" cy="422910"/>
          </a:xfrm>
        </p:spPr>
        <p:txBody>
          <a:bodyPr>
            <a:noAutofit/>
          </a:bodyPr>
          <a:lstStyle>
            <a:lvl1pPr marL="0" indent="0">
              <a:buNone/>
              <a:defRPr sz="2200" b="1">
                <a:solidFill>
                  <a:schemeClr val="accent4">
                    <a:lumMod val="50000"/>
                  </a:schemeClr>
                </a:solidFill>
              </a:defRPr>
            </a:lvl1pPr>
          </a:lstStyle>
          <a:p>
            <a:r>
              <a:rPr lang="en-US"/>
              <a:t>Subheading 1</a:t>
            </a:r>
          </a:p>
        </p:txBody>
      </p:sp>
      <p:sp>
        <p:nvSpPr>
          <p:cNvPr id="29" name="Content Placeholder 5">
            <a:extLst>
              <a:ext uri="{FF2B5EF4-FFF2-40B4-BE49-F238E27FC236}">
                <a16:creationId xmlns:a16="http://schemas.microsoft.com/office/drawing/2014/main" id="{EFF3E4E5-F5C0-44A6-8641-10AAF23394D3}"/>
              </a:ext>
            </a:extLst>
          </p:cNvPr>
          <p:cNvSpPr>
            <a:spLocks noGrp="1"/>
          </p:cNvSpPr>
          <p:nvPr>
            <p:ph sz="quarter" idx="16" hasCustomPrompt="1"/>
          </p:nvPr>
        </p:nvSpPr>
        <p:spPr>
          <a:xfrm>
            <a:off x="1447800" y="5437807"/>
            <a:ext cx="2701833" cy="353076"/>
          </a:xfrm>
        </p:spPr>
        <p:txBody>
          <a:bodyPr/>
          <a:lstStyle>
            <a:lvl1pPr marL="0" indent="0">
              <a:buNone/>
              <a:defRPr sz="2000">
                <a:solidFill>
                  <a:schemeClr val="accent4">
                    <a:lumMod val="50000"/>
                  </a:schemeClr>
                </a:solidFill>
              </a:defRPr>
            </a:lvl1pPr>
          </a:lstStyle>
          <a:p>
            <a:r>
              <a:rPr lang="en-US"/>
              <a:t>Explanation text Explanation text</a:t>
            </a:r>
          </a:p>
        </p:txBody>
      </p:sp>
      <p:pic>
        <p:nvPicPr>
          <p:cNvPr id="30" name="Picture Placeholder 14">
            <a:extLst>
              <a:ext uri="{FF2B5EF4-FFF2-40B4-BE49-F238E27FC236}">
                <a16:creationId xmlns:a16="http://schemas.microsoft.com/office/drawing/2014/main" id="{9E310091-A2A9-44A4-9778-BA7ABB338F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4716463" y="1722754"/>
            <a:ext cx="6637337" cy="3087970"/>
          </a:xfrm>
          <a:prstGeom prst="rect">
            <a:avLst/>
          </a:prstGeom>
        </p:spPr>
      </p:pic>
      <p:sp>
        <p:nvSpPr>
          <p:cNvPr id="31" name="Content Placeholder 7">
            <a:extLst>
              <a:ext uri="{FF2B5EF4-FFF2-40B4-BE49-F238E27FC236}">
                <a16:creationId xmlns:a16="http://schemas.microsoft.com/office/drawing/2014/main" id="{80BF369F-8F33-46BA-BBA8-E85D0E721808}"/>
              </a:ext>
            </a:extLst>
          </p:cNvPr>
          <p:cNvSpPr>
            <a:spLocks noGrp="1"/>
          </p:cNvSpPr>
          <p:nvPr>
            <p:ph sz="quarter" idx="18" hasCustomPrompt="1"/>
          </p:nvPr>
        </p:nvSpPr>
        <p:spPr>
          <a:xfrm>
            <a:off x="5173527" y="5437807"/>
            <a:ext cx="2701833" cy="353076"/>
          </a:xfrm>
        </p:spPr>
        <p:txBody>
          <a:bodyPr/>
          <a:lstStyle>
            <a:lvl1pPr marL="0" indent="0">
              <a:buNone/>
              <a:defRPr sz="2000">
                <a:solidFill>
                  <a:schemeClr val="accent4">
                    <a:lumMod val="50000"/>
                  </a:schemeClr>
                </a:solidFill>
              </a:defRPr>
            </a:lvl1pPr>
          </a:lstStyle>
          <a:p>
            <a:r>
              <a:rPr lang="en-US"/>
              <a:t>Explanation text Explanation text</a:t>
            </a:r>
          </a:p>
          <a:p>
            <a:endParaRPr lang="en-US"/>
          </a:p>
        </p:txBody>
      </p:sp>
      <p:sp>
        <p:nvSpPr>
          <p:cNvPr id="32" name="Text Placeholder 6">
            <a:extLst>
              <a:ext uri="{FF2B5EF4-FFF2-40B4-BE49-F238E27FC236}">
                <a16:creationId xmlns:a16="http://schemas.microsoft.com/office/drawing/2014/main" id="{69F97E64-D5B0-46D1-ACA2-A7BAEDA4C624}"/>
              </a:ext>
            </a:extLst>
          </p:cNvPr>
          <p:cNvSpPr>
            <a:spLocks noGrp="1"/>
          </p:cNvSpPr>
          <p:nvPr>
            <p:ph type="body" sz="quarter" idx="17"/>
          </p:nvPr>
        </p:nvSpPr>
        <p:spPr>
          <a:xfrm>
            <a:off x="5202463" y="4969234"/>
            <a:ext cx="2063297" cy="422910"/>
          </a:xfrm>
        </p:spPr>
        <p:txBody>
          <a:bodyPr/>
          <a:lstStyle>
            <a:lvl1pPr marL="0" indent="0">
              <a:buNone/>
              <a:defRPr sz="2200" b="1">
                <a:solidFill>
                  <a:schemeClr val="accent4">
                    <a:lumMod val="50000"/>
                  </a:schemeClr>
                </a:solidFill>
              </a:defRPr>
            </a:lvl1pPr>
          </a:lstStyle>
          <a:p>
            <a:r>
              <a:rPr lang="en-US"/>
              <a:t>Subheading 2</a:t>
            </a:r>
          </a:p>
          <a:p>
            <a:endParaRPr lang="en-US"/>
          </a:p>
        </p:txBody>
      </p:sp>
      <p:sp>
        <p:nvSpPr>
          <p:cNvPr id="33" name="Content Placeholder 9">
            <a:extLst>
              <a:ext uri="{FF2B5EF4-FFF2-40B4-BE49-F238E27FC236}">
                <a16:creationId xmlns:a16="http://schemas.microsoft.com/office/drawing/2014/main" id="{50B396E8-9327-47AE-BFC7-CC8B91E8015F}"/>
              </a:ext>
            </a:extLst>
          </p:cNvPr>
          <p:cNvSpPr>
            <a:spLocks noGrp="1"/>
          </p:cNvSpPr>
          <p:nvPr>
            <p:ph sz="quarter" idx="20" hasCustomPrompt="1"/>
          </p:nvPr>
        </p:nvSpPr>
        <p:spPr>
          <a:xfrm>
            <a:off x="8899254" y="5437807"/>
            <a:ext cx="2701833" cy="353076"/>
          </a:xfrm>
        </p:spPr>
        <p:txBody>
          <a:bodyPr>
            <a:noAutofit/>
          </a:bodyPr>
          <a:lstStyle>
            <a:lvl1pPr marL="0" indent="0">
              <a:buNone/>
              <a:defRPr sz="2000">
                <a:solidFill>
                  <a:schemeClr val="accent4">
                    <a:lumMod val="50000"/>
                  </a:schemeClr>
                </a:solidFill>
              </a:defRPr>
            </a:lvl1pPr>
          </a:lstStyle>
          <a:p>
            <a:r>
              <a:rPr lang="en-US"/>
              <a:t>Explanation text Explanation text</a:t>
            </a:r>
          </a:p>
        </p:txBody>
      </p:sp>
      <p:sp>
        <p:nvSpPr>
          <p:cNvPr id="34" name="Text Placeholder 8">
            <a:extLst>
              <a:ext uri="{FF2B5EF4-FFF2-40B4-BE49-F238E27FC236}">
                <a16:creationId xmlns:a16="http://schemas.microsoft.com/office/drawing/2014/main" id="{FE832533-28E0-48CC-9857-1C09E522DFE6}"/>
              </a:ext>
            </a:extLst>
          </p:cNvPr>
          <p:cNvSpPr>
            <a:spLocks noGrp="1"/>
          </p:cNvSpPr>
          <p:nvPr>
            <p:ph type="body" sz="quarter" idx="19"/>
          </p:nvPr>
        </p:nvSpPr>
        <p:spPr>
          <a:xfrm>
            <a:off x="8928190" y="4969234"/>
            <a:ext cx="2063297" cy="422910"/>
          </a:xfrm>
        </p:spPr>
        <p:txBody>
          <a:bodyPr>
            <a:noAutofit/>
          </a:bodyPr>
          <a:lstStyle>
            <a:lvl1pPr marL="0" indent="0">
              <a:buNone/>
              <a:defRPr sz="2200" b="1">
                <a:solidFill>
                  <a:schemeClr val="accent4">
                    <a:lumMod val="50000"/>
                  </a:schemeClr>
                </a:solidFill>
              </a:defRPr>
            </a:lvl1pPr>
          </a:lstStyle>
          <a:p>
            <a:r>
              <a:rPr lang="en-US"/>
              <a:t>Subheading 3</a:t>
            </a:r>
          </a:p>
        </p:txBody>
      </p:sp>
      <p:sp>
        <p:nvSpPr>
          <p:cNvPr id="35" name="Oval 34">
            <a:extLst>
              <a:ext uri="{FF2B5EF4-FFF2-40B4-BE49-F238E27FC236}">
                <a16:creationId xmlns:a16="http://schemas.microsoft.com/office/drawing/2014/main" id="{F599A33C-AE03-458B-8A13-200AB606E740}"/>
              </a:ext>
            </a:extLst>
          </p:cNvPr>
          <p:cNvSpPr/>
          <p:nvPr userDrawn="1"/>
        </p:nvSpPr>
        <p:spPr>
          <a:xfrm>
            <a:off x="401297"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6" name="Oval 35">
            <a:extLst>
              <a:ext uri="{FF2B5EF4-FFF2-40B4-BE49-F238E27FC236}">
                <a16:creationId xmlns:a16="http://schemas.microsoft.com/office/drawing/2014/main" id="{D6E4B5FA-AB6D-4542-A1A2-9631297E28A6}"/>
              </a:ext>
            </a:extLst>
          </p:cNvPr>
          <p:cNvSpPr/>
          <p:nvPr userDrawn="1"/>
        </p:nvSpPr>
        <p:spPr>
          <a:xfrm>
            <a:off x="4131198"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7" name="Oval 36">
            <a:extLst>
              <a:ext uri="{FF2B5EF4-FFF2-40B4-BE49-F238E27FC236}">
                <a16:creationId xmlns:a16="http://schemas.microsoft.com/office/drawing/2014/main" id="{C234F8EB-7414-4ED6-8C7E-0AD6463343F6}"/>
              </a:ext>
            </a:extLst>
          </p:cNvPr>
          <p:cNvSpPr/>
          <p:nvPr userDrawn="1"/>
        </p:nvSpPr>
        <p:spPr>
          <a:xfrm>
            <a:off x="7861099"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pic>
        <p:nvPicPr>
          <p:cNvPr id="38" name="Picture Placeholder 15" descr="Astronaut female with solid fill">
            <a:extLst>
              <a:ext uri="{FF2B5EF4-FFF2-40B4-BE49-F238E27FC236}">
                <a16:creationId xmlns:a16="http://schemas.microsoft.com/office/drawing/2014/main" id="{3E5C75CF-BECA-47D3-A9CA-678964E71093}"/>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25884" t="-13715" r="-25884" b="-13715"/>
          <a:stretch/>
        </p:blipFill>
        <p:spPr>
          <a:xfrm>
            <a:off x="469002" y="4550720"/>
            <a:ext cx="874681" cy="734407"/>
          </a:xfrm>
          <a:prstGeom prst="rect">
            <a:avLst/>
          </a:prstGeom>
        </p:spPr>
      </p:pic>
      <p:pic>
        <p:nvPicPr>
          <p:cNvPr id="39" name="Picture Placeholder 15" descr="Astronaut female with solid fill">
            <a:extLst>
              <a:ext uri="{FF2B5EF4-FFF2-40B4-BE49-F238E27FC236}">
                <a16:creationId xmlns:a16="http://schemas.microsoft.com/office/drawing/2014/main" id="{69E863EF-848D-44E3-AE7C-41F1009C2BDE}"/>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25884" t="-13715" r="-25884" b="-13715"/>
          <a:stretch/>
        </p:blipFill>
        <p:spPr>
          <a:xfrm>
            <a:off x="4184030" y="4550720"/>
            <a:ext cx="874681" cy="734407"/>
          </a:xfrm>
          <a:prstGeom prst="rect">
            <a:avLst/>
          </a:prstGeom>
        </p:spPr>
      </p:pic>
      <p:pic>
        <p:nvPicPr>
          <p:cNvPr id="40" name="Picture Placeholder 15" descr="Astronaut female with solid fill">
            <a:extLst>
              <a:ext uri="{FF2B5EF4-FFF2-40B4-BE49-F238E27FC236}">
                <a16:creationId xmlns:a16="http://schemas.microsoft.com/office/drawing/2014/main" id="{2A8365E3-C7D3-4D26-AF17-B009DDF5D61F}"/>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25884" t="-13715" r="-25884" b="-13715"/>
          <a:stretch/>
        </p:blipFill>
        <p:spPr>
          <a:xfrm>
            <a:off x="7913931" y="4550720"/>
            <a:ext cx="874681" cy="734407"/>
          </a:xfrm>
          <a:prstGeom prst="rect">
            <a:avLst/>
          </a:prstGeom>
        </p:spPr>
      </p:pic>
      <p:sp>
        <p:nvSpPr>
          <p:cNvPr id="2" name="hcSlideMaster.1_Title OnlyHeader">
            <a:extLst>
              <a:ext uri="{FF2B5EF4-FFF2-40B4-BE49-F238E27FC236}">
                <a16:creationId xmlns:a16="http://schemas.microsoft.com/office/drawing/2014/main" id="{43588598-1B34-3D1A-771D-B91F5EE142F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176396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55189D-D92D-4A4A-BE90-7C7515E61167}"/>
              </a:ext>
            </a:extLst>
          </p:cNvPr>
          <p:cNvSpPr>
            <a:spLocks noGrp="1"/>
          </p:cNvSpPr>
          <p:nvPr>
            <p:ph type="title"/>
          </p:nvPr>
        </p:nvSpPr>
        <p:spPr>
          <a:xfrm>
            <a:off x="600501" y="389741"/>
            <a:ext cx="10753299" cy="858035"/>
          </a:xfrm>
          <a:prstGeom prst="rect">
            <a:avLst/>
          </a:prstGeom>
        </p:spPr>
        <p:txBody>
          <a:bodyPr>
            <a:normAutofit/>
          </a:bodyPr>
          <a:lstStyle>
            <a:lvl1pPr>
              <a:defRPr sz="4400" b="1">
                <a:solidFill>
                  <a:schemeClr val="tx2"/>
                </a:solidFill>
                <a:latin typeface="+mj-lt"/>
                <a:ea typeface="Open Sans Extrabold" pitchFamily="2" charset="0"/>
                <a:cs typeface="Open Sans Extrabold" pitchFamily="2" charset="0"/>
              </a:defRPr>
            </a:lvl1pPr>
          </a:lstStyle>
          <a:p>
            <a:r>
              <a:rPr lang="en-US"/>
              <a:t>Click to edit Master title style</a:t>
            </a:r>
          </a:p>
        </p:txBody>
      </p:sp>
      <p:sp>
        <p:nvSpPr>
          <p:cNvPr id="7" name="Text Placeholder 6">
            <a:extLst>
              <a:ext uri="{FF2B5EF4-FFF2-40B4-BE49-F238E27FC236}">
                <a16:creationId xmlns:a16="http://schemas.microsoft.com/office/drawing/2014/main" id="{8EDDF4B6-2010-423C-A7C9-48548D41EE4C}"/>
              </a:ext>
            </a:extLst>
          </p:cNvPr>
          <p:cNvSpPr>
            <a:spLocks noGrp="1"/>
          </p:cNvSpPr>
          <p:nvPr>
            <p:ph type="body" sz="quarter" idx="13"/>
          </p:nvPr>
        </p:nvSpPr>
        <p:spPr>
          <a:xfrm>
            <a:off x="600075" y="1466492"/>
            <a:ext cx="10753725" cy="4551722"/>
          </a:xfrm>
          <a:prstGeom prst="rect">
            <a:avLst/>
          </a:prstGeom>
        </p:spPr>
        <p:txBody>
          <a:bodyPr>
            <a:normAutofit/>
          </a:bodyPr>
          <a:lstStyle>
            <a:lvl1pPr marL="0" indent="0">
              <a:buNone/>
              <a:defRPr sz="1800">
                <a:latin typeface="Open Sans Light" pitchFamily="2" charset="0"/>
                <a:ea typeface="Open Sans Light" pitchFamily="2" charset="0"/>
                <a:cs typeface="Open Sans Light" pitchFamily="2" charset="0"/>
              </a:defRPr>
            </a:lvl1pPr>
            <a:lvl2pPr marL="457200" indent="0">
              <a:buNone/>
              <a:defRPr sz="1800">
                <a:latin typeface="Open Sans Light" pitchFamily="2" charset="0"/>
                <a:ea typeface="Open Sans Light" pitchFamily="2" charset="0"/>
                <a:cs typeface="Open Sans Light" pitchFamily="2" charset="0"/>
              </a:defRPr>
            </a:lvl2pPr>
            <a:lvl3pPr marL="914400" indent="0">
              <a:buNone/>
              <a:defRPr sz="1800">
                <a:latin typeface="Open Sans Light" pitchFamily="2" charset="0"/>
                <a:ea typeface="Open Sans Light" pitchFamily="2" charset="0"/>
                <a:cs typeface="Open Sans Light" pitchFamily="2" charset="0"/>
              </a:defRPr>
            </a:lvl3pPr>
            <a:lvl4pPr marL="1371600" indent="0">
              <a:buNone/>
              <a:defRPr sz="1800">
                <a:latin typeface="Open Sans Light" pitchFamily="2" charset="0"/>
                <a:ea typeface="Open Sans Light" pitchFamily="2" charset="0"/>
                <a:cs typeface="Open Sans Light" pitchFamily="2" charset="0"/>
              </a:defRPr>
            </a:lvl4pPr>
            <a:lvl5pPr marL="1828800" indent="0">
              <a:buNone/>
              <a:defRPr sz="180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6">
            <a:extLst>
              <a:ext uri="{FF2B5EF4-FFF2-40B4-BE49-F238E27FC236}">
                <a16:creationId xmlns:a16="http://schemas.microsoft.com/office/drawing/2014/main" id="{BE296133-162F-4490-95F0-71D423AB7688}"/>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C0661842-319C-4669-B9B1-FF493F84782D}" type="slidenum">
              <a:rPr lang="en-US" smtClean="0"/>
              <a:pPr/>
              <a:t>‹#›</a:t>
            </a:fld>
            <a:endParaRPr lang="en-US"/>
          </a:p>
        </p:txBody>
      </p:sp>
      <p:pic>
        <p:nvPicPr>
          <p:cNvPr id="9" name="Picture 8">
            <a:extLst>
              <a:ext uri="{FF2B5EF4-FFF2-40B4-BE49-F238E27FC236}">
                <a16:creationId xmlns:a16="http://schemas.microsoft.com/office/drawing/2014/main" id="{0CC42706-3746-4E55-9311-B6B10992CA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6047" y="5834368"/>
            <a:ext cx="887107" cy="887107"/>
          </a:xfrm>
          <a:prstGeom prst="rect">
            <a:avLst/>
          </a:prstGeom>
        </p:spPr>
      </p:pic>
      <p:sp>
        <p:nvSpPr>
          <p:cNvPr id="2" name="hcSlideMaster.Custom LayoutHeader">
            <a:extLst>
              <a:ext uri="{FF2B5EF4-FFF2-40B4-BE49-F238E27FC236}">
                <a16:creationId xmlns:a16="http://schemas.microsoft.com/office/drawing/2014/main" id="{CE9FE158-E8E1-0CE2-C7F4-FB91C690C06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992072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and Bullets@@TITU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975" y="102907"/>
            <a:ext cx="10474900" cy="754343"/>
          </a:xfrm>
        </p:spPr>
        <p:txBody>
          <a:bodyPr anchor="ctr"/>
          <a:lstStyle>
            <a:lvl1pPr algn="l" defTabSz="914400" rtl="0" eaLnBrk="1" latinLnBrk="0" hangingPunct="1">
              <a:lnSpc>
                <a:spcPct val="90000"/>
              </a:lnSpc>
              <a:spcBef>
                <a:spcPct val="0"/>
              </a:spcBef>
              <a:buNone/>
              <a:defRPr lang="en-US" sz="3600" b="0" i="0" kern="1200" dirty="0">
                <a:solidFill>
                  <a:srgbClr val="00569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0908"/>
            <a:ext cx="1123183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a:off x="1392226" y="-108858"/>
            <a:ext cx="0" cy="0"/>
          </a:xfrm>
          <a:prstGeom prst="rect">
            <a:avLst/>
          </a:prstGeom>
          <a:noFill/>
        </p:spPr>
        <p:txBody>
          <a:bodyPr wrap="none" rtlCol="0">
            <a:noAutofit/>
          </a:bodyPr>
          <a:lstStyle/>
          <a:p>
            <a:endParaRPr lang="en-US" sz="1500"/>
          </a:p>
        </p:txBody>
      </p:sp>
      <p:pic>
        <p:nvPicPr>
          <p:cNvPr id="8" name="Picture 7" descr="Network Technology Background">
            <a:extLst>
              <a:ext uri="{FF2B5EF4-FFF2-40B4-BE49-F238E27FC236}">
                <a16:creationId xmlns:a16="http://schemas.microsoft.com/office/drawing/2014/main" id="{F98F6079-FCE6-F009-2D46-C0E9250657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236" y="6269248"/>
            <a:ext cx="12275127" cy="606563"/>
          </a:xfrm>
          <a:prstGeom prst="rect">
            <a:avLst/>
          </a:prstGeom>
        </p:spPr>
      </p:pic>
      <p:sp>
        <p:nvSpPr>
          <p:cNvPr id="4" name="Slide Number Placeholder 4">
            <a:extLst>
              <a:ext uri="{FF2B5EF4-FFF2-40B4-BE49-F238E27FC236}">
                <a16:creationId xmlns:a16="http://schemas.microsoft.com/office/drawing/2014/main" id="{749CA3E5-D65D-C680-9164-18FAA3AFBDD2}"/>
              </a:ext>
            </a:extLst>
          </p:cNvPr>
          <p:cNvSpPr txBox="1">
            <a:spLocks/>
          </p:cNvSpPr>
          <p:nvPr userDrawn="1"/>
        </p:nvSpPr>
        <p:spPr>
          <a:xfrm>
            <a:off x="445975" y="6389968"/>
            <a:ext cx="2411186" cy="365125"/>
          </a:xfrm>
          <a:prstGeom prst="rect">
            <a:avLst/>
          </a:prstGeom>
        </p:spPr>
        <p:txBody>
          <a:bodyPr vert="horz" lIns="91440" tIns="45720" rIns="91440" bIns="45720" rtlCol="0" anchor="ctr"/>
          <a:lstStyle>
            <a:defPPr>
              <a:defRPr lang="en-US"/>
            </a:defPPr>
            <a:lvl1pPr marL="0" algn="r" defTabSz="914400" rtl="0" eaLnBrk="1" latinLnBrk="0" hangingPunct="1">
              <a:defRPr sz="75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0">
                <a:solidFill>
                  <a:srgbClr val="92D050"/>
                </a:solidFill>
                <a:latin typeface="Open Sans Light" panose="020B0606030504020204" pitchFamily="34" charset="0"/>
                <a:ea typeface="Open Sans Light" panose="020B0606030504020204" pitchFamily="34" charset="0"/>
                <a:cs typeface="Open Sans Light" panose="020B0606030504020204" pitchFamily="34" charset="0"/>
              </a:rPr>
              <a:t>NAIRR Pilot</a:t>
            </a:r>
          </a:p>
        </p:txBody>
      </p:sp>
    </p:spTree>
    <p:extLst>
      <p:ext uri="{BB962C8B-B14F-4D97-AF65-F5344CB8AC3E}">
        <p14:creationId xmlns:p14="http://schemas.microsoft.com/office/powerpoint/2010/main" val="4201235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Blank@@TITUS">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0362283"/>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nd Bullets@@TITU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975" y="102907"/>
            <a:ext cx="10474900" cy="754343"/>
          </a:xfrm>
        </p:spPr>
        <p:txBody>
          <a:bodyPr anchor="ctr"/>
          <a:lstStyle>
            <a:lvl1pPr algn="l" defTabSz="914400" rtl="0" eaLnBrk="1" latinLnBrk="0" hangingPunct="1">
              <a:lnSpc>
                <a:spcPct val="90000"/>
              </a:lnSpc>
              <a:spcBef>
                <a:spcPct val="0"/>
              </a:spcBef>
              <a:buNone/>
              <a:defRPr lang="en-US" sz="3600" b="0" i="0" kern="1200" dirty="0">
                <a:solidFill>
                  <a:srgbClr val="00569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hasCustomPrompt="1"/>
          </p:nvPr>
        </p:nvSpPr>
        <p:spPr>
          <a:xfrm>
            <a:off x="603250" y="1397000"/>
            <a:ext cx="10699750" cy="4530990"/>
          </a:xfrm>
          <a:prstGeom prst="rect">
            <a:avLst/>
          </a:prstGeom>
        </p:spPr>
        <p:txBody>
          <a:bodyPr/>
          <a:lstStyle>
            <a:lvl1pPr>
              <a:spcAft>
                <a:spcPts val="0"/>
              </a:spcAft>
              <a:defRPr>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533393" indent="-342900">
              <a:spcAft>
                <a:spcPts val="0"/>
              </a:spcAft>
              <a:buFont typeface="Arial" panose="020B0604020202020204" pitchFamily="34" charset="0"/>
              <a:buChar char="•"/>
              <a:defRPr>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723885" indent="-342900">
              <a:spcAft>
                <a:spcPts val="0"/>
              </a:spcAft>
              <a:buFont typeface="Arial" panose="020B0604020202020204" pitchFamily="34" charset="0"/>
              <a:buChar char="•"/>
              <a:defRPr>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914378" indent="-342900">
              <a:spcAft>
                <a:spcPts val="0"/>
              </a:spcAft>
              <a:buFont typeface="Arial" panose="020B0604020202020204" pitchFamily="34" charset="0"/>
              <a:buChar char="•"/>
              <a:defRPr>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104870" indent="-342900">
              <a:spcAft>
                <a:spcPts val="0"/>
              </a:spcAft>
              <a:buFont typeface="Arial" panose="020B0604020202020204" pitchFamily="34" charset="0"/>
              <a:buChar char="•"/>
              <a:defRPr>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0908"/>
            <a:ext cx="1123183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a:off x="1392226" y="-108858"/>
            <a:ext cx="0" cy="0"/>
          </a:xfrm>
          <a:prstGeom prst="rect">
            <a:avLst/>
          </a:prstGeom>
          <a:noFill/>
        </p:spPr>
        <p:txBody>
          <a:bodyPr wrap="none" rtlCol="0">
            <a:noAutofit/>
          </a:bodyPr>
          <a:lstStyle/>
          <a:p>
            <a:endParaRPr lang="en-US" sz="1500"/>
          </a:p>
        </p:txBody>
      </p:sp>
      <p:pic>
        <p:nvPicPr>
          <p:cNvPr id="8" name="Picture 7" descr="Network Technology Background">
            <a:extLst>
              <a:ext uri="{FF2B5EF4-FFF2-40B4-BE49-F238E27FC236}">
                <a16:creationId xmlns:a16="http://schemas.microsoft.com/office/drawing/2014/main" id="{F98F6079-FCE6-F009-2D46-C0E9250657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236" y="6269248"/>
            <a:ext cx="12275127" cy="606563"/>
          </a:xfrm>
          <a:prstGeom prst="rect">
            <a:avLst/>
          </a:prstGeom>
        </p:spPr>
      </p:pic>
      <p:sp>
        <p:nvSpPr>
          <p:cNvPr id="4" name="Slide Number Placeholder 4">
            <a:extLst>
              <a:ext uri="{FF2B5EF4-FFF2-40B4-BE49-F238E27FC236}">
                <a16:creationId xmlns:a16="http://schemas.microsoft.com/office/drawing/2014/main" id="{749CA3E5-D65D-C680-9164-18FAA3AFBDD2}"/>
              </a:ext>
            </a:extLst>
          </p:cNvPr>
          <p:cNvSpPr txBox="1">
            <a:spLocks/>
          </p:cNvSpPr>
          <p:nvPr userDrawn="1"/>
        </p:nvSpPr>
        <p:spPr>
          <a:xfrm>
            <a:off x="445975" y="6389968"/>
            <a:ext cx="2411186" cy="365125"/>
          </a:xfrm>
          <a:prstGeom prst="rect">
            <a:avLst/>
          </a:prstGeom>
        </p:spPr>
        <p:txBody>
          <a:bodyPr vert="horz" lIns="91440" tIns="45720" rIns="91440" bIns="45720" rtlCol="0" anchor="ctr"/>
          <a:lstStyle>
            <a:defPPr>
              <a:defRPr lang="en-US"/>
            </a:defPPr>
            <a:lvl1pPr marL="0" algn="r" defTabSz="914400" rtl="0" eaLnBrk="1" latinLnBrk="0" hangingPunct="1">
              <a:defRPr sz="75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0">
                <a:solidFill>
                  <a:srgbClr val="92D050"/>
                </a:solidFill>
                <a:latin typeface="Open Sans Light" panose="020B0606030504020204" pitchFamily="34" charset="0"/>
                <a:ea typeface="Open Sans Light" panose="020B0606030504020204" pitchFamily="34" charset="0"/>
                <a:cs typeface="Open Sans Light" panose="020B0606030504020204" pitchFamily="34" charset="0"/>
              </a:rPr>
              <a:t>NAIRR Pilot</a:t>
            </a:r>
          </a:p>
        </p:txBody>
      </p:sp>
    </p:spTree>
    <p:extLst>
      <p:ext uri="{BB962C8B-B14F-4D97-AF65-F5344CB8AC3E}">
        <p14:creationId xmlns:p14="http://schemas.microsoft.com/office/powerpoint/2010/main" val="1026705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2" name="Picture 1" descr="Network Technology Background">
            <a:extLst>
              <a:ext uri="{FF2B5EF4-FFF2-40B4-BE49-F238E27FC236}">
                <a16:creationId xmlns:a16="http://schemas.microsoft.com/office/drawing/2014/main" id="{315662CB-68F4-E4A3-9E94-059D64F6F7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1999" cy="6858000"/>
          </a:xfrm>
          <a:prstGeom prst="rect">
            <a:avLst/>
          </a:prstGeom>
        </p:spPr>
      </p:pic>
      <p:sp>
        <p:nvSpPr>
          <p:cNvPr id="11" name="Rectangle 10">
            <a:extLst>
              <a:ext uri="{FF2B5EF4-FFF2-40B4-BE49-F238E27FC236}">
                <a16:creationId xmlns:a16="http://schemas.microsoft.com/office/drawing/2014/main" id="{6BDDF3E6-5CD0-D5E4-2816-BAA4B9FC982E}"/>
              </a:ext>
            </a:extLst>
          </p:cNvPr>
          <p:cNvSpPr/>
          <p:nvPr userDrawn="1"/>
        </p:nvSpPr>
        <p:spPr>
          <a:xfrm>
            <a:off x="9236" y="4365524"/>
            <a:ext cx="12192000" cy="2492472"/>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hcSlideMaster.Section HeaderHeader">
            <a:extLst>
              <a:ext uri="{FF2B5EF4-FFF2-40B4-BE49-F238E27FC236}">
                <a16:creationId xmlns:a16="http://schemas.microsoft.com/office/drawing/2014/main" id="{D0CBB629-71D0-4975-B7EA-1AB6BA65FECB}"/>
              </a:ext>
            </a:extLst>
          </p:cNvPr>
          <p:cNvSpPr txBox="1"/>
          <p:nvPr userDrawn="1"/>
        </p:nvSpPr>
        <p:spPr>
          <a:xfrm>
            <a:off x="0" y="0"/>
            <a:ext cx="12192000" cy="0"/>
          </a:xfrm>
          <a:prstGeom prst="rect">
            <a:avLst/>
          </a:prstGeom>
          <a:noFill/>
        </p:spPr>
        <p:txBody>
          <a:bodyPr vert="horz" wrap="square" rtlCol="0">
            <a:noAutofit/>
          </a:bodyPr>
          <a:lstStyle/>
          <a:p>
            <a:endParaRPr lang="en-US"/>
          </a:p>
        </p:txBody>
      </p:sp>
      <p:sp>
        <p:nvSpPr>
          <p:cNvPr id="5" name="hcSection HeaderHeader">
            <a:extLst>
              <a:ext uri="{FF2B5EF4-FFF2-40B4-BE49-F238E27FC236}">
                <a16:creationId xmlns:a16="http://schemas.microsoft.com/office/drawing/2014/main" id="{C9F63A2E-CE0A-5CCC-1388-2440194E5DCC}"/>
              </a:ext>
            </a:extLst>
          </p:cNvPr>
          <p:cNvSpPr txBox="1"/>
          <p:nvPr userDrawn="1"/>
        </p:nvSpPr>
        <p:spPr>
          <a:xfrm>
            <a:off x="0" y="0"/>
            <a:ext cx="12192000" cy="0"/>
          </a:xfrm>
          <a:prstGeom prst="rect">
            <a:avLst/>
          </a:prstGeom>
          <a:noFill/>
        </p:spPr>
        <p:txBody>
          <a:bodyPr vert="horz" wrap="square" rtlCol="0">
            <a:noAutofit/>
          </a:bodyPr>
          <a:lstStyle/>
          <a:p>
            <a:endParaRPr lang="en-US"/>
          </a:p>
        </p:txBody>
      </p:sp>
      <p:sp>
        <p:nvSpPr>
          <p:cNvPr id="10" name="Text Placeholder 3">
            <a:extLst>
              <a:ext uri="{FF2B5EF4-FFF2-40B4-BE49-F238E27FC236}">
                <a16:creationId xmlns:a16="http://schemas.microsoft.com/office/drawing/2014/main" id="{7EFE4BF7-0A53-4778-5BE5-7F5DC1E8A138}"/>
              </a:ext>
            </a:extLst>
          </p:cNvPr>
          <p:cNvSpPr>
            <a:spLocks noGrp="1"/>
          </p:cNvSpPr>
          <p:nvPr>
            <p:ph type="body" sz="quarter" idx="10" hasCustomPrompt="1"/>
          </p:nvPr>
        </p:nvSpPr>
        <p:spPr>
          <a:xfrm>
            <a:off x="616521" y="5177420"/>
            <a:ext cx="9848088" cy="868680"/>
          </a:xfrm>
          <a:prstGeom prst="rect">
            <a:avLst/>
          </a:prstGeom>
        </p:spPr>
        <p:txBody>
          <a:bodyPr lIns="0" tIns="45720" rIns="0" bIns="45720" anchor="b">
            <a:noAutofit/>
          </a:bodyPr>
          <a:lstStyle>
            <a:lvl1pPr marL="0" indent="0">
              <a:buFontTx/>
              <a:buNone/>
              <a:defRPr sz="2800" b="0" i="0">
                <a:solidFill>
                  <a:schemeClr val="bg1">
                    <a:lumMod val="75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Subtitle</a:t>
            </a:r>
          </a:p>
        </p:txBody>
      </p:sp>
      <p:sp>
        <p:nvSpPr>
          <p:cNvPr id="12" name="Slide Number Placeholder 4">
            <a:extLst>
              <a:ext uri="{FF2B5EF4-FFF2-40B4-BE49-F238E27FC236}">
                <a16:creationId xmlns:a16="http://schemas.microsoft.com/office/drawing/2014/main" id="{743D9C93-4116-8E43-D6D4-2310BBE74CF3}"/>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4" name="Title 3">
            <a:extLst>
              <a:ext uri="{FF2B5EF4-FFF2-40B4-BE49-F238E27FC236}">
                <a16:creationId xmlns:a16="http://schemas.microsoft.com/office/drawing/2014/main" id="{7A48D5E3-C134-A893-E4A7-EA9DE35CCD6D}"/>
              </a:ext>
            </a:extLst>
          </p:cNvPr>
          <p:cNvSpPr>
            <a:spLocks noGrp="1"/>
          </p:cNvSpPr>
          <p:nvPr>
            <p:ph type="ctrTitle" hasCustomPrompt="1"/>
          </p:nvPr>
        </p:nvSpPr>
        <p:spPr>
          <a:xfrm>
            <a:off x="616521" y="1122363"/>
            <a:ext cx="4023360" cy="3204134"/>
          </a:xfrm>
        </p:spPr>
        <p:txBody>
          <a:bodyPr anchor="b">
            <a:normAutofit/>
          </a:bodyPr>
          <a:lstStyle>
            <a:lvl1pPr>
              <a:defRPr>
                <a:solidFill>
                  <a:schemeClr val="accent2"/>
                </a:solidFill>
              </a:defRPr>
            </a:lvl1pPr>
          </a:lstStyle>
          <a:p>
            <a:r>
              <a:rPr lang="en-US" sz="4800">
                <a:solidFill>
                  <a:schemeClr val="bg1"/>
                </a:solidFill>
              </a:rPr>
              <a:t>Click to Edit Title</a:t>
            </a:r>
          </a:p>
        </p:txBody>
      </p:sp>
      <p:sp>
        <p:nvSpPr>
          <p:cNvPr id="6" name="Slide Number Placeholder 4">
            <a:extLst>
              <a:ext uri="{FF2B5EF4-FFF2-40B4-BE49-F238E27FC236}">
                <a16:creationId xmlns:a16="http://schemas.microsoft.com/office/drawing/2014/main" id="{396E577F-AB08-958F-7B3F-B2A73CBB0D5D}"/>
              </a:ext>
            </a:extLst>
          </p:cNvPr>
          <p:cNvSpPr txBox="1">
            <a:spLocks/>
          </p:cNvSpPr>
          <p:nvPr userDrawn="1"/>
        </p:nvSpPr>
        <p:spPr>
          <a:xfrm>
            <a:off x="609600" y="6355292"/>
            <a:ext cx="2411186" cy="365125"/>
          </a:xfrm>
          <a:prstGeom prst="rect">
            <a:avLst/>
          </a:prstGeom>
        </p:spPr>
        <p:txBody>
          <a:bodyPr vert="horz" lIns="91440" tIns="45720" rIns="91440" bIns="45720" rtlCol="0" anchor="ctr"/>
          <a:lstStyle>
            <a:defPPr>
              <a:defRPr lang="en-US"/>
            </a:defPPr>
            <a:lvl1pPr marL="0" algn="r" defTabSz="914400" rtl="0" eaLnBrk="1" latinLnBrk="0" hangingPunct="1">
              <a:defRPr sz="75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0">
                <a:solidFill>
                  <a:srgbClr val="92D050"/>
                </a:solidFill>
                <a:latin typeface="Open Sans Light" panose="020B0606030504020204" pitchFamily="34" charset="0"/>
                <a:ea typeface="Open Sans Light" panose="020B0606030504020204" pitchFamily="34" charset="0"/>
                <a:cs typeface="Open Sans Light" panose="020B0606030504020204" pitchFamily="34" charset="0"/>
              </a:rPr>
              <a:t>NAIRR Pilot</a:t>
            </a:r>
          </a:p>
        </p:txBody>
      </p:sp>
    </p:spTree>
    <p:extLst>
      <p:ext uri="{BB962C8B-B14F-4D97-AF65-F5344CB8AC3E}">
        <p14:creationId xmlns:p14="http://schemas.microsoft.com/office/powerpoint/2010/main" val="3602830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TITUS">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176341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hcSlideMaster.Title SlideHeader">
            <a:extLst>
              <a:ext uri="{FF2B5EF4-FFF2-40B4-BE49-F238E27FC236}">
                <a16:creationId xmlns:a16="http://schemas.microsoft.com/office/drawing/2014/main" id="{E217662E-EDDA-5D4A-5097-EF0912CA2207}"/>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Title SlideHeader">
            <a:extLst>
              <a:ext uri="{FF2B5EF4-FFF2-40B4-BE49-F238E27FC236}">
                <a16:creationId xmlns:a16="http://schemas.microsoft.com/office/drawing/2014/main" id="{3BFF5D4E-6B92-2025-9E76-C50D026E50B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081706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hcSlideMaster.Title and ContentHeader">
            <a:extLst>
              <a:ext uri="{FF2B5EF4-FFF2-40B4-BE49-F238E27FC236}">
                <a16:creationId xmlns:a16="http://schemas.microsoft.com/office/drawing/2014/main" id="{7B85A0B8-AAF9-13C2-90BA-5A46CB78F9E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322087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hcSlideMaster.Section HeaderHeader">
            <a:extLst>
              <a:ext uri="{FF2B5EF4-FFF2-40B4-BE49-F238E27FC236}">
                <a16:creationId xmlns:a16="http://schemas.microsoft.com/office/drawing/2014/main" id="{FD7C637C-DFAE-DF30-C168-2D875D0A9F5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76641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ody Slide - 1 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5679584" y="674221"/>
            <a:ext cx="6057364" cy="716698"/>
          </a:xfrm>
        </p:spPr>
        <p:txBody>
          <a:bodyPr anchor="t">
            <a:noAutofit/>
          </a:bodyPr>
          <a:lstStyle>
            <a:lvl1pPr>
              <a:defRPr sz="3200">
                <a:solidFill>
                  <a:schemeClr val="tx2"/>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1" y="659082"/>
            <a:ext cx="5550795" cy="3449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5679584" y="1560773"/>
            <a:ext cx="6057364" cy="465909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Footer Placeholder 5">
            <a:extLst>
              <a:ext uri="{FF2B5EF4-FFF2-40B4-BE49-F238E27FC236}">
                <a16:creationId xmlns:a16="http://schemas.microsoft.com/office/drawing/2014/main" id="{B1BBB6AD-F5E7-2C7D-F208-959FE1C6444F}"/>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2" name="Slide Number Placeholder 6">
            <a:extLst>
              <a:ext uri="{FF2B5EF4-FFF2-40B4-BE49-F238E27FC236}">
                <a16:creationId xmlns:a16="http://schemas.microsoft.com/office/drawing/2014/main" id="{E6658A98-A780-C524-1137-D3BF53A55A60}"/>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8791057C-FA10-F5DE-B4C8-C3931D750C81}"/>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480ED2E1-3D77-48DC-8AFF-0FC8EA98F3DB}" type="datetime1">
              <a:rPr lang="en-US" smtClean="0"/>
              <a:t>7/30/2025</a:t>
            </a:fld>
            <a:endParaRPr lang="en-US" dirty="0"/>
          </a:p>
        </p:txBody>
      </p:sp>
      <p:pic>
        <p:nvPicPr>
          <p:cNvPr id="13" name="Picture 12">
            <a:extLst>
              <a:ext uri="{FF2B5EF4-FFF2-40B4-BE49-F238E27FC236}">
                <a16:creationId xmlns:a16="http://schemas.microsoft.com/office/drawing/2014/main" id="{C1C835BB-5A9A-4887-AD28-9C7DC0F815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6436471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8" name="hcSlideMaster.Two ContentHeader">
            <a:extLst>
              <a:ext uri="{FF2B5EF4-FFF2-40B4-BE49-F238E27FC236}">
                <a16:creationId xmlns:a16="http://schemas.microsoft.com/office/drawing/2014/main" id="{AC3F5C86-EAB2-1839-0454-A688D4AC5CA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410140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
        <p:nvSpPr>
          <p:cNvPr id="10" name="hcSlideMaster.ComparisonHeader">
            <a:extLst>
              <a:ext uri="{FF2B5EF4-FFF2-40B4-BE49-F238E27FC236}">
                <a16:creationId xmlns:a16="http://schemas.microsoft.com/office/drawing/2014/main" id="{3C44DDB6-B79E-1E9F-1132-AFADDA18BF3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788538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
        <p:nvSpPr>
          <p:cNvPr id="6" name="hcSlideMaster.Title OnlyHeader">
            <a:extLst>
              <a:ext uri="{FF2B5EF4-FFF2-40B4-BE49-F238E27FC236}">
                <a16:creationId xmlns:a16="http://schemas.microsoft.com/office/drawing/2014/main" id="{D300E5A6-FBF1-B1A7-798C-85E90C84BCC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373234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
        <p:nvSpPr>
          <p:cNvPr id="5" name="hcSlideMaster.BlankHeader">
            <a:extLst>
              <a:ext uri="{FF2B5EF4-FFF2-40B4-BE49-F238E27FC236}">
                <a16:creationId xmlns:a16="http://schemas.microsoft.com/office/drawing/2014/main" id="{F863F072-C9DD-EF35-8B94-CA0739968E9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075151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8" name="hcSlideMaster.Content with CaptionHeader">
            <a:extLst>
              <a:ext uri="{FF2B5EF4-FFF2-40B4-BE49-F238E27FC236}">
                <a16:creationId xmlns:a16="http://schemas.microsoft.com/office/drawing/2014/main" id="{037FF426-2AFA-88AA-8426-6E75E440E5A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195346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8" name="hcSlideMaster.Picture with CaptionHeader">
            <a:extLst>
              <a:ext uri="{FF2B5EF4-FFF2-40B4-BE49-F238E27FC236}">
                <a16:creationId xmlns:a16="http://schemas.microsoft.com/office/drawing/2014/main" id="{59370A69-D690-D38D-8F20-ED892B9DF2D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106659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hcSlideMaster.Title and Vertical TextHeader">
            <a:extLst>
              <a:ext uri="{FF2B5EF4-FFF2-40B4-BE49-F238E27FC236}">
                <a16:creationId xmlns:a16="http://schemas.microsoft.com/office/drawing/2014/main" id="{9D59C298-F638-0841-FFE3-2A90A5E68F0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148988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hcSlideMaster.Vertical Title and TextHeader">
            <a:extLst>
              <a:ext uri="{FF2B5EF4-FFF2-40B4-BE49-F238E27FC236}">
                <a16:creationId xmlns:a16="http://schemas.microsoft.com/office/drawing/2014/main" id="{7B66E50F-9732-5B8D-6AEC-33DDBDA5FA5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811742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2" name="Picture 1" descr="Network Technology Background">
            <a:extLst>
              <a:ext uri="{FF2B5EF4-FFF2-40B4-BE49-F238E27FC236}">
                <a16:creationId xmlns:a16="http://schemas.microsoft.com/office/drawing/2014/main" id="{315662CB-68F4-E4A3-9E94-059D64F6F7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82143" cy="6858000"/>
          </a:xfrm>
          <a:prstGeom prst="rect">
            <a:avLst/>
          </a:prstGeom>
        </p:spPr>
      </p:pic>
      <p:sp>
        <p:nvSpPr>
          <p:cNvPr id="4" name="hcSlideMaster.Section HeaderHeader">
            <a:extLst>
              <a:ext uri="{FF2B5EF4-FFF2-40B4-BE49-F238E27FC236}">
                <a16:creationId xmlns:a16="http://schemas.microsoft.com/office/drawing/2014/main" id="{D0CBB629-71D0-4975-B7EA-1AB6BA65FECB}"/>
              </a:ext>
            </a:extLst>
          </p:cNvPr>
          <p:cNvSpPr txBox="1"/>
          <p:nvPr userDrawn="1"/>
        </p:nvSpPr>
        <p:spPr>
          <a:xfrm>
            <a:off x="0" y="0"/>
            <a:ext cx="12192000" cy="0"/>
          </a:xfrm>
          <a:prstGeom prst="rect">
            <a:avLst/>
          </a:prstGeom>
          <a:noFill/>
        </p:spPr>
        <p:txBody>
          <a:bodyPr vert="horz" wrap="square" rtlCol="0">
            <a:noAutofit/>
          </a:bodyPr>
          <a:lstStyle/>
          <a:p>
            <a:endParaRPr lang="en-US"/>
          </a:p>
        </p:txBody>
      </p:sp>
      <p:sp>
        <p:nvSpPr>
          <p:cNvPr id="5" name="hcSection HeaderHeader">
            <a:extLst>
              <a:ext uri="{FF2B5EF4-FFF2-40B4-BE49-F238E27FC236}">
                <a16:creationId xmlns:a16="http://schemas.microsoft.com/office/drawing/2014/main" id="{C9F63A2E-CE0A-5CCC-1388-2440194E5DCC}"/>
              </a:ext>
            </a:extLst>
          </p:cNvPr>
          <p:cNvSpPr txBox="1"/>
          <p:nvPr userDrawn="1"/>
        </p:nvSpPr>
        <p:spPr>
          <a:xfrm>
            <a:off x="0" y="0"/>
            <a:ext cx="12192000" cy="0"/>
          </a:xfrm>
          <a:prstGeom prst="rect">
            <a:avLst/>
          </a:prstGeom>
          <a:noFill/>
        </p:spPr>
        <p:txBody>
          <a:bodyPr vert="horz" wrap="square" rtlCol="0">
            <a:noAutofit/>
          </a:bodyPr>
          <a:lstStyle/>
          <a:p>
            <a:endParaRPr lang="en-US"/>
          </a:p>
        </p:txBody>
      </p:sp>
      <p:sp>
        <p:nvSpPr>
          <p:cNvPr id="12" name="Slide Number Placeholder 4">
            <a:extLst>
              <a:ext uri="{FF2B5EF4-FFF2-40B4-BE49-F238E27FC236}">
                <a16:creationId xmlns:a16="http://schemas.microsoft.com/office/drawing/2014/main" id="{743D9C93-4116-8E43-D6D4-2310BBE74CF3}"/>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6" name="Slide Number Placeholder 4">
            <a:extLst>
              <a:ext uri="{FF2B5EF4-FFF2-40B4-BE49-F238E27FC236}">
                <a16:creationId xmlns:a16="http://schemas.microsoft.com/office/drawing/2014/main" id="{396E577F-AB08-958F-7B3F-B2A73CBB0D5D}"/>
              </a:ext>
            </a:extLst>
          </p:cNvPr>
          <p:cNvSpPr txBox="1">
            <a:spLocks/>
          </p:cNvSpPr>
          <p:nvPr userDrawn="1"/>
        </p:nvSpPr>
        <p:spPr>
          <a:xfrm>
            <a:off x="609600" y="6355292"/>
            <a:ext cx="2411186" cy="365125"/>
          </a:xfrm>
          <a:prstGeom prst="rect">
            <a:avLst/>
          </a:prstGeom>
        </p:spPr>
        <p:txBody>
          <a:bodyPr vert="horz" lIns="91440" tIns="45720" rIns="91440" bIns="45720" rtlCol="0" anchor="ctr"/>
          <a:lstStyle>
            <a:defPPr>
              <a:defRPr lang="en-US"/>
            </a:defPPr>
            <a:lvl1pPr marL="0" algn="r" defTabSz="914400" rtl="0" eaLnBrk="1" latinLnBrk="0" hangingPunct="1">
              <a:defRPr sz="75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0">
                <a:solidFill>
                  <a:srgbClr val="92D050"/>
                </a:solidFill>
                <a:latin typeface="Open Sans Light" panose="020B0606030504020204" pitchFamily="34" charset="0"/>
                <a:ea typeface="Open Sans Light" panose="020B0606030504020204" pitchFamily="34" charset="0"/>
                <a:cs typeface="Open Sans Light" panose="020B0606030504020204" pitchFamily="34" charset="0"/>
              </a:rPr>
              <a:t>NAIRR Pilot</a:t>
            </a:r>
          </a:p>
        </p:txBody>
      </p:sp>
      <p:sp>
        <p:nvSpPr>
          <p:cNvPr id="3" name="Text Placeholder 2">
            <a:extLst>
              <a:ext uri="{FF2B5EF4-FFF2-40B4-BE49-F238E27FC236}">
                <a16:creationId xmlns:a16="http://schemas.microsoft.com/office/drawing/2014/main" id="{021517C3-4222-D8D4-6755-39835FE79DF3}"/>
              </a:ext>
            </a:extLst>
          </p:cNvPr>
          <p:cNvSpPr>
            <a:spLocks noGrp="1"/>
          </p:cNvSpPr>
          <p:nvPr>
            <p:ph idx="1"/>
          </p:nvPr>
        </p:nvSpPr>
        <p:spPr>
          <a:xfrm>
            <a:off x="4332513" y="780595"/>
            <a:ext cx="7119257" cy="52609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3">
            <a:extLst>
              <a:ext uri="{FF2B5EF4-FFF2-40B4-BE49-F238E27FC236}">
                <a16:creationId xmlns:a16="http://schemas.microsoft.com/office/drawing/2014/main" id="{E14A5BAA-B01E-4D86-A3E2-D7109A9E49B9}"/>
              </a:ext>
            </a:extLst>
          </p:cNvPr>
          <p:cNvSpPr>
            <a:spLocks noGrp="1"/>
          </p:cNvSpPr>
          <p:nvPr>
            <p:ph type="ctrTitle" hasCustomPrompt="1"/>
          </p:nvPr>
        </p:nvSpPr>
        <p:spPr>
          <a:xfrm>
            <a:off x="389903" y="654277"/>
            <a:ext cx="3302336" cy="3204134"/>
          </a:xfrm>
        </p:spPr>
        <p:txBody>
          <a:bodyPr anchor="b">
            <a:normAutofit/>
          </a:bodyPr>
          <a:lstStyle>
            <a:lvl1pPr>
              <a:defRPr sz="4400">
                <a:solidFill>
                  <a:schemeClr val="accent2"/>
                </a:solidFill>
              </a:defRPr>
            </a:lvl1pPr>
          </a:lstStyle>
          <a:p>
            <a:r>
              <a:rPr lang="en-US" sz="4800">
                <a:solidFill>
                  <a:schemeClr val="bg1"/>
                </a:solidFill>
              </a:rPr>
              <a:t>Click to Edit Title</a:t>
            </a:r>
          </a:p>
        </p:txBody>
      </p:sp>
    </p:spTree>
    <p:extLst>
      <p:ext uri="{BB962C8B-B14F-4D97-AF65-F5344CB8AC3E}">
        <p14:creationId xmlns:p14="http://schemas.microsoft.com/office/powerpoint/2010/main" val="2666387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itle and Bullets@@TITU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975" y="102907"/>
            <a:ext cx="10474900" cy="754343"/>
          </a:xfrm>
        </p:spPr>
        <p:txBody>
          <a:bodyPr anchor="ctr"/>
          <a:lstStyle>
            <a:lvl1pPr algn="l" defTabSz="914400" rtl="0" eaLnBrk="1" latinLnBrk="0" hangingPunct="1">
              <a:lnSpc>
                <a:spcPct val="90000"/>
              </a:lnSpc>
              <a:spcBef>
                <a:spcPct val="0"/>
              </a:spcBef>
              <a:buNone/>
              <a:defRPr lang="en-US" sz="3600" b="0" i="0" kern="1200" dirty="0">
                <a:solidFill>
                  <a:srgbClr val="00569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hasCustomPrompt="1"/>
          </p:nvPr>
        </p:nvSpPr>
        <p:spPr>
          <a:xfrm>
            <a:off x="603250" y="1397000"/>
            <a:ext cx="10699750" cy="4530990"/>
          </a:xfrm>
          <a:prstGeom prst="rect">
            <a:avLst/>
          </a:prstGeom>
        </p:spPr>
        <p:txBody>
          <a:bodyPr/>
          <a:lstStyle>
            <a:lvl1pPr>
              <a:spcAft>
                <a:spcPts val="0"/>
              </a:spcAft>
              <a:defRPr>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533393" indent="-342900">
              <a:spcAft>
                <a:spcPts val="0"/>
              </a:spcAft>
              <a:buFont typeface="Arial" panose="020B0604020202020204" pitchFamily="34" charset="0"/>
              <a:buChar char="•"/>
              <a:defRPr>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723885" indent="-342900">
              <a:spcAft>
                <a:spcPts val="0"/>
              </a:spcAft>
              <a:buFont typeface="Arial" panose="020B0604020202020204" pitchFamily="34" charset="0"/>
              <a:buChar char="•"/>
              <a:defRPr>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914378" indent="-342900">
              <a:spcAft>
                <a:spcPts val="0"/>
              </a:spcAft>
              <a:buFont typeface="Arial" panose="020B0604020202020204" pitchFamily="34" charset="0"/>
              <a:buChar char="•"/>
              <a:defRPr>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104870" indent="-342900">
              <a:spcAft>
                <a:spcPts val="0"/>
              </a:spcAft>
              <a:buFont typeface="Arial" panose="020B0604020202020204" pitchFamily="34" charset="0"/>
              <a:buChar char="•"/>
              <a:defRPr>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0908"/>
            <a:ext cx="1123183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a:off x="1392226" y="-108858"/>
            <a:ext cx="0" cy="0"/>
          </a:xfrm>
          <a:prstGeom prst="rect">
            <a:avLst/>
          </a:prstGeom>
          <a:noFill/>
        </p:spPr>
        <p:txBody>
          <a:bodyPr wrap="none" rtlCol="0">
            <a:noAutofit/>
          </a:bodyPr>
          <a:lstStyle/>
          <a:p>
            <a:endParaRPr lang="en-US" sz="1500"/>
          </a:p>
        </p:txBody>
      </p:sp>
      <p:pic>
        <p:nvPicPr>
          <p:cNvPr id="8" name="Picture 7" descr="Network Technology Background">
            <a:extLst>
              <a:ext uri="{FF2B5EF4-FFF2-40B4-BE49-F238E27FC236}">
                <a16:creationId xmlns:a16="http://schemas.microsoft.com/office/drawing/2014/main" id="{F98F6079-FCE6-F009-2D46-C0E9250657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236" y="6269248"/>
            <a:ext cx="12275127" cy="606563"/>
          </a:xfrm>
          <a:prstGeom prst="rect">
            <a:avLst/>
          </a:prstGeom>
        </p:spPr>
      </p:pic>
      <p:sp>
        <p:nvSpPr>
          <p:cNvPr id="4" name="Slide Number Placeholder 4">
            <a:extLst>
              <a:ext uri="{FF2B5EF4-FFF2-40B4-BE49-F238E27FC236}">
                <a16:creationId xmlns:a16="http://schemas.microsoft.com/office/drawing/2014/main" id="{749CA3E5-D65D-C680-9164-18FAA3AFBDD2}"/>
              </a:ext>
            </a:extLst>
          </p:cNvPr>
          <p:cNvSpPr txBox="1">
            <a:spLocks/>
          </p:cNvSpPr>
          <p:nvPr userDrawn="1"/>
        </p:nvSpPr>
        <p:spPr>
          <a:xfrm>
            <a:off x="445975" y="6389968"/>
            <a:ext cx="2411186" cy="365125"/>
          </a:xfrm>
          <a:prstGeom prst="rect">
            <a:avLst/>
          </a:prstGeom>
        </p:spPr>
        <p:txBody>
          <a:bodyPr vert="horz" lIns="91440" tIns="45720" rIns="91440" bIns="45720" rtlCol="0" anchor="ctr"/>
          <a:lstStyle>
            <a:defPPr>
              <a:defRPr lang="en-US"/>
            </a:defPPr>
            <a:lvl1pPr marL="0" algn="r" defTabSz="914400" rtl="0" eaLnBrk="1" latinLnBrk="0" hangingPunct="1">
              <a:defRPr sz="75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0">
                <a:solidFill>
                  <a:srgbClr val="92D050"/>
                </a:solidFill>
                <a:latin typeface="Open Sans Light" panose="020B0606030504020204" pitchFamily="34" charset="0"/>
                <a:ea typeface="Open Sans Light" panose="020B0606030504020204" pitchFamily="34" charset="0"/>
                <a:cs typeface="Open Sans Light" panose="020B0606030504020204" pitchFamily="34" charset="0"/>
              </a:rPr>
              <a:t>NAIRR Pilot</a:t>
            </a:r>
          </a:p>
        </p:txBody>
      </p:sp>
    </p:spTree>
    <p:extLst>
      <p:ext uri="{BB962C8B-B14F-4D97-AF65-F5344CB8AC3E}">
        <p14:creationId xmlns:p14="http://schemas.microsoft.com/office/powerpoint/2010/main" val="3104972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50" Type="http://schemas.openxmlformats.org/officeDocument/2006/relationships/slideLayout" Target="../slideLayouts/slideLayout76.xml"/><Relationship Id="rId55" Type="http://schemas.openxmlformats.org/officeDocument/2006/relationships/slideLayout" Target="../slideLayouts/slideLayout81.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9" Type="http://schemas.openxmlformats.org/officeDocument/2006/relationships/slideLayout" Target="../slideLayouts/slideLayout55.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53" Type="http://schemas.openxmlformats.org/officeDocument/2006/relationships/slideLayout" Target="../slideLayouts/slideLayout79.xml"/><Relationship Id="rId58" Type="http://schemas.openxmlformats.org/officeDocument/2006/relationships/slideLayout" Target="../slideLayouts/slideLayout84.xml"/><Relationship Id="rId5" Type="http://schemas.openxmlformats.org/officeDocument/2006/relationships/slideLayout" Target="../slideLayouts/slideLayout31.xml"/><Relationship Id="rId61" Type="http://schemas.openxmlformats.org/officeDocument/2006/relationships/image" Target="../media/image7.png"/><Relationship Id="rId19" Type="http://schemas.openxmlformats.org/officeDocument/2006/relationships/slideLayout" Target="../slideLayouts/slideLayout4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56" Type="http://schemas.openxmlformats.org/officeDocument/2006/relationships/slideLayout" Target="../slideLayouts/slideLayout82.xml"/><Relationship Id="rId8" Type="http://schemas.openxmlformats.org/officeDocument/2006/relationships/slideLayout" Target="../slideLayouts/slideLayout34.xml"/><Relationship Id="rId51" Type="http://schemas.openxmlformats.org/officeDocument/2006/relationships/slideLayout" Target="../slideLayouts/slideLayout77.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59" Type="http://schemas.openxmlformats.org/officeDocument/2006/relationships/slideLayout" Target="../slideLayouts/slideLayout85.xml"/><Relationship Id="rId20" Type="http://schemas.openxmlformats.org/officeDocument/2006/relationships/slideLayout" Target="../slideLayouts/slideLayout46.xml"/><Relationship Id="rId41" Type="http://schemas.openxmlformats.org/officeDocument/2006/relationships/slideLayout" Target="../slideLayouts/slideLayout67.xml"/><Relationship Id="rId54" Type="http://schemas.openxmlformats.org/officeDocument/2006/relationships/slideLayout" Target="../slideLayouts/slideLayout80.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slideLayout" Target="../slideLayouts/slideLayout75.xml"/><Relationship Id="rId57" Type="http://schemas.openxmlformats.org/officeDocument/2006/relationships/slideLayout" Target="../slideLayouts/slideLayout83.xml"/><Relationship Id="rId10" Type="http://schemas.openxmlformats.org/officeDocument/2006/relationships/slideLayout" Target="../slideLayouts/slideLayout36.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52" Type="http://schemas.openxmlformats.org/officeDocument/2006/relationships/slideLayout" Target="../slideLayouts/slideLayout78.xml"/><Relationship Id="rId6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theme" Target="../theme/theme4.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10" Type="http://schemas.openxmlformats.org/officeDocument/2006/relationships/theme" Target="../theme/theme5.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D8159-AD9B-885B-18F2-9B7C42B96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315885B-F131-1373-A6B2-E992A159B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FEC86D55-AA86-4418-BC5F-C51768C252B9}"/>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753F9866-9D6A-4E48-8AAE-F0F10B4380FA}" type="slidenum">
              <a:rPr lang="en-US" smtClean="0"/>
              <a:pPr/>
              <a:t>‹#›</a:t>
            </a:fld>
            <a:endParaRPr lang="en-US" dirty="0"/>
          </a:p>
        </p:txBody>
      </p:sp>
    </p:spTree>
    <p:extLst>
      <p:ext uri="{BB962C8B-B14F-4D97-AF65-F5344CB8AC3E}">
        <p14:creationId xmlns:p14="http://schemas.microsoft.com/office/powerpoint/2010/main" val="287614414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50" r:id="rId15"/>
  </p:sldLayoutIdLst>
  <p:hf hdr="0"/>
  <p:txStyles>
    <p:title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696DF0-4C72-4956-A951-148F8DC991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D9A6B4-D3D8-8ABD-E107-A0E3DDA817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283A3D-2396-DEB8-A5E6-C70A2F63F1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C050E3-D601-49CE-8255-B9797D5966C1}" type="datetimeFigureOut">
              <a:rPr lang="en-US" smtClean="0"/>
              <a:t>7/30/2025</a:t>
            </a:fld>
            <a:endParaRPr lang="en-US"/>
          </a:p>
        </p:txBody>
      </p:sp>
      <p:sp>
        <p:nvSpPr>
          <p:cNvPr id="5" name="Footer Placeholder 4">
            <a:extLst>
              <a:ext uri="{FF2B5EF4-FFF2-40B4-BE49-F238E27FC236}">
                <a16:creationId xmlns:a16="http://schemas.microsoft.com/office/drawing/2014/main" id="{A098C1ED-0D9B-8B0A-8BD5-7C9D5ECDB9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DE03A66-FD27-77C9-67B6-6D35C1B5AD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52329B-6627-4384-A737-20F8D3AF2229}" type="slidenum">
              <a:rPr lang="en-US" smtClean="0"/>
              <a:t>‹#›</a:t>
            </a:fld>
            <a:endParaRPr lang="en-US"/>
          </a:p>
        </p:txBody>
      </p:sp>
    </p:spTree>
    <p:extLst>
      <p:ext uri="{BB962C8B-B14F-4D97-AF65-F5344CB8AC3E}">
        <p14:creationId xmlns:p14="http://schemas.microsoft.com/office/powerpoint/2010/main" val="15427668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night, dark, computer&#10;&#10;Description automatically generated">
            <a:extLst>
              <a:ext uri="{FF2B5EF4-FFF2-40B4-BE49-F238E27FC236}">
                <a16:creationId xmlns:a16="http://schemas.microsoft.com/office/drawing/2014/main" id="{073C6F29-B9B8-494A-96B7-1757321840B6}"/>
              </a:ext>
            </a:extLst>
          </p:cNvPr>
          <p:cNvPicPr>
            <a:picLocks noChangeAspect="1"/>
          </p:cNvPicPr>
          <p:nvPr userDrawn="1"/>
        </p:nvPicPr>
        <p:blipFill rotWithShape="1">
          <a:blip r:embed="rId61" cstate="screen">
            <a:extLst>
              <a:ext uri="{28A0092B-C50C-407E-A947-70E740481C1C}">
                <a14:useLocalDpi xmlns:a14="http://schemas.microsoft.com/office/drawing/2010/main"/>
              </a:ext>
            </a:extLst>
          </a:blip>
          <a:srcRect l="-662"/>
          <a:stretch/>
        </p:blipFill>
        <p:spPr>
          <a:xfrm>
            <a:off x="-130629" y="-1"/>
            <a:ext cx="12321431" cy="6858001"/>
          </a:xfrm>
          <a:prstGeom prst="rect">
            <a:avLst/>
          </a:prstGeom>
        </p:spPr>
      </p:pic>
      <p:sp>
        <p:nvSpPr>
          <p:cNvPr id="2" name="Title Placeholder 1"/>
          <p:cNvSpPr>
            <a:spLocks noGrp="1"/>
          </p:cNvSpPr>
          <p:nvPr>
            <p:ph type="title"/>
          </p:nvPr>
        </p:nvSpPr>
        <p:spPr>
          <a:xfrm>
            <a:off x="438150" y="12498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BDE9AA3D-8D0D-4FE8-AB7E-FA2B4BCBABE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7771195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 id="2147483762" r:id="rId51"/>
    <p:sldLayoutId id="2147483763" r:id="rId52"/>
    <p:sldLayoutId id="2147483764" r:id="rId53"/>
    <p:sldLayoutId id="2147483765" r:id="rId54"/>
    <p:sldLayoutId id="2147483766" r:id="rId55"/>
    <p:sldLayoutId id="2147483767" r:id="rId56"/>
    <p:sldLayoutId id="2147483768" r:id="rId57"/>
    <p:sldLayoutId id="2147483769" r:id="rId58"/>
    <p:sldLayoutId id="2147483770" r:id="rId59"/>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38774165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7"/>
            <a:ext cx="9112800" cy="13256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rgbClr val="434343"/>
              </a:buClr>
              <a:buSzPts val="2700"/>
              <a:buNone/>
              <a:defRPr sz="2700" b="1" i="0" u="none" strike="noStrike" cap="none">
                <a:solidFill>
                  <a:srgbClr val="434343"/>
                </a:solidFil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marR="0" lvl="0" indent="-361950" algn="l">
              <a:lnSpc>
                <a:spcPct val="90000"/>
              </a:lnSpc>
              <a:spcBef>
                <a:spcPts val="800"/>
              </a:spcBef>
              <a:spcAft>
                <a:spcPts val="0"/>
              </a:spcAft>
              <a:buClr>
                <a:srgbClr val="434343"/>
              </a:buClr>
              <a:buSzPts val="2100"/>
              <a:buChar char="•"/>
              <a:defRPr sz="2100" i="0" u="none" strike="noStrike" cap="none">
                <a:solidFill>
                  <a:srgbClr val="434343"/>
                </a:solidFill>
              </a:defRPr>
            </a:lvl1pPr>
            <a:lvl2pPr marL="914400" marR="0" lvl="1" indent="-342900" algn="l">
              <a:lnSpc>
                <a:spcPct val="90000"/>
              </a:lnSpc>
              <a:spcBef>
                <a:spcPts val="400"/>
              </a:spcBef>
              <a:spcAft>
                <a:spcPts val="0"/>
              </a:spcAft>
              <a:buClr>
                <a:srgbClr val="434343"/>
              </a:buClr>
              <a:buSzPts val="1800"/>
              <a:buChar char="•"/>
              <a:defRPr sz="1800" i="0" u="none" strike="noStrike" cap="none">
                <a:solidFill>
                  <a:srgbClr val="434343"/>
                </a:solidFill>
              </a:defRPr>
            </a:lvl2pPr>
            <a:lvl3pPr marL="1371600" marR="0" lvl="2" indent="-323850" algn="l">
              <a:lnSpc>
                <a:spcPct val="90000"/>
              </a:lnSpc>
              <a:spcBef>
                <a:spcPts val="400"/>
              </a:spcBef>
              <a:spcAft>
                <a:spcPts val="0"/>
              </a:spcAft>
              <a:buClr>
                <a:srgbClr val="434343"/>
              </a:buClr>
              <a:buSzPts val="1500"/>
              <a:buChar char="•"/>
              <a:defRPr sz="1500" i="0" u="none" strike="noStrike" cap="none">
                <a:solidFill>
                  <a:srgbClr val="434343"/>
                </a:solidFill>
              </a:defRPr>
            </a:lvl3pPr>
            <a:lvl4pPr marL="1828800" marR="0" lvl="3" indent="-317500" algn="l">
              <a:lnSpc>
                <a:spcPct val="90000"/>
              </a:lnSpc>
              <a:spcBef>
                <a:spcPts val="400"/>
              </a:spcBef>
              <a:spcAft>
                <a:spcPts val="0"/>
              </a:spcAft>
              <a:buClr>
                <a:srgbClr val="434343"/>
              </a:buClr>
              <a:buSzPts val="1400"/>
              <a:buChar char="•"/>
              <a:defRPr sz="1400" i="0" u="none" strike="noStrike" cap="none">
                <a:solidFill>
                  <a:srgbClr val="434343"/>
                </a:solidFill>
              </a:defRPr>
            </a:lvl4pPr>
            <a:lvl5pPr marL="2286000" marR="0" lvl="4" indent="-317500" algn="l">
              <a:lnSpc>
                <a:spcPct val="90000"/>
              </a:lnSpc>
              <a:spcBef>
                <a:spcPts val="400"/>
              </a:spcBef>
              <a:spcAft>
                <a:spcPts val="0"/>
              </a:spcAft>
              <a:buClr>
                <a:srgbClr val="434343"/>
              </a:buClr>
              <a:buSzPts val="1400"/>
              <a:buChar char="•"/>
              <a:defRPr sz="1400" i="0" u="none" strike="noStrike" cap="none">
                <a:solidFill>
                  <a:srgbClr val="434343"/>
                </a:solidFill>
              </a:defRPr>
            </a:lvl5pPr>
            <a:lvl6pPr marL="2743200" marR="0" lvl="5" indent="-317500" algn="l">
              <a:lnSpc>
                <a:spcPct val="90000"/>
              </a:lnSpc>
              <a:spcBef>
                <a:spcPts val="400"/>
              </a:spcBef>
              <a:spcAft>
                <a:spcPts val="0"/>
              </a:spcAft>
              <a:buClr>
                <a:srgbClr val="434343"/>
              </a:buClr>
              <a:buSzPts val="1400"/>
              <a:buChar char="•"/>
              <a:defRPr sz="1400" i="0" u="none" strike="noStrike" cap="none">
                <a:solidFill>
                  <a:srgbClr val="434343"/>
                </a:solidFill>
              </a:defRPr>
            </a:lvl6pPr>
            <a:lvl7pPr marL="3200400" marR="0" lvl="6" indent="-317500" algn="l">
              <a:lnSpc>
                <a:spcPct val="90000"/>
              </a:lnSpc>
              <a:spcBef>
                <a:spcPts val="400"/>
              </a:spcBef>
              <a:spcAft>
                <a:spcPts val="0"/>
              </a:spcAft>
              <a:buClr>
                <a:srgbClr val="434343"/>
              </a:buClr>
              <a:buSzPts val="1400"/>
              <a:buChar char="•"/>
              <a:defRPr sz="1400" i="0" u="none" strike="noStrike" cap="none">
                <a:solidFill>
                  <a:srgbClr val="434343"/>
                </a:solidFill>
              </a:defRPr>
            </a:lvl7pPr>
            <a:lvl8pPr marL="3657600" marR="0" lvl="7" indent="-317500" algn="l">
              <a:lnSpc>
                <a:spcPct val="90000"/>
              </a:lnSpc>
              <a:spcBef>
                <a:spcPts val="400"/>
              </a:spcBef>
              <a:spcAft>
                <a:spcPts val="0"/>
              </a:spcAft>
              <a:buClr>
                <a:srgbClr val="434343"/>
              </a:buClr>
              <a:buSzPts val="1400"/>
              <a:buChar char="•"/>
              <a:defRPr sz="1400" i="0" u="none" strike="noStrike" cap="none">
                <a:solidFill>
                  <a:srgbClr val="434343"/>
                </a:solidFill>
              </a:defRPr>
            </a:lvl8pPr>
            <a:lvl9pPr marL="4114800" marR="0" lvl="8" indent="-317500" algn="l">
              <a:lnSpc>
                <a:spcPct val="90000"/>
              </a:lnSpc>
              <a:spcBef>
                <a:spcPts val="400"/>
              </a:spcBef>
              <a:spcAft>
                <a:spcPts val="0"/>
              </a:spcAft>
              <a:buClr>
                <a:srgbClr val="434343"/>
              </a:buClr>
              <a:buSzPts val="1400"/>
              <a:buChar char="•"/>
              <a:defRPr sz="1400" i="0" u="none" strike="noStrike" cap="none">
                <a:solidFill>
                  <a:srgbClr val="434343"/>
                </a:solidFill>
              </a:defRPr>
            </a:lvl9pPr>
          </a:lstStyle>
          <a:p>
            <a:endParaRPr/>
          </a:p>
        </p:txBody>
      </p:sp>
      <p:sp>
        <p:nvSpPr>
          <p:cNvPr id="53" name="Google Shape;53;p13"/>
          <p:cNvSpPr txBox="1">
            <a:spLocks noGrp="1"/>
          </p:cNvSpPr>
          <p:nvPr>
            <p:ph type="sldNum" idx="12"/>
          </p:nvPr>
        </p:nvSpPr>
        <p:spPr>
          <a:xfrm>
            <a:off x="5730212" y="6176835"/>
            <a:ext cx="731600" cy="524800"/>
          </a:xfrm>
          <a:prstGeom prst="rect">
            <a:avLst/>
          </a:prstGeom>
          <a:noFill/>
          <a:ln>
            <a:noFill/>
          </a:ln>
        </p:spPr>
        <p:txBody>
          <a:bodyPr spcFirstLastPara="1" wrap="square" lIns="91425" tIns="91425" rIns="91425" bIns="91425" anchor="t" anchorCtr="0">
            <a:noAutofit/>
          </a:bodyPr>
          <a:lstStyle>
            <a:lvl1pPr lvl="0" algn="ctr">
              <a:buNone/>
              <a:defRPr sz="1600">
                <a:solidFill>
                  <a:srgbClr val="434343"/>
                </a:solidFill>
              </a:defRPr>
            </a:lvl1pPr>
            <a:lvl2pPr lvl="1" algn="ctr">
              <a:buNone/>
              <a:defRPr sz="1600">
                <a:solidFill>
                  <a:srgbClr val="434343"/>
                </a:solidFill>
              </a:defRPr>
            </a:lvl2pPr>
            <a:lvl3pPr lvl="2" algn="ctr">
              <a:buNone/>
              <a:defRPr sz="1600">
                <a:solidFill>
                  <a:srgbClr val="434343"/>
                </a:solidFill>
              </a:defRPr>
            </a:lvl3pPr>
            <a:lvl4pPr lvl="3" algn="ctr">
              <a:buNone/>
              <a:defRPr sz="1600">
                <a:solidFill>
                  <a:srgbClr val="434343"/>
                </a:solidFill>
              </a:defRPr>
            </a:lvl4pPr>
            <a:lvl5pPr lvl="4" algn="ctr">
              <a:buNone/>
              <a:defRPr sz="1600">
                <a:solidFill>
                  <a:srgbClr val="434343"/>
                </a:solidFill>
              </a:defRPr>
            </a:lvl5pPr>
            <a:lvl6pPr lvl="5" algn="ctr">
              <a:buNone/>
              <a:defRPr sz="1600">
                <a:solidFill>
                  <a:srgbClr val="434343"/>
                </a:solidFill>
              </a:defRPr>
            </a:lvl6pPr>
            <a:lvl7pPr lvl="6" algn="ctr">
              <a:buNone/>
              <a:defRPr sz="1600">
                <a:solidFill>
                  <a:srgbClr val="434343"/>
                </a:solidFill>
              </a:defRPr>
            </a:lvl7pPr>
            <a:lvl8pPr lvl="7" algn="ctr">
              <a:buNone/>
              <a:defRPr sz="1600">
                <a:solidFill>
                  <a:srgbClr val="434343"/>
                </a:solidFill>
              </a:defRPr>
            </a:lvl8pPr>
            <a:lvl9pPr lvl="8" algn="ctr">
              <a:buNone/>
              <a:defRPr sz="1600">
                <a:solidFill>
                  <a:srgbClr val="434343"/>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24861337"/>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docs.house.gov/meetings/AP/AP10/20250507/118188/HHRG-119-AP10-TTF-WrightC-20250507.pdf" TargetMode="Externa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docs.house.gov/meetings/AP/AP10/20250507/118188/HHRG-119-AP10-TTF-WrightC-20250507.pdf" TargetMode="Externa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hyperlink" Target="https://www.congress.gov/bill/119th-congress/house-bill/1"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whitehouse.gov/articles/2025/07/white-house-unveils-americas-ai-action-plan/"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science.osti.gov/ascr/ascac/Meetings/202501"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chrome-extension://ehttps:/www.nitrd.gov/pubs/Big-Data-Strategic-Plan-2024.pdf"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bidenwhitehouse.archives.gov/wp-content/uploads/2021/10/NSTC-NSO-RDI-_REV_FINAL-10-2021.pdf"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atascience.nih.gov/nih-strategic-plan-data-science" TargetMode="Externa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mailto:biven@jlab.org" TargetMode="External"/><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8.jp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hyperlink" Target="https://www.ncpi-acc.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hyperlink" Target="https://www.ncpi-acc.org/files/workshops/2021_Oct/2021-10-05_NCPI_Workshop.pdf" TargetMode="Externa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hyperlink" Target="https://www.ncpi-acc.org/about" TargetMode="External"/><Relationship Id="rId2" Type="http://schemas.openxmlformats.org/officeDocument/2006/relationships/image" Target="../media/image57.png"/><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svg"/><Relationship Id="rId2" Type="http://schemas.openxmlformats.org/officeDocument/2006/relationships/notesSlide" Target="../notesSlides/notesSlide8.xml"/><Relationship Id="rId1" Type="http://schemas.openxmlformats.org/officeDocument/2006/relationships/slideLayout" Target="../slideLayouts/slideLayout9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hyperlink" Target="https://nairrpilot.org/"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5.jpeg"/><Relationship Id="rId1" Type="http://schemas.openxmlformats.org/officeDocument/2006/relationships/slideLayout" Target="../slideLayouts/slideLayout99.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hyperlink" Target="https://science.osti.gov/-/media/ascr/ascac/pdf/reports/2024/FinalReport_May_2024_2370379.pdf"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jpeg"/><Relationship Id="rId18" Type="http://schemas.openxmlformats.org/officeDocument/2006/relationships/image" Target="../media/image93.jpeg"/><Relationship Id="rId26" Type="http://schemas.openxmlformats.org/officeDocument/2006/relationships/image" Target="../media/image101.jpeg"/><Relationship Id="rId3" Type="http://schemas.openxmlformats.org/officeDocument/2006/relationships/image" Target="../media/image78.png"/><Relationship Id="rId21" Type="http://schemas.openxmlformats.org/officeDocument/2006/relationships/image" Target="../media/image96.jpeg"/><Relationship Id="rId7" Type="http://schemas.openxmlformats.org/officeDocument/2006/relationships/image" Target="../media/image82.png"/><Relationship Id="rId12" Type="http://schemas.openxmlformats.org/officeDocument/2006/relationships/image" Target="../media/image87.jpeg"/><Relationship Id="rId17" Type="http://schemas.openxmlformats.org/officeDocument/2006/relationships/image" Target="../media/image92.jpeg"/><Relationship Id="rId25" Type="http://schemas.openxmlformats.org/officeDocument/2006/relationships/image" Target="../media/image100.jpeg"/><Relationship Id="rId2" Type="http://schemas.openxmlformats.org/officeDocument/2006/relationships/notesSlide" Target="../notesSlides/notesSlide11.xml"/><Relationship Id="rId16" Type="http://schemas.openxmlformats.org/officeDocument/2006/relationships/image" Target="../media/image91.jpeg"/><Relationship Id="rId20" Type="http://schemas.openxmlformats.org/officeDocument/2006/relationships/image" Target="../media/image95.jpeg"/><Relationship Id="rId29" Type="http://schemas.openxmlformats.org/officeDocument/2006/relationships/image" Target="../media/image104.jpeg"/><Relationship Id="rId1" Type="http://schemas.openxmlformats.org/officeDocument/2006/relationships/slideLayout" Target="../slideLayouts/slideLayout110.xml"/><Relationship Id="rId6" Type="http://schemas.openxmlformats.org/officeDocument/2006/relationships/image" Target="../media/image81.png"/><Relationship Id="rId11" Type="http://schemas.openxmlformats.org/officeDocument/2006/relationships/image" Target="../media/image86.jpeg"/><Relationship Id="rId24" Type="http://schemas.openxmlformats.org/officeDocument/2006/relationships/image" Target="../media/image99.jpeg"/><Relationship Id="rId32" Type="http://schemas.openxmlformats.org/officeDocument/2006/relationships/image" Target="../media/image107.png"/><Relationship Id="rId5" Type="http://schemas.openxmlformats.org/officeDocument/2006/relationships/image" Target="../media/image80.png"/><Relationship Id="rId15" Type="http://schemas.openxmlformats.org/officeDocument/2006/relationships/image" Target="../media/image90.jpeg"/><Relationship Id="rId23" Type="http://schemas.openxmlformats.org/officeDocument/2006/relationships/image" Target="../media/image98.jpeg"/><Relationship Id="rId28" Type="http://schemas.openxmlformats.org/officeDocument/2006/relationships/image" Target="../media/image103.jpeg"/><Relationship Id="rId10" Type="http://schemas.openxmlformats.org/officeDocument/2006/relationships/image" Target="../media/image85.jpeg"/><Relationship Id="rId19" Type="http://schemas.openxmlformats.org/officeDocument/2006/relationships/image" Target="../media/image94.jpeg"/><Relationship Id="rId31" Type="http://schemas.openxmlformats.org/officeDocument/2006/relationships/image" Target="../media/image106.jpeg"/><Relationship Id="rId4" Type="http://schemas.openxmlformats.org/officeDocument/2006/relationships/image" Target="../media/image79.png"/><Relationship Id="rId9" Type="http://schemas.openxmlformats.org/officeDocument/2006/relationships/image" Target="../media/image84.jpeg"/><Relationship Id="rId14" Type="http://schemas.openxmlformats.org/officeDocument/2006/relationships/image" Target="../media/image89.jpeg"/><Relationship Id="rId22" Type="http://schemas.openxmlformats.org/officeDocument/2006/relationships/image" Target="../media/image97.jpeg"/><Relationship Id="rId27" Type="http://schemas.openxmlformats.org/officeDocument/2006/relationships/image" Target="../media/image102.jpeg"/><Relationship Id="rId30" Type="http://schemas.openxmlformats.org/officeDocument/2006/relationships/image" Target="../media/image105.jpeg"/></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jlab.org/" TargetMode="External"/><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hyperlink" Target="https://www.hpdf.science/" TargetMode="External"/><Relationship Id="rId4" Type="http://schemas.openxmlformats.org/officeDocument/2006/relationships/hyperlink" Target="https://science.osti.gov/np/Facilities/User-Facilities/CEBAF"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4.xml"/></Relationships>
</file>

<file path=ppt/slides/_rels/slide36.xml.rels><?xml version="1.0" encoding="UTF-8" standalone="yes"?>
<Relationships xmlns="http://schemas.openxmlformats.org/package/2006/relationships"><Relationship Id="rId3" Type="http://schemas.openxmlformats.org/officeDocument/2006/relationships/hyperlink" Target="https://www.hpdf.science/" TargetMode="External"/><Relationship Id="rId2" Type="http://schemas.openxmlformats.org/officeDocument/2006/relationships/image" Target="../media/image113.png"/><Relationship Id="rId1" Type="http://schemas.openxmlformats.org/officeDocument/2006/relationships/slideLayout" Target="../slideLayouts/slideLayout10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projects.tib.eu/pid-service/en/persistent-identifiers/persistent-identifiers-pid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datascience.nih.gov/artificial-intelligence/initiatives/ethicalframework2024" TargetMode="Externa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48.xml.rels><?xml version="1.0" encoding="UTF-8" standalone="yes"?>
<Relationships xmlns="http://schemas.openxmlformats.org/package/2006/relationships"><Relationship Id="rId3" Type="http://schemas.openxmlformats.org/officeDocument/2006/relationships/hyperlink" Target="chrome-extension://efaidnhttps:/www.nitrd.gov/pubs/NITRD-BDIWG-Workshop-FSDRs-2022.pdf"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academicdatascience.org/get-involved/projects-working-groups/data-science-taxonomy/" TargetMode="Externa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jlab.org/" TargetMode="External"/><Relationship Id="rId2" Type="http://schemas.openxmlformats.org/officeDocument/2006/relationships/hyperlink" Target="mailto:biven@jlab.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heinrich.senate.gov/ASAP"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whitehouse.gov/briefings-statements/2025/05/remarks-by-director-kratsios-at-the-national-academy-of-sciences/"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EA7DB-3F1E-16DB-D339-74EC055F0326}"/>
            </a:ext>
          </a:extLst>
        </p:cNvPr>
        <p:cNvGrpSpPr/>
        <p:nvPr/>
      </p:nvGrpSpPr>
      <p:grpSpPr>
        <a:xfrm>
          <a:off x="0" y="0"/>
          <a:ext cx="0" cy="0"/>
          <a:chOff x="0" y="0"/>
          <a:chExt cx="0" cy="0"/>
        </a:xfrm>
      </p:grpSpPr>
      <p:pic>
        <p:nvPicPr>
          <p:cNvPr id="35" name="Picture Placeholder 34">
            <a:extLst>
              <a:ext uri="{FF2B5EF4-FFF2-40B4-BE49-F238E27FC236}">
                <a16:creationId xmlns:a16="http://schemas.microsoft.com/office/drawing/2014/main" id="{33ADB1E3-E7CB-758A-62F6-3B7D633F3B34}"/>
              </a:ext>
            </a:extLst>
          </p:cNvPr>
          <p:cNvPicPr>
            <a:picLocks noGrp="1" noChangeAspect="1"/>
          </p:cNvPicPr>
          <p:nvPr>
            <p:ph type="pic" sz="quarter" idx="12"/>
          </p:nvPr>
        </p:nvPicPr>
        <p:blipFill>
          <a:blip r:embed="rId3"/>
          <a:srcRect/>
          <a:stretch/>
        </p:blipFill>
        <p:spPr/>
      </p:pic>
      <p:pic>
        <p:nvPicPr>
          <p:cNvPr id="13" name="Picture 12">
            <a:extLst>
              <a:ext uri="{FF2B5EF4-FFF2-40B4-BE49-F238E27FC236}">
                <a16:creationId xmlns:a16="http://schemas.microsoft.com/office/drawing/2014/main" id="{2F36E598-619F-353B-7527-06007DC4B64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8663938" cy="6860010"/>
          </a:xfrm>
          <a:prstGeom prst="rect">
            <a:avLst/>
          </a:prstGeom>
        </p:spPr>
      </p:pic>
      <p:sp>
        <p:nvSpPr>
          <p:cNvPr id="2" name="Title 1">
            <a:extLst>
              <a:ext uri="{FF2B5EF4-FFF2-40B4-BE49-F238E27FC236}">
                <a16:creationId xmlns:a16="http://schemas.microsoft.com/office/drawing/2014/main" id="{1670F662-A54A-1BA7-C240-77D18E499DAA}"/>
              </a:ext>
            </a:extLst>
          </p:cNvPr>
          <p:cNvSpPr>
            <a:spLocks noGrp="1"/>
          </p:cNvSpPr>
          <p:nvPr>
            <p:ph type="ctrTitle"/>
          </p:nvPr>
        </p:nvSpPr>
        <p:spPr>
          <a:xfrm>
            <a:off x="331417" y="2125014"/>
            <a:ext cx="6323908" cy="919032"/>
          </a:xfrm>
        </p:spPr>
        <p:txBody>
          <a:bodyPr>
            <a:noAutofit/>
          </a:bodyPr>
          <a:lstStyle/>
          <a:p>
            <a:r>
              <a:rPr lang="en-US" sz="4000" dirty="0"/>
              <a:t>Trends, requirements, and research challenges for data management</a:t>
            </a:r>
          </a:p>
        </p:txBody>
      </p:sp>
      <p:sp>
        <p:nvSpPr>
          <p:cNvPr id="3" name="Subtitle 2">
            <a:extLst>
              <a:ext uri="{FF2B5EF4-FFF2-40B4-BE49-F238E27FC236}">
                <a16:creationId xmlns:a16="http://schemas.microsoft.com/office/drawing/2014/main" id="{E3D37D6A-4AB6-DC1F-AACF-CC89E6A98A84}"/>
              </a:ext>
            </a:extLst>
          </p:cNvPr>
          <p:cNvSpPr>
            <a:spLocks noGrp="1"/>
          </p:cNvSpPr>
          <p:nvPr>
            <p:ph type="subTitle" idx="1"/>
          </p:nvPr>
        </p:nvSpPr>
        <p:spPr>
          <a:xfrm>
            <a:off x="331417" y="3047266"/>
            <a:ext cx="6507730" cy="529861"/>
          </a:xfrm>
        </p:spPr>
        <p:txBody>
          <a:bodyPr>
            <a:noAutofit/>
          </a:bodyPr>
          <a:lstStyle/>
          <a:p>
            <a:r>
              <a:rPr lang="en-US" sz="2000" dirty="0"/>
              <a:t>Towards improved hadron </a:t>
            </a:r>
            <a:r>
              <a:rPr lang="en-US" sz="2000" dirty="0" err="1"/>
              <a:t>femtography</a:t>
            </a:r>
            <a:r>
              <a:rPr lang="en-US" sz="2000" dirty="0"/>
              <a:t> with hard exclusive reactions, edition IV, Jefferson Lab, 2025</a:t>
            </a:r>
          </a:p>
        </p:txBody>
      </p:sp>
      <p:sp>
        <p:nvSpPr>
          <p:cNvPr id="30" name="Text Placeholder 29">
            <a:extLst>
              <a:ext uri="{FF2B5EF4-FFF2-40B4-BE49-F238E27FC236}">
                <a16:creationId xmlns:a16="http://schemas.microsoft.com/office/drawing/2014/main" id="{C56F5C09-7016-ECAC-2801-1DCA2186574D}"/>
              </a:ext>
            </a:extLst>
          </p:cNvPr>
          <p:cNvSpPr>
            <a:spLocks noGrp="1"/>
          </p:cNvSpPr>
          <p:nvPr>
            <p:ph type="body" sz="quarter" idx="10"/>
          </p:nvPr>
        </p:nvSpPr>
        <p:spPr>
          <a:xfrm>
            <a:off x="370486" y="4102771"/>
            <a:ext cx="6725639" cy="529861"/>
          </a:xfrm>
        </p:spPr>
        <p:txBody>
          <a:bodyPr/>
          <a:lstStyle/>
          <a:p>
            <a:pPr algn="l"/>
            <a:r>
              <a:rPr lang="en-US" sz="2000" dirty="0"/>
              <a:t>30 July, 2025</a:t>
            </a:r>
          </a:p>
          <a:p>
            <a:pPr algn="l"/>
            <a:endParaRPr lang="en-US" sz="2000" dirty="0"/>
          </a:p>
        </p:txBody>
      </p:sp>
      <p:sp>
        <p:nvSpPr>
          <p:cNvPr id="31" name="Text Placeholder 30">
            <a:extLst>
              <a:ext uri="{FF2B5EF4-FFF2-40B4-BE49-F238E27FC236}">
                <a16:creationId xmlns:a16="http://schemas.microsoft.com/office/drawing/2014/main" id="{A5CC1DDF-B997-BC93-387D-86D81A5D0C6A}"/>
              </a:ext>
            </a:extLst>
          </p:cNvPr>
          <p:cNvSpPr>
            <a:spLocks noGrp="1"/>
          </p:cNvSpPr>
          <p:nvPr>
            <p:ph type="body" sz="quarter" idx="11"/>
          </p:nvPr>
        </p:nvSpPr>
        <p:spPr>
          <a:xfrm>
            <a:off x="370332" y="4775200"/>
            <a:ext cx="6725793" cy="501650"/>
          </a:xfrm>
        </p:spPr>
        <p:txBody>
          <a:bodyPr/>
          <a:lstStyle/>
          <a:p>
            <a:pPr algn="l"/>
            <a:r>
              <a:rPr lang="en-US" sz="2400" dirty="0"/>
              <a:t>Laura Biven </a:t>
            </a:r>
          </a:p>
          <a:p>
            <a:pPr algn="l"/>
            <a:r>
              <a:rPr lang="en-US" dirty="0"/>
              <a:t>Chief Data Officer</a:t>
            </a:r>
          </a:p>
        </p:txBody>
      </p:sp>
    </p:spTree>
    <p:extLst>
      <p:ext uri="{BB962C8B-B14F-4D97-AF65-F5344CB8AC3E}">
        <p14:creationId xmlns:p14="http://schemas.microsoft.com/office/powerpoint/2010/main" val="760647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4DA6178-5F01-6C6A-6DE9-6AEDA4100340}"/>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78429AAC-AF0F-5AD6-0E5D-670B71E559F7}"/>
              </a:ext>
            </a:extLst>
          </p:cNvPr>
          <p:cNvSpPr>
            <a:spLocks noGrp="1"/>
          </p:cNvSpPr>
          <p:nvPr>
            <p:ph type="sldNum" sz="quarter" idx="12"/>
          </p:nvPr>
        </p:nvSpPr>
        <p:spPr/>
        <p:txBody>
          <a:bodyPr/>
          <a:lstStyle/>
          <a:p>
            <a:fld id="{7D1BE87E-F0DE-A44C-894B-E142BEB21E42}" type="slidenum">
              <a:rPr lang="en-US" smtClean="0"/>
              <a:pPr/>
              <a:t>10</a:t>
            </a:fld>
            <a:endParaRPr lang="en-US" dirty="0"/>
          </a:p>
        </p:txBody>
      </p:sp>
      <p:sp>
        <p:nvSpPr>
          <p:cNvPr id="4" name="Title 3">
            <a:extLst>
              <a:ext uri="{FF2B5EF4-FFF2-40B4-BE49-F238E27FC236}">
                <a16:creationId xmlns:a16="http://schemas.microsoft.com/office/drawing/2014/main" id="{404D8CA6-5C32-A578-C9F2-892158EFF88B}"/>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23EFFDE5-7C4D-4432-9FD3-29F9D4A8108E}"/>
              </a:ext>
            </a:extLst>
          </p:cNvPr>
          <p:cNvSpPr>
            <a:spLocks noGrp="1"/>
          </p:cNvSpPr>
          <p:nvPr>
            <p:ph type="body" sz="half" idx="2"/>
          </p:nvPr>
        </p:nvSpPr>
        <p:spPr>
          <a:xfrm>
            <a:off x="309094" y="3676207"/>
            <a:ext cx="11044706" cy="2534427"/>
          </a:xfrm>
        </p:spPr>
        <p:txBody>
          <a:bodyPr/>
          <a:lstStyle/>
          <a:p>
            <a:r>
              <a:rPr lang="en-US" b="1" dirty="0"/>
              <a:t>“When it comes to our National Labs, we are capable of doing more with less. We can both increase efficiency and drive innovation.” </a:t>
            </a:r>
          </a:p>
          <a:p>
            <a:r>
              <a:rPr lang="en-US" dirty="0"/>
              <a:t>--Chris Wright</a:t>
            </a:r>
          </a:p>
          <a:p>
            <a:r>
              <a:rPr lang="en-US" sz="1600" dirty="0">
                <a:hlinkClick r:id="rId2"/>
              </a:rPr>
              <a:t>https://docs.house.gov/meetings/AP/AP10/20250507/118188/HHRG-119-AP10-TTF-WrightC-20250507.pdf</a:t>
            </a:r>
            <a:r>
              <a:rPr lang="en-US" dirty="0"/>
              <a:t> </a:t>
            </a:r>
          </a:p>
          <a:p>
            <a:endParaRPr lang="en-US" dirty="0"/>
          </a:p>
          <a:p>
            <a:endParaRPr lang="en-US" dirty="0"/>
          </a:p>
        </p:txBody>
      </p:sp>
      <p:sp>
        <p:nvSpPr>
          <p:cNvPr id="6" name="Date Placeholder 5">
            <a:extLst>
              <a:ext uri="{FF2B5EF4-FFF2-40B4-BE49-F238E27FC236}">
                <a16:creationId xmlns:a16="http://schemas.microsoft.com/office/drawing/2014/main" id="{36D36C45-719C-A58C-E61F-B853BF13CAA8}"/>
              </a:ext>
            </a:extLst>
          </p:cNvPr>
          <p:cNvSpPr>
            <a:spLocks noGrp="1"/>
          </p:cNvSpPr>
          <p:nvPr>
            <p:ph type="dt" sz="half" idx="10"/>
          </p:nvPr>
        </p:nvSpPr>
        <p:spPr/>
        <p:txBody>
          <a:bodyPr/>
          <a:lstStyle/>
          <a:p>
            <a:fld id="{65A77A9B-52E9-4C6D-837D-58A3F8540DC7}" type="datetime1">
              <a:rPr lang="en-US" smtClean="0"/>
              <a:t>7/30/2025</a:t>
            </a:fld>
            <a:endParaRPr lang="en-US" dirty="0"/>
          </a:p>
        </p:txBody>
      </p:sp>
      <p:pic>
        <p:nvPicPr>
          <p:cNvPr id="8" name="Picture 7">
            <a:extLst>
              <a:ext uri="{FF2B5EF4-FFF2-40B4-BE49-F238E27FC236}">
                <a16:creationId xmlns:a16="http://schemas.microsoft.com/office/drawing/2014/main" id="{15EE083A-7ECE-6076-7268-382CD5B0E891}"/>
              </a:ext>
            </a:extLst>
          </p:cNvPr>
          <p:cNvPicPr>
            <a:picLocks noChangeAspect="1"/>
          </p:cNvPicPr>
          <p:nvPr/>
        </p:nvPicPr>
        <p:blipFill>
          <a:blip r:embed="rId3"/>
          <a:srcRect l="22649" t="22936" r="19220"/>
          <a:stretch/>
        </p:blipFill>
        <p:spPr>
          <a:xfrm>
            <a:off x="0" y="-2198"/>
            <a:ext cx="6504781" cy="3172261"/>
          </a:xfrm>
          <a:prstGeom prst="rect">
            <a:avLst/>
          </a:prstGeom>
        </p:spPr>
      </p:pic>
      <p:pic>
        <p:nvPicPr>
          <p:cNvPr id="10" name="Picture 9">
            <a:extLst>
              <a:ext uri="{FF2B5EF4-FFF2-40B4-BE49-F238E27FC236}">
                <a16:creationId xmlns:a16="http://schemas.microsoft.com/office/drawing/2014/main" id="{9817EBB6-2F31-B79F-2804-267515528BE6}"/>
              </a:ext>
            </a:extLst>
          </p:cNvPr>
          <p:cNvPicPr>
            <a:picLocks noChangeAspect="1"/>
          </p:cNvPicPr>
          <p:nvPr/>
        </p:nvPicPr>
        <p:blipFill>
          <a:blip r:embed="rId4"/>
          <a:stretch>
            <a:fillRect/>
          </a:stretch>
        </p:blipFill>
        <p:spPr>
          <a:xfrm>
            <a:off x="6504781" y="0"/>
            <a:ext cx="5687219" cy="3181794"/>
          </a:xfrm>
          <a:prstGeom prst="rect">
            <a:avLst/>
          </a:prstGeom>
        </p:spPr>
      </p:pic>
    </p:spTree>
    <p:extLst>
      <p:ext uri="{BB962C8B-B14F-4D97-AF65-F5344CB8AC3E}">
        <p14:creationId xmlns:p14="http://schemas.microsoft.com/office/powerpoint/2010/main" val="3116292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841C6-256D-B6F7-7FAA-D56DE956DA1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CEDE80-576F-9EDB-5F1D-7ED28BC9E6B0}"/>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DE16DF0F-1D64-268A-29B3-A65B6DDFF85C}"/>
              </a:ext>
            </a:extLst>
          </p:cNvPr>
          <p:cNvSpPr>
            <a:spLocks noGrp="1"/>
          </p:cNvSpPr>
          <p:nvPr>
            <p:ph type="sldNum" sz="quarter" idx="12"/>
          </p:nvPr>
        </p:nvSpPr>
        <p:spPr/>
        <p:txBody>
          <a:bodyPr/>
          <a:lstStyle/>
          <a:p>
            <a:fld id="{7D1BE87E-F0DE-A44C-894B-E142BEB21E42}" type="slidenum">
              <a:rPr lang="en-US" smtClean="0"/>
              <a:pPr/>
              <a:t>11</a:t>
            </a:fld>
            <a:endParaRPr lang="en-US" dirty="0"/>
          </a:p>
        </p:txBody>
      </p:sp>
      <p:sp>
        <p:nvSpPr>
          <p:cNvPr id="4" name="Title 3">
            <a:extLst>
              <a:ext uri="{FF2B5EF4-FFF2-40B4-BE49-F238E27FC236}">
                <a16:creationId xmlns:a16="http://schemas.microsoft.com/office/drawing/2014/main" id="{D0F8A539-975D-BF17-369D-1A614EC7B594}"/>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83E9AA52-7B82-3274-92F7-258CCE65C14D}"/>
              </a:ext>
            </a:extLst>
          </p:cNvPr>
          <p:cNvSpPr>
            <a:spLocks noGrp="1"/>
          </p:cNvSpPr>
          <p:nvPr>
            <p:ph type="body" sz="half" idx="2"/>
          </p:nvPr>
        </p:nvSpPr>
        <p:spPr>
          <a:xfrm>
            <a:off x="309094" y="3676207"/>
            <a:ext cx="11044706" cy="2534427"/>
          </a:xfrm>
        </p:spPr>
        <p:txBody>
          <a:bodyPr/>
          <a:lstStyle/>
          <a:p>
            <a:r>
              <a:rPr lang="en-US" b="1" dirty="0"/>
              <a:t>“When it comes to our National Labs, we are capable of doing more with less. We can both increase efficiency and drive innovation.”  *</a:t>
            </a:r>
          </a:p>
          <a:p>
            <a:r>
              <a:rPr lang="en-US" dirty="0"/>
              <a:t>--Chris Wright</a:t>
            </a:r>
          </a:p>
          <a:p>
            <a:r>
              <a:rPr lang="en-US" sz="1600" dirty="0">
                <a:hlinkClick r:id="rId2"/>
              </a:rPr>
              <a:t>https://docs.house.gov/meetings/AP/AP10/20250507/118188/HHRG-119-AP10-TTF-WrightC-20250507.pdf</a:t>
            </a:r>
            <a:r>
              <a:rPr lang="en-US" dirty="0"/>
              <a:t> </a:t>
            </a:r>
          </a:p>
          <a:p>
            <a:endParaRPr lang="en-US" dirty="0"/>
          </a:p>
          <a:p>
            <a:r>
              <a:rPr lang="en-US" dirty="0"/>
              <a:t>* “</a:t>
            </a:r>
            <a:r>
              <a:rPr lang="en-US" b="0" i="0" dirty="0">
                <a:solidFill>
                  <a:srgbClr val="000000"/>
                </a:solidFill>
                <a:effectLst/>
                <a:latin typeface="georgia" panose="02040502050405020303" pitchFamily="18" charset="0"/>
              </a:rPr>
              <a:t>I’m actually very open to expanding the lab budget back a little bit from where the current proposal is…”</a:t>
            </a:r>
            <a:endParaRPr lang="en-US" dirty="0"/>
          </a:p>
          <a:p>
            <a:endParaRPr lang="en-US" dirty="0"/>
          </a:p>
        </p:txBody>
      </p:sp>
      <p:sp>
        <p:nvSpPr>
          <p:cNvPr id="6" name="Date Placeholder 5">
            <a:extLst>
              <a:ext uri="{FF2B5EF4-FFF2-40B4-BE49-F238E27FC236}">
                <a16:creationId xmlns:a16="http://schemas.microsoft.com/office/drawing/2014/main" id="{101FF7F3-167B-3009-5E3B-2DAA11597E2B}"/>
              </a:ext>
            </a:extLst>
          </p:cNvPr>
          <p:cNvSpPr>
            <a:spLocks noGrp="1"/>
          </p:cNvSpPr>
          <p:nvPr>
            <p:ph type="dt" sz="half" idx="10"/>
          </p:nvPr>
        </p:nvSpPr>
        <p:spPr/>
        <p:txBody>
          <a:bodyPr/>
          <a:lstStyle/>
          <a:p>
            <a:fld id="{65A77A9B-52E9-4C6D-837D-58A3F8540DC7}" type="datetime1">
              <a:rPr lang="en-US" smtClean="0"/>
              <a:t>7/30/2025</a:t>
            </a:fld>
            <a:endParaRPr lang="en-US" dirty="0"/>
          </a:p>
        </p:txBody>
      </p:sp>
      <p:pic>
        <p:nvPicPr>
          <p:cNvPr id="8" name="Picture 7">
            <a:extLst>
              <a:ext uri="{FF2B5EF4-FFF2-40B4-BE49-F238E27FC236}">
                <a16:creationId xmlns:a16="http://schemas.microsoft.com/office/drawing/2014/main" id="{CF736417-4AE5-F20E-5185-813305D4AD81}"/>
              </a:ext>
            </a:extLst>
          </p:cNvPr>
          <p:cNvPicPr>
            <a:picLocks noChangeAspect="1"/>
          </p:cNvPicPr>
          <p:nvPr/>
        </p:nvPicPr>
        <p:blipFill>
          <a:blip r:embed="rId3"/>
          <a:srcRect l="22649" t="22936" r="19220"/>
          <a:stretch/>
        </p:blipFill>
        <p:spPr>
          <a:xfrm>
            <a:off x="0" y="-2198"/>
            <a:ext cx="6504781" cy="3172261"/>
          </a:xfrm>
          <a:prstGeom prst="rect">
            <a:avLst/>
          </a:prstGeom>
        </p:spPr>
      </p:pic>
      <p:pic>
        <p:nvPicPr>
          <p:cNvPr id="10" name="Picture 9">
            <a:extLst>
              <a:ext uri="{FF2B5EF4-FFF2-40B4-BE49-F238E27FC236}">
                <a16:creationId xmlns:a16="http://schemas.microsoft.com/office/drawing/2014/main" id="{E768C13E-A52F-0C95-971D-ADF1E423CD4B}"/>
              </a:ext>
            </a:extLst>
          </p:cNvPr>
          <p:cNvPicPr>
            <a:picLocks noChangeAspect="1"/>
          </p:cNvPicPr>
          <p:nvPr/>
        </p:nvPicPr>
        <p:blipFill>
          <a:blip r:embed="rId4"/>
          <a:stretch>
            <a:fillRect/>
          </a:stretch>
        </p:blipFill>
        <p:spPr>
          <a:xfrm>
            <a:off x="6504781" y="0"/>
            <a:ext cx="5687219" cy="3181794"/>
          </a:xfrm>
          <a:prstGeom prst="rect">
            <a:avLst/>
          </a:prstGeom>
        </p:spPr>
      </p:pic>
    </p:spTree>
    <p:extLst>
      <p:ext uri="{BB962C8B-B14F-4D97-AF65-F5344CB8AC3E}">
        <p14:creationId xmlns:p14="http://schemas.microsoft.com/office/powerpoint/2010/main" val="138594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E9E1E31-B3B4-C06E-3D36-F9AD96FD130A}"/>
              </a:ext>
            </a:extLst>
          </p:cNvPr>
          <p:cNvSpPr>
            <a:spLocks noGrp="1"/>
          </p:cNvSpPr>
          <p:nvPr>
            <p:ph type="ftr" sz="quarter" idx="11"/>
          </p:nvPr>
        </p:nvSpPr>
        <p:spPr/>
        <p:txBody>
          <a:bodyPr/>
          <a:lstStyle/>
          <a:p>
            <a:r>
              <a:rPr lang="en-US" dirty="0">
                <a:hlinkClick r:id="rId2"/>
              </a:rPr>
              <a:t>https://www.congress.gov/bill/119th-congress/house-bill/1</a:t>
            </a:r>
            <a:r>
              <a:rPr lang="en-US" dirty="0"/>
              <a:t> </a:t>
            </a:r>
          </a:p>
        </p:txBody>
      </p:sp>
      <p:sp>
        <p:nvSpPr>
          <p:cNvPr id="3" name="Slide Number Placeholder 2">
            <a:extLst>
              <a:ext uri="{FF2B5EF4-FFF2-40B4-BE49-F238E27FC236}">
                <a16:creationId xmlns:a16="http://schemas.microsoft.com/office/drawing/2014/main" id="{C048DF3C-12F9-4AEC-3D52-13313A2D3F68}"/>
              </a:ext>
            </a:extLst>
          </p:cNvPr>
          <p:cNvSpPr>
            <a:spLocks noGrp="1"/>
          </p:cNvSpPr>
          <p:nvPr>
            <p:ph type="sldNum" sz="quarter" idx="12"/>
          </p:nvPr>
        </p:nvSpPr>
        <p:spPr/>
        <p:txBody>
          <a:bodyPr/>
          <a:lstStyle/>
          <a:p>
            <a:fld id="{7D1BE87E-F0DE-A44C-894B-E142BEB21E42}" type="slidenum">
              <a:rPr lang="en-US" smtClean="0"/>
              <a:pPr/>
              <a:t>12</a:t>
            </a:fld>
            <a:endParaRPr lang="en-US" dirty="0"/>
          </a:p>
        </p:txBody>
      </p:sp>
      <p:sp>
        <p:nvSpPr>
          <p:cNvPr id="4" name="Title 3">
            <a:extLst>
              <a:ext uri="{FF2B5EF4-FFF2-40B4-BE49-F238E27FC236}">
                <a16:creationId xmlns:a16="http://schemas.microsoft.com/office/drawing/2014/main" id="{F26888BE-F0BF-7FF9-195C-CBECA5C9EB4A}"/>
              </a:ext>
            </a:extLst>
          </p:cNvPr>
          <p:cNvSpPr>
            <a:spLocks noGrp="1"/>
          </p:cNvSpPr>
          <p:nvPr>
            <p:ph type="title"/>
          </p:nvPr>
        </p:nvSpPr>
        <p:spPr/>
        <p:txBody>
          <a:bodyPr/>
          <a:lstStyle/>
          <a:p>
            <a:r>
              <a:rPr lang="en-US" dirty="0"/>
              <a:t>H.R.1 - One Big Beautiful Bill Act (</a:t>
            </a:r>
            <a:r>
              <a:rPr lang="en-US" b="0" dirty="0"/>
              <a:t>Public Law No: 119-21)</a:t>
            </a:r>
            <a:endParaRPr lang="en-US" dirty="0"/>
          </a:p>
        </p:txBody>
      </p:sp>
      <p:sp>
        <p:nvSpPr>
          <p:cNvPr id="5" name="Text Placeholder 4">
            <a:extLst>
              <a:ext uri="{FF2B5EF4-FFF2-40B4-BE49-F238E27FC236}">
                <a16:creationId xmlns:a16="http://schemas.microsoft.com/office/drawing/2014/main" id="{38BD5F4F-6003-A6AA-7927-2E5FDB6DF1E4}"/>
              </a:ext>
            </a:extLst>
          </p:cNvPr>
          <p:cNvSpPr>
            <a:spLocks noGrp="1"/>
          </p:cNvSpPr>
          <p:nvPr>
            <p:ph type="body" sz="half" idx="2"/>
          </p:nvPr>
        </p:nvSpPr>
        <p:spPr/>
        <p:txBody>
          <a:bodyPr/>
          <a:lstStyle/>
          <a:p>
            <a:r>
              <a:rPr lang="en-US" sz="1800" b="1" i="1" dirty="0"/>
              <a:t>SEC. 50404. TRANSFORMATIONAL ARTIFICIAL INTELLIGENCE MODELS.</a:t>
            </a:r>
            <a:endParaRPr lang="en-US" sz="1800" dirty="0"/>
          </a:p>
          <a:p>
            <a:r>
              <a:rPr lang="en-US" sz="1800" dirty="0"/>
              <a:t>AMERICAN SCIENCE CLOUD.—The term ‘‘American science cloud’’ means a system of United States government, academic, and private sector programs and infrastructures utilizing cloud computing technologies to facilitate and support scientific research, data sharing, and computational analysis across various disciplines while ensuring compliance with applicable legal, regulatory, and privacy standards.</a:t>
            </a:r>
          </a:p>
          <a:p>
            <a:endParaRPr lang="en-US" sz="1800" dirty="0"/>
          </a:p>
          <a:p>
            <a:r>
              <a:rPr lang="en-US" sz="1800" dirty="0"/>
              <a:t>TRANSFORMATIONAL MODELS.—The Secretary of Energy shall—</a:t>
            </a:r>
          </a:p>
          <a:p>
            <a:r>
              <a:rPr lang="en-US" sz="1800" dirty="0"/>
              <a:t>(1) mobilize National Laboratories to partner with industry sectors within the United States to curate the scientific data of the Department of Energy across the National Laboratory complex so that the data is structured, cleaned, and preprocessed in a way that makes it suitable for use in artificial intelligence and machine learning models; and</a:t>
            </a:r>
          </a:p>
          <a:p>
            <a:r>
              <a:rPr lang="en-US" sz="1800" dirty="0"/>
              <a:t>(2) initiate seed efforts for self-improving artificial intelligence models for science and engineering powered by the data described in paragraph (1).</a:t>
            </a:r>
          </a:p>
        </p:txBody>
      </p:sp>
      <p:sp>
        <p:nvSpPr>
          <p:cNvPr id="6" name="Date Placeholder 5">
            <a:extLst>
              <a:ext uri="{FF2B5EF4-FFF2-40B4-BE49-F238E27FC236}">
                <a16:creationId xmlns:a16="http://schemas.microsoft.com/office/drawing/2014/main" id="{CE8AFAD0-7920-A293-7BC2-73AE54634506}"/>
              </a:ext>
            </a:extLst>
          </p:cNvPr>
          <p:cNvSpPr>
            <a:spLocks noGrp="1"/>
          </p:cNvSpPr>
          <p:nvPr>
            <p:ph type="dt" sz="half" idx="10"/>
          </p:nvPr>
        </p:nvSpPr>
        <p:spPr/>
        <p:txBody>
          <a:bodyPr/>
          <a:lstStyle/>
          <a:p>
            <a:fld id="{65A77A9B-52E9-4C6D-837D-58A3F8540DC7}" type="datetime1">
              <a:rPr lang="en-US" smtClean="0"/>
              <a:t>7/30/2025</a:t>
            </a:fld>
            <a:endParaRPr lang="en-US" dirty="0"/>
          </a:p>
        </p:txBody>
      </p:sp>
    </p:spTree>
    <p:extLst>
      <p:ext uri="{BB962C8B-B14F-4D97-AF65-F5344CB8AC3E}">
        <p14:creationId xmlns:p14="http://schemas.microsoft.com/office/powerpoint/2010/main" val="951647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9607C0-5A23-1747-0748-6E113EF65D12}"/>
              </a:ext>
            </a:extLst>
          </p:cNvPr>
          <p:cNvSpPr>
            <a:spLocks noGrp="1"/>
          </p:cNvSpPr>
          <p:nvPr>
            <p:ph type="ftr" sz="quarter" idx="11"/>
          </p:nvPr>
        </p:nvSpPr>
        <p:spPr/>
        <p:txBody>
          <a:bodyPr/>
          <a:lstStyle/>
          <a:p>
            <a:r>
              <a:rPr lang="en-US" dirty="0">
                <a:hlinkClick r:id="rId2"/>
              </a:rPr>
              <a:t>https://www.whitehouse.gov/articles/2025/07/white-house-unveils-americas-ai-action-plan/</a:t>
            </a:r>
            <a:r>
              <a:rPr lang="en-US" dirty="0"/>
              <a:t> </a:t>
            </a:r>
          </a:p>
        </p:txBody>
      </p:sp>
      <p:sp>
        <p:nvSpPr>
          <p:cNvPr id="3" name="Slide Number Placeholder 2">
            <a:extLst>
              <a:ext uri="{FF2B5EF4-FFF2-40B4-BE49-F238E27FC236}">
                <a16:creationId xmlns:a16="http://schemas.microsoft.com/office/drawing/2014/main" id="{9D36C14A-4A0C-B454-DFF0-9C55832A9CAD}"/>
              </a:ext>
            </a:extLst>
          </p:cNvPr>
          <p:cNvSpPr>
            <a:spLocks noGrp="1"/>
          </p:cNvSpPr>
          <p:nvPr>
            <p:ph type="sldNum" sz="quarter" idx="12"/>
          </p:nvPr>
        </p:nvSpPr>
        <p:spPr/>
        <p:txBody>
          <a:bodyPr/>
          <a:lstStyle/>
          <a:p>
            <a:fld id="{7D1BE87E-F0DE-A44C-894B-E142BEB21E42}" type="slidenum">
              <a:rPr lang="en-US" smtClean="0"/>
              <a:pPr/>
              <a:t>13</a:t>
            </a:fld>
            <a:endParaRPr lang="en-US" dirty="0"/>
          </a:p>
        </p:txBody>
      </p:sp>
      <p:sp>
        <p:nvSpPr>
          <p:cNvPr id="4" name="Title 3">
            <a:extLst>
              <a:ext uri="{FF2B5EF4-FFF2-40B4-BE49-F238E27FC236}">
                <a16:creationId xmlns:a16="http://schemas.microsoft.com/office/drawing/2014/main" id="{F1352364-C4D0-87AE-D69C-315FE598E834}"/>
              </a:ext>
            </a:extLst>
          </p:cNvPr>
          <p:cNvSpPr>
            <a:spLocks noGrp="1"/>
          </p:cNvSpPr>
          <p:nvPr>
            <p:ph type="title"/>
          </p:nvPr>
        </p:nvSpPr>
        <p:spPr/>
        <p:txBody>
          <a:bodyPr/>
          <a:lstStyle/>
          <a:p>
            <a:r>
              <a:rPr lang="en-US" dirty="0"/>
              <a:t>AI Action Plan</a:t>
            </a:r>
          </a:p>
        </p:txBody>
      </p:sp>
      <p:sp>
        <p:nvSpPr>
          <p:cNvPr id="5" name="Text Placeholder 4">
            <a:extLst>
              <a:ext uri="{FF2B5EF4-FFF2-40B4-BE49-F238E27FC236}">
                <a16:creationId xmlns:a16="http://schemas.microsoft.com/office/drawing/2014/main" id="{27CB22F2-9740-62F5-6AD6-C036B3F4D0A1}"/>
              </a:ext>
            </a:extLst>
          </p:cNvPr>
          <p:cNvSpPr>
            <a:spLocks noGrp="1"/>
          </p:cNvSpPr>
          <p:nvPr>
            <p:ph type="body" sz="half" idx="2"/>
          </p:nvPr>
        </p:nvSpPr>
        <p:spPr>
          <a:xfrm>
            <a:off x="309094" y="1319201"/>
            <a:ext cx="7590568" cy="4891433"/>
          </a:xfrm>
        </p:spPr>
        <p:txBody>
          <a:bodyPr/>
          <a:lstStyle/>
          <a:p>
            <a:r>
              <a:rPr lang="en-US" sz="1800" b="1" i="1" dirty="0"/>
              <a:t>“Build World-Class Scientific Datasets</a:t>
            </a:r>
          </a:p>
          <a:p>
            <a:r>
              <a:rPr lang="en-US" sz="1800" dirty="0"/>
              <a:t>High-quality data has become a national strategic asset as governments pursue AI innovation goals and capitalize on the technology’s economic benefits. Other countries, including our adversaries, have raced ahead of us in amassing vast troves of scientific data. </a:t>
            </a:r>
            <a:r>
              <a:rPr lang="en-US" sz="1800" dirty="0">
                <a:solidFill>
                  <a:srgbClr val="0070C0"/>
                </a:solidFill>
              </a:rPr>
              <a:t>The United States must lead the creation of the world’s largest and highest quality AI-ready scientific datasets</a:t>
            </a:r>
            <a:r>
              <a:rPr lang="en-US" sz="1800" dirty="0"/>
              <a:t>, while maintaining respect for individual rights and ensuring civil liberties, privacy, and confidentiality protections.</a:t>
            </a:r>
          </a:p>
          <a:p>
            <a:endParaRPr lang="en-US" sz="1800" dirty="0"/>
          </a:p>
          <a:p>
            <a:r>
              <a:rPr lang="en-US" sz="1800" i="1" dirty="0"/>
              <a:t>Recommended Policy Actions</a:t>
            </a:r>
          </a:p>
          <a:p>
            <a:r>
              <a:rPr lang="en-US" sz="1800" dirty="0"/>
              <a:t>Direct the National Science and Technology Council (NSTC) Machine Learning and AI Subcommittee to make recommendations on </a:t>
            </a:r>
            <a:r>
              <a:rPr lang="en-US" sz="1800" dirty="0">
                <a:solidFill>
                  <a:srgbClr val="0070C0"/>
                </a:solidFill>
              </a:rPr>
              <a:t>minimum data quality standards</a:t>
            </a:r>
            <a:r>
              <a:rPr lang="en-US" sz="1800" dirty="0"/>
              <a:t> for the use of biological, materials science, chemical, physical, and other scientific data modalities in AI model training.”</a:t>
            </a:r>
          </a:p>
        </p:txBody>
      </p:sp>
      <p:sp>
        <p:nvSpPr>
          <p:cNvPr id="6" name="Date Placeholder 5">
            <a:extLst>
              <a:ext uri="{FF2B5EF4-FFF2-40B4-BE49-F238E27FC236}">
                <a16:creationId xmlns:a16="http://schemas.microsoft.com/office/drawing/2014/main" id="{7A5BE0B8-8BF9-008A-D1CF-2AC5EEBF2EBF}"/>
              </a:ext>
            </a:extLst>
          </p:cNvPr>
          <p:cNvSpPr>
            <a:spLocks noGrp="1"/>
          </p:cNvSpPr>
          <p:nvPr>
            <p:ph type="dt" sz="half" idx="10"/>
          </p:nvPr>
        </p:nvSpPr>
        <p:spPr/>
        <p:txBody>
          <a:bodyPr/>
          <a:lstStyle/>
          <a:p>
            <a:fld id="{65A77A9B-52E9-4C6D-837D-58A3F8540DC7}" type="datetime1">
              <a:rPr lang="en-US" smtClean="0"/>
              <a:t>7/30/2025</a:t>
            </a:fld>
            <a:endParaRPr lang="en-US" dirty="0"/>
          </a:p>
        </p:txBody>
      </p:sp>
      <p:pic>
        <p:nvPicPr>
          <p:cNvPr id="8" name="Picture 7">
            <a:extLst>
              <a:ext uri="{FF2B5EF4-FFF2-40B4-BE49-F238E27FC236}">
                <a16:creationId xmlns:a16="http://schemas.microsoft.com/office/drawing/2014/main" id="{A8B3EA68-FCA3-C110-042F-0C9CCA4E8A2C}"/>
              </a:ext>
            </a:extLst>
          </p:cNvPr>
          <p:cNvPicPr>
            <a:picLocks noChangeAspect="1"/>
          </p:cNvPicPr>
          <p:nvPr/>
        </p:nvPicPr>
        <p:blipFill>
          <a:blip r:embed="rId3"/>
          <a:stretch>
            <a:fillRect/>
          </a:stretch>
        </p:blipFill>
        <p:spPr>
          <a:xfrm>
            <a:off x="8359921" y="1326271"/>
            <a:ext cx="3522985" cy="4559584"/>
          </a:xfrm>
          <a:prstGeom prst="rect">
            <a:avLst/>
          </a:prstGeom>
        </p:spPr>
      </p:pic>
    </p:spTree>
    <p:extLst>
      <p:ext uri="{BB962C8B-B14F-4D97-AF65-F5344CB8AC3E}">
        <p14:creationId xmlns:p14="http://schemas.microsoft.com/office/powerpoint/2010/main" val="2219623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FCDA8C-EE44-B39E-7C94-2456A353D61C}"/>
              </a:ext>
            </a:extLst>
          </p:cNvPr>
          <p:cNvPicPr>
            <a:picLocks noChangeAspect="1"/>
          </p:cNvPicPr>
          <p:nvPr/>
        </p:nvPicPr>
        <p:blipFill>
          <a:blip r:embed="rId3"/>
          <a:stretch>
            <a:fillRect/>
          </a:stretch>
        </p:blipFill>
        <p:spPr>
          <a:xfrm>
            <a:off x="771698" y="740413"/>
            <a:ext cx="9936480" cy="5579620"/>
          </a:xfrm>
          <a:prstGeom prst="rect">
            <a:avLst/>
          </a:prstGeom>
        </p:spPr>
      </p:pic>
      <p:sp>
        <p:nvSpPr>
          <p:cNvPr id="3" name="Title 2">
            <a:extLst>
              <a:ext uri="{FF2B5EF4-FFF2-40B4-BE49-F238E27FC236}">
                <a16:creationId xmlns:a16="http://schemas.microsoft.com/office/drawing/2014/main" id="{422A3071-2FCA-99D1-B35C-15EE7DDFE04B}"/>
              </a:ext>
            </a:extLst>
          </p:cNvPr>
          <p:cNvSpPr>
            <a:spLocks noGrp="1"/>
          </p:cNvSpPr>
          <p:nvPr>
            <p:ph type="title"/>
          </p:nvPr>
        </p:nvSpPr>
        <p:spPr>
          <a:xfrm>
            <a:off x="217584" y="85833"/>
            <a:ext cx="11044707" cy="678664"/>
          </a:xfrm>
        </p:spPr>
        <p:txBody>
          <a:bodyPr/>
          <a:lstStyle/>
          <a:p>
            <a:r>
              <a:rPr lang="en-US" dirty="0"/>
              <a:t>DOE O241.C New Requirements</a:t>
            </a:r>
          </a:p>
        </p:txBody>
      </p:sp>
      <p:sp>
        <p:nvSpPr>
          <p:cNvPr id="11" name="Star: 5 Points 10">
            <a:extLst>
              <a:ext uri="{FF2B5EF4-FFF2-40B4-BE49-F238E27FC236}">
                <a16:creationId xmlns:a16="http://schemas.microsoft.com/office/drawing/2014/main" id="{311D9B09-7A65-C8CC-274E-FF4201B87D4A}"/>
              </a:ext>
            </a:extLst>
          </p:cNvPr>
          <p:cNvSpPr/>
          <p:nvPr/>
        </p:nvSpPr>
        <p:spPr>
          <a:xfrm>
            <a:off x="4139739" y="3014217"/>
            <a:ext cx="387928" cy="293716"/>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Star: 5 Points 11">
            <a:extLst>
              <a:ext uri="{FF2B5EF4-FFF2-40B4-BE49-F238E27FC236}">
                <a16:creationId xmlns:a16="http://schemas.microsoft.com/office/drawing/2014/main" id="{EEE72FE7-27FA-4E60-CA1C-CA5C396D9BA4}"/>
              </a:ext>
            </a:extLst>
          </p:cNvPr>
          <p:cNvSpPr/>
          <p:nvPr/>
        </p:nvSpPr>
        <p:spPr>
          <a:xfrm>
            <a:off x="4139739" y="3698632"/>
            <a:ext cx="387928" cy="293716"/>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Star: 5 Points 12">
            <a:extLst>
              <a:ext uri="{FF2B5EF4-FFF2-40B4-BE49-F238E27FC236}">
                <a16:creationId xmlns:a16="http://schemas.microsoft.com/office/drawing/2014/main" id="{871C46A6-152E-BBA5-CC54-D431A6AD393A}"/>
              </a:ext>
            </a:extLst>
          </p:cNvPr>
          <p:cNvSpPr/>
          <p:nvPr/>
        </p:nvSpPr>
        <p:spPr>
          <a:xfrm>
            <a:off x="4139739" y="4178059"/>
            <a:ext cx="387928" cy="293716"/>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Star: 5 Points 13">
            <a:extLst>
              <a:ext uri="{FF2B5EF4-FFF2-40B4-BE49-F238E27FC236}">
                <a16:creationId xmlns:a16="http://schemas.microsoft.com/office/drawing/2014/main" id="{03A087C1-BF5E-2740-A0A6-E74ABE230EE7}"/>
              </a:ext>
            </a:extLst>
          </p:cNvPr>
          <p:cNvSpPr/>
          <p:nvPr/>
        </p:nvSpPr>
        <p:spPr>
          <a:xfrm>
            <a:off x="7317972" y="3411074"/>
            <a:ext cx="387928" cy="293716"/>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18C51E3-AE4D-42E7-7553-320366F07924}"/>
              </a:ext>
            </a:extLst>
          </p:cNvPr>
          <p:cNvSpPr txBox="1"/>
          <p:nvPr/>
        </p:nvSpPr>
        <p:spPr>
          <a:xfrm>
            <a:off x="725864" y="6402835"/>
            <a:ext cx="7362208" cy="307777"/>
          </a:xfrm>
          <a:prstGeom prst="rect">
            <a:avLst/>
          </a:prstGeom>
          <a:noFill/>
        </p:spPr>
        <p:txBody>
          <a:bodyPr wrap="none" rtlCol="0">
            <a:spAutoFit/>
          </a:bodyPr>
          <a:lstStyle/>
          <a:p>
            <a:r>
              <a:rPr lang="en-US" sz="1400" dirty="0"/>
              <a:t>Slide from Michael Cooke, ASCAC Jan 2025:  </a:t>
            </a:r>
            <a:r>
              <a:rPr lang="en-US" sz="1400" dirty="0">
                <a:hlinkClick r:id="rId4"/>
              </a:rPr>
              <a:t>https://science.osti.gov/ascr/ascac/Meetings/202501</a:t>
            </a:r>
            <a:r>
              <a:rPr lang="en-US" sz="1400" dirty="0"/>
              <a:t> </a:t>
            </a:r>
          </a:p>
        </p:txBody>
      </p:sp>
    </p:spTree>
    <p:extLst>
      <p:ext uri="{BB962C8B-B14F-4D97-AF65-F5344CB8AC3E}">
        <p14:creationId xmlns:p14="http://schemas.microsoft.com/office/powerpoint/2010/main" val="3581467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C9BF-90B4-F4F1-22E6-263C2B7471D3}"/>
              </a:ext>
            </a:extLst>
          </p:cNvPr>
          <p:cNvSpPr>
            <a:spLocks noGrp="1"/>
          </p:cNvSpPr>
          <p:nvPr>
            <p:ph type="title"/>
          </p:nvPr>
        </p:nvSpPr>
        <p:spPr/>
        <p:txBody>
          <a:bodyPr/>
          <a:lstStyle/>
          <a:p>
            <a:r>
              <a:rPr lang="en-US" dirty="0"/>
              <a:t>Data and Compute Ecosystems</a:t>
            </a:r>
          </a:p>
        </p:txBody>
      </p:sp>
    </p:spTree>
    <p:extLst>
      <p:ext uri="{BB962C8B-B14F-4D97-AF65-F5344CB8AC3E}">
        <p14:creationId xmlns:p14="http://schemas.microsoft.com/office/powerpoint/2010/main" val="1357644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E5FADE-8A32-68C4-413A-ADC2CD592C5B}"/>
              </a:ext>
            </a:extLst>
          </p:cNvPr>
          <p:cNvSpPr>
            <a:spLocks noGrp="1"/>
          </p:cNvSpPr>
          <p:nvPr>
            <p:ph type="title"/>
          </p:nvPr>
        </p:nvSpPr>
        <p:spPr/>
        <p:txBody>
          <a:bodyPr/>
          <a:lstStyle/>
          <a:p>
            <a:r>
              <a:rPr lang="en-US" dirty="0"/>
              <a:t>Data and Compute Ecosystem</a:t>
            </a:r>
          </a:p>
        </p:txBody>
      </p:sp>
      <p:sp>
        <p:nvSpPr>
          <p:cNvPr id="4" name="Text Placeholder 3">
            <a:extLst>
              <a:ext uri="{FF2B5EF4-FFF2-40B4-BE49-F238E27FC236}">
                <a16:creationId xmlns:a16="http://schemas.microsoft.com/office/drawing/2014/main" id="{4446B74C-3ED8-6B23-AA3A-5BC178A541D4}"/>
              </a:ext>
            </a:extLst>
          </p:cNvPr>
          <p:cNvSpPr>
            <a:spLocks noGrp="1"/>
          </p:cNvSpPr>
          <p:nvPr>
            <p:ph type="body" sz="half" idx="2"/>
          </p:nvPr>
        </p:nvSpPr>
        <p:spPr>
          <a:xfrm>
            <a:off x="309094" y="2570092"/>
            <a:ext cx="11044706" cy="3218514"/>
          </a:xfrm>
        </p:spPr>
        <p:txBody>
          <a:bodyPr anchor="ctr"/>
          <a:lstStyle/>
          <a:p>
            <a:pPr marL="0" indent="0" algn="ctr">
              <a:buNone/>
            </a:pPr>
            <a:r>
              <a:rPr lang="en-US" sz="2400" b="1" i="1" dirty="0"/>
              <a:t>Federated/ distributed physical and digital assets, </a:t>
            </a:r>
            <a:br>
              <a:rPr lang="en-US" sz="2400" b="1" i="1" dirty="0"/>
            </a:br>
            <a:r>
              <a:rPr lang="en-US" sz="2400" b="1" i="1" dirty="0"/>
              <a:t>coordinated through shared services, policies, and standards </a:t>
            </a:r>
            <a:br>
              <a:rPr lang="en-US" sz="2400" b="1" i="1" dirty="0"/>
            </a:br>
            <a:r>
              <a:rPr lang="en-US" sz="2400" b="1" i="1" dirty="0"/>
              <a:t>to realize prescribed and user-driven workflows and science campaigns. </a:t>
            </a:r>
          </a:p>
          <a:p>
            <a:pPr marL="0" indent="0" algn="ctr">
              <a:buNone/>
            </a:pPr>
            <a:endParaRPr lang="en-US" sz="2400" b="1" i="1" dirty="0"/>
          </a:p>
          <a:p>
            <a:pPr marL="0" indent="0" algn="ctr">
              <a:buNone/>
            </a:pPr>
            <a:endParaRPr lang="en-US" sz="2400" b="1" i="1" dirty="0"/>
          </a:p>
          <a:p>
            <a:pPr algn="ctr">
              <a:spcBef>
                <a:spcPts val="0"/>
              </a:spcBef>
            </a:pPr>
            <a:r>
              <a:rPr lang="en-US" sz="2400" i="1" dirty="0"/>
              <a:t>Extensible, multi-purpose, no single node is essential</a:t>
            </a:r>
          </a:p>
          <a:p>
            <a:pPr algn="ctr">
              <a:spcBef>
                <a:spcPts val="0"/>
              </a:spcBef>
            </a:pPr>
            <a:r>
              <a:rPr lang="en-US" sz="2400" i="1" dirty="0"/>
              <a:t>~~</a:t>
            </a:r>
          </a:p>
          <a:p>
            <a:pPr marL="0" indent="0" algn="ctr">
              <a:spcBef>
                <a:spcPts val="0"/>
              </a:spcBef>
              <a:buNone/>
            </a:pPr>
            <a:r>
              <a:rPr lang="en-US" sz="2400" i="1" dirty="0"/>
              <a:t>Independently managed components, integrated by </a:t>
            </a:r>
            <a:br>
              <a:rPr lang="en-US" sz="2400" i="1" dirty="0"/>
            </a:br>
            <a:r>
              <a:rPr lang="en-US" sz="2400" i="1" dirty="0"/>
              <a:t>FAIR services and governance</a:t>
            </a:r>
            <a:br>
              <a:rPr lang="en-US" sz="2400" i="1" dirty="0"/>
            </a:br>
            <a:endParaRPr lang="en-US" sz="2400" i="1" dirty="0"/>
          </a:p>
          <a:p>
            <a:endParaRPr lang="en-US" sz="2400" dirty="0"/>
          </a:p>
        </p:txBody>
      </p:sp>
    </p:spTree>
    <p:extLst>
      <p:ext uri="{BB962C8B-B14F-4D97-AF65-F5344CB8AC3E}">
        <p14:creationId xmlns:p14="http://schemas.microsoft.com/office/powerpoint/2010/main" val="814516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C6CEC-649D-9316-CF2A-F4476EDAC3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0CFAC33-AA5B-B687-D757-902B8C89D292}"/>
              </a:ext>
            </a:extLst>
          </p:cNvPr>
          <p:cNvSpPr>
            <a:spLocks noGrp="1"/>
          </p:cNvSpPr>
          <p:nvPr>
            <p:ph type="title"/>
          </p:nvPr>
        </p:nvSpPr>
        <p:spPr/>
        <p:txBody>
          <a:bodyPr/>
          <a:lstStyle/>
          <a:p>
            <a:r>
              <a:rPr lang="en-US" dirty="0">
                <a:hlinkClick r:id="rId3"/>
              </a:rPr>
              <a:t>2024 Big Data Strategic Plan</a:t>
            </a:r>
            <a:endParaRPr lang="en-US" dirty="0"/>
          </a:p>
        </p:txBody>
      </p:sp>
      <p:sp>
        <p:nvSpPr>
          <p:cNvPr id="4" name="Text Placeholder 3">
            <a:extLst>
              <a:ext uri="{FF2B5EF4-FFF2-40B4-BE49-F238E27FC236}">
                <a16:creationId xmlns:a16="http://schemas.microsoft.com/office/drawing/2014/main" id="{AE9A447E-AEA8-09D9-46A8-1EFBD46C350D}"/>
              </a:ext>
            </a:extLst>
          </p:cNvPr>
          <p:cNvSpPr>
            <a:spLocks noGrp="1"/>
          </p:cNvSpPr>
          <p:nvPr>
            <p:ph type="body" sz="half" idx="2"/>
          </p:nvPr>
        </p:nvSpPr>
        <p:spPr/>
        <p:txBody>
          <a:bodyPr/>
          <a:lstStyle/>
          <a:p>
            <a:r>
              <a:rPr lang="en-US" sz="1600" dirty="0"/>
              <a:t>“Vision: An </a:t>
            </a:r>
            <a:r>
              <a:rPr lang="en-US" sz="1600" b="1" dirty="0"/>
              <a:t>adaptive data ecosystem </a:t>
            </a:r>
            <a:r>
              <a:rPr lang="en-US" sz="1600" dirty="0"/>
              <a:t>built on large, diverse datasets that can effectively and efficiently support the extraction and analysis of information. This ecosystem spans the entire data lifecycle, enabling new capabilities for federal agencies and the nation.” </a:t>
            </a:r>
          </a:p>
          <a:p>
            <a:r>
              <a:rPr lang="en-US" sz="1600" dirty="0"/>
              <a:t>Strategy 1: Enhance the Reusability and Integrity of Data.</a:t>
            </a:r>
          </a:p>
          <a:p>
            <a:r>
              <a:rPr lang="en-US" sz="1600" dirty="0"/>
              <a:t>Strategy 2: Enable Innovative, User-driven Data Science.  </a:t>
            </a:r>
          </a:p>
          <a:p>
            <a:r>
              <a:rPr lang="en-US" sz="1600" dirty="0"/>
              <a:t>Strategy 3: Develop and Enhance the Robustness of the Federated Ecosystem.  </a:t>
            </a:r>
          </a:p>
          <a:p>
            <a:r>
              <a:rPr lang="en-US" sz="1600" dirty="0"/>
              <a:t>Strategy 4: Prioritize Privacy, Confidentiality, Ethics, and Security.  </a:t>
            </a:r>
          </a:p>
          <a:p>
            <a:r>
              <a:rPr lang="en-US" sz="1600" dirty="0"/>
              <a:t>Strategy 5: Develop Necessary Expertise and Diverse Talent.  </a:t>
            </a:r>
          </a:p>
          <a:p>
            <a:r>
              <a:rPr lang="en-US" sz="1600" dirty="0"/>
              <a:t>Strategy 6: Enhance U.S. Global Leadership. </a:t>
            </a:r>
          </a:p>
        </p:txBody>
      </p:sp>
      <p:sp>
        <p:nvSpPr>
          <p:cNvPr id="5" name="Footer Placeholder 4">
            <a:extLst>
              <a:ext uri="{FF2B5EF4-FFF2-40B4-BE49-F238E27FC236}">
                <a16:creationId xmlns:a16="http://schemas.microsoft.com/office/drawing/2014/main" id="{3A22343F-6C81-0152-124D-88CA797F63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576E9B-1FC8-E639-EC0D-C3C0437F386A}"/>
              </a:ext>
            </a:extLst>
          </p:cNvPr>
          <p:cNvSpPr>
            <a:spLocks noGrp="1"/>
          </p:cNvSpPr>
          <p:nvPr>
            <p:ph type="sldNum" sz="quarter" idx="12"/>
          </p:nvPr>
        </p:nvSpPr>
        <p:spPr/>
        <p:txBody>
          <a:bodyPr/>
          <a:lstStyle/>
          <a:p>
            <a:fld id="{7D1BE87E-F0DE-A44C-894B-E142BEB21E42}" type="slidenum">
              <a:rPr lang="en-US" smtClean="0"/>
              <a:pPr/>
              <a:t>17</a:t>
            </a:fld>
            <a:endParaRPr lang="en-US" dirty="0"/>
          </a:p>
        </p:txBody>
      </p:sp>
      <p:sp>
        <p:nvSpPr>
          <p:cNvPr id="7" name="Date Placeholder 6">
            <a:extLst>
              <a:ext uri="{FF2B5EF4-FFF2-40B4-BE49-F238E27FC236}">
                <a16:creationId xmlns:a16="http://schemas.microsoft.com/office/drawing/2014/main" id="{7C935C2B-68B5-5797-359B-292D58FFAF1F}"/>
              </a:ext>
            </a:extLst>
          </p:cNvPr>
          <p:cNvSpPr>
            <a:spLocks noGrp="1"/>
          </p:cNvSpPr>
          <p:nvPr>
            <p:ph type="dt" sz="half" idx="10"/>
          </p:nvPr>
        </p:nvSpPr>
        <p:spPr/>
        <p:txBody>
          <a:bodyPr/>
          <a:lstStyle/>
          <a:p>
            <a:fld id="{41AFAF23-1F56-4840-A737-495C4921DE94}" type="datetime1">
              <a:rPr lang="en-US" smtClean="0"/>
              <a:t>7/30/2025</a:t>
            </a:fld>
            <a:endParaRPr lang="en-US" dirty="0"/>
          </a:p>
        </p:txBody>
      </p:sp>
      <p:pic>
        <p:nvPicPr>
          <p:cNvPr id="13" name="Picture Placeholder 12">
            <a:extLst>
              <a:ext uri="{FF2B5EF4-FFF2-40B4-BE49-F238E27FC236}">
                <a16:creationId xmlns:a16="http://schemas.microsoft.com/office/drawing/2014/main" id="{F97ED0B2-E392-EB05-E2A4-736BD51D0D77}"/>
              </a:ext>
            </a:extLst>
          </p:cNvPr>
          <p:cNvPicPr>
            <a:picLocks noGrp="1" noChangeAspect="1"/>
          </p:cNvPicPr>
          <p:nvPr>
            <p:ph type="pic" idx="1"/>
          </p:nvPr>
        </p:nvPicPr>
        <p:blipFill>
          <a:blip r:embed="rId4"/>
          <a:srcRect t="-125" b="87"/>
          <a:stretch/>
        </p:blipFill>
        <p:spPr>
          <a:xfrm>
            <a:off x="6885464" y="531951"/>
            <a:ext cx="4517072" cy="5790773"/>
          </a:xfrm>
        </p:spPr>
      </p:pic>
    </p:spTree>
    <p:extLst>
      <p:ext uri="{BB962C8B-B14F-4D97-AF65-F5344CB8AC3E}">
        <p14:creationId xmlns:p14="http://schemas.microsoft.com/office/powerpoint/2010/main" val="1217596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DC0D5BF-7C28-17B3-89A0-80312666440F}"/>
              </a:ext>
            </a:extLst>
          </p:cNvPr>
          <p:cNvSpPr>
            <a:spLocks noGrp="1"/>
          </p:cNvSpPr>
          <p:nvPr>
            <p:ph type="ftr" sz="quarter" idx="11"/>
          </p:nvPr>
        </p:nvSpPr>
        <p:spPr>
          <a:xfrm>
            <a:off x="2286001" y="6330592"/>
            <a:ext cx="8520544" cy="365125"/>
          </a:xfrm>
        </p:spPr>
        <p:txBody>
          <a:bodyPr/>
          <a:lstStyle/>
          <a:p>
            <a:r>
              <a:rPr lang="en-US" sz="1200" dirty="0">
                <a:hlinkClick r:id="rId2"/>
              </a:rPr>
              <a:t>https://bidenwhitehouse.archives.gov/wp-content/uploads/2021/10/NSTC-NSO-RDI-_REV_FINAL-10-2021.pdf</a:t>
            </a:r>
            <a:r>
              <a:rPr lang="en-US" sz="1200" dirty="0"/>
              <a:t>  </a:t>
            </a:r>
          </a:p>
        </p:txBody>
      </p:sp>
      <p:sp>
        <p:nvSpPr>
          <p:cNvPr id="6" name="Slide Number Placeholder 5">
            <a:extLst>
              <a:ext uri="{FF2B5EF4-FFF2-40B4-BE49-F238E27FC236}">
                <a16:creationId xmlns:a16="http://schemas.microsoft.com/office/drawing/2014/main" id="{BF359AE2-D52C-4391-3867-E1477546FDA1}"/>
              </a:ext>
            </a:extLst>
          </p:cNvPr>
          <p:cNvSpPr>
            <a:spLocks noGrp="1"/>
          </p:cNvSpPr>
          <p:nvPr>
            <p:ph type="sldNum" sz="quarter" idx="12"/>
          </p:nvPr>
        </p:nvSpPr>
        <p:spPr/>
        <p:txBody>
          <a:bodyPr/>
          <a:lstStyle/>
          <a:p>
            <a:fld id="{7D1BE87E-F0DE-A44C-894B-E142BEB21E42}" type="slidenum">
              <a:rPr lang="en-US" smtClean="0"/>
              <a:pPr/>
              <a:t>18</a:t>
            </a:fld>
            <a:endParaRPr lang="en-US" dirty="0"/>
          </a:p>
        </p:txBody>
      </p:sp>
      <p:sp>
        <p:nvSpPr>
          <p:cNvPr id="8" name="Title 7">
            <a:extLst>
              <a:ext uri="{FF2B5EF4-FFF2-40B4-BE49-F238E27FC236}">
                <a16:creationId xmlns:a16="http://schemas.microsoft.com/office/drawing/2014/main" id="{1F358E3D-6154-6546-5E0C-04C8F813AC06}"/>
              </a:ext>
            </a:extLst>
          </p:cNvPr>
          <p:cNvSpPr>
            <a:spLocks noGrp="1"/>
          </p:cNvSpPr>
          <p:nvPr>
            <p:ph type="title"/>
          </p:nvPr>
        </p:nvSpPr>
        <p:spPr/>
        <p:txBody>
          <a:bodyPr/>
          <a:lstStyle/>
          <a:p>
            <a:r>
              <a:rPr lang="en-US" dirty="0"/>
              <a:t>NATIONAL STRATEGIC OVERVIEW FOR RESEARCH AND DEVELOPMENT INFRASTRUCTURE</a:t>
            </a:r>
          </a:p>
        </p:txBody>
      </p:sp>
      <p:sp>
        <p:nvSpPr>
          <p:cNvPr id="7" name="Date Placeholder 6">
            <a:extLst>
              <a:ext uri="{FF2B5EF4-FFF2-40B4-BE49-F238E27FC236}">
                <a16:creationId xmlns:a16="http://schemas.microsoft.com/office/drawing/2014/main" id="{DDB9034C-E009-6209-0B59-FBACBA2A84C8}"/>
              </a:ext>
            </a:extLst>
          </p:cNvPr>
          <p:cNvSpPr>
            <a:spLocks noGrp="1"/>
          </p:cNvSpPr>
          <p:nvPr>
            <p:ph type="dt" sz="half" idx="10"/>
          </p:nvPr>
        </p:nvSpPr>
        <p:spPr/>
        <p:txBody>
          <a:bodyPr/>
          <a:lstStyle/>
          <a:p>
            <a:fld id="{41AFAF23-1F56-4840-A737-495C4921DE94}" type="datetime1">
              <a:rPr lang="en-US" smtClean="0"/>
              <a:t>7/30/2025</a:t>
            </a:fld>
            <a:endParaRPr lang="en-US" dirty="0"/>
          </a:p>
        </p:txBody>
      </p:sp>
      <p:pic>
        <p:nvPicPr>
          <p:cNvPr id="10" name="Picture 9">
            <a:extLst>
              <a:ext uri="{FF2B5EF4-FFF2-40B4-BE49-F238E27FC236}">
                <a16:creationId xmlns:a16="http://schemas.microsoft.com/office/drawing/2014/main" id="{1B1AB387-4A4B-E969-D26C-21699F6EE26C}"/>
              </a:ext>
            </a:extLst>
          </p:cNvPr>
          <p:cNvPicPr>
            <a:picLocks noChangeAspect="1"/>
          </p:cNvPicPr>
          <p:nvPr/>
        </p:nvPicPr>
        <p:blipFill>
          <a:blip r:embed="rId3"/>
          <a:stretch>
            <a:fillRect/>
          </a:stretch>
        </p:blipFill>
        <p:spPr>
          <a:xfrm>
            <a:off x="5161135" y="1502360"/>
            <a:ext cx="6192665" cy="4536487"/>
          </a:xfrm>
          <a:prstGeom prst="rect">
            <a:avLst/>
          </a:prstGeom>
        </p:spPr>
      </p:pic>
      <p:sp>
        <p:nvSpPr>
          <p:cNvPr id="13" name="Content Placeholder 2">
            <a:extLst>
              <a:ext uri="{FF2B5EF4-FFF2-40B4-BE49-F238E27FC236}">
                <a16:creationId xmlns:a16="http://schemas.microsoft.com/office/drawing/2014/main" id="{4A6A6B1C-5065-B215-0358-7165FBB2236F}"/>
              </a:ext>
            </a:extLst>
          </p:cNvPr>
          <p:cNvSpPr>
            <a:spLocks noGrp="1"/>
          </p:cNvSpPr>
          <p:nvPr>
            <p:ph type="body" sz="half" idx="2"/>
          </p:nvPr>
        </p:nvSpPr>
        <p:spPr>
          <a:xfrm>
            <a:off x="309093" y="1502360"/>
            <a:ext cx="4636510" cy="4891087"/>
          </a:xfrm>
        </p:spPr>
        <p:txBody>
          <a:bodyPr>
            <a:normAutofit/>
          </a:bodyPr>
          <a:lstStyle/>
          <a:p>
            <a:pPr marL="0" indent="0">
              <a:buNone/>
            </a:pPr>
            <a:r>
              <a:rPr lang="en-US" b="1" u="sng" dirty="0"/>
              <a:t>Key Policy Opportunities</a:t>
            </a:r>
          </a:p>
          <a:p>
            <a:r>
              <a:rPr lang="en-US" dirty="0"/>
              <a:t>Maintaining Strong and Integrated RDI Planning and Coordination</a:t>
            </a:r>
          </a:p>
          <a:p>
            <a:r>
              <a:rPr lang="en-US" dirty="0"/>
              <a:t>Ensuring RDIs Support a Flexible and Agile R&amp;D Enterprise</a:t>
            </a:r>
          </a:p>
          <a:p>
            <a:r>
              <a:rPr lang="en-US" dirty="0"/>
              <a:t>Advancing RDI Capabilities to Support the Convergence of Disciplines and Sectors</a:t>
            </a:r>
          </a:p>
          <a:p>
            <a:r>
              <a:rPr lang="en-US" dirty="0"/>
              <a:t>Balancing RDI Openness with Security Needs</a:t>
            </a:r>
          </a:p>
        </p:txBody>
      </p:sp>
    </p:spTree>
    <p:extLst>
      <p:ext uri="{BB962C8B-B14F-4D97-AF65-F5344CB8AC3E}">
        <p14:creationId xmlns:p14="http://schemas.microsoft.com/office/powerpoint/2010/main" val="3397179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E0749F-5C92-2680-760B-7A1A4BAC81EE}"/>
              </a:ext>
            </a:extLst>
          </p:cNvPr>
          <p:cNvSpPr>
            <a:spLocks noGrp="1"/>
          </p:cNvSpPr>
          <p:nvPr>
            <p:ph type="sldNum" sz="quarter" idx="12"/>
          </p:nvPr>
        </p:nvSpPr>
        <p:spPr/>
        <p:txBody>
          <a:bodyPr/>
          <a:lstStyle/>
          <a:p>
            <a:fld id="{7D1BE87E-F0DE-A44C-894B-E142BEB21E42}" type="slidenum">
              <a:rPr lang="en-US" smtClean="0"/>
              <a:pPr/>
              <a:t>19</a:t>
            </a:fld>
            <a:endParaRPr lang="en-US" dirty="0"/>
          </a:p>
        </p:txBody>
      </p:sp>
      <p:sp>
        <p:nvSpPr>
          <p:cNvPr id="4" name="Title 3">
            <a:extLst>
              <a:ext uri="{FF2B5EF4-FFF2-40B4-BE49-F238E27FC236}">
                <a16:creationId xmlns:a16="http://schemas.microsoft.com/office/drawing/2014/main" id="{8E837A36-58AF-AB74-1D47-C042C85B71D6}"/>
              </a:ext>
            </a:extLst>
          </p:cNvPr>
          <p:cNvSpPr>
            <a:spLocks noGrp="1"/>
          </p:cNvSpPr>
          <p:nvPr>
            <p:ph type="title"/>
          </p:nvPr>
        </p:nvSpPr>
        <p:spPr/>
        <p:txBody>
          <a:bodyPr/>
          <a:lstStyle/>
          <a:p>
            <a:r>
              <a:rPr lang="en-US" dirty="0"/>
              <a:t>NIH Strategic Plan for Data Science</a:t>
            </a:r>
          </a:p>
        </p:txBody>
      </p:sp>
      <p:sp>
        <p:nvSpPr>
          <p:cNvPr id="5" name="Text Placeholder 4">
            <a:extLst>
              <a:ext uri="{FF2B5EF4-FFF2-40B4-BE49-F238E27FC236}">
                <a16:creationId xmlns:a16="http://schemas.microsoft.com/office/drawing/2014/main" id="{C41E8B94-0B6F-3B81-18F6-3956F47F0BDC}"/>
              </a:ext>
            </a:extLst>
          </p:cNvPr>
          <p:cNvSpPr>
            <a:spLocks noGrp="1"/>
          </p:cNvSpPr>
          <p:nvPr>
            <p:ph type="body" sz="half" idx="2"/>
          </p:nvPr>
        </p:nvSpPr>
        <p:spPr>
          <a:xfrm>
            <a:off x="309095" y="1319201"/>
            <a:ext cx="5312388" cy="4891433"/>
          </a:xfrm>
        </p:spPr>
        <p:txBody>
          <a:bodyPr/>
          <a:lstStyle/>
          <a:p>
            <a:r>
              <a:rPr lang="en-US" b="1" u="sng" dirty="0"/>
              <a:t>2018 Plan:</a:t>
            </a:r>
          </a:p>
          <a:p>
            <a:r>
              <a:rPr lang="en-US" dirty="0"/>
              <a:t>FAIR, Modern Biomedical Ecosystem</a:t>
            </a:r>
          </a:p>
        </p:txBody>
      </p:sp>
      <p:sp>
        <p:nvSpPr>
          <p:cNvPr id="6" name="Date Placeholder 5">
            <a:extLst>
              <a:ext uri="{FF2B5EF4-FFF2-40B4-BE49-F238E27FC236}">
                <a16:creationId xmlns:a16="http://schemas.microsoft.com/office/drawing/2014/main" id="{00E081D1-A58D-7BE1-C4AF-40F35E677B7A}"/>
              </a:ext>
            </a:extLst>
          </p:cNvPr>
          <p:cNvSpPr>
            <a:spLocks noGrp="1"/>
          </p:cNvSpPr>
          <p:nvPr>
            <p:ph type="dt" sz="half" idx="10"/>
          </p:nvPr>
        </p:nvSpPr>
        <p:spPr/>
        <p:txBody>
          <a:bodyPr/>
          <a:lstStyle/>
          <a:p>
            <a:fld id="{65A77A9B-52E9-4C6D-837D-58A3F8540DC7}" type="datetime1">
              <a:rPr lang="en-US" smtClean="0"/>
              <a:t>7/30/2025</a:t>
            </a:fld>
            <a:endParaRPr lang="en-US" dirty="0"/>
          </a:p>
        </p:txBody>
      </p:sp>
      <p:sp>
        <p:nvSpPr>
          <p:cNvPr id="2" name="Footer Placeholder 1">
            <a:extLst>
              <a:ext uri="{FF2B5EF4-FFF2-40B4-BE49-F238E27FC236}">
                <a16:creationId xmlns:a16="http://schemas.microsoft.com/office/drawing/2014/main" id="{5C0E6BDC-9BF4-E226-89B2-A6FA840C96B7}"/>
              </a:ext>
            </a:extLst>
          </p:cNvPr>
          <p:cNvSpPr>
            <a:spLocks noGrp="1"/>
          </p:cNvSpPr>
          <p:nvPr>
            <p:ph type="ftr" sz="quarter" idx="11"/>
          </p:nvPr>
        </p:nvSpPr>
        <p:spPr>
          <a:xfrm>
            <a:off x="2888673" y="6330592"/>
            <a:ext cx="7525233" cy="365125"/>
          </a:xfrm>
        </p:spPr>
        <p:txBody>
          <a:bodyPr/>
          <a:lstStyle/>
          <a:p>
            <a:r>
              <a:rPr lang="en-US" sz="1600" dirty="0">
                <a:hlinkClick r:id="rId2"/>
              </a:rPr>
              <a:t>https://datascience.nih.gov/nih-strategic-plan-data-science</a:t>
            </a:r>
            <a:r>
              <a:rPr lang="en-US" sz="1600" dirty="0"/>
              <a:t> </a:t>
            </a:r>
          </a:p>
        </p:txBody>
      </p:sp>
      <p:pic>
        <p:nvPicPr>
          <p:cNvPr id="1026" name="Picture 2" descr="A graphic depicting elements of the ODSS FAIR Data strategy.">
            <a:extLst>
              <a:ext uri="{FF2B5EF4-FFF2-40B4-BE49-F238E27FC236}">
                <a16:creationId xmlns:a16="http://schemas.microsoft.com/office/drawing/2014/main" id="{28B9F497-086A-3571-2338-157D88B9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93" y="2516049"/>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4">
            <a:extLst>
              <a:ext uri="{FF2B5EF4-FFF2-40B4-BE49-F238E27FC236}">
                <a16:creationId xmlns:a16="http://schemas.microsoft.com/office/drawing/2014/main" id="{4725BD3F-8CAD-2A78-916B-D386F6754BD6}"/>
              </a:ext>
            </a:extLst>
          </p:cNvPr>
          <p:cNvSpPr txBox="1">
            <a:spLocks/>
          </p:cNvSpPr>
          <p:nvPr/>
        </p:nvSpPr>
        <p:spPr>
          <a:xfrm>
            <a:off x="6689112" y="1319200"/>
            <a:ext cx="5312388" cy="489143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b="1" u="sng" dirty="0"/>
              <a:t>2025-2030 Plan:</a:t>
            </a:r>
          </a:p>
          <a:p>
            <a:r>
              <a:rPr lang="en-US" dirty="0"/>
              <a:t>Builds on 2018 plan</a:t>
            </a:r>
          </a:p>
        </p:txBody>
      </p:sp>
      <p:pic>
        <p:nvPicPr>
          <p:cNvPr id="13" name="Picture 12">
            <a:extLst>
              <a:ext uri="{FF2B5EF4-FFF2-40B4-BE49-F238E27FC236}">
                <a16:creationId xmlns:a16="http://schemas.microsoft.com/office/drawing/2014/main" id="{13B8CEA4-FE0B-A2C4-D7AD-25D5D6D12C07}"/>
              </a:ext>
            </a:extLst>
          </p:cNvPr>
          <p:cNvPicPr>
            <a:picLocks noChangeAspect="1"/>
          </p:cNvPicPr>
          <p:nvPr/>
        </p:nvPicPr>
        <p:blipFill>
          <a:blip r:embed="rId4"/>
          <a:srcRect t="2343"/>
          <a:stretch/>
        </p:blipFill>
        <p:spPr>
          <a:xfrm>
            <a:off x="6689112" y="2228899"/>
            <a:ext cx="3724795" cy="3981734"/>
          </a:xfrm>
          <a:prstGeom prst="rect">
            <a:avLst/>
          </a:prstGeom>
        </p:spPr>
      </p:pic>
    </p:spTree>
    <p:extLst>
      <p:ext uri="{BB962C8B-B14F-4D97-AF65-F5344CB8AC3E}">
        <p14:creationId xmlns:p14="http://schemas.microsoft.com/office/powerpoint/2010/main" val="510766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372A2-A522-AF9A-01A5-B8F554D1CD2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A24490-F921-33C2-F179-0BEEF2A9D832}"/>
              </a:ext>
            </a:extLst>
          </p:cNvPr>
          <p:cNvSpPr>
            <a:spLocks noGrp="1"/>
          </p:cNvSpPr>
          <p:nvPr>
            <p:ph type="title"/>
          </p:nvPr>
        </p:nvSpPr>
        <p:spPr>
          <a:xfrm>
            <a:off x="307978" y="765469"/>
            <a:ext cx="5785319" cy="678664"/>
          </a:xfrm>
        </p:spPr>
        <p:txBody>
          <a:bodyPr/>
          <a:lstStyle/>
          <a:p>
            <a:r>
              <a:rPr lang="en-US" dirty="0"/>
              <a:t>Laura Biven</a:t>
            </a:r>
            <a:br>
              <a:rPr lang="en-US" dirty="0"/>
            </a:br>
            <a:r>
              <a:rPr lang="en-US" dirty="0"/>
              <a:t>Chief Data Officer</a:t>
            </a:r>
            <a:br>
              <a:rPr lang="en-US" dirty="0"/>
            </a:br>
            <a:r>
              <a:rPr lang="en-US" sz="2000" dirty="0">
                <a:hlinkClick r:id="rId3"/>
              </a:rPr>
              <a:t>biven@jlab.org</a:t>
            </a:r>
            <a:r>
              <a:rPr lang="en-US" sz="2000" dirty="0"/>
              <a:t> </a:t>
            </a:r>
            <a:endParaRPr lang="en-US" dirty="0"/>
          </a:p>
        </p:txBody>
      </p:sp>
      <p:sp>
        <p:nvSpPr>
          <p:cNvPr id="10" name="Slide Number Placeholder 6">
            <a:extLst>
              <a:ext uri="{FF2B5EF4-FFF2-40B4-BE49-F238E27FC236}">
                <a16:creationId xmlns:a16="http://schemas.microsoft.com/office/drawing/2014/main" id="{6918ED4D-718A-A874-FC69-41E351E8673C}"/>
              </a:ext>
            </a:extLst>
          </p:cNvPr>
          <p:cNvSpPr>
            <a:spLocks noGrp="1"/>
          </p:cNvSpPr>
          <p:nvPr>
            <p:ph type="sldNum" sz="quarter" idx="12"/>
          </p:nvPr>
        </p:nvSpPr>
        <p:spPr/>
        <p:txBody>
          <a:bodyPr/>
          <a:lstStyle/>
          <a:p>
            <a:fld id="{7D1BE87E-F0DE-A44C-894B-E142BEB21E42}" type="slidenum">
              <a:rPr lang="en-US" smtClean="0"/>
              <a:pPr/>
              <a:t>2</a:t>
            </a:fld>
            <a:endParaRPr lang="en-US" dirty="0"/>
          </a:p>
        </p:txBody>
      </p:sp>
      <p:pic>
        <p:nvPicPr>
          <p:cNvPr id="14" name="Picture 6" descr="HPDF location map">
            <a:extLst>
              <a:ext uri="{FF2B5EF4-FFF2-40B4-BE49-F238E27FC236}">
                <a16:creationId xmlns:a16="http://schemas.microsoft.com/office/drawing/2014/main" id="{C915488E-AF9E-E5B3-ACD2-917B6807C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9731" y="3414410"/>
            <a:ext cx="2888858" cy="18420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A1DD6114-4C41-EDCB-2709-83E947E66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351" y="3467788"/>
            <a:ext cx="2541983" cy="1042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F8D54141-04D1-6CA1-024A-81C230B16A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2140" y="5156730"/>
            <a:ext cx="1735978" cy="13714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DF0F214-3122-CF5B-AEA7-57994B05B5D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1335"/>
          <a:stretch/>
        </p:blipFill>
        <p:spPr bwMode="auto">
          <a:xfrm>
            <a:off x="861980" y="4902929"/>
            <a:ext cx="1880724" cy="1667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CC9EE83-A84C-EE0C-9715-49CC115B0902}"/>
              </a:ext>
            </a:extLst>
          </p:cNvPr>
          <p:cNvPicPr>
            <a:picLocks noChangeAspect="1"/>
          </p:cNvPicPr>
          <p:nvPr/>
        </p:nvPicPr>
        <p:blipFill>
          <a:blip r:embed="rId8"/>
          <a:stretch>
            <a:fillRect/>
          </a:stretch>
        </p:blipFill>
        <p:spPr>
          <a:xfrm>
            <a:off x="3133829" y="4629863"/>
            <a:ext cx="1751073" cy="1256517"/>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2BA03484-0F18-743E-C9FB-04A9C8548CC6}"/>
              </a:ext>
            </a:extLst>
          </p:cNvPr>
          <p:cNvPicPr>
            <a:picLocks noChangeAspect="1"/>
          </p:cNvPicPr>
          <p:nvPr/>
        </p:nvPicPr>
        <p:blipFill>
          <a:blip r:embed="rId9"/>
          <a:stretch>
            <a:fillRect/>
          </a:stretch>
        </p:blipFill>
        <p:spPr>
          <a:xfrm>
            <a:off x="531351" y="1648696"/>
            <a:ext cx="2800350" cy="1527246"/>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4651AE8A-AC2D-665C-4A1E-61204E64A0C0}"/>
              </a:ext>
            </a:extLst>
          </p:cNvPr>
          <p:cNvPicPr>
            <a:picLocks noChangeAspect="1"/>
          </p:cNvPicPr>
          <p:nvPr/>
        </p:nvPicPr>
        <p:blipFill>
          <a:blip r:embed="rId10"/>
          <a:stretch>
            <a:fillRect/>
          </a:stretch>
        </p:blipFill>
        <p:spPr>
          <a:xfrm>
            <a:off x="2797748" y="2464231"/>
            <a:ext cx="2827445" cy="1350097"/>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A9C3A10F-D3FC-B18B-2633-0C5F93ABBA63}"/>
              </a:ext>
            </a:extLst>
          </p:cNvPr>
          <p:cNvSpPr txBox="1"/>
          <p:nvPr/>
        </p:nvSpPr>
        <p:spPr>
          <a:xfrm>
            <a:off x="8526242" y="2046168"/>
            <a:ext cx="3575769" cy="4524315"/>
          </a:xfrm>
          <a:prstGeom prst="rect">
            <a:avLst/>
          </a:prstGeom>
          <a:noFill/>
        </p:spPr>
        <p:txBody>
          <a:bodyPr wrap="square" rtlCol="0">
            <a:spAutoFit/>
          </a:bodyPr>
          <a:lstStyle/>
          <a:p>
            <a:r>
              <a:rPr lang="en-US" sz="2400" b="1" dirty="0">
                <a:solidFill>
                  <a:srgbClr val="002060"/>
                </a:solidFill>
              </a:rPr>
              <a:t>My interests:</a:t>
            </a:r>
          </a:p>
          <a:p>
            <a:pPr marL="285750" indent="-285750">
              <a:buFont typeface="Arial" panose="020B0604020202020204" pitchFamily="34" charset="0"/>
              <a:buChar char="•"/>
            </a:pPr>
            <a:endParaRPr lang="en-US" sz="2400" b="1" i="1" dirty="0">
              <a:solidFill>
                <a:srgbClr val="002060"/>
              </a:solidFill>
            </a:endParaRPr>
          </a:p>
          <a:p>
            <a:pPr marL="285750" indent="-285750">
              <a:buFont typeface="Arial" panose="020B0604020202020204" pitchFamily="34" charset="0"/>
              <a:buChar char="•"/>
            </a:pPr>
            <a:r>
              <a:rPr lang="en-US" sz="2400" b="1" i="1" dirty="0">
                <a:solidFill>
                  <a:srgbClr val="002060"/>
                </a:solidFill>
              </a:rPr>
              <a:t>Enhancing innovation and integrity in science through the data lens</a:t>
            </a:r>
          </a:p>
          <a:p>
            <a:pPr marL="285750" indent="-285750">
              <a:buFont typeface="Arial" panose="020B0604020202020204" pitchFamily="34" charset="0"/>
              <a:buChar char="•"/>
            </a:pPr>
            <a:endParaRPr lang="en-US" sz="2400" b="1" i="1" dirty="0">
              <a:solidFill>
                <a:srgbClr val="002060"/>
              </a:solidFill>
            </a:endParaRPr>
          </a:p>
          <a:p>
            <a:pPr marL="285750" indent="-285750">
              <a:buFont typeface="Arial" panose="020B0604020202020204" pitchFamily="34" charset="0"/>
              <a:buChar char="•"/>
            </a:pPr>
            <a:r>
              <a:rPr lang="en-US" sz="2400" b="1" i="1" dirty="0">
                <a:solidFill>
                  <a:srgbClr val="002060"/>
                </a:solidFill>
              </a:rPr>
              <a:t>Building data infrastructure for creative, inquisitive research</a:t>
            </a:r>
          </a:p>
          <a:p>
            <a:endParaRPr lang="en-US" sz="2400" b="1" i="1" dirty="0">
              <a:solidFill>
                <a:srgbClr val="002060"/>
              </a:solidFill>
            </a:endParaRPr>
          </a:p>
          <a:p>
            <a:pPr marL="285750" indent="-285750">
              <a:buFont typeface="Arial" panose="020B0604020202020204" pitchFamily="34" charset="0"/>
              <a:buChar char="•"/>
            </a:pPr>
            <a:endParaRPr lang="en-US" sz="2400" b="1" i="1" dirty="0">
              <a:solidFill>
                <a:srgbClr val="002060"/>
              </a:solidFill>
            </a:endParaRPr>
          </a:p>
        </p:txBody>
      </p:sp>
      <p:pic>
        <p:nvPicPr>
          <p:cNvPr id="3" name="Picture 2" descr="A person with her arms crossed&#10;&#10;Description automatically generated">
            <a:extLst>
              <a:ext uri="{FF2B5EF4-FFF2-40B4-BE49-F238E27FC236}">
                <a16:creationId xmlns:a16="http://schemas.microsoft.com/office/drawing/2014/main" id="{3B1FAB8A-39E4-589F-8AB7-361692128AB2}"/>
              </a:ext>
            </a:extLst>
          </p:cNvPr>
          <p:cNvPicPr>
            <a:picLocks noChangeAspect="1"/>
          </p:cNvPicPr>
          <p:nvPr/>
        </p:nvPicPr>
        <p:blipFill>
          <a:blip r:embed="rId11"/>
          <a:srcRect l="31551" t="3295" r="18372" b="34977"/>
          <a:stretch/>
        </p:blipFill>
        <p:spPr>
          <a:xfrm>
            <a:off x="10807485" y="502728"/>
            <a:ext cx="1232760" cy="1013033"/>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402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EE1E0-2636-CA85-3F2E-D621971F15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BF5AD5-5522-7038-203E-E9A60E47FFC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A465241-0CF6-0F71-1ABC-A0443AD0DDD9}"/>
              </a:ext>
            </a:extLst>
          </p:cNvPr>
          <p:cNvPicPr>
            <a:picLocks noChangeAspect="1"/>
          </p:cNvPicPr>
          <p:nvPr/>
        </p:nvPicPr>
        <p:blipFill>
          <a:blip r:embed="rId3"/>
          <a:stretch>
            <a:fillRect/>
          </a:stretch>
        </p:blipFill>
        <p:spPr>
          <a:xfrm>
            <a:off x="0" y="-7973"/>
            <a:ext cx="12192000" cy="6302446"/>
          </a:xfrm>
          <a:prstGeom prst="rect">
            <a:avLst/>
          </a:prstGeom>
        </p:spPr>
      </p:pic>
      <p:sp>
        <p:nvSpPr>
          <p:cNvPr id="6" name="TextBox 5">
            <a:extLst>
              <a:ext uri="{FF2B5EF4-FFF2-40B4-BE49-F238E27FC236}">
                <a16:creationId xmlns:a16="http://schemas.microsoft.com/office/drawing/2014/main" id="{B77642B2-30EB-E663-BEEB-B54CCE504535}"/>
              </a:ext>
            </a:extLst>
          </p:cNvPr>
          <p:cNvSpPr txBox="1"/>
          <p:nvPr/>
        </p:nvSpPr>
        <p:spPr>
          <a:xfrm>
            <a:off x="9063990" y="6429410"/>
            <a:ext cx="4057650" cy="369332"/>
          </a:xfrm>
          <a:prstGeom prst="rect">
            <a:avLst/>
          </a:prstGeom>
          <a:noFill/>
        </p:spPr>
        <p:txBody>
          <a:bodyPr wrap="square" rtlCol="0">
            <a:spAutoFit/>
          </a:bodyPr>
          <a:lstStyle/>
          <a:p>
            <a:r>
              <a:rPr lang="en-US" dirty="0">
                <a:hlinkClick r:id="rId4"/>
              </a:rPr>
              <a:t>https://www.ncpi-acc.org/</a:t>
            </a:r>
            <a:r>
              <a:rPr lang="en-US" dirty="0"/>
              <a:t> </a:t>
            </a:r>
          </a:p>
        </p:txBody>
      </p:sp>
      <p:sp>
        <p:nvSpPr>
          <p:cNvPr id="4" name="TextBox 3">
            <a:extLst>
              <a:ext uri="{FF2B5EF4-FFF2-40B4-BE49-F238E27FC236}">
                <a16:creationId xmlns:a16="http://schemas.microsoft.com/office/drawing/2014/main" id="{9DF1C46F-1C3E-306F-7281-29EFC93A5E5B}"/>
              </a:ext>
            </a:extLst>
          </p:cNvPr>
          <p:cNvSpPr txBox="1"/>
          <p:nvPr/>
        </p:nvSpPr>
        <p:spPr>
          <a:xfrm>
            <a:off x="532709" y="6460187"/>
            <a:ext cx="2704523" cy="307777"/>
          </a:xfrm>
          <a:prstGeom prst="rect">
            <a:avLst/>
          </a:prstGeom>
          <a:noFill/>
        </p:spPr>
        <p:txBody>
          <a:bodyPr wrap="none" rtlCol="0">
            <a:spAutoFit/>
          </a:bodyPr>
          <a:lstStyle/>
          <a:p>
            <a:r>
              <a:rPr lang="en-US" sz="1400" dirty="0"/>
              <a:t>Slide courtesy of Richard Conroy</a:t>
            </a:r>
          </a:p>
        </p:txBody>
      </p:sp>
    </p:spTree>
    <p:extLst>
      <p:ext uri="{BB962C8B-B14F-4D97-AF65-F5344CB8AC3E}">
        <p14:creationId xmlns:p14="http://schemas.microsoft.com/office/powerpoint/2010/main" val="4031668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BC86-43E8-84C1-235A-5F33A9FFED7B}"/>
              </a:ext>
            </a:extLst>
          </p:cNvPr>
          <p:cNvSpPr>
            <a:spLocks noGrp="1"/>
          </p:cNvSpPr>
          <p:nvPr>
            <p:ph type="title"/>
          </p:nvPr>
        </p:nvSpPr>
        <p:spPr>
          <a:xfrm>
            <a:off x="643814" y="154098"/>
            <a:ext cx="10515600" cy="1325563"/>
          </a:xfrm>
        </p:spPr>
        <p:txBody>
          <a:bodyPr/>
          <a:lstStyle/>
          <a:p>
            <a:r>
              <a:rPr lang="en-US" dirty="0"/>
              <a:t>NIH Cloud Platform Interoperability (NCPI)</a:t>
            </a:r>
          </a:p>
        </p:txBody>
      </p:sp>
      <p:pic>
        <p:nvPicPr>
          <p:cNvPr id="7" name="Picture 6">
            <a:extLst>
              <a:ext uri="{FF2B5EF4-FFF2-40B4-BE49-F238E27FC236}">
                <a16:creationId xmlns:a16="http://schemas.microsoft.com/office/drawing/2014/main" id="{68600413-5E7A-9D83-1691-4DAF8302DDF6}"/>
              </a:ext>
            </a:extLst>
          </p:cNvPr>
          <p:cNvPicPr>
            <a:picLocks noChangeAspect="1"/>
          </p:cNvPicPr>
          <p:nvPr/>
        </p:nvPicPr>
        <p:blipFill>
          <a:blip r:embed="rId2"/>
          <a:stretch>
            <a:fillRect/>
          </a:stretch>
        </p:blipFill>
        <p:spPr>
          <a:xfrm>
            <a:off x="7232252" y="3993694"/>
            <a:ext cx="4340036" cy="24207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4">
            <a:extLst>
              <a:ext uri="{FF2B5EF4-FFF2-40B4-BE49-F238E27FC236}">
                <a16:creationId xmlns:a16="http://schemas.microsoft.com/office/drawing/2014/main" id="{5C532561-0BA7-3C15-9FD5-9713607EA5EA}"/>
              </a:ext>
            </a:extLst>
          </p:cNvPr>
          <p:cNvPicPr>
            <a:picLocks noGrp="1" noChangeAspect="1"/>
          </p:cNvPicPr>
          <p:nvPr>
            <p:ph idx="1"/>
          </p:nvPr>
        </p:nvPicPr>
        <p:blipFill>
          <a:blip r:embed="rId3"/>
          <a:stretch>
            <a:fillRect/>
          </a:stretch>
        </p:blipFill>
        <p:spPr>
          <a:xfrm>
            <a:off x="183713" y="1715065"/>
            <a:ext cx="7048539" cy="3814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F5FD484C-CA1E-3D3F-1239-5783C27C041B}"/>
              </a:ext>
            </a:extLst>
          </p:cNvPr>
          <p:cNvPicPr>
            <a:picLocks noChangeAspect="1"/>
          </p:cNvPicPr>
          <p:nvPr/>
        </p:nvPicPr>
        <p:blipFill>
          <a:blip r:embed="rId4"/>
          <a:stretch>
            <a:fillRect/>
          </a:stretch>
        </p:blipFill>
        <p:spPr>
          <a:xfrm>
            <a:off x="7232252" y="1328269"/>
            <a:ext cx="4230792" cy="2384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A9D2D59E-B0B8-6E42-8A6C-9C37DA6C2AA8}"/>
              </a:ext>
            </a:extLst>
          </p:cNvPr>
          <p:cNvSpPr txBox="1"/>
          <p:nvPr/>
        </p:nvSpPr>
        <p:spPr>
          <a:xfrm>
            <a:off x="183713" y="5680708"/>
            <a:ext cx="4278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https://www.ncpi-acc.org/files/workshops/2021_Oct/2021-10-05_NCPI_Workshop.pdf</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3" name="Picture 2">
            <a:extLst>
              <a:ext uri="{FF2B5EF4-FFF2-40B4-BE49-F238E27FC236}">
                <a16:creationId xmlns:a16="http://schemas.microsoft.com/office/drawing/2014/main" id="{533EE276-A172-6F96-2FA2-571F907528FB}"/>
              </a:ext>
            </a:extLst>
          </p:cNvPr>
          <p:cNvPicPr>
            <a:picLocks noChangeAspect="1"/>
          </p:cNvPicPr>
          <p:nvPr/>
        </p:nvPicPr>
        <p:blipFill>
          <a:blip r:embed="rId6"/>
          <a:stretch>
            <a:fillRect/>
          </a:stretch>
        </p:blipFill>
        <p:spPr>
          <a:xfrm>
            <a:off x="10707888" y="6043989"/>
            <a:ext cx="1291823" cy="712507"/>
          </a:xfrm>
          <a:prstGeom prst="rect">
            <a:avLst/>
          </a:prstGeom>
        </p:spPr>
      </p:pic>
      <p:sp>
        <p:nvSpPr>
          <p:cNvPr id="4" name="TextBox 3">
            <a:extLst>
              <a:ext uri="{FF2B5EF4-FFF2-40B4-BE49-F238E27FC236}">
                <a16:creationId xmlns:a16="http://schemas.microsoft.com/office/drawing/2014/main" id="{7D226BFC-9C4F-95D3-3AC3-798A730FFDCE}"/>
              </a:ext>
            </a:extLst>
          </p:cNvPr>
          <p:cNvSpPr txBox="1"/>
          <p:nvPr/>
        </p:nvSpPr>
        <p:spPr>
          <a:xfrm>
            <a:off x="192289" y="6448719"/>
            <a:ext cx="2704523" cy="307777"/>
          </a:xfrm>
          <a:prstGeom prst="rect">
            <a:avLst/>
          </a:prstGeom>
          <a:noFill/>
        </p:spPr>
        <p:txBody>
          <a:bodyPr wrap="none" rtlCol="0">
            <a:spAutoFit/>
          </a:bodyPr>
          <a:lstStyle/>
          <a:p>
            <a:r>
              <a:rPr lang="en-US" sz="1400" dirty="0"/>
              <a:t>Slide courtesy of Richard Conroy</a:t>
            </a:r>
          </a:p>
        </p:txBody>
      </p:sp>
    </p:spTree>
    <p:extLst>
      <p:ext uri="{BB962C8B-B14F-4D97-AF65-F5344CB8AC3E}">
        <p14:creationId xmlns:p14="http://schemas.microsoft.com/office/powerpoint/2010/main" val="1960814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BC86-43E8-84C1-235A-5F33A9FFED7B}"/>
              </a:ext>
            </a:extLst>
          </p:cNvPr>
          <p:cNvSpPr>
            <a:spLocks noGrp="1"/>
          </p:cNvSpPr>
          <p:nvPr>
            <p:ph type="title"/>
          </p:nvPr>
        </p:nvSpPr>
        <p:spPr/>
        <p:txBody>
          <a:bodyPr/>
          <a:lstStyle/>
          <a:p>
            <a:r>
              <a:rPr lang="en-US" dirty="0"/>
              <a:t>NIH Cloud Platform Interoperability (NCPI)</a:t>
            </a:r>
          </a:p>
        </p:txBody>
      </p:sp>
      <p:pic>
        <p:nvPicPr>
          <p:cNvPr id="8" name="Content Placeholder 7">
            <a:extLst>
              <a:ext uri="{FF2B5EF4-FFF2-40B4-BE49-F238E27FC236}">
                <a16:creationId xmlns:a16="http://schemas.microsoft.com/office/drawing/2014/main" id="{F951C78B-4C92-0007-E424-78E0051518C6}"/>
              </a:ext>
            </a:extLst>
          </p:cNvPr>
          <p:cNvPicPr>
            <a:picLocks noGrp="1" noChangeAspect="1"/>
          </p:cNvPicPr>
          <p:nvPr>
            <p:ph idx="1"/>
          </p:nvPr>
        </p:nvPicPr>
        <p:blipFill>
          <a:blip r:embed="rId2"/>
          <a:stretch>
            <a:fillRect/>
          </a:stretch>
        </p:blipFill>
        <p:spPr>
          <a:xfrm>
            <a:off x="1153964" y="1621771"/>
            <a:ext cx="10515600" cy="3777388"/>
          </a:xfrm>
        </p:spPr>
      </p:pic>
      <p:sp>
        <p:nvSpPr>
          <p:cNvPr id="11" name="TextBox 10">
            <a:extLst>
              <a:ext uri="{FF2B5EF4-FFF2-40B4-BE49-F238E27FC236}">
                <a16:creationId xmlns:a16="http://schemas.microsoft.com/office/drawing/2014/main" id="{0EB47FE5-DA2A-C66B-E104-5ABD1F26AD14}"/>
              </a:ext>
            </a:extLst>
          </p:cNvPr>
          <p:cNvSpPr txBox="1"/>
          <p:nvPr/>
        </p:nvSpPr>
        <p:spPr>
          <a:xfrm>
            <a:off x="613952" y="5312324"/>
            <a:ext cx="34124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https://www.ncpi-acc.org/about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
        <p:nvSpPr>
          <p:cNvPr id="14" name="Arrow: Curved Right 13">
            <a:extLst>
              <a:ext uri="{FF2B5EF4-FFF2-40B4-BE49-F238E27FC236}">
                <a16:creationId xmlns:a16="http://schemas.microsoft.com/office/drawing/2014/main" id="{C9C3E275-124B-5A63-325D-64AB8FAA698C}"/>
              </a:ext>
            </a:extLst>
          </p:cNvPr>
          <p:cNvSpPr/>
          <p:nvPr/>
        </p:nvSpPr>
        <p:spPr>
          <a:xfrm>
            <a:off x="6915397" y="2818410"/>
            <a:ext cx="427512" cy="245423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644CAC3D-B163-AB91-5789-CA8406C900A8}"/>
              </a:ext>
            </a:extLst>
          </p:cNvPr>
          <p:cNvSpPr txBox="1"/>
          <p:nvPr/>
        </p:nvSpPr>
        <p:spPr>
          <a:xfrm>
            <a:off x="7342909" y="5551714"/>
            <a:ext cx="466997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NIH Steering Committee is comprised of decision maker-federal sponsors for each of the participating systems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AnVIL</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BDC, CRDC, KFDRC,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dbGAP</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pic>
        <p:nvPicPr>
          <p:cNvPr id="3" name="Picture 2">
            <a:extLst>
              <a:ext uri="{FF2B5EF4-FFF2-40B4-BE49-F238E27FC236}">
                <a16:creationId xmlns:a16="http://schemas.microsoft.com/office/drawing/2014/main" id="{BED34576-7C56-83F1-10BE-DCF966FA1399}"/>
              </a:ext>
            </a:extLst>
          </p:cNvPr>
          <p:cNvPicPr>
            <a:picLocks noChangeAspect="1"/>
          </p:cNvPicPr>
          <p:nvPr/>
        </p:nvPicPr>
        <p:blipFill>
          <a:blip r:embed="rId4"/>
          <a:stretch>
            <a:fillRect/>
          </a:stretch>
        </p:blipFill>
        <p:spPr>
          <a:xfrm>
            <a:off x="10707888" y="6043989"/>
            <a:ext cx="1291823" cy="712507"/>
          </a:xfrm>
          <a:prstGeom prst="rect">
            <a:avLst/>
          </a:prstGeom>
        </p:spPr>
      </p:pic>
      <p:sp>
        <p:nvSpPr>
          <p:cNvPr id="4" name="TextBox 3">
            <a:extLst>
              <a:ext uri="{FF2B5EF4-FFF2-40B4-BE49-F238E27FC236}">
                <a16:creationId xmlns:a16="http://schemas.microsoft.com/office/drawing/2014/main" id="{4AA97C1A-A66F-907F-FB98-ECAB7717E0E1}"/>
              </a:ext>
            </a:extLst>
          </p:cNvPr>
          <p:cNvSpPr txBox="1"/>
          <p:nvPr/>
        </p:nvSpPr>
        <p:spPr>
          <a:xfrm>
            <a:off x="414874" y="6448719"/>
            <a:ext cx="2704523" cy="307777"/>
          </a:xfrm>
          <a:prstGeom prst="rect">
            <a:avLst/>
          </a:prstGeom>
          <a:noFill/>
        </p:spPr>
        <p:txBody>
          <a:bodyPr wrap="none" rtlCol="0">
            <a:spAutoFit/>
          </a:bodyPr>
          <a:lstStyle/>
          <a:p>
            <a:r>
              <a:rPr lang="en-US" sz="1400" dirty="0"/>
              <a:t>Slide courtesy of Richard Conroy</a:t>
            </a:r>
          </a:p>
        </p:txBody>
      </p:sp>
    </p:spTree>
    <p:extLst>
      <p:ext uri="{BB962C8B-B14F-4D97-AF65-F5344CB8AC3E}">
        <p14:creationId xmlns:p14="http://schemas.microsoft.com/office/powerpoint/2010/main" val="2526505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707099-6099-A571-BD00-60BBB50B74EF}"/>
              </a:ext>
            </a:extLst>
          </p:cNvPr>
          <p:cNvSpPr>
            <a:spLocks noGrp="1"/>
          </p:cNvSpPr>
          <p:nvPr>
            <p:ph type="body" sz="quarter" idx="10"/>
          </p:nvPr>
        </p:nvSpPr>
        <p:spPr>
          <a:xfrm>
            <a:off x="723989" y="4337693"/>
            <a:ext cx="7592697" cy="2017599"/>
          </a:xfrm>
        </p:spPr>
        <p:txBody>
          <a:bodyPr/>
          <a:lstStyle/>
          <a:p>
            <a:r>
              <a:rPr lang="en-US" sz="2000"/>
              <a:t>Katie Antypas</a:t>
            </a:r>
          </a:p>
          <a:p>
            <a:r>
              <a:rPr lang="en-US" sz="2000"/>
              <a:t>Office Director, Office of Advanced Cyberinfrastructure </a:t>
            </a:r>
          </a:p>
          <a:p>
            <a:r>
              <a:rPr lang="en-US" sz="2000"/>
              <a:t>National Science Foundation</a:t>
            </a:r>
          </a:p>
          <a:p>
            <a:r>
              <a:rPr lang="en-US" sz="2000"/>
              <a:t>April 2025</a:t>
            </a:r>
          </a:p>
        </p:txBody>
      </p:sp>
      <p:sp>
        <p:nvSpPr>
          <p:cNvPr id="3" name="Slide Number Placeholder 2">
            <a:extLst>
              <a:ext uri="{FF2B5EF4-FFF2-40B4-BE49-F238E27FC236}">
                <a16:creationId xmlns:a16="http://schemas.microsoft.com/office/drawing/2014/main" id="{D3318474-B49F-04C5-7BEB-EBC6B5C7FE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4092C-9B9C-9748-AC6A-F06C9D03AD52}" type="slidenum">
              <a:rPr kumimoji="0" lang="en-US" sz="1800" b="0" i="0" u="none" strike="noStrike" kern="1200" cap="none" spc="0" normalizeH="0" baseline="0" noProof="0" smtClean="0">
                <a:ln>
                  <a:noFill/>
                </a:ln>
                <a:solidFill>
                  <a:srgbClr val="FFFFFF"/>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 name="Title 3">
            <a:extLst>
              <a:ext uri="{FF2B5EF4-FFF2-40B4-BE49-F238E27FC236}">
                <a16:creationId xmlns:a16="http://schemas.microsoft.com/office/drawing/2014/main" id="{23E8C2DA-15CA-1E43-F81A-59D507DD4F22}"/>
              </a:ext>
            </a:extLst>
          </p:cNvPr>
          <p:cNvSpPr>
            <a:spLocks noGrp="1"/>
          </p:cNvSpPr>
          <p:nvPr>
            <p:ph type="ctrTitle"/>
          </p:nvPr>
        </p:nvSpPr>
        <p:spPr>
          <a:xfrm>
            <a:off x="634740" y="1665962"/>
            <a:ext cx="8584415" cy="2181268"/>
          </a:xfrm>
        </p:spPr>
        <p:txBody>
          <a:bodyPr>
            <a:normAutofit/>
          </a:bodyPr>
          <a:lstStyle/>
          <a:p>
            <a:r>
              <a:rPr lang="en-US">
                <a:solidFill>
                  <a:schemeClr val="accent1"/>
                </a:solidFill>
              </a:rPr>
              <a:t>NAIRR Pilot Update</a:t>
            </a:r>
          </a:p>
        </p:txBody>
      </p:sp>
      <p:pic>
        <p:nvPicPr>
          <p:cNvPr id="10" name="Picture 9">
            <a:extLst>
              <a:ext uri="{FF2B5EF4-FFF2-40B4-BE49-F238E27FC236}">
                <a16:creationId xmlns:a16="http://schemas.microsoft.com/office/drawing/2014/main" id="{111A040C-8EDB-A40B-734E-79802B039BB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626078" y="273833"/>
            <a:ext cx="2171184" cy="2181268"/>
          </a:xfrm>
          <a:prstGeom prst="rect">
            <a:avLst/>
          </a:prstGeom>
        </p:spPr>
      </p:pic>
    </p:spTree>
    <p:extLst>
      <p:ext uri="{BB962C8B-B14F-4D97-AF65-F5344CB8AC3E}">
        <p14:creationId xmlns:p14="http://schemas.microsoft.com/office/powerpoint/2010/main" val="1058188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0F0ED-F065-42E1-0AB1-76F4E0EE59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DCFC16-562B-A04E-18F3-330CF1F6BA5C}"/>
              </a:ext>
            </a:extLst>
          </p:cNvPr>
          <p:cNvSpPr>
            <a:spLocks noGrp="1"/>
          </p:cNvSpPr>
          <p:nvPr>
            <p:ph type="title"/>
          </p:nvPr>
        </p:nvSpPr>
        <p:spPr>
          <a:xfrm>
            <a:off x="546182" y="102907"/>
            <a:ext cx="11547151" cy="754343"/>
          </a:xfrm>
        </p:spPr>
        <p:txBody>
          <a:bodyPr>
            <a:noAutofit/>
          </a:bodyPr>
          <a:lstStyle/>
          <a:p>
            <a:r>
              <a:rPr lang="en-US" sz="2800" b="1">
                <a:latin typeface="Open Sans "/>
                <a:ea typeface="Open Sans Light"/>
                <a:cs typeface="Open Sans Light"/>
              </a:rPr>
              <a:t>National AI Research Resource (NAIRR)</a:t>
            </a:r>
            <a:r>
              <a:rPr lang="en-US" sz="2800">
                <a:latin typeface="Open Sans "/>
                <a:ea typeface="Open Sans Light"/>
                <a:cs typeface="Open Sans Light"/>
              </a:rPr>
              <a:t> – An infrastructure to drive US AI innovation, discovery, and national competitiveness</a:t>
            </a:r>
          </a:p>
        </p:txBody>
      </p:sp>
      <p:sp>
        <p:nvSpPr>
          <p:cNvPr id="3" name="Slide Number Placeholder 2">
            <a:extLst>
              <a:ext uri="{FF2B5EF4-FFF2-40B4-BE49-F238E27FC236}">
                <a16:creationId xmlns:a16="http://schemas.microsoft.com/office/drawing/2014/main" id="{788CD71E-9DCD-0CA7-0712-C09B5CF274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4092C-9B9C-9748-AC6A-F06C9D03AD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115B77F-F2FA-8362-57B2-D36E2BE8EC7A}"/>
              </a:ext>
            </a:extLst>
          </p:cNvPr>
          <p:cNvSpPr txBox="1"/>
          <p:nvPr/>
        </p:nvSpPr>
        <p:spPr>
          <a:xfrm>
            <a:off x="6783572" y="1212053"/>
            <a:ext cx="5025194" cy="461665"/>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Envisioned NAIRR Architecture</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
        <p:nvSpPr>
          <p:cNvPr id="4" name="TextBox 3">
            <a:extLst>
              <a:ext uri="{FF2B5EF4-FFF2-40B4-BE49-F238E27FC236}">
                <a16:creationId xmlns:a16="http://schemas.microsoft.com/office/drawing/2014/main" id="{BF7DE842-0932-1263-D30F-CF5874DD6642}"/>
              </a:ext>
            </a:extLst>
          </p:cNvPr>
          <p:cNvSpPr txBox="1"/>
          <p:nvPr/>
        </p:nvSpPr>
        <p:spPr>
          <a:xfrm>
            <a:off x="253999" y="1161403"/>
            <a:ext cx="6241972" cy="535531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The challenge</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To accelerate US global AI leadership and unlock the enormous AI opportunity across society we need 1) a skilled AI workforce and 2) to continue driving fundamental innovations.  </a:t>
            </a:r>
          </a:p>
          <a:p>
            <a:pPr marL="342900" marR="0" lvl="0" indent="-3429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Access to computing, data, models, software and expertise is a key enabling factor.</a:t>
            </a:r>
          </a:p>
          <a:p>
            <a:pPr marL="342900" marR="0" lvl="0" indent="-3429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Industry investments alone will not be sufficient</a:t>
            </a:r>
          </a:p>
          <a:p>
            <a:pPr marL="0" marR="0" lvl="0" indent="0" algn="l" defTabSz="45720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Calibri"/>
                <a:cs typeface="Calibri"/>
              </a:rPr>
              <a:t>The opportunity: </a:t>
            </a:r>
            <a:r>
              <a:rPr kumimoji="0" lang="en-US" sz="2000" b="0" i="0" u="none" strike="noStrike" kern="1200" cap="none" spc="0" normalizeH="0" baseline="0" noProof="0">
                <a:ln>
                  <a:noFill/>
                </a:ln>
                <a:solidFill>
                  <a:prstClr val="black"/>
                </a:solidFill>
                <a:effectLst/>
                <a:uLnTx/>
                <a:uFillTx/>
                <a:latin typeface="Calibri" panose="020F0502020204030204"/>
                <a:ea typeface="Calibri"/>
                <a:cs typeface="Calibri"/>
              </a:rPr>
              <a:t>Build a competitive AI ecosystem by enabling researchers and educators across the country to:</a:t>
            </a:r>
          </a:p>
          <a:p>
            <a:pPr marL="342900" marR="0" lvl="0" indent="-342900" algn="l" defTabSz="4572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Calibri"/>
                <a:cs typeface="Calibri"/>
              </a:rPr>
              <a:t>Drive national and regional AI innovation across sectors to spark new solutions, products, businesses and jobs</a:t>
            </a:r>
          </a:p>
          <a:p>
            <a:pPr marL="342900" marR="0" lvl="0" indent="-342900" algn="l" defTabSz="4572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Calibri"/>
                <a:cs typeface="Calibri"/>
              </a:rPr>
              <a:t>Train the AI workforce of the future</a:t>
            </a:r>
          </a:p>
          <a:p>
            <a:pPr marL="342900" marR="0" lvl="0" indent="-342900" algn="l" defTabSz="457200" rtl="0" eaLnBrk="1" fontAlgn="auto" latinLnBrk="0" hangingPunct="1">
              <a:lnSpc>
                <a:spcPct val="100000"/>
              </a:lnSpc>
              <a:spcBef>
                <a:spcPts val="18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grpSp>
        <p:nvGrpSpPr>
          <p:cNvPr id="13" name="Group 12">
            <a:extLst>
              <a:ext uri="{FF2B5EF4-FFF2-40B4-BE49-F238E27FC236}">
                <a16:creationId xmlns:a16="http://schemas.microsoft.com/office/drawing/2014/main" id="{2FDD9B28-71DC-B74F-BC69-FD0FEFBE1716}"/>
              </a:ext>
            </a:extLst>
          </p:cNvPr>
          <p:cNvGrpSpPr/>
          <p:nvPr/>
        </p:nvGrpSpPr>
        <p:grpSpPr>
          <a:xfrm>
            <a:off x="6783572" y="1792486"/>
            <a:ext cx="4924502" cy="3718026"/>
            <a:chOff x="6205839" y="1788121"/>
            <a:chExt cx="5577782" cy="4277636"/>
          </a:xfrm>
        </p:grpSpPr>
        <p:sp>
          <p:nvSpPr>
            <p:cNvPr id="6" name="Rectangle: Rounded Corners 5">
              <a:extLst>
                <a:ext uri="{FF2B5EF4-FFF2-40B4-BE49-F238E27FC236}">
                  <a16:creationId xmlns:a16="http://schemas.microsoft.com/office/drawing/2014/main" id="{4CD1529A-ADE7-55A6-F83B-8B44D9C6BB80}"/>
                </a:ext>
              </a:extLst>
            </p:cNvPr>
            <p:cNvSpPr/>
            <p:nvPr/>
          </p:nvSpPr>
          <p:spPr>
            <a:xfrm>
              <a:off x="7232498" y="2299914"/>
              <a:ext cx="3577742" cy="3221514"/>
            </a:xfrm>
            <a:prstGeom prst="roundRect">
              <a:avLst/>
            </a:prstGeom>
            <a:noFill/>
            <a:ln w="7620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AF12CAD0-DA95-57BE-2096-5F8D2CBF7439}"/>
                </a:ext>
              </a:extLst>
            </p:cNvPr>
            <p:cNvGrpSpPr/>
            <p:nvPr/>
          </p:nvGrpSpPr>
          <p:grpSpPr>
            <a:xfrm>
              <a:off x="6672263" y="1840035"/>
              <a:ext cx="1140279" cy="1140279"/>
              <a:chOff x="6672263" y="1840035"/>
              <a:chExt cx="1140279" cy="1140279"/>
            </a:xfrm>
          </p:grpSpPr>
          <p:sp>
            <p:nvSpPr>
              <p:cNvPr id="8" name="Rectangle 7">
                <a:extLst>
                  <a:ext uri="{FF2B5EF4-FFF2-40B4-BE49-F238E27FC236}">
                    <a16:creationId xmlns:a16="http://schemas.microsoft.com/office/drawing/2014/main" id="{576E195A-A394-FDCC-05AA-B227AEF4BCA3}"/>
                  </a:ext>
                </a:extLst>
              </p:cNvPr>
              <p:cNvSpPr/>
              <p:nvPr/>
            </p:nvSpPr>
            <p:spPr>
              <a:xfrm>
                <a:off x="6726865" y="1907204"/>
                <a:ext cx="1027813" cy="10036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E9DA5DC-1E01-1F2A-D3A2-44A301FA78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2263" y="1840035"/>
                <a:ext cx="1140279" cy="1140279"/>
              </a:xfrm>
              <a:prstGeom prst="rect">
                <a:avLst/>
              </a:prstGeom>
            </p:spPr>
          </p:pic>
        </p:grpSp>
        <p:sp>
          <p:nvSpPr>
            <p:cNvPr id="10" name="Rectangle 9">
              <a:extLst>
                <a:ext uri="{FF2B5EF4-FFF2-40B4-BE49-F238E27FC236}">
                  <a16:creationId xmlns:a16="http://schemas.microsoft.com/office/drawing/2014/main" id="{95736271-3E08-8C4F-1486-DDEC504F2E56}"/>
                </a:ext>
              </a:extLst>
            </p:cNvPr>
            <p:cNvSpPr/>
            <p:nvPr/>
          </p:nvSpPr>
          <p:spPr>
            <a:xfrm>
              <a:off x="6205839" y="2927304"/>
              <a:ext cx="2114474" cy="74361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Computing and software</a:t>
              </a:r>
            </a:p>
          </p:txBody>
        </p:sp>
        <p:grpSp>
          <p:nvGrpSpPr>
            <p:cNvPr id="24" name="Group 23">
              <a:extLst>
                <a:ext uri="{FF2B5EF4-FFF2-40B4-BE49-F238E27FC236}">
                  <a16:creationId xmlns:a16="http://schemas.microsoft.com/office/drawing/2014/main" id="{0A0F7D62-B289-95DC-D99B-C1BF657CEB26}"/>
                </a:ext>
              </a:extLst>
            </p:cNvPr>
            <p:cNvGrpSpPr/>
            <p:nvPr/>
          </p:nvGrpSpPr>
          <p:grpSpPr>
            <a:xfrm>
              <a:off x="10168383" y="1788121"/>
              <a:ext cx="1213437" cy="1213437"/>
              <a:chOff x="10168383" y="1788121"/>
              <a:chExt cx="1213437" cy="1213437"/>
            </a:xfrm>
          </p:grpSpPr>
          <p:sp>
            <p:nvSpPr>
              <p:cNvPr id="21" name="Rectangle 20">
                <a:extLst>
                  <a:ext uri="{FF2B5EF4-FFF2-40B4-BE49-F238E27FC236}">
                    <a16:creationId xmlns:a16="http://schemas.microsoft.com/office/drawing/2014/main" id="{DDB1AA4C-0478-5428-0B68-8E0A07EE56AE}"/>
                  </a:ext>
                </a:extLst>
              </p:cNvPr>
              <p:cNvSpPr/>
              <p:nvPr/>
            </p:nvSpPr>
            <p:spPr>
              <a:xfrm>
                <a:off x="10261194" y="1885494"/>
                <a:ext cx="1069973" cy="10254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5AE00F0-50D0-06F0-A97C-9DD845E3E5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8383" y="1788121"/>
                <a:ext cx="1213437" cy="1213437"/>
              </a:xfrm>
              <a:prstGeom prst="rect">
                <a:avLst/>
              </a:prstGeom>
            </p:spPr>
          </p:pic>
        </p:grpSp>
        <p:sp>
          <p:nvSpPr>
            <p:cNvPr id="16" name="Rectangle 15">
              <a:extLst>
                <a:ext uri="{FF2B5EF4-FFF2-40B4-BE49-F238E27FC236}">
                  <a16:creationId xmlns:a16="http://schemas.microsoft.com/office/drawing/2014/main" id="{DAD85E33-69D2-3624-AD4F-DC199C3A737F}"/>
                </a:ext>
              </a:extLst>
            </p:cNvPr>
            <p:cNvSpPr/>
            <p:nvPr/>
          </p:nvSpPr>
          <p:spPr>
            <a:xfrm>
              <a:off x="9859194" y="4989627"/>
              <a:ext cx="1924427" cy="743612"/>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User support and expertise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8E130D9-DB39-F0AC-2B97-166CF9F5198F}"/>
                </a:ext>
              </a:extLst>
            </p:cNvPr>
            <p:cNvSpPr/>
            <p:nvPr/>
          </p:nvSpPr>
          <p:spPr>
            <a:xfrm>
              <a:off x="9911046" y="2942659"/>
              <a:ext cx="1737062" cy="74361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Datasets and Models</a:t>
              </a:r>
            </a:p>
          </p:txBody>
        </p:sp>
        <p:sp>
          <p:nvSpPr>
            <p:cNvPr id="15" name="Rectangle 14">
              <a:extLst>
                <a:ext uri="{FF2B5EF4-FFF2-40B4-BE49-F238E27FC236}">
                  <a16:creationId xmlns:a16="http://schemas.microsoft.com/office/drawing/2014/main" id="{2AF1AD77-31D1-B090-190D-DD2CE1B20AE6}"/>
                </a:ext>
              </a:extLst>
            </p:cNvPr>
            <p:cNvSpPr/>
            <p:nvPr/>
          </p:nvSpPr>
          <p:spPr>
            <a:xfrm>
              <a:off x="6230973" y="5003454"/>
              <a:ext cx="2060777" cy="1062303"/>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Educational materials and training tools</a:t>
              </a:r>
            </a:p>
          </p:txBody>
        </p:sp>
        <p:grpSp>
          <p:nvGrpSpPr>
            <p:cNvPr id="5" name="Group 4">
              <a:extLst>
                <a:ext uri="{FF2B5EF4-FFF2-40B4-BE49-F238E27FC236}">
                  <a16:creationId xmlns:a16="http://schemas.microsoft.com/office/drawing/2014/main" id="{557F6DD7-06E8-EE40-2F8E-D19E18F979C9}"/>
                </a:ext>
              </a:extLst>
            </p:cNvPr>
            <p:cNvGrpSpPr/>
            <p:nvPr/>
          </p:nvGrpSpPr>
          <p:grpSpPr>
            <a:xfrm>
              <a:off x="7883793" y="2676475"/>
              <a:ext cx="2290446" cy="2265462"/>
              <a:chOff x="7934593" y="2259915"/>
              <a:chExt cx="2290446" cy="2265462"/>
            </a:xfrm>
          </p:grpSpPr>
          <p:sp>
            <p:nvSpPr>
              <p:cNvPr id="19" name="Arrow: Quad 18">
                <a:extLst>
                  <a:ext uri="{FF2B5EF4-FFF2-40B4-BE49-F238E27FC236}">
                    <a16:creationId xmlns:a16="http://schemas.microsoft.com/office/drawing/2014/main" id="{6AEFCC88-BED5-3EC3-F804-506B4853DC05}"/>
                  </a:ext>
                </a:extLst>
              </p:cNvPr>
              <p:cNvSpPr/>
              <p:nvPr/>
            </p:nvSpPr>
            <p:spPr>
              <a:xfrm rot="2700000">
                <a:off x="7947085" y="2247423"/>
                <a:ext cx="2265462" cy="2290446"/>
              </a:xfrm>
              <a:prstGeom prst="quadArrow">
                <a:avLst>
                  <a:gd name="adj1" fmla="val 23768"/>
                  <a:gd name="adj2" fmla="val 20067"/>
                  <a:gd name="adj3" fmla="val 18517"/>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849EF85-55C9-E355-AC9B-C25BE6BAAFD0}"/>
                  </a:ext>
                </a:extLst>
              </p:cNvPr>
              <p:cNvSpPr/>
              <p:nvPr/>
            </p:nvSpPr>
            <p:spPr>
              <a:xfrm>
                <a:off x="8504330" y="2967798"/>
                <a:ext cx="1152605" cy="822719"/>
              </a:xfrm>
              <a:prstGeom prst="roundRect">
                <a:avLst/>
              </a:prstGeom>
              <a:solidFill>
                <a:schemeClr val="bg1">
                  <a:lumMod val="95000"/>
                </a:schemeClr>
              </a:solidFill>
              <a:ln w="28575">
                <a:solidFill>
                  <a:schemeClr val="accent1">
                    <a:lumMod val="75000"/>
                  </a:schemeClr>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F5496"/>
                    </a:solidFill>
                    <a:effectLst/>
                    <a:uLnTx/>
                    <a:uFillTx/>
                    <a:latin typeface="Calibri" panose="020F0502020204030204"/>
                    <a:ea typeface="+mn-ea"/>
                    <a:cs typeface="+mn-cs"/>
                  </a:rPr>
                  <a:t>Central Portal</a:t>
                </a:r>
                <a:endParaRPr kumimoji="0" lang="en-US" sz="1600" b="0" i="0" u="none" strike="noStrike" kern="1200" cap="none" spc="0" normalizeH="0" baseline="0" noProof="0">
                  <a:ln>
                    <a:noFill/>
                  </a:ln>
                  <a:solidFill>
                    <a:srgbClr val="2F5496"/>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6D3D3B5A-ACE3-D2C7-F4B9-9CB6F328ED6C}"/>
                </a:ext>
              </a:extLst>
            </p:cNvPr>
            <p:cNvGrpSpPr/>
            <p:nvPr/>
          </p:nvGrpSpPr>
          <p:grpSpPr>
            <a:xfrm>
              <a:off x="6617883" y="4005708"/>
              <a:ext cx="1245776" cy="1213437"/>
              <a:chOff x="6566766" y="3910671"/>
              <a:chExt cx="1245776" cy="1213437"/>
            </a:xfrm>
          </p:grpSpPr>
          <p:sp>
            <p:nvSpPr>
              <p:cNvPr id="28" name="Rectangle 27">
                <a:extLst>
                  <a:ext uri="{FF2B5EF4-FFF2-40B4-BE49-F238E27FC236}">
                    <a16:creationId xmlns:a16="http://schemas.microsoft.com/office/drawing/2014/main" id="{95552D0E-631A-11B1-86C1-9A8521271ACE}"/>
                  </a:ext>
                </a:extLst>
              </p:cNvPr>
              <p:cNvSpPr/>
              <p:nvPr/>
            </p:nvSpPr>
            <p:spPr>
              <a:xfrm>
                <a:off x="6580391" y="4105869"/>
                <a:ext cx="1232151" cy="79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E96E3ED6-02B2-9035-6F15-0ADBE8C608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6766" y="3910671"/>
                <a:ext cx="1213437" cy="1213437"/>
              </a:xfrm>
              <a:prstGeom prst="rect">
                <a:avLst/>
              </a:prstGeom>
            </p:spPr>
          </p:pic>
        </p:grpSp>
        <p:grpSp>
          <p:nvGrpSpPr>
            <p:cNvPr id="34" name="Group 33">
              <a:extLst>
                <a:ext uri="{FF2B5EF4-FFF2-40B4-BE49-F238E27FC236}">
                  <a16:creationId xmlns:a16="http://schemas.microsoft.com/office/drawing/2014/main" id="{1790CD4C-B2F2-B561-E868-54F866691FEA}"/>
                </a:ext>
              </a:extLst>
            </p:cNvPr>
            <p:cNvGrpSpPr/>
            <p:nvPr/>
          </p:nvGrpSpPr>
          <p:grpSpPr>
            <a:xfrm>
              <a:off x="10205835" y="3988639"/>
              <a:ext cx="1232151" cy="1230506"/>
              <a:chOff x="10163307" y="3988639"/>
              <a:chExt cx="1232151" cy="1230506"/>
            </a:xfrm>
          </p:grpSpPr>
          <p:sp>
            <p:nvSpPr>
              <p:cNvPr id="32" name="Rectangle 31">
                <a:extLst>
                  <a:ext uri="{FF2B5EF4-FFF2-40B4-BE49-F238E27FC236}">
                    <a16:creationId xmlns:a16="http://schemas.microsoft.com/office/drawing/2014/main" id="{ABF0C426-BA46-1A3A-E4CD-F2E88536DC4C}"/>
                  </a:ext>
                </a:extLst>
              </p:cNvPr>
              <p:cNvSpPr/>
              <p:nvPr/>
            </p:nvSpPr>
            <p:spPr>
              <a:xfrm>
                <a:off x="10163307" y="4214366"/>
                <a:ext cx="1232151" cy="796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Graphic 22" descr="Meeting with solid fill">
                <a:extLst>
                  <a:ext uri="{FF2B5EF4-FFF2-40B4-BE49-F238E27FC236}">
                    <a16:creationId xmlns:a16="http://schemas.microsoft.com/office/drawing/2014/main" id="{56865F40-1F84-9722-0059-71F592D48C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67554" y="3988639"/>
                <a:ext cx="1222651" cy="1230506"/>
              </a:xfrm>
              <a:prstGeom prst="rect">
                <a:avLst/>
              </a:prstGeom>
            </p:spPr>
          </p:pic>
        </p:grpSp>
      </p:grpSp>
      <p:pic>
        <p:nvPicPr>
          <p:cNvPr id="35" name="Picture 34">
            <a:extLst>
              <a:ext uri="{FF2B5EF4-FFF2-40B4-BE49-F238E27FC236}">
                <a16:creationId xmlns:a16="http://schemas.microsoft.com/office/drawing/2014/main" id="{43DD4E6D-2687-154B-61FE-082FC626D9F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829712" y="5771902"/>
            <a:ext cx="1137141" cy="246865"/>
          </a:xfrm>
          <a:prstGeom prst="rect">
            <a:avLst/>
          </a:prstGeom>
        </p:spPr>
      </p:pic>
      <p:sp>
        <p:nvSpPr>
          <p:cNvPr id="37" name="TextBox 36">
            <a:extLst>
              <a:ext uri="{FF2B5EF4-FFF2-40B4-BE49-F238E27FC236}">
                <a16:creationId xmlns:a16="http://schemas.microsoft.com/office/drawing/2014/main" id="{73D8E723-F275-C039-34BA-BB72FEBA6C47}"/>
              </a:ext>
            </a:extLst>
          </p:cNvPr>
          <p:cNvSpPr txBox="1"/>
          <p:nvPr/>
        </p:nvSpPr>
        <p:spPr>
          <a:xfrm>
            <a:off x="10674165" y="5967041"/>
            <a:ext cx="14998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Open Sans "/>
                <a:ea typeface="Calibri"/>
                <a:cs typeface="Calibri"/>
                <a:hlinkClick r:id="rId9"/>
              </a:rPr>
              <a:t>nairrpilot.org</a:t>
            </a:r>
            <a:endParaRPr kumimoji="0" lang="en-US" sz="1400" b="0" i="0" u="none" strike="noStrike" kern="1200" cap="none" spc="0" normalizeH="0" baseline="0" noProof="0">
              <a:ln>
                <a:noFill/>
              </a:ln>
              <a:solidFill>
                <a:prstClr val="black"/>
              </a:solidFill>
              <a:effectLst/>
              <a:uLnTx/>
              <a:uFillTx/>
              <a:latin typeface="Open Sans "/>
              <a:ea typeface="+mn-ea"/>
              <a:cs typeface="+mn-cs"/>
            </a:endParaRPr>
          </a:p>
        </p:txBody>
      </p:sp>
      <p:sp>
        <p:nvSpPr>
          <p:cNvPr id="14" name="TextBox 13">
            <a:extLst>
              <a:ext uri="{FF2B5EF4-FFF2-40B4-BE49-F238E27FC236}">
                <a16:creationId xmlns:a16="http://schemas.microsoft.com/office/drawing/2014/main" id="{67FAE9C1-E882-A526-666A-62E08A3C237D}"/>
              </a:ext>
            </a:extLst>
          </p:cNvPr>
          <p:cNvSpPr txBox="1"/>
          <p:nvPr/>
        </p:nvSpPr>
        <p:spPr>
          <a:xfrm>
            <a:off x="1673352" y="6412640"/>
            <a:ext cx="2425536" cy="307777"/>
          </a:xfrm>
          <a:prstGeom prst="rect">
            <a:avLst/>
          </a:prstGeom>
          <a:noFill/>
        </p:spPr>
        <p:txBody>
          <a:bodyPr wrap="none" rtlCol="0">
            <a:spAutoFit/>
          </a:bodyPr>
          <a:lstStyle/>
          <a:p>
            <a:r>
              <a:rPr lang="en-US" sz="1400" dirty="0">
                <a:solidFill>
                  <a:schemeClr val="bg1"/>
                </a:solidFill>
              </a:rPr>
              <a:t>Slide courtesy of Katie </a:t>
            </a:r>
            <a:r>
              <a:rPr lang="en-US" sz="1400" dirty="0" err="1">
                <a:solidFill>
                  <a:schemeClr val="bg1"/>
                </a:solidFill>
              </a:rPr>
              <a:t>Antypas</a:t>
            </a:r>
            <a:endParaRPr lang="en-US" sz="1400" dirty="0">
              <a:solidFill>
                <a:schemeClr val="bg1"/>
              </a:solidFill>
            </a:endParaRPr>
          </a:p>
        </p:txBody>
      </p:sp>
    </p:spTree>
    <p:extLst>
      <p:ext uri="{BB962C8B-B14F-4D97-AF65-F5344CB8AC3E}">
        <p14:creationId xmlns:p14="http://schemas.microsoft.com/office/powerpoint/2010/main" val="3325366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Arrow: Right 41">
            <a:extLst>
              <a:ext uri="{FF2B5EF4-FFF2-40B4-BE49-F238E27FC236}">
                <a16:creationId xmlns:a16="http://schemas.microsoft.com/office/drawing/2014/main" id="{0329183C-0C4F-3BC5-E6D0-2B89DF55419A}"/>
              </a:ext>
            </a:extLst>
          </p:cNvPr>
          <p:cNvSpPr/>
          <p:nvPr/>
        </p:nvSpPr>
        <p:spPr>
          <a:xfrm>
            <a:off x="5419384" y="1443301"/>
            <a:ext cx="602111" cy="579589"/>
          </a:xfrm>
          <a:prstGeom prst="rightArrow">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Arrow: Right 39">
            <a:extLst>
              <a:ext uri="{FF2B5EF4-FFF2-40B4-BE49-F238E27FC236}">
                <a16:creationId xmlns:a16="http://schemas.microsoft.com/office/drawing/2014/main" id="{7CCC3BBE-8B77-898E-5D3C-675603C3A323}"/>
              </a:ext>
            </a:extLst>
          </p:cNvPr>
          <p:cNvSpPr/>
          <p:nvPr/>
        </p:nvSpPr>
        <p:spPr>
          <a:xfrm>
            <a:off x="3006335" y="1443301"/>
            <a:ext cx="602111" cy="579589"/>
          </a:xfrm>
          <a:prstGeom prst="rightArrow">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10685C-AF3A-C045-E778-3BF2C449C21C}"/>
              </a:ext>
            </a:extLst>
          </p:cNvPr>
          <p:cNvSpPr>
            <a:spLocks noGrp="1"/>
          </p:cNvSpPr>
          <p:nvPr>
            <p:ph type="title"/>
          </p:nvPr>
        </p:nvSpPr>
        <p:spPr>
          <a:xfrm>
            <a:off x="129096" y="7658"/>
            <a:ext cx="12062903" cy="921029"/>
          </a:xfrm>
        </p:spPr>
        <p:txBody>
          <a:bodyPr>
            <a:normAutofit/>
          </a:bodyPr>
          <a:lstStyle/>
          <a:p>
            <a:r>
              <a:rPr lang="en-US" sz="3000" b="1">
                <a:latin typeface="Open Sans Light"/>
                <a:ea typeface="Open Sans Light"/>
                <a:cs typeface="Open Sans Light"/>
              </a:rPr>
              <a:t>Pilot Year 1: We built the key foundations needed for the NAIRR</a:t>
            </a:r>
            <a:endParaRPr lang="en-US" sz="3000" b="1"/>
          </a:p>
        </p:txBody>
      </p:sp>
      <p:sp>
        <p:nvSpPr>
          <p:cNvPr id="3" name="Slide Number Placeholder 2">
            <a:extLst>
              <a:ext uri="{FF2B5EF4-FFF2-40B4-BE49-F238E27FC236}">
                <a16:creationId xmlns:a16="http://schemas.microsoft.com/office/drawing/2014/main" id="{D54A13FA-7352-BB8A-7D6A-6B26274189D4}"/>
              </a:ext>
            </a:extLst>
          </p:cNvPr>
          <p:cNvSpPr>
            <a:spLocks noGrp="1"/>
          </p:cNvSpPr>
          <p:nvPr>
            <p:ph type="sldNum" sz="quarter" idx="12"/>
          </p:nvPr>
        </p:nvSpPr>
        <p:spPr>
          <a:xfrm>
            <a:off x="9526815" y="6027048"/>
            <a:ext cx="241118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4092C-9B9C-9748-AC6A-F06C9D03AD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D66B4E7-1927-FF15-C0AD-08AF524B18BE}"/>
              </a:ext>
            </a:extLst>
          </p:cNvPr>
          <p:cNvSpPr txBox="1"/>
          <p:nvPr/>
        </p:nvSpPr>
        <p:spPr>
          <a:xfrm>
            <a:off x="9027802" y="2195103"/>
            <a:ext cx="2511811"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Expand AI research &amp; education pathways </a:t>
            </a:r>
          </a:p>
        </p:txBody>
      </p:sp>
      <p:sp>
        <p:nvSpPr>
          <p:cNvPr id="10" name="TextBox 9">
            <a:extLst>
              <a:ext uri="{FF2B5EF4-FFF2-40B4-BE49-F238E27FC236}">
                <a16:creationId xmlns:a16="http://schemas.microsoft.com/office/drawing/2014/main" id="{BCA5758E-4868-6C4D-6E49-A29CA2896E25}"/>
              </a:ext>
            </a:extLst>
          </p:cNvPr>
          <p:cNvSpPr txBox="1"/>
          <p:nvPr/>
        </p:nvSpPr>
        <p:spPr>
          <a:xfrm>
            <a:off x="6179886" y="3036092"/>
            <a:ext cx="2509351" cy="147732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Portal deployment, request process, on boarding, resource matching, support, training</a:t>
            </a:r>
          </a:p>
        </p:txBody>
      </p:sp>
      <p:pic>
        <p:nvPicPr>
          <p:cNvPr id="15" name="Picture 14" descr="A map of the united states&#10;&#10;Description automatically generated">
            <a:extLst>
              <a:ext uri="{FF2B5EF4-FFF2-40B4-BE49-F238E27FC236}">
                <a16:creationId xmlns:a16="http://schemas.microsoft.com/office/drawing/2014/main" id="{D146F194-ADE4-F2C8-EF2E-BEF4517F7D9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95762" y="1178426"/>
            <a:ext cx="1563572" cy="1209831"/>
          </a:xfrm>
          <a:prstGeom prst="rect">
            <a:avLst/>
          </a:prstGeom>
        </p:spPr>
      </p:pic>
      <p:pic>
        <p:nvPicPr>
          <p:cNvPr id="18" name="Graphic 17" descr="Classroom with solid fill">
            <a:extLst>
              <a:ext uri="{FF2B5EF4-FFF2-40B4-BE49-F238E27FC236}">
                <a16:creationId xmlns:a16="http://schemas.microsoft.com/office/drawing/2014/main" id="{0EB7560A-CA31-852C-5CB9-C9CB393BBB5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87628" y="1261617"/>
            <a:ext cx="894046" cy="906686"/>
          </a:xfrm>
          <a:prstGeom prst="rect">
            <a:avLst/>
          </a:prstGeom>
        </p:spPr>
      </p:pic>
      <p:pic>
        <p:nvPicPr>
          <p:cNvPr id="27" name="Graphic 26" descr="Group of people with solid fill">
            <a:extLst>
              <a:ext uri="{FF2B5EF4-FFF2-40B4-BE49-F238E27FC236}">
                <a16:creationId xmlns:a16="http://schemas.microsoft.com/office/drawing/2014/main" id="{4353585E-9875-3CDA-8C2D-C93FE4878FC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10447" y="1279371"/>
            <a:ext cx="754475" cy="754475"/>
          </a:xfrm>
          <a:prstGeom prst="rect">
            <a:avLst/>
          </a:prstGeom>
        </p:spPr>
      </p:pic>
      <p:pic>
        <p:nvPicPr>
          <p:cNvPr id="33" name="Graphic 32" descr="Cloud Computing with solid fill">
            <a:extLst>
              <a:ext uri="{FF2B5EF4-FFF2-40B4-BE49-F238E27FC236}">
                <a16:creationId xmlns:a16="http://schemas.microsoft.com/office/drawing/2014/main" id="{EAC9A9C8-3391-7B1F-310A-998BC93CC74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129465" y="1175186"/>
            <a:ext cx="1070089" cy="1070089"/>
          </a:xfrm>
          <a:prstGeom prst="rect">
            <a:avLst/>
          </a:prstGeom>
        </p:spPr>
      </p:pic>
      <p:pic>
        <p:nvPicPr>
          <p:cNvPr id="6" name="Graphic 5" descr="Group brainstorm with solid fill">
            <a:extLst>
              <a:ext uri="{FF2B5EF4-FFF2-40B4-BE49-F238E27FC236}">
                <a16:creationId xmlns:a16="http://schemas.microsoft.com/office/drawing/2014/main" id="{F062C4EA-F28A-DAA9-F7DF-3D53D8DB39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48953" y="927975"/>
            <a:ext cx="1259681" cy="1271587"/>
          </a:xfrm>
          <a:prstGeom prst="rect">
            <a:avLst/>
          </a:prstGeom>
        </p:spPr>
      </p:pic>
      <p:sp>
        <p:nvSpPr>
          <p:cNvPr id="12" name="TextBox 11">
            <a:extLst>
              <a:ext uri="{FF2B5EF4-FFF2-40B4-BE49-F238E27FC236}">
                <a16:creationId xmlns:a16="http://schemas.microsoft.com/office/drawing/2014/main" id="{48D504CE-578E-B548-D460-AB2CD6863168}"/>
              </a:ext>
            </a:extLst>
          </p:cNvPr>
          <p:cNvSpPr txBox="1"/>
          <p:nvPr/>
        </p:nvSpPr>
        <p:spPr>
          <a:xfrm>
            <a:off x="625120" y="2195103"/>
            <a:ext cx="2512442"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Establish strong govt-industry partnership</a:t>
            </a:r>
          </a:p>
        </p:txBody>
      </p:sp>
      <p:sp>
        <p:nvSpPr>
          <p:cNvPr id="13" name="TextBox 12">
            <a:extLst>
              <a:ext uri="{FF2B5EF4-FFF2-40B4-BE49-F238E27FC236}">
                <a16:creationId xmlns:a16="http://schemas.microsoft.com/office/drawing/2014/main" id="{1647ECDF-8EE5-0D38-192E-06E3F08479CA}"/>
              </a:ext>
            </a:extLst>
          </p:cNvPr>
          <p:cNvSpPr txBox="1"/>
          <p:nvPr/>
        </p:nvSpPr>
        <p:spPr>
          <a:xfrm>
            <a:off x="555466" y="3036092"/>
            <a:ext cx="264132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Calibri"/>
                <a:cs typeface="Calibri"/>
              </a:rPr>
              <a:t>A new multi-lateral model based on voluntary in-kind contributions to bring the most advanced resources to US researchers</a:t>
            </a:r>
            <a:endParaRPr kumimoji="0" lang="en-US" sz="18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C87188D-5923-022E-C550-F5F0C95034AF}"/>
              </a:ext>
            </a:extLst>
          </p:cNvPr>
          <p:cNvSpPr txBox="1"/>
          <p:nvPr/>
        </p:nvSpPr>
        <p:spPr>
          <a:xfrm>
            <a:off x="645544" y="5099924"/>
            <a:ext cx="2464643" cy="923330"/>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rPr>
              <a:t>14</a:t>
            </a: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 agencies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rPr>
              <a:t>26</a:t>
            </a: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 industry and non-profit partners</a:t>
            </a:r>
          </a:p>
        </p:txBody>
      </p:sp>
      <p:grpSp>
        <p:nvGrpSpPr>
          <p:cNvPr id="17" name="Group 16">
            <a:extLst>
              <a:ext uri="{FF2B5EF4-FFF2-40B4-BE49-F238E27FC236}">
                <a16:creationId xmlns:a16="http://schemas.microsoft.com/office/drawing/2014/main" id="{013F2F88-5E5B-5AFF-9894-4D041D0E5C7F}"/>
              </a:ext>
            </a:extLst>
          </p:cNvPr>
          <p:cNvGrpSpPr/>
          <p:nvPr/>
        </p:nvGrpSpPr>
        <p:grpSpPr>
          <a:xfrm>
            <a:off x="6217400" y="1352764"/>
            <a:ext cx="1326020" cy="716226"/>
            <a:chOff x="9800151" y="999152"/>
            <a:chExt cx="1982870" cy="952484"/>
          </a:xfrm>
        </p:grpSpPr>
        <p:sp>
          <p:nvSpPr>
            <p:cNvPr id="19" name="Rectangle: Rounded Corners 18">
              <a:extLst>
                <a:ext uri="{FF2B5EF4-FFF2-40B4-BE49-F238E27FC236}">
                  <a16:creationId xmlns:a16="http://schemas.microsoft.com/office/drawing/2014/main" id="{FDB8128B-5AC7-C052-8C34-AFDECBA0CCEB}"/>
                </a:ext>
              </a:extLst>
            </p:cNvPr>
            <p:cNvSpPr/>
            <p:nvPr/>
          </p:nvSpPr>
          <p:spPr>
            <a:xfrm>
              <a:off x="9800151" y="999152"/>
              <a:ext cx="1982870" cy="928706"/>
            </a:xfrm>
            <a:prstGeom prst="roundRect">
              <a:avLst>
                <a:gd name="adj" fmla="val 42020"/>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7D4E8A71-E02E-D792-02F9-D37625F3C30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2"/>
            <a:stretch/>
          </p:blipFill>
          <p:spPr>
            <a:xfrm>
              <a:off x="10126269" y="1175448"/>
              <a:ext cx="1366678" cy="366215"/>
            </a:xfrm>
            <a:prstGeom prst="rect">
              <a:avLst/>
            </a:prstGeom>
          </p:spPr>
        </p:pic>
        <p:sp>
          <p:nvSpPr>
            <p:cNvPr id="23" name="TextBox 8">
              <a:extLst>
                <a:ext uri="{FF2B5EF4-FFF2-40B4-BE49-F238E27FC236}">
                  <a16:creationId xmlns:a16="http://schemas.microsoft.com/office/drawing/2014/main" id="{2C2A2A9B-3F3A-7F3E-4A31-548B41027DFC}"/>
                </a:ext>
              </a:extLst>
            </p:cNvPr>
            <p:cNvSpPr txBox="1"/>
            <p:nvPr/>
          </p:nvSpPr>
          <p:spPr>
            <a:xfrm>
              <a:off x="10243165" y="1460474"/>
              <a:ext cx="1132562" cy="49116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a:ea typeface="+mn-ea"/>
                  <a:cs typeface="+mn-cs"/>
                </a:rPr>
                <a:t>Portal</a:t>
              </a:r>
            </a:p>
          </p:txBody>
        </p:sp>
      </p:grpSp>
      <p:sp>
        <p:nvSpPr>
          <p:cNvPr id="24" name="TextBox 23">
            <a:extLst>
              <a:ext uri="{FF2B5EF4-FFF2-40B4-BE49-F238E27FC236}">
                <a16:creationId xmlns:a16="http://schemas.microsoft.com/office/drawing/2014/main" id="{999BF52F-BE7D-F6FD-F036-83C8772579F0}"/>
              </a:ext>
            </a:extLst>
          </p:cNvPr>
          <p:cNvSpPr txBox="1"/>
          <p:nvPr/>
        </p:nvSpPr>
        <p:spPr>
          <a:xfrm>
            <a:off x="6178343" y="2195103"/>
            <a:ext cx="2512442"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Establish single access point for US users</a:t>
            </a:r>
            <a:endPar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25" name="TextBox 24">
            <a:extLst>
              <a:ext uri="{FF2B5EF4-FFF2-40B4-BE49-F238E27FC236}">
                <a16:creationId xmlns:a16="http://schemas.microsoft.com/office/drawing/2014/main" id="{BFAE150E-A86B-3998-DFB3-D9DACEF59A62}"/>
              </a:ext>
            </a:extLst>
          </p:cNvPr>
          <p:cNvSpPr txBox="1"/>
          <p:nvPr/>
        </p:nvSpPr>
        <p:spPr>
          <a:xfrm>
            <a:off x="3347110" y="2195103"/>
            <a:ext cx="2512442"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Integrate &amp; deliver contributed resources</a:t>
            </a:r>
          </a:p>
        </p:txBody>
      </p:sp>
      <p:sp>
        <p:nvSpPr>
          <p:cNvPr id="26" name="TextBox 25">
            <a:extLst>
              <a:ext uri="{FF2B5EF4-FFF2-40B4-BE49-F238E27FC236}">
                <a16:creationId xmlns:a16="http://schemas.microsoft.com/office/drawing/2014/main" id="{A8C5BBAA-047C-F559-8BC7-AB6502ACE512}"/>
              </a:ext>
            </a:extLst>
          </p:cNvPr>
          <p:cNvSpPr txBox="1"/>
          <p:nvPr/>
        </p:nvSpPr>
        <p:spPr>
          <a:xfrm>
            <a:off x="3383874" y="3036092"/>
            <a:ext cx="25526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Calibri"/>
                <a:cs typeface="Calibri"/>
              </a:rPr>
              <a:t>Back-end operations to loosely integrate and track all contributed resources: compute, data, models, expertise</a:t>
            </a:r>
          </a:p>
        </p:txBody>
      </p:sp>
      <p:sp>
        <p:nvSpPr>
          <p:cNvPr id="28" name="TextBox 27">
            <a:extLst>
              <a:ext uri="{FF2B5EF4-FFF2-40B4-BE49-F238E27FC236}">
                <a16:creationId xmlns:a16="http://schemas.microsoft.com/office/drawing/2014/main" id="{D6CBC806-F40D-B6A7-9E18-463C0FF6EE87}"/>
              </a:ext>
            </a:extLst>
          </p:cNvPr>
          <p:cNvSpPr txBox="1"/>
          <p:nvPr/>
        </p:nvSpPr>
        <p:spPr>
          <a:xfrm>
            <a:off x="3420084" y="5099922"/>
            <a:ext cx="2469320" cy="923330"/>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rPr>
              <a:t>80%</a:t>
            </a: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 of partner resources are engaged and being utilized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B09191FE-26FD-A0F2-942A-3AD1B99A6A02}"/>
              </a:ext>
            </a:extLst>
          </p:cNvPr>
          <p:cNvSpPr txBox="1"/>
          <p:nvPr/>
        </p:nvSpPr>
        <p:spPr>
          <a:xfrm>
            <a:off x="6308302" y="5109329"/>
            <a:ext cx="2558815" cy="923330"/>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rPr>
              <a:t>350</a:t>
            </a: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 approved projects supporting over </a:t>
            </a:r>
            <a:r>
              <a:rPr kumimoji="0" lang="en-US" sz="18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1500</a:t>
            </a:r>
            <a:r>
              <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 students across </a:t>
            </a:r>
            <a:r>
              <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rPr>
              <a:t>43</a:t>
            </a: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 states</a:t>
            </a:r>
          </a:p>
        </p:txBody>
      </p:sp>
      <p:sp>
        <p:nvSpPr>
          <p:cNvPr id="31" name="TextBox 30">
            <a:extLst>
              <a:ext uri="{FF2B5EF4-FFF2-40B4-BE49-F238E27FC236}">
                <a16:creationId xmlns:a16="http://schemas.microsoft.com/office/drawing/2014/main" id="{B0382428-0F42-877A-CBB4-5C916B83757F}"/>
              </a:ext>
            </a:extLst>
          </p:cNvPr>
          <p:cNvSpPr txBox="1"/>
          <p:nvPr/>
        </p:nvSpPr>
        <p:spPr>
          <a:xfrm>
            <a:off x="9013928" y="3036092"/>
            <a:ext cx="2545216" cy="147732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Technical Demo Projects, NAIRR Secure, NAIRR Classroom, community workshops &amp; outreach, data set contributions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Graphic 31" descr="Road with solid fill">
            <a:extLst>
              <a:ext uri="{FF2B5EF4-FFF2-40B4-BE49-F238E27FC236}">
                <a16:creationId xmlns:a16="http://schemas.microsoft.com/office/drawing/2014/main" id="{B8CE438B-D45E-7592-AF0F-73B7EF2C41D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69018" y="1256809"/>
            <a:ext cx="914400" cy="914400"/>
          </a:xfrm>
          <a:prstGeom prst="rect">
            <a:avLst/>
          </a:prstGeom>
        </p:spPr>
      </p:pic>
      <p:sp>
        <p:nvSpPr>
          <p:cNvPr id="34" name="TextBox 33">
            <a:extLst>
              <a:ext uri="{FF2B5EF4-FFF2-40B4-BE49-F238E27FC236}">
                <a16:creationId xmlns:a16="http://schemas.microsoft.com/office/drawing/2014/main" id="{B08DEF47-0D77-900B-6010-F7DB1BCDFD5A}"/>
              </a:ext>
            </a:extLst>
          </p:cNvPr>
          <p:cNvSpPr txBox="1"/>
          <p:nvPr/>
        </p:nvSpPr>
        <p:spPr>
          <a:xfrm>
            <a:off x="9169597" y="5105279"/>
            <a:ext cx="2465925" cy="923330"/>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Initiated </a:t>
            </a:r>
            <a:r>
              <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rPr>
              <a:t>over 20</a:t>
            </a: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 funded projects and pilots </a:t>
            </a:r>
            <a:b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br>
            <a:r>
              <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rPr>
              <a:t>--&gt; Focus of Y2</a:t>
            </a:r>
          </a:p>
        </p:txBody>
      </p:sp>
      <p:sp>
        <p:nvSpPr>
          <p:cNvPr id="38" name="TextBox 37">
            <a:extLst>
              <a:ext uri="{FF2B5EF4-FFF2-40B4-BE49-F238E27FC236}">
                <a16:creationId xmlns:a16="http://schemas.microsoft.com/office/drawing/2014/main" id="{9D07F13A-837C-47BD-8359-1CD95401436B}"/>
              </a:ext>
            </a:extLst>
          </p:cNvPr>
          <p:cNvSpPr txBox="1"/>
          <p:nvPr/>
        </p:nvSpPr>
        <p:spPr>
          <a:xfrm rot="16200000">
            <a:off x="-152963" y="5384124"/>
            <a:ext cx="933450" cy="369332"/>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rPr>
              <a:t>Results</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Arrow: Right 42">
            <a:extLst>
              <a:ext uri="{FF2B5EF4-FFF2-40B4-BE49-F238E27FC236}">
                <a16:creationId xmlns:a16="http://schemas.microsoft.com/office/drawing/2014/main" id="{498C7E34-847F-4D34-17EB-9E88A4F8FD0D}"/>
              </a:ext>
            </a:extLst>
          </p:cNvPr>
          <p:cNvSpPr/>
          <p:nvPr/>
        </p:nvSpPr>
        <p:spPr>
          <a:xfrm>
            <a:off x="8664551" y="1443301"/>
            <a:ext cx="602111" cy="579589"/>
          </a:xfrm>
          <a:prstGeom prst="rightArrow">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B353A74-344F-0800-EA43-BA1B52230FE9}"/>
              </a:ext>
            </a:extLst>
          </p:cNvPr>
          <p:cNvSpPr txBox="1"/>
          <p:nvPr/>
        </p:nvSpPr>
        <p:spPr>
          <a:xfrm>
            <a:off x="1673352" y="6412640"/>
            <a:ext cx="2425536" cy="307777"/>
          </a:xfrm>
          <a:prstGeom prst="rect">
            <a:avLst/>
          </a:prstGeom>
          <a:noFill/>
        </p:spPr>
        <p:txBody>
          <a:bodyPr wrap="none" rtlCol="0">
            <a:spAutoFit/>
          </a:bodyPr>
          <a:lstStyle/>
          <a:p>
            <a:r>
              <a:rPr lang="en-US" sz="1400" dirty="0">
                <a:solidFill>
                  <a:schemeClr val="bg1"/>
                </a:solidFill>
              </a:rPr>
              <a:t>Slide courtesy of Katie </a:t>
            </a:r>
            <a:r>
              <a:rPr lang="en-US" sz="1400" dirty="0" err="1">
                <a:solidFill>
                  <a:schemeClr val="bg1"/>
                </a:solidFill>
              </a:rPr>
              <a:t>Antypas</a:t>
            </a:r>
            <a:endParaRPr lang="en-US" sz="1400" dirty="0">
              <a:solidFill>
                <a:schemeClr val="bg1"/>
              </a:solidFill>
            </a:endParaRPr>
          </a:p>
        </p:txBody>
      </p:sp>
    </p:spTree>
    <p:extLst>
      <p:ext uri="{BB962C8B-B14F-4D97-AF65-F5344CB8AC3E}">
        <p14:creationId xmlns:p14="http://schemas.microsoft.com/office/powerpoint/2010/main" val="3747140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P spid="29" grpId="0" animBg="1"/>
      <p:bldP spid="34" grpId="0" animBg="1"/>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85304-ABEB-D485-E834-B6B418161B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252789-413F-5E61-A406-B6BFB5AECE4C}"/>
              </a:ext>
            </a:extLst>
          </p:cNvPr>
          <p:cNvSpPr>
            <a:spLocks noGrp="1"/>
          </p:cNvSpPr>
          <p:nvPr>
            <p:ph type="title"/>
          </p:nvPr>
        </p:nvSpPr>
        <p:spPr>
          <a:xfrm>
            <a:off x="443502" y="121504"/>
            <a:ext cx="11177480" cy="754343"/>
          </a:xfrm>
        </p:spPr>
        <p:txBody>
          <a:bodyPr>
            <a:normAutofit/>
          </a:bodyPr>
          <a:lstStyle/>
          <a:p>
            <a:r>
              <a:rPr lang="en-US" b="1"/>
              <a:t>NAIRR Pilot Insights and Lessons From Year 1: </a:t>
            </a:r>
          </a:p>
        </p:txBody>
      </p:sp>
      <p:sp>
        <p:nvSpPr>
          <p:cNvPr id="3" name="Slide Number Placeholder 2">
            <a:extLst>
              <a:ext uri="{FF2B5EF4-FFF2-40B4-BE49-F238E27FC236}">
                <a16:creationId xmlns:a16="http://schemas.microsoft.com/office/drawing/2014/main" id="{84D559F5-2AC8-DF35-2D1F-79255B8C3D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4092C-9B9C-9748-AC6A-F06C9D03AD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1FF98402-1667-900B-BCC9-2417014CF7EA}"/>
              </a:ext>
            </a:extLst>
          </p:cNvPr>
          <p:cNvGraphicFramePr>
            <a:graphicFrameLocks noGrp="1"/>
          </p:cNvGraphicFramePr>
          <p:nvPr/>
        </p:nvGraphicFramePr>
        <p:xfrm>
          <a:off x="350195" y="1240405"/>
          <a:ext cx="4487672" cy="4377189"/>
        </p:xfrm>
        <a:graphic>
          <a:graphicData uri="http://schemas.openxmlformats.org/drawingml/2006/table">
            <a:tbl>
              <a:tblPr bandRow="1">
                <a:tableStyleId>{5C22544A-7EE6-4342-B048-85BDC9FD1C3A}</a:tableStyleId>
              </a:tblPr>
              <a:tblGrid>
                <a:gridCol w="4487672">
                  <a:extLst>
                    <a:ext uri="{9D8B030D-6E8A-4147-A177-3AD203B41FA5}">
                      <a16:colId xmlns:a16="http://schemas.microsoft.com/office/drawing/2014/main" val="3427176296"/>
                    </a:ext>
                  </a:extLst>
                </a:gridCol>
              </a:tblGrid>
              <a:tr h="849463">
                <a:tc>
                  <a:txBody>
                    <a:bodyPr/>
                    <a:lstStyle/>
                    <a:p>
                      <a:r>
                        <a:rPr lang="en-US" b="1"/>
                        <a:t>1. The public private partnership model is VERY advantageous</a:t>
                      </a:r>
                    </a:p>
                  </a:txBody>
                  <a:tcPr/>
                </a:tc>
                <a:extLst>
                  <a:ext uri="{0D108BD9-81ED-4DB2-BD59-A6C34878D82A}">
                    <a16:rowId xmlns:a16="http://schemas.microsoft.com/office/drawing/2014/main" val="1207877877"/>
                  </a:ext>
                </a:extLst>
              </a:tr>
              <a:tr h="849463">
                <a:tc>
                  <a:txBody>
                    <a:bodyPr/>
                    <a:lstStyle/>
                    <a:p>
                      <a:r>
                        <a:rPr lang="en-US" b="1"/>
                        <a:t>2. High demand for the array of NAIRR Pilot AI resources, including user training and support</a:t>
                      </a:r>
                    </a:p>
                  </a:txBody>
                  <a:tcPr/>
                </a:tc>
                <a:extLst>
                  <a:ext uri="{0D108BD9-81ED-4DB2-BD59-A6C34878D82A}">
                    <a16:rowId xmlns:a16="http://schemas.microsoft.com/office/drawing/2014/main" val="3702899391"/>
                  </a:ext>
                </a:extLst>
              </a:tr>
              <a:tr h="849463">
                <a:tc>
                  <a:txBody>
                    <a:bodyPr/>
                    <a:lstStyle/>
                    <a:p>
                      <a:r>
                        <a:rPr lang="en-US" b="1"/>
                        <a:t>3. Intensive coordination is key to connect partners, resources, and users</a:t>
                      </a:r>
                    </a:p>
                  </a:txBody>
                  <a:tcPr/>
                </a:tc>
                <a:extLst>
                  <a:ext uri="{0D108BD9-81ED-4DB2-BD59-A6C34878D82A}">
                    <a16:rowId xmlns:a16="http://schemas.microsoft.com/office/drawing/2014/main" val="2583326625"/>
                  </a:ext>
                </a:extLst>
              </a:tr>
              <a:tr h="849463">
                <a:tc>
                  <a:txBody>
                    <a:bodyPr/>
                    <a:lstStyle/>
                    <a:p>
                      <a:r>
                        <a:rPr lang="en-US" b="1"/>
                        <a:t>4. Access to trusted data and their integration are central challenges</a:t>
                      </a:r>
                    </a:p>
                  </a:txBody>
                  <a:tcPr/>
                </a:tc>
                <a:extLst>
                  <a:ext uri="{0D108BD9-81ED-4DB2-BD59-A6C34878D82A}">
                    <a16:rowId xmlns:a16="http://schemas.microsoft.com/office/drawing/2014/main" val="4196612437"/>
                  </a:ext>
                </a:extLst>
              </a:tr>
              <a:tr h="849463">
                <a:tc>
                  <a:txBody>
                    <a:bodyPr/>
                    <a:lstStyle/>
                    <a:p>
                      <a:r>
                        <a:rPr lang="en-US" b="1"/>
                        <a:t>5. Important to measure performance, impact, and success in an integrated manner along the way.</a:t>
                      </a:r>
                    </a:p>
                  </a:txBody>
                  <a:tcPr/>
                </a:tc>
                <a:extLst>
                  <a:ext uri="{0D108BD9-81ED-4DB2-BD59-A6C34878D82A}">
                    <a16:rowId xmlns:a16="http://schemas.microsoft.com/office/drawing/2014/main" val="2129378514"/>
                  </a:ext>
                </a:extLst>
              </a:tr>
            </a:tbl>
          </a:graphicData>
        </a:graphic>
      </p:graphicFrame>
      <p:sp>
        <p:nvSpPr>
          <p:cNvPr id="5" name="TextBox 4">
            <a:extLst>
              <a:ext uri="{FF2B5EF4-FFF2-40B4-BE49-F238E27FC236}">
                <a16:creationId xmlns:a16="http://schemas.microsoft.com/office/drawing/2014/main" id="{998721F5-342C-CF72-1C64-41FF24D585B8}"/>
              </a:ext>
            </a:extLst>
          </p:cNvPr>
          <p:cNvSpPr txBox="1"/>
          <p:nvPr/>
        </p:nvSpPr>
        <p:spPr>
          <a:xfrm>
            <a:off x="5555031" y="3710159"/>
            <a:ext cx="2821779"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1" indent="0" algn="ctr"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Open Sans Light"/>
                <a:cs typeface="Open Sans Light"/>
              </a:rPr>
              <a:t>Key Performance Points</a:t>
            </a:r>
          </a:p>
          <a:p>
            <a:pPr marL="228600" marR="0" lvl="1" indent="-228600" algn="l" defTabSz="914400" rtl="0" eaLnBrk="1" fontAlgn="auto" latinLnBrk="0" hangingPunct="1">
              <a:lnSpc>
                <a:spcPct val="90000"/>
              </a:lnSpc>
              <a:spcBef>
                <a:spcPts val="60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Open Sans Light"/>
                <a:ea typeface="Open Sans Light"/>
                <a:cs typeface="Open Sans Light"/>
              </a:rPr>
              <a:t>Easily accessible resources via a portal.</a:t>
            </a:r>
          </a:p>
          <a:p>
            <a:pPr marL="228600" marR="0" lvl="1" indent="-228600" algn="l" defTabSz="914400" rtl="0" eaLnBrk="1" fontAlgn="auto" latinLnBrk="0" hangingPunct="1">
              <a:lnSpc>
                <a:spcPct val="90000"/>
              </a:lnSpc>
              <a:spcBef>
                <a:spcPts val="60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Open Sans Light"/>
                <a:ea typeface="Open Sans Light"/>
                <a:cs typeface="Open Sans Light"/>
              </a:rPr>
              <a:t>Seamless integration of data, models, software &amp; compute.</a:t>
            </a:r>
          </a:p>
          <a:p>
            <a:pPr marL="228600" marR="0" lvl="1" indent="-228600" algn="l" defTabSz="914400" rtl="0" eaLnBrk="1" fontAlgn="auto" latinLnBrk="0" hangingPunct="1">
              <a:lnSpc>
                <a:spcPct val="90000"/>
              </a:lnSpc>
              <a:spcBef>
                <a:spcPts val="60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Open Sans Light"/>
                <a:ea typeface="Open Sans Light"/>
                <a:cs typeface="Open Sans Light"/>
              </a:rPr>
              <a:t>Extensive support via expertise and training.</a:t>
            </a:r>
          </a:p>
        </p:txBody>
      </p:sp>
      <p:sp>
        <p:nvSpPr>
          <p:cNvPr id="7" name="TextBox 6">
            <a:extLst>
              <a:ext uri="{FF2B5EF4-FFF2-40B4-BE49-F238E27FC236}">
                <a16:creationId xmlns:a16="http://schemas.microsoft.com/office/drawing/2014/main" id="{7C62E5E8-1218-E304-70EC-AC4FA477D1EA}"/>
              </a:ext>
            </a:extLst>
          </p:cNvPr>
          <p:cNvSpPr txBox="1"/>
          <p:nvPr/>
        </p:nvSpPr>
        <p:spPr>
          <a:xfrm>
            <a:off x="7117996" y="1149624"/>
            <a:ext cx="2683741"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rPr>
              <a:t>Vision for the NAIRR</a:t>
            </a:r>
          </a:p>
        </p:txBody>
      </p:sp>
      <p:pic>
        <p:nvPicPr>
          <p:cNvPr id="8" name="Picture 7">
            <a:extLst>
              <a:ext uri="{FF2B5EF4-FFF2-40B4-BE49-F238E27FC236}">
                <a16:creationId xmlns:a16="http://schemas.microsoft.com/office/drawing/2014/main" id="{81CDA27A-42BF-92D7-BDF4-A8D1E1C0C9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3868" y="1675731"/>
            <a:ext cx="2356023" cy="1881985"/>
          </a:xfrm>
          <a:prstGeom prst="rect">
            <a:avLst/>
          </a:prstGeom>
        </p:spPr>
      </p:pic>
      <p:sp>
        <p:nvSpPr>
          <p:cNvPr id="9" name="TextBox 8">
            <a:extLst>
              <a:ext uri="{FF2B5EF4-FFF2-40B4-BE49-F238E27FC236}">
                <a16:creationId xmlns:a16="http://schemas.microsoft.com/office/drawing/2014/main" id="{1FEAA747-E79D-A43C-F5E0-ED4A67C8EF41}"/>
              </a:ext>
            </a:extLst>
          </p:cNvPr>
          <p:cNvSpPr txBox="1"/>
          <p:nvPr/>
        </p:nvSpPr>
        <p:spPr>
          <a:xfrm>
            <a:off x="5555031" y="1641700"/>
            <a:ext cx="2904836"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Calibri" panose="020F0502020204030204"/>
                <a:cs typeface="Arial"/>
              </a:rPr>
              <a:t>National Goals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182880" marR="0" lvl="0" indent="-182880" algn="l" defTabSz="914400" rtl="0" eaLnBrk="1" fontAlgn="auto" latinLnBrk="0" hangingPunct="1">
              <a:lnSpc>
                <a:spcPct val="100000"/>
              </a:lnSpc>
              <a:spcBef>
                <a:spcPts val="600"/>
              </a:spcBef>
              <a:spcAft>
                <a:spcPts val="0"/>
              </a:spcAft>
              <a:buClrTx/>
              <a:buSzTx/>
              <a:buFont typeface="Arial,Sans-Serif"/>
              <a:buChar char="•"/>
              <a:tabLst/>
              <a:defRPr/>
            </a:pPr>
            <a:r>
              <a:rPr kumimoji="0" lang="en-US" sz="1600" b="0"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Accelerate AI innovation and AI driven science discovery</a:t>
            </a:r>
          </a:p>
          <a:p>
            <a:pPr marL="182880" marR="0" lvl="0" indent="-182880" algn="l" defTabSz="914400" rtl="0" eaLnBrk="1" fontAlgn="auto" latinLnBrk="0" hangingPunct="1">
              <a:lnSpc>
                <a:spcPct val="100000"/>
              </a:lnSpc>
              <a:spcBef>
                <a:spcPts val="600"/>
              </a:spcBef>
              <a:spcAft>
                <a:spcPts val="0"/>
              </a:spcAft>
              <a:buClrTx/>
              <a:buSzTx/>
              <a:buFont typeface="Arial,Sans-Serif"/>
              <a:buChar char="•"/>
              <a:tabLst/>
              <a:defRPr/>
            </a:pPr>
            <a:r>
              <a:rPr kumimoji="0" lang="en-US" sz="1600" b="0"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Expand US AI workforce</a:t>
            </a:r>
          </a:p>
        </p:txBody>
      </p:sp>
      <p:sp>
        <p:nvSpPr>
          <p:cNvPr id="10" name="TextBox 9">
            <a:extLst>
              <a:ext uri="{FF2B5EF4-FFF2-40B4-BE49-F238E27FC236}">
                <a16:creationId xmlns:a16="http://schemas.microsoft.com/office/drawing/2014/main" id="{A74D8D60-6B8E-993B-7234-1F1F32EF3F5B}"/>
              </a:ext>
            </a:extLst>
          </p:cNvPr>
          <p:cNvSpPr txBox="1"/>
          <p:nvPr/>
        </p:nvSpPr>
        <p:spPr>
          <a:xfrm>
            <a:off x="8549900" y="3738063"/>
            <a:ext cx="3388098" cy="19092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1" indent="0" algn="ctr" defTabSz="914400" rtl="0" eaLnBrk="1" fontAlgn="auto" latinLnBrk="0" hangingPunct="1">
              <a:lnSpc>
                <a:spcPts val="135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
                <a:ea typeface="+mn-ea"/>
                <a:cs typeface="Arial"/>
              </a:rPr>
              <a:t>Pilot Year 2 Plan</a:t>
            </a:r>
            <a:endParaRPr kumimoji="0" lang="en-US" sz="1600" b="0" i="0" u="none" strike="noStrike" kern="1200" cap="none" spc="0" normalizeH="0" baseline="0" noProof="0">
              <a:ln>
                <a:noFill/>
              </a:ln>
              <a:solidFill>
                <a:prstClr val="black"/>
              </a:solidFill>
              <a:effectLst/>
              <a:uLnTx/>
              <a:uFillTx/>
              <a:latin typeface="Open Sans "/>
              <a:ea typeface="Calibri" panose="020F0502020204030204"/>
              <a:cs typeface="Calibri" panose="020F0502020204030204"/>
            </a:endParaRPr>
          </a:p>
          <a:p>
            <a:pPr marL="228600" marR="0" lvl="1" indent="-228600" algn="l" defTabSz="914400" rtl="0" eaLnBrk="1" fontAlgn="auto" latinLnBrk="0" hangingPunct="1">
              <a:lnSpc>
                <a:spcPct val="90000"/>
              </a:lnSpc>
              <a:spcBef>
                <a:spcPts val="60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Open Sans Light"/>
                <a:ea typeface="Open Sans Light"/>
                <a:cs typeface="Open Sans Light"/>
              </a:rPr>
              <a:t>Finalize design and governance blueprint </a:t>
            </a:r>
          </a:p>
          <a:p>
            <a:pPr marL="228600" marR="0" lvl="1" indent="-228600" algn="l" defTabSz="914400" rtl="0" eaLnBrk="1" fontAlgn="auto" latinLnBrk="0" hangingPunct="1">
              <a:lnSpc>
                <a:spcPct val="90000"/>
              </a:lnSpc>
              <a:spcBef>
                <a:spcPts val="60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Open Sans Light"/>
                <a:ea typeface="Open Sans Light"/>
                <a:cs typeface="Open Sans Light"/>
              </a:rPr>
              <a:t>Augment user support, training and operational efficiencies</a:t>
            </a:r>
          </a:p>
          <a:p>
            <a:pPr marL="228600" marR="0" lvl="1" indent="-228600" algn="l" defTabSz="914400" rtl="0" eaLnBrk="1" fontAlgn="auto" latinLnBrk="0" hangingPunct="1">
              <a:lnSpc>
                <a:spcPct val="90000"/>
              </a:lnSpc>
              <a:spcBef>
                <a:spcPts val="60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Open Sans Light"/>
                <a:ea typeface="Open Sans Light"/>
                <a:cs typeface="Open Sans Light"/>
              </a:rPr>
              <a:t>Build on lessons learned</a:t>
            </a:r>
          </a:p>
          <a:p>
            <a:pPr marL="228600" marR="0" lvl="1" indent="-228600" algn="l" defTabSz="914400" rtl="0" eaLnBrk="1" fontAlgn="auto" latinLnBrk="0" hangingPunct="1">
              <a:lnSpc>
                <a:spcPct val="90000"/>
              </a:lnSpc>
              <a:spcBef>
                <a:spcPts val="60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Open Sans Light"/>
                <a:ea typeface="Open Sans Light"/>
                <a:cs typeface="Open Sans Light"/>
              </a:rPr>
              <a:t>Develop metrics for NAIRR</a:t>
            </a:r>
            <a:endParaRPr kumimoji="0" lang="en-US" sz="1600" b="0" i="0" u="none" strike="noStrike" kern="1200" cap="none" spc="0" normalizeH="0" baseline="0" noProof="0">
              <a:ln>
                <a:noFill/>
              </a:ln>
              <a:solidFill>
                <a:prstClr val="black"/>
              </a:solidFill>
              <a:effectLst/>
              <a:uLnTx/>
              <a:uFillTx/>
              <a:latin typeface="Open Sans Light"/>
              <a:ea typeface="Open Sans Light"/>
              <a:cs typeface="Calibri" panose="020F0502020204030204"/>
            </a:endParaRPr>
          </a:p>
        </p:txBody>
      </p:sp>
      <p:cxnSp>
        <p:nvCxnSpPr>
          <p:cNvPr id="11" name="Straight Connector 10">
            <a:extLst>
              <a:ext uri="{FF2B5EF4-FFF2-40B4-BE49-F238E27FC236}">
                <a16:creationId xmlns:a16="http://schemas.microsoft.com/office/drawing/2014/main" id="{F8148D46-FDC1-FA3C-5D38-3BCC1B3C263C}"/>
              </a:ext>
            </a:extLst>
          </p:cNvPr>
          <p:cNvCxnSpPr/>
          <p:nvPr/>
        </p:nvCxnSpPr>
        <p:spPr>
          <a:xfrm>
            <a:off x="8463355" y="1938802"/>
            <a:ext cx="0" cy="38404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0B6F851-8A56-0C95-89F0-F6773B56B12E}"/>
              </a:ext>
            </a:extLst>
          </p:cNvPr>
          <p:cNvCxnSpPr>
            <a:cxnSpLocks/>
          </p:cNvCxnSpPr>
          <p:nvPr/>
        </p:nvCxnSpPr>
        <p:spPr>
          <a:xfrm rot="5400000">
            <a:off x="8644976" y="1116919"/>
            <a:ext cx="0" cy="50292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CF20A9B-D80C-4CCD-075A-B4A95D430B31}"/>
              </a:ext>
            </a:extLst>
          </p:cNvPr>
          <p:cNvSpPr txBox="1"/>
          <p:nvPr/>
        </p:nvSpPr>
        <p:spPr>
          <a:xfrm>
            <a:off x="1673352" y="6412640"/>
            <a:ext cx="2425536" cy="307777"/>
          </a:xfrm>
          <a:prstGeom prst="rect">
            <a:avLst/>
          </a:prstGeom>
          <a:noFill/>
        </p:spPr>
        <p:txBody>
          <a:bodyPr wrap="none" rtlCol="0">
            <a:spAutoFit/>
          </a:bodyPr>
          <a:lstStyle/>
          <a:p>
            <a:r>
              <a:rPr lang="en-US" sz="1400" dirty="0">
                <a:solidFill>
                  <a:schemeClr val="bg1"/>
                </a:solidFill>
              </a:rPr>
              <a:t>Slide courtesy of Katie </a:t>
            </a:r>
            <a:r>
              <a:rPr lang="en-US" sz="1400" dirty="0" err="1">
                <a:solidFill>
                  <a:schemeClr val="bg1"/>
                </a:solidFill>
              </a:rPr>
              <a:t>Antypas</a:t>
            </a:r>
            <a:endParaRPr lang="en-US" sz="1400" dirty="0">
              <a:solidFill>
                <a:schemeClr val="bg1"/>
              </a:solidFill>
            </a:endParaRPr>
          </a:p>
        </p:txBody>
      </p:sp>
      <p:sp>
        <p:nvSpPr>
          <p:cNvPr id="13" name="Arrow: Left 12">
            <a:extLst>
              <a:ext uri="{FF2B5EF4-FFF2-40B4-BE49-F238E27FC236}">
                <a16:creationId xmlns:a16="http://schemas.microsoft.com/office/drawing/2014/main" id="{351EC7EF-6F8B-856D-9D1C-8B67EDB3D99F}"/>
              </a:ext>
            </a:extLst>
          </p:cNvPr>
          <p:cNvSpPr/>
          <p:nvPr/>
        </p:nvSpPr>
        <p:spPr>
          <a:xfrm>
            <a:off x="4256196" y="4032738"/>
            <a:ext cx="796450" cy="480646"/>
          </a:xfrm>
          <a:prstGeom prst="leftArrow">
            <a:avLst/>
          </a:prstGeom>
          <a:solidFill>
            <a:srgbClr val="FFFF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859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311D407-96B2-DA6C-473F-B39E140230E1}"/>
              </a:ext>
            </a:extLst>
          </p:cNvPr>
          <p:cNvSpPr>
            <a:spLocks noGrp="1"/>
          </p:cNvSpPr>
          <p:nvPr>
            <p:ph type="ftr" sz="quarter" idx="11"/>
          </p:nvPr>
        </p:nvSpPr>
        <p:spPr/>
        <p:txBody>
          <a:bodyPr/>
          <a:lstStyle/>
          <a:p>
            <a:r>
              <a:rPr lang="en-US" sz="1600" dirty="0">
                <a:hlinkClick r:id="rId3"/>
              </a:rPr>
              <a:t>FinalReport_May_2024_2370379.pdf</a:t>
            </a:r>
            <a:r>
              <a:rPr lang="en-US" sz="1600" dirty="0"/>
              <a:t> </a:t>
            </a:r>
          </a:p>
        </p:txBody>
      </p:sp>
      <p:sp>
        <p:nvSpPr>
          <p:cNvPr id="3" name="Slide Number Placeholder 2">
            <a:extLst>
              <a:ext uri="{FF2B5EF4-FFF2-40B4-BE49-F238E27FC236}">
                <a16:creationId xmlns:a16="http://schemas.microsoft.com/office/drawing/2014/main" id="{2E783411-30D7-3027-35D6-84E29EE7845A}"/>
              </a:ext>
            </a:extLst>
          </p:cNvPr>
          <p:cNvSpPr>
            <a:spLocks noGrp="1"/>
          </p:cNvSpPr>
          <p:nvPr>
            <p:ph type="sldNum" sz="quarter" idx="12"/>
          </p:nvPr>
        </p:nvSpPr>
        <p:spPr/>
        <p:txBody>
          <a:bodyPr/>
          <a:lstStyle/>
          <a:p>
            <a:fld id="{7D1BE87E-F0DE-A44C-894B-E142BEB21E42}" type="slidenum">
              <a:rPr lang="en-US" smtClean="0"/>
              <a:pPr/>
              <a:t>27</a:t>
            </a:fld>
            <a:endParaRPr lang="en-US" dirty="0"/>
          </a:p>
        </p:txBody>
      </p:sp>
      <p:sp>
        <p:nvSpPr>
          <p:cNvPr id="4" name="Title 3">
            <a:extLst>
              <a:ext uri="{FF2B5EF4-FFF2-40B4-BE49-F238E27FC236}">
                <a16:creationId xmlns:a16="http://schemas.microsoft.com/office/drawing/2014/main" id="{C22BDB3E-3911-784C-0E64-19AF4AD1E9F0}"/>
              </a:ext>
            </a:extLst>
          </p:cNvPr>
          <p:cNvSpPr>
            <a:spLocks noGrp="1"/>
          </p:cNvSpPr>
          <p:nvPr>
            <p:ph type="title"/>
          </p:nvPr>
        </p:nvSpPr>
        <p:spPr>
          <a:xfrm>
            <a:off x="309093" y="907731"/>
            <a:ext cx="11044707" cy="678664"/>
          </a:xfrm>
        </p:spPr>
        <p:txBody>
          <a:bodyPr/>
          <a:lstStyle/>
          <a:p>
            <a:r>
              <a:rPr lang="en-US" dirty="0"/>
              <a:t>2024 DOE Advanced Scientific Computing Advisory Committee (ASCAC) Facilities Subcommittee Recommendations </a:t>
            </a:r>
          </a:p>
        </p:txBody>
      </p:sp>
      <p:sp>
        <p:nvSpPr>
          <p:cNvPr id="5" name="Text Placeholder 4">
            <a:extLst>
              <a:ext uri="{FF2B5EF4-FFF2-40B4-BE49-F238E27FC236}">
                <a16:creationId xmlns:a16="http://schemas.microsoft.com/office/drawing/2014/main" id="{8EB1974C-94A7-23A0-017A-42FE6375A952}"/>
              </a:ext>
            </a:extLst>
          </p:cNvPr>
          <p:cNvSpPr>
            <a:spLocks noGrp="1"/>
          </p:cNvSpPr>
          <p:nvPr>
            <p:ph type="body" sz="half" idx="2"/>
          </p:nvPr>
        </p:nvSpPr>
        <p:spPr/>
        <p:txBody>
          <a:bodyPr anchor="ctr"/>
          <a:lstStyle/>
          <a:p>
            <a:r>
              <a:rPr lang="en-US" sz="2800" dirty="0"/>
              <a:t>“Recommendation 2: </a:t>
            </a:r>
            <a:br>
              <a:rPr lang="en-US" sz="2800" dirty="0"/>
            </a:br>
            <a:r>
              <a:rPr lang="en-US" sz="2800" dirty="0"/>
              <a:t>Science demands integration. We advocate viewing ASCR facilities not as isolated entities, but as integral components of a single, larger integrated computational Ecosystem, with a single governance model.”</a:t>
            </a:r>
          </a:p>
          <a:p>
            <a:endParaRPr lang="en-US" sz="2800" dirty="0"/>
          </a:p>
        </p:txBody>
      </p:sp>
      <p:sp>
        <p:nvSpPr>
          <p:cNvPr id="6" name="Date Placeholder 5">
            <a:extLst>
              <a:ext uri="{FF2B5EF4-FFF2-40B4-BE49-F238E27FC236}">
                <a16:creationId xmlns:a16="http://schemas.microsoft.com/office/drawing/2014/main" id="{8DFF260E-3178-2F6D-98E5-602325E3C44B}"/>
              </a:ext>
            </a:extLst>
          </p:cNvPr>
          <p:cNvSpPr>
            <a:spLocks noGrp="1"/>
          </p:cNvSpPr>
          <p:nvPr>
            <p:ph type="dt" sz="half" idx="10"/>
          </p:nvPr>
        </p:nvSpPr>
        <p:spPr/>
        <p:txBody>
          <a:bodyPr/>
          <a:lstStyle/>
          <a:p>
            <a:fld id="{65A77A9B-52E9-4C6D-837D-58A3F8540DC7}" type="datetime1">
              <a:rPr lang="en-US" smtClean="0"/>
              <a:t>7/30/2025</a:t>
            </a:fld>
            <a:endParaRPr lang="en-US" dirty="0"/>
          </a:p>
        </p:txBody>
      </p:sp>
    </p:spTree>
    <p:extLst>
      <p:ext uri="{BB962C8B-B14F-4D97-AF65-F5344CB8AC3E}">
        <p14:creationId xmlns:p14="http://schemas.microsoft.com/office/powerpoint/2010/main" val="1898198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2" name="Picture 1071">
            <a:extLst>
              <a:ext uri="{FF2B5EF4-FFF2-40B4-BE49-F238E27FC236}">
                <a16:creationId xmlns:a16="http://schemas.microsoft.com/office/drawing/2014/main" id="{7CAAB9F4-83F2-73E2-3FD6-5B5EDF310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4481" y="582374"/>
            <a:ext cx="1844963" cy="1178727"/>
          </a:xfrm>
          <a:prstGeom prst="rect">
            <a:avLst/>
          </a:prstGeom>
        </p:spPr>
      </p:pic>
      <p:pic>
        <p:nvPicPr>
          <p:cNvPr id="1070" name="Picture 1069">
            <a:extLst>
              <a:ext uri="{FF2B5EF4-FFF2-40B4-BE49-F238E27FC236}">
                <a16:creationId xmlns:a16="http://schemas.microsoft.com/office/drawing/2014/main" id="{D4D8FBB3-8C68-901E-D5A4-6DF2EEF75C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96566" y="672698"/>
            <a:ext cx="1849583" cy="1078577"/>
          </a:xfrm>
          <a:prstGeom prst="rect">
            <a:avLst/>
          </a:prstGeom>
        </p:spPr>
      </p:pic>
      <p:pic>
        <p:nvPicPr>
          <p:cNvPr id="1056" name="Picture 1055">
            <a:extLst>
              <a:ext uri="{FF2B5EF4-FFF2-40B4-BE49-F238E27FC236}">
                <a16:creationId xmlns:a16="http://schemas.microsoft.com/office/drawing/2014/main" id="{69554D60-8786-5A3E-8441-CA0C70F87B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9661" y="702194"/>
            <a:ext cx="1849583" cy="1046228"/>
          </a:xfrm>
          <a:prstGeom prst="rect">
            <a:avLst/>
          </a:prstGeom>
        </p:spPr>
      </p:pic>
      <p:pic>
        <p:nvPicPr>
          <p:cNvPr id="1052" name="Picture 1051">
            <a:extLst>
              <a:ext uri="{FF2B5EF4-FFF2-40B4-BE49-F238E27FC236}">
                <a16:creationId xmlns:a16="http://schemas.microsoft.com/office/drawing/2014/main" id="{FF0B64DE-DE1C-CF8E-4557-FAF2E07A812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54121" y="658033"/>
            <a:ext cx="1866848" cy="1095905"/>
          </a:xfrm>
          <a:prstGeom prst="rect">
            <a:avLst/>
          </a:prstGeom>
        </p:spPr>
      </p:pic>
      <p:pic>
        <p:nvPicPr>
          <p:cNvPr id="1026" name="Graphic 1" descr="image001" hidden="1"/>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a:stretch/>
        </p:blipFill>
        <p:spPr bwMode="auto">
          <a:xfrm>
            <a:off x="4763" y="1112293"/>
            <a:ext cx="12175919" cy="569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13478" y="745651"/>
            <a:ext cx="1849583" cy="100481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ts val="1800"/>
              </a:lnSpc>
              <a:defRPr/>
            </a:pPr>
            <a:r>
              <a:rPr lang="en-US" dirty="0">
                <a:solidFill>
                  <a:prstClr val="black"/>
                </a:solidFill>
                <a:latin typeface="AvenirNext LT Pro Regular" panose="020B0504020202020204" pitchFamily="34" charset="0"/>
                <a:sym typeface="Arial"/>
              </a:rPr>
              <a:t>FY 2025 </a:t>
            </a:r>
          </a:p>
          <a:p>
            <a:pPr algn="ctr" defTabSz="914377">
              <a:lnSpc>
                <a:spcPts val="1800"/>
              </a:lnSpc>
              <a:defRPr/>
            </a:pPr>
            <a:r>
              <a:rPr lang="en-US" b="1" dirty="0">
                <a:solidFill>
                  <a:prstClr val="black"/>
                </a:solidFill>
                <a:latin typeface="AvenirNext LT Pro Regular" panose="020B0504020202020204" pitchFamily="34" charset="0"/>
                <a:sym typeface="Arial"/>
              </a:rPr>
              <a:t>28</a:t>
            </a:r>
            <a:r>
              <a:rPr lang="en-US" dirty="0">
                <a:solidFill>
                  <a:prstClr val="black"/>
                </a:solidFill>
                <a:latin typeface="AvenirNext LT Pro Regular" panose="020B0504020202020204" pitchFamily="34" charset="0"/>
                <a:sym typeface="Arial"/>
              </a:rPr>
              <a:t> scientific </a:t>
            </a:r>
          </a:p>
          <a:p>
            <a:pPr algn="ctr" defTabSz="914377">
              <a:lnSpc>
                <a:spcPts val="1800"/>
              </a:lnSpc>
              <a:defRPr/>
            </a:pPr>
            <a:r>
              <a:rPr lang="en-US" dirty="0">
                <a:solidFill>
                  <a:prstClr val="black"/>
                </a:solidFill>
                <a:latin typeface="AvenirNext LT Pro Regular" panose="020B0504020202020204" pitchFamily="34" charset="0"/>
                <a:sym typeface="Arial"/>
              </a:rPr>
              <a:t>user facilities </a:t>
            </a:r>
          </a:p>
          <a:p>
            <a:pPr algn="ctr" defTabSz="914377">
              <a:lnSpc>
                <a:spcPts val="1800"/>
              </a:lnSpc>
              <a:defRPr/>
            </a:pPr>
            <a:r>
              <a:rPr lang="en-US" b="1" dirty="0">
                <a:solidFill>
                  <a:prstClr val="black"/>
                </a:solidFill>
                <a:latin typeface="AvenirNext LT Pro Regular" panose="020B0504020202020204" pitchFamily="34" charset="0"/>
                <a:sym typeface="Arial"/>
              </a:rPr>
              <a:t>&gt;39,500 </a:t>
            </a:r>
            <a:r>
              <a:rPr lang="en-US" dirty="0">
                <a:solidFill>
                  <a:prstClr val="black"/>
                </a:solidFill>
                <a:latin typeface="AvenirNext LT Pro Regular" panose="020B0504020202020204" pitchFamily="34" charset="0"/>
                <a:sym typeface="Arial"/>
              </a:rPr>
              <a:t>users</a:t>
            </a:r>
          </a:p>
        </p:txBody>
      </p:sp>
      <p:sp>
        <p:nvSpPr>
          <p:cNvPr id="34" name="TextBox 33"/>
          <p:cNvSpPr txBox="1"/>
          <p:nvPr/>
        </p:nvSpPr>
        <p:spPr>
          <a:xfrm>
            <a:off x="3645177" y="1473468"/>
            <a:ext cx="409663"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OLCF</a:t>
            </a:r>
          </a:p>
        </p:txBody>
      </p:sp>
      <p:sp>
        <p:nvSpPr>
          <p:cNvPr id="36" name="TextBox 35"/>
          <p:cNvSpPr txBox="1"/>
          <p:nvPr/>
        </p:nvSpPr>
        <p:spPr>
          <a:xfrm>
            <a:off x="5640291" y="1471724"/>
            <a:ext cx="396839"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ALCF</a:t>
            </a:r>
          </a:p>
        </p:txBody>
      </p:sp>
      <p:sp>
        <p:nvSpPr>
          <p:cNvPr id="37" name="TextBox 36"/>
          <p:cNvSpPr txBox="1"/>
          <p:nvPr/>
        </p:nvSpPr>
        <p:spPr>
          <a:xfrm>
            <a:off x="7518673" y="1471724"/>
            <a:ext cx="500650" cy="276999"/>
          </a:xfrm>
          <a:prstGeom prst="rect">
            <a:avLst/>
          </a:prstGeom>
          <a:solidFill>
            <a:schemeClr val="tx1"/>
          </a:solidFill>
        </p:spPr>
        <p:txBody>
          <a:bodyPr wrap="none" lIns="45720" rIns="45720" rtlCol="0" anchor="ctr" anchorCtr="0">
            <a:spAutoFit/>
          </a:bodyPr>
          <a:lstStyle/>
          <a:p>
            <a:pPr algn="ctr" defTabSz="914377">
              <a:defRPr/>
            </a:pPr>
            <a:r>
              <a:rPr lang="en-US" sz="1200" dirty="0">
                <a:solidFill>
                  <a:prstClr val="white"/>
                </a:solidFill>
                <a:latin typeface="AvenirNext LT Pro MediumCn" panose="020B0806020202020204" pitchFamily="34" charset="0"/>
                <a:cs typeface="Arial"/>
                <a:sym typeface="Arial"/>
              </a:rPr>
              <a:t>NERSC</a:t>
            </a:r>
          </a:p>
        </p:txBody>
      </p:sp>
      <p:sp>
        <p:nvSpPr>
          <p:cNvPr id="38" name="TextBox 37"/>
          <p:cNvSpPr txBox="1"/>
          <p:nvPr/>
        </p:nvSpPr>
        <p:spPr>
          <a:xfrm>
            <a:off x="9555597" y="1471724"/>
            <a:ext cx="444288" cy="276999"/>
          </a:xfrm>
          <a:prstGeom prst="rect">
            <a:avLst/>
          </a:prstGeom>
          <a:solidFill>
            <a:schemeClr val="tx1"/>
          </a:solidFill>
        </p:spPr>
        <p:txBody>
          <a:bodyPr wrap="none" lIns="45720" rIns="45720" rtlCol="0" anchor="ctr" anchorCtr="0">
            <a:spAutoFit/>
          </a:bodyPr>
          <a:lstStyle/>
          <a:p>
            <a:pPr algn="ctr" defTabSz="914377">
              <a:defRPr/>
            </a:pPr>
            <a:r>
              <a:rPr lang="en-US" sz="1200" err="1">
                <a:solidFill>
                  <a:prstClr val="white"/>
                </a:solidFill>
                <a:latin typeface="AvenirNext LT Pro MediumCn" panose="020B0806020202020204" pitchFamily="34" charset="0"/>
                <a:cs typeface="Arial"/>
                <a:sym typeface="Arial"/>
              </a:rPr>
              <a:t>ESnet</a:t>
            </a:r>
            <a:endParaRPr lang="en-US" sz="1200">
              <a:solidFill>
                <a:prstClr val="white"/>
              </a:solidFill>
              <a:latin typeface="AvenirNext LT Pro MediumCn" panose="020B0806020202020204" pitchFamily="34" charset="0"/>
              <a:cs typeface="Arial"/>
              <a:sym typeface="Arial"/>
            </a:endParaRPr>
          </a:p>
        </p:txBody>
      </p:sp>
      <p:grpSp>
        <p:nvGrpSpPr>
          <p:cNvPr id="1027" name="Group 1026"/>
          <p:cNvGrpSpPr/>
          <p:nvPr/>
        </p:nvGrpSpPr>
        <p:grpSpPr>
          <a:xfrm>
            <a:off x="10128940" y="745651"/>
            <a:ext cx="1858400" cy="1004816"/>
            <a:chOff x="10068512" y="1166884"/>
            <a:chExt cx="1858399" cy="1004816"/>
          </a:xfrm>
        </p:grpSpPr>
        <p:sp>
          <p:nvSpPr>
            <p:cNvPr id="8" name="Rectangle 7" descr="Environmental Molecular Sciences Laboratory (EMSL)&#10;&#10;EMSL provides the scientific community with a problem-solving environment that enables researchers to use multiple combinations of capabilities to obtain a mechanistic understanding of physical, chemical, and intra- and inter-cellular processes and interactions, and to incorporate this information into numerical models to better understand how biological, environmental, atmospheric, and energy systems function at higher spatial- and temporal scales, and to address complex challenges facing DOE and the nation."/>
            <p:cNvSpPr/>
            <p:nvPr/>
          </p:nvSpPr>
          <p:spPr>
            <a:xfrm>
              <a:off x="10068512" y="1166884"/>
              <a:ext cx="1849582" cy="1004816"/>
            </a:xfrm>
            <a:prstGeom prst="rect">
              <a:avLst/>
            </a:prstGeom>
            <a:blipFill>
              <a:blip r:embed="rId8"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39" name="TextBox 38"/>
            <p:cNvSpPr txBox="1"/>
            <p:nvPr/>
          </p:nvSpPr>
          <p:spPr>
            <a:xfrm>
              <a:off x="11493139" y="1894701"/>
              <a:ext cx="433772"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EMSL</a:t>
              </a:r>
            </a:p>
          </p:txBody>
        </p:sp>
      </p:grpSp>
      <p:grpSp>
        <p:nvGrpSpPr>
          <p:cNvPr id="1028" name="Group 1027"/>
          <p:cNvGrpSpPr/>
          <p:nvPr/>
        </p:nvGrpSpPr>
        <p:grpSpPr>
          <a:xfrm>
            <a:off x="213478" y="1868332"/>
            <a:ext cx="1859202" cy="1004815"/>
            <a:chOff x="153050" y="2289567"/>
            <a:chExt cx="1859201" cy="1004816"/>
          </a:xfrm>
        </p:grpSpPr>
        <p:sp>
          <p:nvSpPr>
            <p:cNvPr id="15" name="Rectangle 14" descr="Atmospheric Radiation Measurement (ARM) user facility&#10;&#10;ARM is a multi-platform scientific user facility with instruments at fixed and varying locations around the globe for obtaining continuous field measurements of atmospheric data."/>
            <p:cNvSpPr/>
            <p:nvPr/>
          </p:nvSpPr>
          <p:spPr>
            <a:xfrm>
              <a:off x="153050" y="2289567"/>
              <a:ext cx="1849582" cy="1004816"/>
            </a:xfrm>
            <a:prstGeom prst="rect">
              <a:avLst/>
            </a:prstGeom>
            <a:blipFill>
              <a:blip r:embed="rId9"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40" name="TextBox 39"/>
            <p:cNvSpPr txBox="1"/>
            <p:nvPr/>
          </p:nvSpPr>
          <p:spPr>
            <a:xfrm>
              <a:off x="1615347" y="3013459"/>
              <a:ext cx="396904"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ARM</a:t>
              </a:r>
            </a:p>
          </p:txBody>
        </p:sp>
      </p:grpSp>
      <p:grpSp>
        <p:nvGrpSpPr>
          <p:cNvPr id="1029" name="Group 1028"/>
          <p:cNvGrpSpPr/>
          <p:nvPr/>
        </p:nvGrpSpPr>
        <p:grpSpPr>
          <a:xfrm>
            <a:off x="2196570" y="1868333"/>
            <a:ext cx="1849583" cy="1011329"/>
            <a:chOff x="2136142" y="2289567"/>
            <a:chExt cx="1849582" cy="1011329"/>
          </a:xfrm>
        </p:grpSpPr>
        <p:sp>
          <p:nvSpPr>
            <p:cNvPr id="10" name="Rectangle 9" descr="Joint Genome Institute (JGI)&#10;&#10;JGI provides genome sequencing, genome data acquisition, and genome analyses in support of DOE mission needs in bioenergy, carbon cycling and biosequestration, and biogeochemical processes."/>
            <p:cNvSpPr/>
            <p:nvPr/>
          </p:nvSpPr>
          <p:spPr>
            <a:xfrm>
              <a:off x="2136142" y="2289567"/>
              <a:ext cx="1849582" cy="1004816"/>
            </a:xfrm>
            <a:prstGeom prst="rect">
              <a:avLst/>
            </a:prstGeom>
            <a:blipFill>
              <a:blip r:embed="rId10"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41" name="TextBox 40"/>
            <p:cNvSpPr txBox="1"/>
            <p:nvPr/>
          </p:nvSpPr>
          <p:spPr>
            <a:xfrm>
              <a:off x="3700227" y="3023897"/>
              <a:ext cx="278281"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JGI</a:t>
              </a:r>
            </a:p>
          </p:txBody>
        </p:sp>
      </p:grpSp>
      <p:grpSp>
        <p:nvGrpSpPr>
          <p:cNvPr id="1030" name="Group 1029"/>
          <p:cNvGrpSpPr/>
          <p:nvPr/>
        </p:nvGrpSpPr>
        <p:grpSpPr>
          <a:xfrm>
            <a:off x="4179663" y="1868332"/>
            <a:ext cx="1853793" cy="1004816"/>
            <a:chOff x="4119234" y="2289567"/>
            <a:chExt cx="1853792" cy="1004816"/>
          </a:xfrm>
        </p:grpSpPr>
        <p:sp>
          <p:nvSpPr>
            <p:cNvPr id="11" name="Rectangle 10" descr="Spallation Neutron Source (SNS)&#10;&#10;The SNS is a next-generation spallation neutron source for neutron scattering that is currently the most powerful neutron source in the world"/>
            <p:cNvSpPr/>
            <p:nvPr/>
          </p:nvSpPr>
          <p:spPr>
            <a:xfrm>
              <a:off x="4119234" y="2289567"/>
              <a:ext cx="1849582" cy="1004816"/>
            </a:xfrm>
            <a:prstGeom prst="rect">
              <a:avLst/>
            </a:prstGeom>
            <a:blipFill>
              <a:blip r:embed="rId11"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42" name="TextBox 41"/>
            <p:cNvSpPr txBox="1"/>
            <p:nvPr/>
          </p:nvSpPr>
          <p:spPr>
            <a:xfrm>
              <a:off x="5640243" y="3013916"/>
              <a:ext cx="332783"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SNS</a:t>
              </a:r>
            </a:p>
          </p:txBody>
        </p:sp>
      </p:grpSp>
      <p:grpSp>
        <p:nvGrpSpPr>
          <p:cNvPr id="1031" name="Group 1030"/>
          <p:cNvGrpSpPr/>
          <p:nvPr/>
        </p:nvGrpSpPr>
        <p:grpSpPr>
          <a:xfrm>
            <a:off x="6162757" y="1868332"/>
            <a:ext cx="1852392" cy="1004816"/>
            <a:chOff x="6102326" y="2289567"/>
            <a:chExt cx="1852390" cy="1004816"/>
          </a:xfrm>
        </p:grpSpPr>
        <p:sp>
          <p:nvSpPr>
            <p:cNvPr id="12" name="Rectangle 11" descr="High Flux Isotope Reactor (HFIR)&#10;&#10;The HFIR facility is the United States' highest flux reactor-based neutron source, and is a major neutron scattering user facility as well as the world's leading source of elements heavier than plutonium for research, medicine, and industrial applications."/>
            <p:cNvSpPr/>
            <p:nvPr/>
          </p:nvSpPr>
          <p:spPr>
            <a:xfrm>
              <a:off x="6102326" y="2289567"/>
              <a:ext cx="1849582" cy="1004816"/>
            </a:xfrm>
            <a:prstGeom prst="rect">
              <a:avLst/>
            </a:prstGeom>
            <a:blipFill>
              <a:blip r:embed="rId12"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43" name="TextBox 42"/>
            <p:cNvSpPr txBox="1"/>
            <p:nvPr/>
          </p:nvSpPr>
          <p:spPr>
            <a:xfrm>
              <a:off x="7573843" y="3013916"/>
              <a:ext cx="380873"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HFIR</a:t>
              </a:r>
            </a:p>
          </p:txBody>
        </p:sp>
      </p:grpSp>
      <p:grpSp>
        <p:nvGrpSpPr>
          <p:cNvPr id="1032" name="Group 1031"/>
          <p:cNvGrpSpPr/>
          <p:nvPr/>
        </p:nvGrpSpPr>
        <p:grpSpPr>
          <a:xfrm>
            <a:off x="8145845" y="1868332"/>
            <a:ext cx="1856005" cy="1004816"/>
            <a:chOff x="8085418" y="2289567"/>
            <a:chExt cx="1856005" cy="1004816"/>
          </a:xfrm>
        </p:grpSpPr>
        <p:sp>
          <p:nvSpPr>
            <p:cNvPr id="13" name="Rectangle 12" descr="Advanced Light Source (ALS)&#10;&#10;The ALS is one of the world's brightest sources of high-quality, reliable vacuum-ultraviolet light and soft X-rays, enabling a wide variety of scientific disciplines."/>
            <p:cNvSpPr/>
            <p:nvPr/>
          </p:nvSpPr>
          <p:spPr>
            <a:xfrm>
              <a:off x="8085418" y="2289567"/>
              <a:ext cx="1849582" cy="1004816"/>
            </a:xfrm>
            <a:prstGeom prst="rect">
              <a:avLst/>
            </a:prstGeom>
            <a:blipFill>
              <a:blip r:embed="rId13"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44" name="TextBox 43"/>
            <p:cNvSpPr txBox="1"/>
            <p:nvPr/>
          </p:nvSpPr>
          <p:spPr>
            <a:xfrm>
              <a:off x="9624670" y="3013964"/>
              <a:ext cx="316753"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ALS</a:t>
              </a:r>
            </a:p>
          </p:txBody>
        </p:sp>
      </p:grpSp>
      <p:grpSp>
        <p:nvGrpSpPr>
          <p:cNvPr id="1033" name="Group 1032"/>
          <p:cNvGrpSpPr/>
          <p:nvPr/>
        </p:nvGrpSpPr>
        <p:grpSpPr>
          <a:xfrm>
            <a:off x="10128941" y="1868332"/>
            <a:ext cx="1852789" cy="1004815"/>
            <a:chOff x="10068512" y="2289567"/>
            <a:chExt cx="1852788" cy="1004816"/>
          </a:xfrm>
        </p:grpSpPr>
        <p:sp>
          <p:nvSpPr>
            <p:cNvPr id="14" name="Rectangle 13" descr="Advanced Photon Source (APS)&#10;&#10;The APS is one of only four third-generation, hard x-ray synchrotron radiation light sources in the world, which has brought about new discoveries in a wide range of scientific fields."/>
            <p:cNvSpPr/>
            <p:nvPr/>
          </p:nvSpPr>
          <p:spPr>
            <a:xfrm>
              <a:off x="10068512" y="2289567"/>
              <a:ext cx="1849582" cy="1004816"/>
            </a:xfrm>
            <a:prstGeom prst="rect">
              <a:avLst/>
            </a:prstGeom>
            <a:blipFill>
              <a:blip r:embed="rId14"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45" name="TextBox 44"/>
            <p:cNvSpPr txBox="1"/>
            <p:nvPr/>
          </p:nvSpPr>
          <p:spPr>
            <a:xfrm>
              <a:off x="11588517" y="3013459"/>
              <a:ext cx="332783"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APS</a:t>
              </a:r>
            </a:p>
          </p:txBody>
        </p:sp>
      </p:grpSp>
      <p:grpSp>
        <p:nvGrpSpPr>
          <p:cNvPr id="1034" name="Group 1033"/>
          <p:cNvGrpSpPr/>
          <p:nvPr/>
        </p:nvGrpSpPr>
        <p:grpSpPr>
          <a:xfrm>
            <a:off x="213478" y="3001870"/>
            <a:ext cx="1851056" cy="1004815"/>
            <a:chOff x="153050" y="3423106"/>
            <a:chExt cx="1851055" cy="1004816"/>
          </a:xfrm>
        </p:grpSpPr>
        <p:sp>
          <p:nvSpPr>
            <p:cNvPr id="21" name="Rectangle 20" descr="Linac Coherent Light Source (LCLS)&#10;&#10;The LCLS is the world’s first hard x-ray free electron laser facility capable of producing x-rays that are both very intense and clumped into ultrafast pulses."/>
            <p:cNvSpPr/>
            <p:nvPr/>
          </p:nvSpPr>
          <p:spPr>
            <a:xfrm>
              <a:off x="153050" y="3423106"/>
              <a:ext cx="1849582" cy="1004816"/>
            </a:xfrm>
            <a:prstGeom prst="rect">
              <a:avLst/>
            </a:prstGeom>
            <a:blipFill>
              <a:blip r:embed="rId15"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46" name="TextBox 45"/>
            <p:cNvSpPr txBox="1"/>
            <p:nvPr/>
          </p:nvSpPr>
          <p:spPr>
            <a:xfrm>
              <a:off x="1632913" y="4144338"/>
              <a:ext cx="371192"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LCLS</a:t>
              </a:r>
            </a:p>
          </p:txBody>
        </p:sp>
      </p:grpSp>
      <p:grpSp>
        <p:nvGrpSpPr>
          <p:cNvPr id="1035" name="Group 1034"/>
          <p:cNvGrpSpPr/>
          <p:nvPr/>
        </p:nvGrpSpPr>
        <p:grpSpPr>
          <a:xfrm>
            <a:off x="2196572" y="3001870"/>
            <a:ext cx="1849583" cy="1004815"/>
            <a:chOff x="2136142" y="3423106"/>
            <a:chExt cx="1849582" cy="1004816"/>
          </a:xfrm>
        </p:grpSpPr>
        <p:sp>
          <p:nvSpPr>
            <p:cNvPr id="16" name="Rectangle 15" descr="National Synchrotron Light Source II (NSLS-II)&#10;&#10;The NSLS-II is a state-of-the-art synchrotron light source which allows for scientists to probe the fundamental properties of matter, paving the way to new scientific discoveries and innovations."/>
            <p:cNvSpPr/>
            <p:nvPr/>
          </p:nvSpPr>
          <p:spPr>
            <a:xfrm>
              <a:off x="2136142" y="3423106"/>
              <a:ext cx="1849582" cy="1004816"/>
            </a:xfrm>
            <a:prstGeom prst="rect">
              <a:avLst/>
            </a:prstGeom>
            <a:blipFill>
              <a:blip r:embed="rId16"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47" name="TextBox 46"/>
            <p:cNvSpPr txBox="1"/>
            <p:nvPr/>
          </p:nvSpPr>
          <p:spPr>
            <a:xfrm>
              <a:off x="3462585" y="4144338"/>
              <a:ext cx="520335"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NSLS-II</a:t>
              </a:r>
            </a:p>
          </p:txBody>
        </p:sp>
      </p:grpSp>
      <p:grpSp>
        <p:nvGrpSpPr>
          <p:cNvPr id="1036" name="Group 1035"/>
          <p:cNvGrpSpPr/>
          <p:nvPr/>
        </p:nvGrpSpPr>
        <p:grpSpPr>
          <a:xfrm>
            <a:off x="4179663" y="3001870"/>
            <a:ext cx="1849583" cy="1004815"/>
            <a:chOff x="4119234" y="3423106"/>
            <a:chExt cx="1849582" cy="1004816"/>
          </a:xfrm>
        </p:grpSpPr>
        <p:sp>
          <p:nvSpPr>
            <p:cNvPr id="17" name="Rectangle 16" descr="Stanford Synchrotron Radiation Light Source (SSRL)&#10;&#10;The SSRL produces intense x-rays as a resource for researchers to study our world at the atomic and molecular level, allowing for research and advances in energy production, environmental remediation, nanotechnology, new materials and medicine."/>
            <p:cNvSpPr/>
            <p:nvPr/>
          </p:nvSpPr>
          <p:spPr>
            <a:xfrm>
              <a:off x="4119234" y="3423106"/>
              <a:ext cx="1849582" cy="1004816"/>
            </a:xfrm>
            <a:prstGeom prst="rect">
              <a:avLst/>
            </a:prstGeom>
            <a:blipFill>
              <a:blip r:embed="rId17"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48" name="TextBox 47"/>
            <p:cNvSpPr txBox="1"/>
            <p:nvPr/>
          </p:nvSpPr>
          <p:spPr>
            <a:xfrm>
              <a:off x="5587138" y="4144338"/>
              <a:ext cx="380873"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SSRL</a:t>
              </a:r>
            </a:p>
          </p:txBody>
        </p:sp>
      </p:grpSp>
      <p:grpSp>
        <p:nvGrpSpPr>
          <p:cNvPr id="1037" name="Group 1036"/>
          <p:cNvGrpSpPr/>
          <p:nvPr/>
        </p:nvGrpSpPr>
        <p:grpSpPr>
          <a:xfrm>
            <a:off x="6162754" y="3001870"/>
            <a:ext cx="1849661" cy="1004815"/>
            <a:chOff x="6102326" y="3423106"/>
            <a:chExt cx="1849660" cy="1004816"/>
          </a:xfrm>
        </p:grpSpPr>
        <p:sp>
          <p:nvSpPr>
            <p:cNvPr id="18" name="Rectangle 17" descr="Center for Functional Nanomaterials (CFN)&#10;&#10;The CFN is one of the five Nanoscale Science Research Centers created by the Department of Energy to investigate, understand, and exploit the unique characteristics of materials and phenomena at the nanoscale."/>
            <p:cNvSpPr/>
            <p:nvPr/>
          </p:nvSpPr>
          <p:spPr>
            <a:xfrm>
              <a:off x="6102326" y="3423106"/>
              <a:ext cx="1849582" cy="1004816"/>
            </a:xfrm>
            <a:prstGeom prst="rect">
              <a:avLst/>
            </a:prstGeom>
            <a:blipFill>
              <a:blip r:embed="rId18"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49" name="TextBox 48"/>
            <p:cNvSpPr txBox="1"/>
            <p:nvPr/>
          </p:nvSpPr>
          <p:spPr>
            <a:xfrm>
              <a:off x="7607982" y="4144338"/>
              <a:ext cx="344004"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CFN</a:t>
              </a:r>
            </a:p>
          </p:txBody>
        </p:sp>
      </p:grpSp>
      <p:grpSp>
        <p:nvGrpSpPr>
          <p:cNvPr id="1038" name="Group 1037"/>
          <p:cNvGrpSpPr/>
          <p:nvPr/>
        </p:nvGrpSpPr>
        <p:grpSpPr>
          <a:xfrm>
            <a:off x="8145847" y="3001870"/>
            <a:ext cx="1852745" cy="1004815"/>
            <a:chOff x="8085418" y="3423106"/>
            <a:chExt cx="1852744" cy="1004816"/>
          </a:xfrm>
        </p:grpSpPr>
        <p:sp>
          <p:nvSpPr>
            <p:cNvPr id="19" name="Rectangle 18" descr="Center for Integrated Nanotechnologies (CINT)&#10;&#10;The CINT focuses on exploring the path from scientific discovery to the integration of nanostructures into the micro and macro-worlds."/>
            <p:cNvSpPr/>
            <p:nvPr/>
          </p:nvSpPr>
          <p:spPr>
            <a:xfrm>
              <a:off x="8085418" y="3423106"/>
              <a:ext cx="1849582" cy="1004816"/>
            </a:xfrm>
            <a:prstGeom prst="rect">
              <a:avLst/>
            </a:prstGeom>
            <a:blipFill>
              <a:blip r:embed="rId19">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50" name="TextBox 49"/>
            <p:cNvSpPr txBox="1"/>
            <p:nvPr/>
          </p:nvSpPr>
          <p:spPr>
            <a:xfrm>
              <a:off x="9550876" y="4144338"/>
              <a:ext cx="387286"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CINT</a:t>
              </a:r>
            </a:p>
          </p:txBody>
        </p:sp>
      </p:grpSp>
      <p:grpSp>
        <p:nvGrpSpPr>
          <p:cNvPr id="1039" name="Group 1038"/>
          <p:cNvGrpSpPr/>
          <p:nvPr/>
        </p:nvGrpSpPr>
        <p:grpSpPr>
          <a:xfrm>
            <a:off x="10128943" y="3001870"/>
            <a:ext cx="1860803" cy="1004815"/>
            <a:chOff x="10068512" y="3423106"/>
            <a:chExt cx="1860802" cy="1004816"/>
          </a:xfrm>
        </p:grpSpPr>
        <p:sp>
          <p:nvSpPr>
            <p:cNvPr id="20" name="Rectangle 19"/>
            <p:cNvSpPr/>
            <p:nvPr/>
          </p:nvSpPr>
          <p:spPr>
            <a:xfrm>
              <a:off x="10068512" y="3423106"/>
              <a:ext cx="1849582" cy="1004816"/>
            </a:xfrm>
            <a:prstGeom prst="rect">
              <a:avLst/>
            </a:prstGeom>
            <a:blipFill>
              <a:blip r:embed="rId20"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51" name="TextBox 50"/>
            <p:cNvSpPr txBox="1"/>
            <p:nvPr/>
          </p:nvSpPr>
          <p:spPr>
            <a:xfrm>
              <a:off x="11524395" y="4144338"/>
              <a:ext cx="404919"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CNM</a:t>
              </a:r>
            </a:p>
          </p:txBody>
        </p:sp>
      </p:grpSp>
      <p:grpSp>
        <p:nvGrpSpPr>
          <p:cNvPr id="1040" name="Group 1039"/>
          <p:cNvGrpSpPr/>
          <p:nvPr/>
        </p:nvGrpSpPr>
        <p:grpSpPr>
          <a:xfrm>
            <a:off x="213478" y="4136341"/>
            <a:ext cx="1860801" cy="1004816"/>
            <a:chOff x="153050" y="4557575"/>
            <a:chExt cx="1860800" cy="1004816"/>
          </a:xfrm>
        </p:grpSpPr>
        <p:sp>
          <p:nvSpPr>
            <p:cNvPr id="27" name="Rectangle 26" descr="Center for Nanophase Materials Sciences (CNMS)&#10;&#10;The CNMS integrates nanoscale science research with neutron science, synthesis science, and theory/modeling/stimulation."/>
            <p:cNvSpPr/>
            <p:nvPr/>
          </p:nvSpPr>
          <p:spPr>
            <a:xfrm>
              <a:off x="153050" y="4557575"/>
              <a:ext cx="1849582" cy="1004816"/>
            </a:xfrm>
            <a:prstGeom prst="rect">
              <a:avLst/>
            </a:prstGeom>
            <a:blipFill>
              <a:blip r:embed="rId21"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52" name="TextBox 51"/>
            <p:cNvSpPr txBox="1"/>
            <p:nvPr/>
          </p:nvSpPr>
          <p:spPr>
            <a:xfrm>
              <a:off x="1538400" y="5285392"/>
              <a:ext cx="475450"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CNMS</a:t>
              </a:r>
            </a:p>
          </p:txBody>
        </p:sp>
      </p:grpSp>
      <p:grpSp>
        <p:nvGrpSpPr>
          <p:cNvPr id="1041" name="Group 1040"/>
          <p:cNvGrpSpPr/>
          <p:nvPr/>
        </p:nvGrpSpPr>
        <p:grpSpPr>
          <a:xfrm>
            <a:off x="2196569" y="4136341"/>
            <a:ext cx="1861207" cy="1004816"/>
            <a:chOff x="2136142" y="4557575"/>
            <a:chExt cx="1861206" cy="1004816"/>
          </a:xfrm>
        </p:grpSpPr>
        <p:sp>
          <p:nvSpPr>
            <p:cNvPr id="22" name="Rectangle 21" descr="The Molecular Foundry (TMF)&#10;&#10;The Molecular Foundry is fully equipped with state-of-the-art, sometimes one-of-a-kind instruments providing laboratories for materials science, physics, chemistry, biology, and molecular biology."/>
            <p:cNvSpPr/>
            <p:nvPr/>
          </p:nvSpPr>
          <p:spPr>
            <a:xfrm>
              <a:off x="2136142" y="4557575"/>
              <a:ext cx="1849582" cy="1004816"/>
            </a:xfrm>
            <a:prstGeom prst="rect">
              <a:avLst/>
            </a:prstGeom>
            <a:blipFill>
              <a:blip r:embed="rId22"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53" name="TextBox 52"/>
            <p:cNvSpPr txBox="1"/>
            <p:nvPr/>
          </p:nvSpPr>
          <p:spPr>
            <a:xfrm>
              <a:off x="3627695" y="5285392"/>
              <a:ext cx="369653"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TMF</a:t>
              </a:r>
            </a:p>
          </p:txBody>
        </p:sp>
      </p:grpSp>
      <p:grpSp>
        <p:nvGrpSpPr>
          <p:cNvPr id="1042" name="Group 1041"/>
          <p:cNvGrpSpPr/>
          <p:nvPr/>
        </p:nvGrpSpPr>
        <p:grpSpPr>
          <a:xfrm>
            <a:off x="4179662" y="4136341"/>
            <a:ext cx="1849583" cy="1004816"/>
            <a:chOff x="4119234" y="4557575"/>
            <a:chExt cx="1849582" cy="1004816"/>
          </a:xfrm>
        </p:grpSpPr>
        <p:sp>
          <p:nvSpPr>
            <p:cNvPr id="23" name="Rectangle 22" descr="DIII-D National Fusion Facility (DIII-D)&#10;&#10;DIII-D, the largest magnetic fusion user facility in the U.S., is a tokamak confinement device with significant engineering flexibility to explore the optimization of the advanced tokamak approach to fusion energy production."/>
            <p:cNvSpPr/>
            <p:nvPr/>
          </p:nvSpPr>
          <p:spPr>
            <a:xfrm>
              <a:off x="4119234" y="4557575"/>
              <a:ext cx="1849582" cy="1004816"/>
            </a:xfrm>
            <a:prstGeom prst="rect">
              <a:avLst/>
            </a:prstGeom>
            <a:blipFill>
              <a:blip r:embed="rId23"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54" name="TextBox 53"/>
            <p:cNvSpPr txBox="1"/>
            <p:nvPr/>
          </p:nvSpPr>
          <p:spPr>
            <a:xfrm>
              <a:off x="5523019" y="5285392"/>
              <a:ext cx="443391"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DIII-D</a:t>
              </a:r>
            </a:p>
          </p:txBody>
        </p:sp>
      </p:grpSp>
      <p:grpSp>
        <p:nvGrpSpPr>
          <p:cNvPr id="1043" name="Group 1042"/>
          <p:cNvGrpSpPr/>
          <p:nvPr/>
        </p:nvGrpSpPr>
        <p:grpSpPr>
          <a:xfrm>
            <a:off x="6162756" y="4136341"/>
            <a:ext cx="1860274" cy="1004816"/>
            <a:chOff x="6102326" y="4557575"/>
            <a:chExt cx="1860272" cy="1004816"/>
          </a:xfrm>
        </p:grpSpPr>
        <p:sp>
          <p:nvSpPr>
            <p:cNvPr id="24" name="Rectangle 23" descr="National Spherical Torus Experiment – Upgrade (NSTX-U)&#10;&#10;The NSTX-U is a magnetic confinement fusion facility employing a spherical torus confinement configuration to explore the potential stability and confinement advantages of this compact tokamak concept."/>
            <p:cNvSpPr/>
            <p:nvPr/>
          </p:nvSpPr>
          <p:spPr>
            <a:xfrm>
              <a:off x="6102326" y="4557575"/>
              <a:ext cx="1849582" cy="1004816"/>
            </a:xfrm>
            <a:prstGeom prst="rect">
              <a:avLst/>
            </a:prstGeom>
            <a:blipFill>
              <a:blip r:embed="rId24"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55" name="TextBox 54"/>
            <p:cNvSpPr txBox="1"/>
            <p:nvPr/>
          </p:nvSpPr>
          <p:spPr>
            <a:xfrm>
              <a:off x="7400009" y="5285392"/>
              <a:ext cx="562589"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NSTX-U</a:t>
              </a:r>
            </a:p>
          </p:txBody>
        </p:sp>
      </p:grpSp>
      <p:grpSp>
        <p:nvGrpSpPr>
          <p:cNvPr id="1044" name="Group 1043"/>
          <p:cNvGrpSpPr/>
          <p:nvPr/>
        </p:nvGrpSpPr>
        <p:grpSpPr>
          <a:xfrm>
            <a:off x="8145849" y="4136341"/>
            <a:ext cx="1859862" cy="1004816"/>
            <a:chOff x="8085418" y="4557575"/>
            <a:chExt cx="1859860" cy="1004816"/>
          </a:xfrm>
        </p:grpSpPr>
        <p:sp>
          <p:nvSpPr>
            <p:cNvPr id="25" name="Rectangle 24" descr="Facility for Advanced Accelerator Experimental Tests-II (FACET-II)&#10;&#10;FACET-II is an accelerator-based user facility where experiments in beam-driven plasma wakefield particle acceleration are carried out."/>
            <p:cNvSpPr/>
            <p:nvPr/>
          </p:nvSpPr>
          <p:spPr>
            <a:xfrm>
              <a:off x="8085418" y="4557575"/>
              <a:ext cx="1849582" cy="1004816"/>
            </a:xfrm>
            <a:prstGeom prst="rect">
              <a:avLst/>
            </a:prstGeom>
            <a:blipFill>
              <a:blip r:embed="rId25"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56" name="TextBox 55"/>
            <p:cNvSpPr txBox="1"/>
            <p:nvPr/>
          </p:nvSpPr>
          <p:spPr>
            <a:xfrm>
              <a:off x="9470020" y="5285392"/>
              <a:ext cx="475258"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FACET</a:t>
              </a:r>
            </a:p>
          </p:txBody>
        </p:sp>
      </p:grpSp>
      <p:grpSp>
        <p:nvGrpSpPr>
          <p:cNvPr id="1045" name="Group 1044"/>
          <p:cNvGrpSpPr/>
          <p:nvPr/>
        </p:nvGrpSpPr>
        <p:grpSpPr>
          <a:xfrm>
            <a:off x="10128940" y="4136341"/>
            <a:ext cx="1856154" cy="1004816"/>
            <a:chOff x="10068512" y="4557575"/>
            <a:chExt cx="1856153" cy="1004816"/>
          </a:xfrm>
        </p:grpSpPr>
        <p:sp>
          <p:nvSpPr>
            <p:cNvPr id="26" name="Rectangle 25" descr="Accelerator Test Facility (ATF)&#10;&#10;The Accelerator Test Facility (ATF) provides users with high power lasers synchronized with high brightness electron beams, providing a testbed for exploring the science of particle acceleration and radiation generation, and for developing new accelerator technologies."/>
            <p:cNvSpPr/>
            <p:nvPr/>
          </p:nvSpPr>
          <p:spPr>
            <a:xfrm>
              <a:off x="10068512" y="4557575"/>
              <a:ext cx="1849582" cy="1004816"/>
            </a:xfrm>
            <a:prstGeom prst="rect">
              <a:avLst/>
            </a:prstGeom>
            <a:blipFill>
              <a:blip r:embed="rId26"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57" name="TextBox 56"/>
            <p:cNvSpPr txBox="1"/>
            <p:nvPr/>
          </p:nvSpPr>
          <p:spPr>
            <a:xfrm>
              <a:off x="11608745" y="5285392"/>
              <a:ext cx="315920"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ATF</a:t>
              </a:r>
            </a:p>
          </p:txBody>
        </p:sp>
      </p:grpSp>
      <p:grpSp>
        <p:nvGrpSpPr>
          <p:cNvPr id="1046" name="Group 1045"/>
          <p:cNvGrpSpPr/>
          <p:nvPr/>
        </p:nvGrpSpPr>
        <p:grpSpPr>
          <a:xfrm>
            <a:off x="213478" y="5270810"/>
            <a:ext cx="1857179" cy="1004816"/>
            <a:chOff x="153050" y="5692044"/>
            <a:chExt cx="1857178" cy="1004816"/>
          </a:xfrm>
        </p:grpSpPr>
        <p:sp>
          <p:nvSpPr>
            <p:cNvPr id="33" name="Rectangle 32" descr="Fermilab Accelerator Complex&#10;&#10;Fermilab Accelerator Complex consists of four accelerators that work together to provide world-class particle beams for experiments at the Intensity Frontier."/>
            <p:cNvSpPr/>
            <p:nvPr/>
          </p:nvSpPr>
          <p:spPr>
            <a:xfrm>
              <a:off x="153050" y="5692044"/>
              <a:ext cx="1849582" cy="1004816"/>
            </a:xfrm>
            <a:prstGeom prst="rect">
              <a:avLst/>
            </a:prstGeom>
            <a:blipFill>
              <a:blip r:embed="rId27"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58" name="TextBox 57"/>
            <p:cNvSpPr txBox="1"/>
            <p:nvPr/>
          </p:nvSpPr>
          <p:spPr>
            <a:xfrm>
              <a:off x="1166279" y="6419861"/>
              <a:ext cx="843949" cy="276999"/>
            </a:xfrm>
            <a:prstGeom prst="rect">
              <a:avLst/>
            </a:prstGeom>
            <a:solidFill>
              <a:schemeClr val="tx1"/>
            </a:solidFill>
          </p:spPr>
          <p:txBody>
            <a:bodyPr wrap="none" lIns="45720" rIns="45720" rtlCol="0" anchor="ctr" anchorCtr="0">
              <a:spAutoFit/>
            </a:bodyPr>
            <a:lstStyle/>
            <a:p>
              <a:pPr algn="ctr" defTabSz="914377">
                <a:defRPr/>
              </a:pPr>
              <a:r>
                <a:rPr lang="en-US" sz="1200" err="1">
                  <a:solidFill>
                    <a:prstClr val="white"/>
                  </a:solidFill>
                  <a:latin typeface="AvenirNext LT Pro MediumCn" panose="020B0806020202020204" pitchFamily="34" charset="0"/>
                  <a:cs typeface="Arial"/>
                  <a:sym typeface="Arial"/>
                </a:rPr>
                <a:t>Fermilab</a:t>
              </a:r>
              <a:r>
                <a:rPr lang="en-US" sz="1200">
                  <a:solidFill>
                    <a:prstClr val="white"/>
                  </a:solidFill>
                  <a:latin typeface="AvenirNext LT Pro MediumCn" panose="020B0806020202020204" pitchFamily="34" charset="0"/>
                  <a:cs typeface="Arial"/>
                  <a:sym typeface="Arial"/>
                </a:rPr>
                <a:t> AC</a:t>
              </a:r>
            </a:p>
          </p:txBody>
        </p:sp>
      </p:grpSp>
      <p:grpSp>
        <p:nvGrpSpPr>
          <p:cNvPr id="1047" name="Group 1046"/>
          <p:cNvGrpSpPr/>
          <p:nvPr/>
        </p:nvGrpSpPr>
        <p:grpSpPr>
          <a:xfrm>
            <a:off x="2196571" y="5270810"/>
            <a:ext cx="1856462" cy="1004816"/>
            <a:chOff x="2136142" y="5692044"/>
            <a:chExt cx="1856461" cy="1004816"/>
          </a:xfrm>
        </p:grpSpPr>
        <p:sp>
          <p:nvSpPr>
            <p:cNvPr id="28" name="Rectangle 27" descr="Continuous Electron Beam Accelerator Facility (CEBAF)&#10;&#10;CEBAF is a world-leading facility in the experimental study of hadronic matter, used by scientists to probe the interior of the nucleus to study its properties."/>
            <p:cNvSpPr/>
            <p:nvPr/>
          </p:nvSpPr>
          <p:spPr>
            <a:xfrm>
              <a:off x="2136142" y="5692044"/>
              <a:ext cx="1849582" cy="1004816"/>
            </a:xfrm>
            <a:prstGeom prst="rect">
              <a:avLst/>
            </a:prstGeom>
            <a:blipFill>
              <a:blip r:embed="rId28"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59" name="TextBox 58"/>
            <p:cNvSpPr txBox="1"/>
            <p:nvPr/>
          </p:nvSpPr>
          <p:spPr>
            <a:xfrm>
              <a:off x="3500994" y="6419861"/>
              <a:ext cx="491609"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CEBAF</a:t>
              </a:r>
            </a:p>
          </p:txBody>
        </p:sp>
      </p:grpSp>
      <p:grpSp>
        <p:nvGrpSpPr>
          <p:cNvPr id="1048" name="Group 1047"/>
          <p:cNvGrpSpPr/>
          <p:nvPr/>
        </p:nvGrpSpPr>
        <p:grpSpPr>
          <a:xfrm>
            <a:off x="4179663" y="5270810"/>
            <a:ext cx="1856155" cy="1004816"/>
            <a:chOff x="4119234" y="5692044"/>
            <a:chExt cx="1856153" cy="1004816"/>
          </a:xfrm>
        </p:grpSpPr>
        <p:sp>
          <p:nvSpPr>
            <p:cNvPr id="29" name="Rectangle 28" descr="Argonne Tandem Linac Accelerator System (ATLAS)&#10;&#10;ATLAS is a leading facility for nuclear structure research in the United States providing a wide range of beams for nuclear reaction and structure research to a large community of users from the US and abroad."/>
            <p:cNvSpPr/>
            <p:nvPr/>
          </p:nvSpPr>
          <p:spPr>
            <a:xfrm>
              <a:off x="4119234" y="5692044"/>
              <a:ext cx="1849582" cy="1004816"/>
            </a:xfrm>
            <a:prstGeom prst="rect">
              <a:avLst/>
            </a:prstGeom>
            <a:blipFill>
              <a:blip r:embed="rId29"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60" name="TextBox 59"/>
            <p:cNvSpPr txBox="1"/>
            <p:nvPr/>
          </p:nvSpPr>
          <p:spPr>
            <a:xfrm>
              <a:off x="5505579" y="6419861"/>
              <a:ext cx="469808"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ATLAS</a:t>
              </a:r>
            </a:p>
          </p:txBody>
        </p:sp>
      </p:grpSp>
      <p:grpSp>
        <p:nvGrpSpPr>
          <p:cNvPr id="1049" name="Group 1048"/>
          <p:cNvGrpSpPr/>
          <p:nvPr/>
        </p:nvGrpSpPr>
        <p:grpSpPr>
          <a:xfrm>
            <a:off x="6162753" y="5270810"/>
            <a:ext cx="1849582" cy="1004816"/>
            <a:chOff x="6102326" y="5692044"/>
            <a:chExt cx="1849582" cy="1004816"/>
          </a:xfrm>
        </p:grpSpPr>
        <p:sp>
          <p:nvSpPr>
            <p:cNvPr id="30" name="Rectangle 29" descr="Relativistic Heavy Ion Collider (RHIC)&#10;&#10;RHIC is a world-class scientific research facility which hundreds of physicists from around the world use to study what the universe may have looked like in the first few moments after its creation."/>
            <p:cNvSpPr/>
            <p:nvPr/>
          </p:nvSpPr>
          <p:spPr>
            <a:xfrm>
              <a:off x="6102326" y="5692044"/>
              <a:ext cx="1849582" cy="1004816"/>
            </a:xfrm>
            <a:prstGeom prst="rect">
              <a:avLst/>
            </a:prstGeom>
            <a:blipFill>
              <a:blip r:embed="rId30" cstate="hqprint">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61" name="TextBox 60"/>
            <p:cNvSpPr txBox="1"/>
            <p:nvPr/>
          </p:nvSpPr>
          <p:spPr>
            <a:xfrm>
              <a:off x="7552679" y="6419861"/>
              <a:ext cx="392095"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RHIC</a:t>
              </a:r>
            </a:p>
          </p:txBody>
        </p:sp>
      </p:grpSp>
      <p:grpSp>
        <p:nvGrpSpPr>
          <p:cNvPr id="1050" name="Group 1049"/>
          <p:cNvGrpSpPr/>
          <p:nvPr/>
        </p:nvGrpSpPr>
        <p:grpSpPr>
          <a:xfrm>
            <a:off x="8145845" y="5270810"/>
            <a:ext cx="1849583" cy="1004816"/>
            <a:chOff x="8085418" y="5692044"/>
            <a:chExt cx="1849582" cy="1004816"/>
          </a:xfrm>
        </p:grpSpPr>
        <p:sp>
          <p:nvSpPr>
            <p:cNvPr id="31" name="Rectangle 30" descr="Facility for Rare Isotope Beams (FRIB)&#10;&#10;FRIB, a ‘next generation’ nuclear structure and nuclear astrophysics accelerator due to come online in 2022, will enable scientists to make discoveries about the properties of rare isotopes, nuclear astrophysics, fundamental interactions, and applications for society."/>
            <p:cNvSpPr/>
            <p:nvPr/>
          </p:nvSpPr>
          <p:spPr>
            <a:xfrm>
              <a:off x="8085418" y="5692044"/>
              <a:ext cx="1849582" cy="1004816"/>
            </a:xfrm>
            <a:prstGeom prst="rect">
              <a:avLst/>
            </a:prstGeom>
            <a:blipFill>
              <a:blip r:embed="rId31">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62" name="TextBox 61"/>
            <p:cNvSpPr txBox="1"/>
            <p:nvPr/>
          </p:nvSpPr>
          <p:spPr>
            <a:xfrm>
              <a:off x="9562097" y="6419861"/>
              <a:ext cx="368049" cy="276999"/>
            </a:xfrm>
            <a:prstGeom prst="rect">
              <a:avLst/>
            </a:prstGeom>
            <a:solidFill>
              <a:schemeClr val="tx1"/>
            </a:solidFill>
          </p:spPr>
          <p:txBody>
            <a:bodyPr wrap="none" lIns="45720" rIns="45720" rtlCol="0" anchor="ctr" anchorCtr="0">
              <a:spAutoFit/>
            </a:bodyPr>
            <a:lstStyle/>
            <a:p>
              <a:pPr algn="ctr" defTabSz="914377">
                <a:defRPr/>
              </a:pPr>
              <a:r>
                <a:rPr lang="en-US" sz="1200">
                  <a:solidFill>
                    <a:prstClr val="white"/>
                  </a:solidFill>
                  <a:latin typeface="AvenirNext LT Pro MediumCn" panose="020B0806020202020204" pitchFamily="34" charset="0"/>
                  <a:cs typeface="Arial"/>
                  <a:sym typeface="Arial"/>
                </a:rPr>
                <a:t>FRIB</a:t>
              </a:r>
            </a:p>
          </p:txBody>
        </p:sp>
      </p:grpSp>
      <p:pic>
        <p:nvPicPr>
          <p:cNvPr id="1055" name="Picture 1054" descr="Logo for the U.S. Department of Energy Office of Science &#10;&#10;The DOE SC co-Branded logo includes the Department's seal, U.S. Department of Energy word mark, vertical rule, and Office of Science word mark.">
            <a:extLst>
              <a:ext uri="{FF2B5EF4-FFF2-40B4-BE49-F238E27FC236}">
                <a16:creationId xmlns:a16="http://schemas.microsoft.com/office/drawing/2014/main" id="{69656D82-3E67-2D19-C0BF-EA077535C210}"/>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r="9824"/>
          <a:stretch/>
        </p:blipFill>
        <p:spPr>
          <a:xfrm>
            <a:off x="10136973" y="5451202"/>
            <a:ext cx="1841551" cy="661149"/>
          </a:xfrm>
          <a:prstGeom prst="rect">
            <a:avLst/>
          </a:prstGeom>
          <a:ln>
            <a:noFill/>
          </a:ln>
        </p:spPr>
      </p:pic>
      <p:sp>
        <p:nvSpPr>
          <p:cNvPr id="1073" name="Rectangle 1072">
            <a:extLst>
              <a:ext uri="{FF2B5EF4-FFF2-40B4-BE49-F238E27FC236}">
                <a16:creationId xmlns:a16="http://schemas.microsoft.com/office/drawing/2014/main" id="{B092DD7F-1E15-1C1F-CE9A-9AF021285D12}"/>
              </a:ext>
            </a:extLst>
          </p:cNvPr>
          <p:cNvSpPr/>
          <p:nvPr/>
        </p:nvSpPr>
        <p:spPr>
          <a:xfrm>
            <a:off x="2063059" y="460165"/>
            <a:ext cx="8996516" cy="278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venirNext LT Pro Regular"/>
              <a:sym typeface="Arial"/>
            </a:endParaRPr>
          </a:p>
        </p:txBody>
      </p:sp>
      <p:sp>
        <p:nvSpPr>
          <p:cNvPr id="2" name="Title 1"/>
          <p:cNvSpPr>
            <a:spLocks noGrp="1"/>
          </p:cNvSpPr>
          <p:nvPr>
            <p:ph type="title" idx="4294967295"/>
          </p:nvPr>
        </p:nvSpPr>
        <p:spPr>
          <a:xfrm>
            <a:off x="339865" y="-40684"/>
            <a:ext cx="11315700" cy="801688"/>
          </a:xfrm>
        </p:spPr>
        <p:txBody>
          <a:bodyPr>
            <a:noAutofit/>
          </a:bodyPr>
          <a:lstStyle/>
          <a:p>
            <a:pPr algn="ctr"/>
            <a:r>
              <a:rPr lang="en-US" dirty="0">
                <a:latin typeface="AvenirNext LT Pro Bold" panose="020B0804020202020204" pitchFamily="34" charset="0"/>
              </a:rPr>
              <a:t>The Office of Science User Facilities</a:t>
            </a:r>
          </a:p>
        </p:txBody>
      </p:sp>
    </p:spTree>
    <p:extLst>
      <p:ext uri="{BB962C8B-B14F-4D97-AF65-F5344CB8AC3E}">
        <p14:creationId xmlns:p14="http://schemas.microsoft.com/office/powerpoint/2010/main" val="29577116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59463E-08ED-46F0-28B6-795F11A0B297}"/>
              </a:ext>
            </a:extLst>
          </p:cNvPr>
          <p:cNvSpPr>
            <a:spLocks noGrp="1"/>
          </p:cNvSpPr>
          <p:nvPr>
            <p:ph type="title"/>
          </p:nvPr>
        </p:nvSpPr>
        <p:spPr/>
        <p:txBody>
          <a:bodyPr/>
          <a:lstStyle/>
          <a:p>
            <a:r>
              <a:rPr lang="en-US" dirty="0"/>
              <a:t>IRI / HPDF </a:t>
            </a:r>
          </a:p>
        </p:txBody>
      </p:sp>
      <p:pic>
        <p:nvPicPr>
          <p:cNvPr id="6" name="Picture 5">
            <a:extLst>
              <a:ext uri="{FF2B5EF4-FFF2-40B4-BE49-F238E27FC236}">
                <a16:creationId xmlns:a16="http://schemas.microsoft.com/office/drawing/2014/main" id="{E832DE61-EFC2-11A9-DDAD-D4CAF28BB426}"/>
              </a:ext>
            </a:extLst>
          </p:cNvPr>
          <p:cNvPicPr>
            <a:picLocks noChangeAspect="1"/>
          </p:cNvPicPr>
          <p:nvPr/>
        </p:nvPicPr>
        <p:blipFill>
          <a:blip r:embed="rId3"/>
          <a:stretch>
            <a:fillRect/>
          </a:stretch>
        </p:blipFill>
        <p:spPr>
          <a:xfrm>
            <a:off x="7389971" y="754380"/>
            <a:ext cx="4492935" cy="5817870"/>
          </a:xfrm>
          <a:prstGeom prst="rect">
            <a:avLst/>
          </a:prstGeom>
        </p:spPr>
      </p:pic>
      <p:sp>
        <p:nvSpPr>
          <p:cNvPr id="7" name="Rectangle 6">
            <a:extLst>
              <a:ext uri="{FF2B5EF4-FFF2-40B4-BE49-F238E27FC236}">
                <a16:creationId xmlns:a16="http://schemas.microsoft.com/office/drawing/2014/main" id="{4617D52B-E8A8-BB29-B20B-768633E983A5}"/>
              </a:ext>
            </a:extLst>
          </p:cNvPr>
          <p:cNvSpPr/>
          <p:nvPr/>
        </p:nvSpPr>
        <p:spPr>
          <a:xfrm>
            <a:off x="309091" y="4145476"/>
            <a:ext cx="6704771" cy="165957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l"/>
            <a:r>
              <a:rPr lang="en-US" sz="2000" dirty="0"/>
              <a:t>“</a:t>
            </a:r>
            <a:r>
              <a:rPr lang="en-US" sz="2000" b="0" i="0" u="none" strike="noStrike" baseline="0" dirty="0">
                <a:latin typeface="Transitional511BT-Roman"/>
              </a:rPr>
              <a:t>The complexity of scientific pursuits is increasing rapidly with aspects that require dynamic integration of experiment, observation, theory, modeling, simulation, visualization, machine learning (ML), artificial intelligence (AI), and analysis.”</a:t>
            </a:r>
          </a:p>
        </p:txBody>
      </p:sp>
      <p:sp>
        <p:nvSpPr>
          <p:cNvPr id="8" name="Rectangle 7">
            <a:extLst>
              <a:ext uri="{FF2B5EF4-FFF2-40B4-BE49-F238E27FC236}">
                <a16:creationId xmlns:a16="http://schemas.microsoft.com/office/drawing/2014/main" id="{C3185BC9-4048-D2C3-1CC3-1DB7C007C17F}"/>
              </a:ext>
            </a:extLst>
          </p:cNvPr>
          <p:cNvSpPr/>
          <p:nvPr/>
        </p:nvSpPr>
        <p:spPr>
          <a:xfrm>
            <a:off x="309092" y="1492332"/>
            <a:ext cx="6704771" cy="165957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l"/>
            <a:r>
              <a:rPr lang="en-US" sz="2000" b="1" i="0" u="none" strike="noStrike" baseline="0" dirty="0">
                <a:latin typeface="Transitional511BT-Bold"/>
              </a:rPr>
              <a:t>“Integrated Research Infrastructure (IRI)</a:t>
            </a:r>
            <a:r>
              <a:rPr lang="en-US" sz="2000" b="0" i="0" u="none" strike="noStrike" baseline="0" dirty="0">
                <a:latin typeface="Transitional511BT-Roman"/>
              </a:rPr>
              <a:t>: </a:t>
            </a:r>
            <a:r>
              <a:rPr lang="en-US" sz="2000" b="0" i="1" u="none" strike="noStrike" baseline="0" dirty="0">
                <a:latin typeface="Transitional511BT-Italic"/>
              </a:rPr>
              <a:t>To empower researchers to meld DOE’s world-class research tools, infrastructure, and user facilities seamlessly and securely in novel ways to radically accelerate discovery and innovation.”</a:t>
            </a:r>
            <a:endParaRPr lang="en-US" sz="2000" dirty="0"/>
          </a:p>
        </p:txBody>
      </p:sp>
    </p:spTree>
    <p:extLst>
      <p:ext uri="{BB962C8B-B14F-4D97-AF65-F5344CB8AC3E}">
        <p14:creationId xmlns:p14="http://schemas.microsoft.com/office/powerpoint/2010/main" val="287624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801CC48-E9EF-8DE0-5351-751F21EB3ACA}"/>
              </a:ext>
            </a:extLst>
          </p:cNvPr>
          <p:cNvSpPr>
            <a:spLocks noGrp="1"/>
          </p:cNvSpPr>
          <p:nvPr>
            <p:ph type="title"/>
          </p:nvPr>
        </p:nvSpPr>
        <p:spPr/>
        <p:txBody>
          <a:bodyPr/>
          <a:lstStyle/>
          <a:p>
            <a:r>
              <a:rPr lang="en-US" dirty="0"/>
              <a:t>Jefferson Lab</a:t>
            </a:r>
          </a:p>
        </p:txBody>
      </p:sp>
      <p:pic>
        <p:nvPicPr>
          <p:cNvPr id="14" name="Picture Placeholder 13">
            <a:extLst>
              <a:ext uri="{FF2B5EF4-FFF2-40B4-BE49-F238E27FC236}">
                <a16:creationId xmlns:a16="http://schemas.microsoft.com/office/drawing/2014/main" id="{90834404-C42A-7815-946A-68F6538D8C17}"/>
              </a:ext>
            </a:extLst>
          </p:cNvPr>
          <p:cNvPicPr>
            <a:picLocks noGrp="1" noChangeAspect="1"/>
          </p:cNvPicPr>
          <p:nvPr>
            <p:ph type="pic" idx="1"/>
          </p:nvPr>
        </p:nvPicPr>
        <p:blipFill>
          <a:blip r:embed="rId2"/>
          <a:srcRect t="-139" b="161"/>
          <a:stretch/>
        </p:blipFill>
        <p:spPr>
          <a:xfrm>
            <a:off x="6964680" y="723938"/>
            <a:ext cx="4695126" cy="3040979"/>
          </a:xfrm>
        </p:spPr>
      </p:pic>
      <p:sp>
        <p:nvSpPr>
          <p:cNvPr id="11" name="Text Placeholder 10">
            <a:extLst>
              <a:ext uri="{FF2B5EF4-FFF2-40B4-BE49-F238E27FC236}">
                <a16:creationId xmlns:a16="http://schemas.microsoft.com/office/drawing/2014/main" id="{BB4B33BE-5E25-A24B-97D0-D1043E7EC68D}"/>
              </a:ext>
            </a:extLst>
          </p:cNvPr>
          <p:cNvSpPr>
            <a:spLocks noGrp="1"/>
          </p:cNvSpPr>
          <p:nvPr>
            <p:ph type="body" sz="half" idx="2"/>
          </p:nvPr>
        </p:nvSpPr>
        <p:spPr/>
        <p:txBody>
          <a:bodyPr/>
          <a:lstStyle/>
          <a:p>
            <a:r>
              <a:rPr lang="en-US" sz="1600" dirty="0"/>
              <a:t>Thomas Jefferson National Accelerator Facility (Jefferson Lab) is a U.S. Department of Energy Office of Science national laboratory. Scientists worldwide utilize the lab’s unique particle accelerator, known as the </a:t>
            </a:r>
            <a:r>
              <a:rPr lang="en-US" sz="1600" b="1" dirty="0"/>
              <a:t>Continuous Electron Beam Accelerator Facility (CEBAF)</a:t>
            </a:r>
            <a:r>
              <a:rPr lang="en-US" sz="1600" dirty="0"/>
              <a:t>, to probe the most basic building blocks of matter - helping us to better understand these particles and the forces that bind them - and ultimately our world.</a:t>
            </a:r>
          </a:p>
          <a:p>
            <a:r>
              <a:rPr lang="en-US" sz="1600" dirty="0"/>
              <a:t>DOE Selected Thomas Jefferson National Accelerator Facility as the lead for its new </a:t>
            </a:r>
            <a:r>
              <a:rPr lang="en-US" sz="1600" b="1" dirty="0"/>
              <a:t>High Performance Data Facility </a:t>
            </a:r>
            <a:r>
              <a:rPr lang="en-US" sz="1600" dirty="0"/>
              <a:t>Hub. Jefferson Lab will partner with DOE’s Lawrence Berkeley National Laboratory to form a joint project team led by Jefferson Lab. The HPDF will be a computing and data infrastructure resource that will provide transformational capabilities for data analysis, networking and storage for the nation’s research enterprise. </a:t>
            </a:r>
            <a:br>
              <a:rPr lang="en-US" sz="1600" dirty="0"/>
            </a:br>
            <a:endParaRPr lang="en-US" sz="1600" dirty="0"/>
          </a:p>
          <a:p>
            <a:pPr>
              <a:spcBef>
                <a:spcPts val="0"/>
              </a:spcBef>
            </a:pPr>
            <a:r>
              <a:rPr lang="en-US" sz="1200" dirty="0">
                <a:hlinkClick r:id="rId3"/>
              </a:rPr>
              <a:t>https://www.jlab.org/</a:t>
            </a:r>
            <a:endParaRPr lang="en-US" sz="1200" dirty="0"/>
          </a:p>
          <a:p>
            <a:pPr>
              <a:spcBef>
                <a:spcPts val="0"/>
              </a:spcBef>
            </a:pPr>
            <a:r>
              <a:rPr lang="en-US" sz="1200" dirty="0">
                <a:hlinkClick r:id="rId4"/>
              </a:rPr>
              <a:t>https://science.osti.gov/np/Facilities/User-Facilities/CEBAF</a:t>
            </a:r>
            <a:r>
              <a:rPr lang="en-US" sz="1200" dirty="0"/>
              <a:t> </a:t>
            </a:r>
          </a:p>
          <a:p>
            <a:pPr>
              <a:spcBef>
                <a:spcPts val="0"/>
              </a:spcBef>
            </a:pPr>
            <a:r>
              <a:rPr lang="en-US" sz="1200" dirty="0">
                <a:hlinkClick r:id="rId5"/>
              </a:rPr>
              <a:t>https://www.hpdf.science/</a:t>
            </a:r>
            <a:r>
              <a:rPr lang="en-US" sz="1200" dirty="0"/>
              <a:t> </a:t>
            </a:r>
          </a:p>
        </p:txBody>
      </p:sp>
      <p:sp>
        <p:nvSpPr>
          <p:cNvPr id="6" name="Date Placeholder 5">
            <a:extLst>
              <a:ext uri="{FF2B5EF4-FFF2-40B4-BE49-F238E27FC236}">
                <a16:creationId xmlns:a16="http://schemas.microsoft.com/office/drawing/2014/main" id="{A4A3F916-A0F7-B0BB-65E9-B516E184E685}"/>
              </a:ext>
            </a:extLst>
          </p:cNvPr>
          <p:cNvSpPr>
            <a:spLocks noGrp="1"/>
          </p:cNvSpPr>
          <p:nvPr>
            <p:ph type="dt" sz="half" idx="10"/>
          </p:nvPr>
        </p:nvSpPr>
        <p:spPr/>
        <p:txBody>
          <a:bodyPr/>
          <a:lstStyle/>
          <a:p>
            <a:fld id="{EDB80F63-0339-4821-9425-EEBDE7EE0A50}" type="datetime1">
              <a:rPr lang="en-US" smtClean="0"/>
              <a:t>7/30/2025</a:t>
            </a:fld>
            <a:endParaRPr lang="en-US" dirty="0"/>
          </a:p>
        </p:txBody>
      </p:sp>
      <p:sp>
        <p:nvSpPr>
          <p:cNvPr id="7" name="Footer Placeholder 6">
            <a:extLst>
              <a:ext uri="{FF2B5EF4-FFF2-40B4-BE49-F238E27FC236}">
                <a16:creationId xmlns:a16="http://schemas.microsoft.com/office/drawing/2014/main" id="{745276DB-9F99-8896-56F8-96021B06BF56}"/>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696CE-3A37-BF29-C81F-53122D50957E}"/>
              </a:ext>
            </a:extLst>
          </p:cNvPr>
          <p:cNvSpPr>
            <a:spLocks noGrp="1"/>
          </p:cNvSpPr>
          <p:nvPr>
            <p:ph type="sldNum" sz="quarter" idx="12"/>
          </p:nvPr>
        </p:nvSpPr>
        <p:spPr/>
        <p:txBody>
          <a:bodyPr/>
          <a:lstStyle/>
          <a:p>
            <a:fld id="{7D1BE87E-F0DE-A44C-894B-E142BEB21E42}" type="slidenum">
              <a:rPr lang="en-US" smtClean="0"/>
              <a:pPr/>
              <a:t>3</a:t>
            </a:fld>
            <a:endParaRPr lang="en-US" dirty="0"/>
          </a:p>
        </p:txBody>
      </p:sp>
      <p:pic>
        <p:nvPicPr>
          <p:cNvPr id="1026" name="Picture 2" descr="HPDF location map">
            <a:extLst>
              <a:ext uri="{FF2B5EF4-FFF2-40B4-BE49-F238E27FC236}">
                <a16:creationId xmlns:a16="http://schemas.microsoft.com/office/drawing/2014/main" id="{37E7CE5A-2AD3-F26F-F0A5-32F460BC1F20}"/>
              </a:ext>
            </a:extLst>
          </p:cNvPr>
          <p:cNvPicPr>
            <a:picLocks noGrp="1" noChangeAspect="1" noChangeArrowheads="1"/>
          </p:cNvPicPr>
          <p:nvPr>
            <p:ph type="pic" idx="13"/>
          </p:nvPr>
        </p:nvPicPr>
        <p:blipFill rotWithShape="1">
          <a:blip r:embed="rId6">
            <a:extLst>
              <a:ext uri="{28A0092B-C50C-407E-A947-70E740481C1C}">
                <a14:useLocalDpi xmlns:a14="http://schemas.microsoft.com/office/drawing/2010/main" val="0"/>
              </a:ext>
            </a:extLst>
          </a:blip>
          <a:srcRect t="5978" b="6788"/>
          <a:stretch/>
        </p:blipFill>
        <p:spPr bwMode="auto">
          <a:xfrm>
            <a:off x="6685974" y="3786256"/>
            <a:ext cx="4902200" cy="2726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680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795EBE-A65B-293E-4A75-BA74BD67DDDE}"/>
              </a:ext>
            </a:extLst>
          </p:cNvPr>
          <p:cNvPicPr>
            <a:picLocks noChangeAspect="1"/>
          </p:cNvPicPr>
          <p:nvPr/>
        </p:nvPicPr>
        <p:blipFill>
          <a:blip r:embed="rId2"/>
          <a:stretch>
            <a:fillRect/>
          </a:stretch>
        </p:blipFill>
        <p:spPr>
          <a:xfrm>
            <a:off x="0" y="2836"/>
            <a:ext cx="12192000" cy="6852328"/>
          </a:xfrm>
          <a:prstGeom prst="rect">
            <a:avLst/>
          </a:prstGeom>
        </p:spPr>
      </p:pic>
      <p:sp>
        <p:nvSpPr>
          <p:cNvPr id="2" name="TextBox 1">
            <a:extLst>
              <a:ext uri="{FF2B5EF4-FFF2-40B4-BE49-F238E27FC236}">
                <a16:creationId xmlns:a16="http://schemas.microsoft.com/office/drawing/2014/main" id="{BFB01E4F-4D51-C64F-E5C9-C2C17CF730E2}"/>
              </a:ext>
            </a:extLst>
          </p:cNvPr>
          <p:cNvSpPr txBox="1"/>
          <p:nvPr/>
        </p:nvSpPr>
        <p:spPr>
          <a:xfrm>
            <a:off x="3703268" y="6303889"/>
            <a:ext cx="3107838" cy="369332"/>
          </a:xfrm>
          <a:prstGeom prst="rect">
            <a:avLst/>
          </a:prstGeom>
          <a:solidFill>
            <a:schemeClr val="bg1"/>
          </a:solidFill>
        </p:spPr>
        <p:txBody>
          <a:bodyPr wrap="none" rtlCol="0">
            <a:spAutoFit/>
          </a:bodyPr>
          <a:lstStyle/>
          <a:p>
            <a:r>
              <a:rPr lang="en-US" dirty="0"/>
              <a:t>Slide courtesy of Debbie Bard</a:t>
            </a:r>
          </a:p>
        </p:txBody>
      </p:sp>
    </p:spTree>
    <p:extLst>
      <p:ext uri="{BB962C8B-B14F-4D97-AF65-F5344CB8AC3E}">
        <p14:creationId xmlns:p14="http://schemas.microsoft.com/office/powerpoint/2010/main" val="3435825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2AE29F-6813-C0A5-7EB8-45309F09AE81}"/>
              </a:ext>
            </a:extLst>
          </p:cNvPr>
          <p:cNvPicPr>
            <a:picLocks noChangeAspect="1"/>
          </p:cNvPicPr>
          <p:nvPr/>
        </p:nvPicPr>
        <p:blipFill>
          <a:blip r:embed="rId2"/>
          <a:stretch>
            <a:fillRect/>
          </a:stretch>
        </p:blipFill>
        <p:spPr>
          <a:xfrm>
            <a:off x="9904" y="0"/>
            <a:ext cx="12172191" cy="6858000"/>
          </a:xfrm>
          <a:prstGeom prst="rect">
            <a:avLst/>
          </a:prstGeom>
        </p:spPr>
      </p:pic>
      <p:sp>
        <p:nvSpPr>
          <p:cNvPr id="5" name="TextBox 4">
            <a:extLst>
              <a:ext uri="{FF2B5EF4-FFF2-40B4-BE49-F238E27FC236}">
                <a16:creationId xmlns:a16="http://schemas.microsoft.com/office/drawing/2014/main" id="{9BFB7DFE-3413-8B9D-4BA9-9AAC6EDD9E09}"/>
              </a:ext>
            </a:extLst>
          </p:cNvPr>
          <p:cNvSpPr txBox="1"/>
          <p:nvPr/>
        </p:nvSpPr>
        <p:spPr>
          <a:xfrm>
            <a:off x="2988161" y="6268720"/>
            <a:ext cx="3107838" cy="369332"/>
          </a:xfrm>
          <a:prstGeom prst="rect">
            <a:avLst/>
          </a:prstGeom>
          <a:solidFill>
            <a:schemeClr val="bg1"/>
          </a:solidFill>
        </p:spPr>
        <p:txBody>
          <a:bodyPr wrap="none" rtlCol="0">
            <a:spAutoFit/>
          </a:bodyPr>
          <a:lstStyle/>
          <a:p>
            <a:r>
              <a:rPr lang="en-US" dirty="0"/>
              <a:t>Slide courtesy of Debbie Bard</a:t>
            </a:r>
          </a:p>
        </p:txBody>
      </p:sp>
    </p:spTree>
    <p:extLst>
      <p:ext uri="{BB962C8B-B14F-4D97-AF65-F5344CB8AC3E}">
        <p14:creationId xmlns:p14="http://schemas.microsoft.com/office/powerpoint/2010/main" val="477237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47049E-ED09-8E71-4ACF-7C0F41949303}"/>
              </a:ext>
            </a:extLst>
          </p:cNvPr>
          <p:cNvPicPr>
            <a:picLocks noChangeAspect="1"/>
          </p:cNvPicPr>
          <p:nvPr/>
        </p:nvPicPr>
        <p:blipFill>
          <a:blip r:embed="rId2"/>
          <a:stretch>
            <a:fillRect/>
          </a:stretch>
        </p:blipFill>
        <p:spPr>
          <a:xfrm>
            <a:off x="0" y="14330"/>
            <a:ext cx="12192000" cy="6829339"/>
          </a:xfrm>
          <a:prstGeom prst="rect">
            <a:avLst/>
          </a:prstGeom>
        </p:spPr>
      </p:pic>
      <p:sp>
        <p:nvSpPr>
          <p:cNvPr id="2" name="TextBox 1">
            <a:extLst>
              <a:ext uri="{FF2B5EF4-FFF2-40B4-BE49-F238E27FC236}">
                <a16:creationId xmlns:a16="http://schemas.microsoft.com/office/drawing/2014/main" id="{62A19C2B-052C-5426-FC56-A24A6EDCCADB}"/>
              </a:ext>
            </a:extLst>
          </p:cNvPr>
          <p:cNvSpPr txBox="1"/>
          <p:nvPr/>
        </p:nvSpPr>
        <p:spPr>
          <a:xfrm>
            <a:off x="2214438" y="6362505"/>
            <a:ext cx="3107838" cy="369332"/>
          </a:xfrm>
          <a:prstGeom prst="rect">
            <a:avLst/>
          </a:prstGeom>
          <a:solidFill>
            <a:schemeClr val="bg1"/>
          </a:solidFill>
        </p:spPr>
        <p:txBody>
          <a:bodyPr wrap="none" rtlCol="0">
            <a:spAutoFit/>
          </a:bodyPr>
          <a:lstStyle/>
          <a:p>
            <a:r>
              <a:rPr lang="en-US" dirty="0"/>
              <a:t>Slide courtesy of Debbie Bard</a:t>
            </a:r>
          </a:p>
        </p:txBody>
      </p:sp>
    </p:spTree>
    <p:extLst>
      <p:ext uri="{BB962C8B-B14F-4D97-AF65-F5344CB8AC3E}">
        <p14:creationId xmlns:p14="http://schemas.microsoft.com/office/powerpoint/2010/main" val="3816057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622E9-802D-2FC7-4B72-6433630C697B}"/>
              </a:ext>
            </a:extLst>
          </p:cNvPr>
          <p:cNvPicPr>
            <a:picLocks noChangeAspect="1"/>
          </p:cNvPicPr>
          <p:nvPr/>
        </p:nvPicPr>
        <p:blipFill>
          <a:blip r:embed="rId2"/>
          <a:stretch>
            <a:fillRect/>
          </a:stretch>
        </p:blipFill>
        <p:spPr>
          <a:xfrm>
            <a:off x="15945" y="0"/>
            <a:ext cx="12160110" cy="6858000"/>
          </a:xfrm>
          <a:prstGeom prst="rect">
            <a:avLst/>
          </a:prstGeom>
        </p:spPr>
      </p:pic>
    </p:spTree>
    <p:extLst>
      <p:ext uri="{BB962C8B-B14F-4D97-AF65-F5344CB8AC3E}">
        <p14:creationId xmlns:p14="http://schemas.microsoft.com/office/powerpoint/2010/main" val="2662653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 name="Rounded Rectangle 1">
            <a:extLst>
              <a:ext uri="{FF2B5EF4-FFF2-40B4-BE49-F238E27FC236}">
                <a16:creationId xmlns:a16="http://schemas.microsoft.com/office/drawing/2014/main" id="{29576326-1B2A-45D6-0508-E316155464C1}"/>
              </a:ext>
            </a:extLst>
          </p:cNvPr>
          <p:cNvSpPr/>
          <p:nvPr/>
        </p:nvSpPr>
        <p:spPr>
          <a:xfrm>
            <a:off x="1052779" y="5447557"/>
            <a:ext cx="9525856" cy="1098079"/>
          </a:xfrm>
          <a:prstGeom prst="roundRect">
            <a:avLst/>
          </a:prstGeom>
          <a:gradFill flip="none" rotWithShape="1">
            <a:gsLst>
              <a:gs pos="2000">
                <a:schemeClr val="accent3">
                  <a:lumMod val="0"/>
                  <a:lumOff val="100000"/>
                </a:schemeClr>
              </a:gs>
              <a:gs pos="100000">
                <a:schemeClr val="accent3">
                  <a:lumMod val="10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EFFFF"/>
              </a:solidFill>
              <a:latin typeface="Arial"/>
              <a:sym typeface="Arial"/>
            </a:endParaRPr>
          </a:p>
        </p:txBody>
      </p:sp>
      <p:sp>
        <p:nvSpPr>
          <p:cNvPr id="332" name="Google Shape;332;p32"/>
          <p:cNvSpPr txBox="1"/>
          <p:nvPr/>
        </p:nvSpPr>
        <p:spPr>
          <a:xfrm>
            <a:off x="1052779" y="5447557"/>
            <a:ext cx="9525856" cy="1300829"/>
          </a:xfrm>
          <a:prstGeom prst="rect">
            <a:avLst/>
          </a:prstGeom>
          <a:noFill/>
          <a:ln>
            <a:noFill/>
          </a:ln>
        </p:spPr>
        <p:txBody>
          <a:bodyPr spcFirstLastPara="1" wrap="square" lIns="121900" tIns="121900" rIns="121900" bIns="121900" anchor="t" anchorCtr="0">
            <a:spAutoFit/>
          </a:bodyPr>
          <a:lstStyle/>
          <a:p>
            <a:pPr algn="ctr" defTabSz="1219170">
              <a:lnSpc>
                <a:spcPct val="115000"/>
              </a:lnSpc>
              <a:spcAft>
                <a:spcPts val="1600"/>
              </a:spcAft>
              <a:buClr>
                <a:srgbClr val="000000"/>
              </a:buClr>
            </a:pPr>
            <a:r>
              <a:rPr lang="en" sz="1600" b="1" i="1" kern="0" dirty="0">
                <a:solidFill>
                  <a:srgbClr val="434343"/>
                </a:solidFill>
                <a:latin typeface="Arial"/>
                <a:cs typeface="Arial"/>
                <a:sym typeface="Arial"/>
              </a:rPr>
              <a:t>The HPDF Hub is a cutting-edge high-performance data platform that provides advanced storage, processing, and analytical services, empowering data-intensive research and              AI-driven discoveries.</a:t>
            </a:r>
            <a:endParaRPr sz="1600" b="1" i="1" kern="0" dirty="0">
              <a:solidFill>
                <a:srgbClr val="434343"/>
              </a:solidFill>
              <a:latin typeface="Arial"/>
              <a:cs typeface="Arial"/>
              <a:sym typeface="Arial"/>
            </a:endParaRPr>
          </a:p>
        </p:txBody>
      </p:sp>
      <p:sp>
        <p:nvSpPr>
          <p:cNvPr id="253" name="Google Shape;253;p32"/>
          <p:cNvSpPr txBox="1">
            <a:spLocks noGrp="1"/>
          </p:cNvSpPr>
          <p:nvPr>
            <p:ph type="body" idx="1"/>
          </p:nvPr>
        </p:nvSpPr>
        <p:spPr>
          <a:xfrm>
            <a:off x="439867" y="331667"/>
            <a:ext cx="10505600" cy="658000"/>
          </a:xfrm>
          <a:prstGeom prst="rect">
            <a:avLst/>
          </a:prstGeom>
        </p:spPr>
        <p:txBody>
          <a:bodyPr spcFirstLastPara="1" wrap="square" lIns="91433" tIns="45700" rIns="91433" bIns="45700" anchor="t" anchorCtr="0">
            <a:noAutofit/>
          </a:bodyPr>
          <a:lstStyle/>
          <a:p>
            <a:pPr marL="0" indent="0"/>
            <a:r>
              <a:rPr lang="en"/>
              <a:t>HPDF will support data lifecycle management</a:t>
            </a:r>
            <a:endParaRPr/>
          </a:p>
        </p:txBody>
      </p:sp>
      <p:sp>
        <p:nvSpPr>
          <p:cNvPr id="255" name="Google Shape;255;p32"/>
          <p:cNvSpPr txBox="1"/>
          <p:nvPr/>
        </p:nvSpPr>
        <p:spPr>
          <a:xfrm>
            <a:off x="8706125" y="1181490"/>
            <a:ext cx="926400" cy="461624"/>
          </a:xfrm>
          <a:prstGeom prst="rect">
            <a:avLst/>
          </a:prstGeom>
          <a:solidFill>
            <a:schemeClr val="accent6"/>
          </a:solidFill>
          <a:ln w="19050" cap="flat" cmpd="sng">
            <a:solidFill>
              <a:srgbClr val="083E5B"/>
            </a:solidFill>
            <a:prstDash val="solid"/>
            <a:round/>
            <a:headEnd type="none" w="sm" len="sm"/>
            <a:tailEnd type="none" w="sm" len="sm"/>
          </a:ln>
        </p:spPr>
        <p:txBody>
          <a:bodyPr spcFirstLastPara="1" wrap="square" lIns="91433" tIns="45700" rIns="91433" bIns="45700" anchor="t" anchorCtr="0">
            <a:spAutoFit/>
          </a:bodyPr>
          <a:lstStyle/>
          <a:p>
            <a:pPr algn="ctr" defTabSz="1219170">
              <a:buClr>
                <a:srgbClr val="000000"/>
              </a:buClr>
            </a:pPr>
            <a:r>
              <a:rPr lang="en" sz="1200" b="1" kern="0">
                <a:solidFill>
                  <a:srgbClr val="FFFFFF"/>
                </a:solidFill>
                <a:latin typeface="Arial"/>
                <a:cs typeface="Arial"/>
                <a:sym typeface="Arial"/>
              </a:rPr>
              <a:t>User Facilities</a:t>
            </a:r>
            <a:endParaRPr sz="1467" kern="0">
              <a:solidFill>
                <a:srgbClr val="000000"/>
              </a:solidFill>
              <a:latin typeface="Arial"/>
              <a:cs typeface="Arial"/>
              <a:sym typeface="Arial"/>
            </a:endParaRPr>
          </a:p>
        </p:txBody>
      </p:sp>
      <p:grpSp>
        <p:nvGrpSpPr>
          <p:cNvPr id="256" name="Google Shape;256;p32"/>
          <p:cNvGrpSpPr/>
          <p:nvPr/>
        </p:nvGrpSpPr>
        <p:grpSpPr>
          <a:xfrm>
            <a:off x="1479178" y="762322"/>
            <a:ext cx="9233645" cy="4573780"/>
            <a:chOff x="1759488" y="1629931"/>
            <a:chExt cx="9233645" cy="4573780"/>
          </a:xfrm>
        </p:grpSpPr>
        <p:sp>
          <p:nvSpPr>
            <p:cNvPr id="257" name="Google Shape;257;p32"/>
            <p:cNvSpPr/>
            <p:nvPr/>
          </p:nvSpPr>
          <p:spPr>
            <a:xfrm>
              <a:off x="5977217" y="3244334"/>
              <a:ext cx="237600" cy="36930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867" kern="0">
                  <a:solidFill>
                    <a:srgbClr val="434343"/>
                  </a:solidFill>
                  <a:latin typeface="Calibri"/>
                  <a:ea typeface="Calibri"/>
                  <a:cs typeface="Calibri"/>
                  <a:sym typeface="Calibri"/>
                </a:rPr>
                <a:t> </a:t>
              </a:r>
              <a:endParaRPr sz="1467" kern="0">
                <a:solidFill>
                  <a:srgbClr val="000000"/>
                </a:solidFill>
                <a:latin typeface="Arial"/>
                <a:cs typeface="Arial"/>
                <a:sym typeface="Arial"/>
              </a:endParaRPr>
            </a:p>
          </p:txBody>
        </p:sp>
        <p:sp>
          <p:nvSpPr>
            <p:cNvPr id="258" name="Google Shape;258;p32"/>
            <p:cNvSpPr/>
            <p:nvPr/>
          </p:nvSpPr>
          <p:spPr>
            <a:xfrm>
              <a:off x="5977217" y="3244334"/>
              <a:ext cx="237600" cy="36930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867" kern="0">
                  <a:solidFill>
                    <a:srgbClr val="434343"/>
                  </a:solidFill>
                  <a:latin typeface="Calibri"/>
                  <a:ea typeface="Calibri"/>
                  <a:cs typeface="Calibri"/>
                  <a:sym typeface="Calibri"/>
                </a:rPr>
                <a:t> </a:t>
              </a:r>
              <a:endParaRPr sz="1467" kern="0">
                <a:solidFill>
                  <a:srgbClr val="000000"/>
                </a:solidFill>
                <a:latin typeface="Arial"/>
                <a:cs typeface="Arial"/>
                <a:sym typeface="Arial"/>
              </a:endParaRPr>
            </a:p>
          </p:txBody>
        </p:sp>
        <p:sp>
          <p:nvSpPr>
            <p:cNvPr id="259" name="Google Shape;259;p32"/>
            <p:cNvSpPr/>
            <p:nvPr/>
          </p:nvSpPr>
          <p:spPr>
            <a:xfrm>
              <a:off x="5977217" y="3244334"/>
              <a:ext cx="237600" cy="36930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1867" kern="0">
                  <a:solidFill>
                    <a:srgbClr val="434343"/>
                  </a:solidFill>
                  <a:latin typeface="Calibri"/>
                  <a:ea typeface="Calibri"/>
                  <a:cs typeface="Calibri"/>
                  <a:sym typeface="Calibri"/>
                </a:rPr>
                <a:t> </a:t>
              </a:r>
              <a:endParaRPr sz="1467" kern="0">
                <a:solidFill>
                  <a:srgbClr val="000000"/>
                </a:solidFill>
                <a:latin typeface="Arial"/>
                <a:cs typeface="Arial"/>
                <a:sym typeface="Arial"/>
              </a:endParaRPr>
            </a:p>
          </p:txBody>
        </p:sp>
        <p:sp>
          <p:nvSpPr>
            <p:cNvPr id="260" name="Google Shape;260;p32"/>
            <p:cNvSpPr/>
            <p:nvPr/>
          </p:nvSpPr>
          <p:spPr>
            <a:xfrm rot="-8208753">
              <a:off x="7052207" y="3358347"/>
              <a:ext cx="1010578" cy="1563068"/>
            </a:xfrm>
            <a:custGeom>
              <a:avLst/>
              <a:gdLst/>
              <a:ahLst/>
              <a:cxnLst/>
              <a:rect l="l" t="t" r="r" b="b"/>
              <a:pathLst>
                <a:path w="1808174" h="1072530" extrusionOk="0">
                  <a:moveTo>
                    <a:pt x="1808174" y="1072530"/>
                  </a:moveTo>
                  <a:cubicBezTo>
                    <a:pt x="1393944" y="997475"/>
                    <a:pt x="979714" y="922421"/>
                    <a:pt x="721895" y="770021"/>
                  </a:cubicBezTo>
                  <a:cubicBezTo>
                    <a:pt x="464075" y="617621"/>
                    <a:pt x="381573" y="286467"/>
                    <a:pt x="261257" y="158130"/>
                  </a:cubicBezTo>
                  <a:cubicBezTo>
                    <a:pt x="140941" y="29793"/>
                    <a:pt x="70470" y="14896"/>
                    <a:pt x="0" y="0"/>
                  </a:cubicBezTo>
                </a:path>
              </a:pathLst>
            </a:custGeom>
            <a:noFill/>
            <a:ln w="28575" cap="flat" cmpd="sng">
              <a:solidFill>
                <a:srgbClr val="4298B5"/>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sp>
          <p:nvSpPr>
            <p:cNvPr id="261" name="Google Shape;261;p32"/>
            <p:cNvSpPr/>
            <p:nvPr/>
          </p:nvSpPr>
          <p:spPr>
            <a:xfrm>
              <a:off x="5018642" y="4985129"/>
              <a:ext cx="1786492" cy="324665"/>
            </a:xfrm>
            <a:custGeom>
              <a:avLst/>
              <a:gdLst/>
              <a:ahLst/>
              <a:cxnLst/>
              <a:rect l="l" t="t" r="r" b="b"/>
              <a:pathLst>
                <a:path w="2101755" h="230259" extrusionOk="0">
                  <a:moveTo>
                    <a:pt x="2101755" y="181970"/>
                  </a:moveTo>
                  <a:cubicBezTo>
                    <a:pt x="1646829" y="215331"/>
                    <a:pt x="1191904" y="248692"/>
                    <a:pt x="841612" y="218364"/>
                  </a:cubicBezTo>
                  <a:cubicBezTo>
                    <a:pt x="491320" y="188036"/>
                    <a:pt x="245660" y="94018"/>
                    <a:pt x="0" y="0"/>
                  </a:cubicBezTo>
                </a:path>
              </a:pathLst>
            </a:custGeom>
            <a:noFill/>
            <a:ln w="28575" cap="flat" cmpd="sng">
              <a:solidFill>
                <a:srgbClr val="4298B5"/>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sp>
          <p:nvSpPr>
            <p:cNvPr id="262" name="Google Shape;262;p32"/>
            <p:cNvSpPr/>
            <p:nvPr/>
          </p:nvSpPr>
          <p:spPr>
            <a:xfrm>
              <a:off x="2176861" y="4093301"/>
              <a:ext cx="1765200" cy="736800"/>
            </a:xfrm>
            <a:prstGeom prst="rect">
              <a:avLst/>
            </a:prstGeom>
            <a:solidFill>
              <a:srgbClr val="ACE4EF"/>
            </a:solidFill>
            <a:ln>
              <a:noFill/>
            </a:ln>
          </p:spPr>
          <p:txBody>
            <a:bodyPr spcFirstLastPara="1" wrap="square" lIns="91433" tIns="45700" rIns="91433" bIns="45700" anchor="ctr" anchorCtr="0">
              <a:noAutofit/>
            </a:bodyPr>
            <a:lstStyle/>
            <a:p>
              <a:pPr defTabSz="1219170">
                <a:buClr>
                  <a:srgbClr val="000000"/>
                </a:buClr>
              </a:pPr>
              <a:r>
                <a:rPr lang="en" sz="1733" b="1" kern="0">
                  <a:solidFill>
                    <a:srgbClr val="083E5B"/>
                  </a:solidFill>
                  <a:latin typeface="Arial"/>
                  <a:cs typeface="Arial"/>
                  <a:sym typeface="Arial"/>
                </a:rPr>
                <a:t>Preserve</a:t>
              </a:r>
              <a:endParaRPr sz="2667" b="1" kern="0">
                <a:solidFill>
                  <a:srgbClr val="000000"/>
                </a:solidFill>
                <a:latin typeface="Arial"/>
                <a:cs typeface="Arial"/>
                <a:sym typeface="Arial"/>
              </a:endParaRPr>
            </a:p>
            <a:p>
              <a:pPr defTabSz="1219170">
                <a:buClr>
                  <a:srgbClr val="000000"/>
                </a:buClr>
              </a:pPr>
              <a:r>
                <a:rPr lang="en" sz="1200" kern="0">
                  <a:solidFill>
                    <a:srgbClr val="083E5B"/>
                  </a:solidFill>
                  <a:latin typeface="Arial"/>
                  <a:cs typeface="Arial"/>
                  <a:sym typeface="Arial"/>
                </a:rPr>
                <a:t>Long-term data curation and archiving</a:t>
              </a:r>
              <a:endParaRPr sz="1200" kern="0">
                <a:solidFill>
                  <a:srgbClr val="434343"/>
                </a:solidFill>
                <a:latin typeface="Arial"/>
                <a:cs typeface="Arial"/>
                <a:sym typeface="Arial"/>
              </a:endParaRPr>
            </a:p>
          </p:txBody>
        </p:sp>
        <p:sp>
          <p:nvSpPr>
            <p:cNvPr id="263" name="Google Shape;263;p32"/>
            <p:cNvSpPr/>
            <p:nvPr/>
          </p:nvSpPr>
          <p:spPr>
            <a:xfrm>
              <a:off x="8298346" y="4198349"/>
              <a:ext cx="2121300" cy="801600"/>
            </a:xfrm>
            <a:prstGeom prst="rect">
              <a:avLst/>
            </a:prstGeom>
            <a:solidFill>
              <a:srgbClr val="ACE4EF"/>
            </a:solidFill>
            <a:ln>
              <a:noFill/>
            </a:ln>
          </p:spPr>
          <p:txBody>
            <a:bodyPr spcFirstLastPara="1" wrap="square" lIns="91433" tIns="45700" rIns="91433" bIns="45700" anchor="ctr" anchorCtr="0">
              <a:noAutofit/>
            </a:bodyPr>
            <a:lstStyle/>
            <a:p>
              <a:pPr defTabSz="1219170">
                <a:buClr>
                  <a:srgbClr val="000000"/>
                </a:buClr>
              </a:pPr>
              <a:r>
                <a:rPr lang="en" sz="1733" b="1" kern="0">
                  <a:solidFill>
                    <a:srgbClr val="083E5B"/>
                  </a:solidFill>
                  <a:latin typeface="Arial"/>
                  <a:cs typeface="Arial"/>
                  <a:sym typeface="Arial"/>
                </a:rPr>
                <a:t>Transfer</a:t>
              </a:r>
              <a:endParaRPr sz="1733" b="1" kern="0">
                <a:solidFill>
                  <a:srgbClr val="FEFFFF"/>
                </a:solidFill>
                <a:latin typeface="Arial"/>
                <a:cs typeface="Arial"/>
                <a:sym typeface="Arial"/>
              </a:endParaRPr>
            </a:p>
            <a:p>
              <a:pPr defTabSz="1219170">
                <a:buClr>
                  <a:srgbClr val="000000"/>
                </a:buClr>
              </a:pPr>
              <a:r>
                <a:rPr lang="en" sz="1200" kern="0">
                  <a:solidFill>
                    <a:srgbClr val="083E5B"/>
                  </a:solidFill>
                  <a:latin typeface="Arial"/>
                  <a:cs typeface="Arial"/>
                  <a:sym typeface="Arial"/>
                </a:rPr>
                <a:t>Move and manage data </a:t>
              </a:r>
              <a:br>
                <a:rPr lang="en" sz="1200" kern="0">
                  <a:solidFill>
                    <a:srgbClr val="434343"/>
                  </a:solidFill>
                  <a:latin typeface="Arial"/>
                  <a:cs typeface="Arial"/>
                  <a:sym typeface="Arial"/>
                </a:rPr>
              </a:br>
              <a:r>
                <a:rPr lang="en" sz="1200" kern="0">
                  <a:solidFill>
                    <a:srgbClr val="083E5B"/>
                  </a:solidFill>
                  <a:latin typeface="Arial"/>
                  <a:cs typeface="Arial"/>
                  <a:sym typeface="Arial"/>
                </a:rPr>
                <a:t>and dynamic data streams</a:t>
              </a:r>
              <a:endParaRPr sz="1200" kern="0">
                <a:solidFill>
                  <a:srgbClr val="FEFFFF"/>
                </a:solidFill>
                <a:latin typeface="Arial"/>
                <a:cs typeface="Arial"/>
                <a:sym typeface="Arial"/>
              </a:endParaRPr>
            </a:p>
          </p:txBody>
        </p:sp>
        <p:sp>
          <p:nvSpPr>
            <p:cNvPr id="264" name="Google Shape;264;p32"/>
            <p:cNvSpPr/>
            <p:nvPr/>
          </p:nvSpPr>
          <p:spPr>
            <a:xfrm>
              <a:off x="1759488" y="3000629"/>
              <a:ext cx="1759500" cy="817200"/>
            </a:xfrm>
            <a:prstGeom prst="rect">
              <a:avLst/>
            </a:prstGeom>
            <a:solidFill>
              <a:srgbClr val="ACE4EF"/>
            </a:solidFill>
            <a:ln>
              <a:noFill/>
            </a:ln>
          </p:spPr>
          <p:txBody>
            <a:bodyPr spcFirstLastPara="1" wrap="square" lIns="91433" tIns="45700" rIns="91433" bIns="45700" anchor="ctr" anchorCtr="0">
              <a:noAutofit/>
            </a:bodyPr>
            <a:lstStyle/>
            <a:p>
              <a:pPr defTabSz="1219170">
                <a:buClr>
                  <a:srgbClr val="000000"/>
                </a:buClr>
              </a:pPr>
              <a:r>
                <a:rPr lang="en" sz="1733" b="1" kern="0">
                  <a:solidFill>
                    <a:srgbClr val="083E5B"/>
                  </a:solidFill>
                  <a:latin typeface="Arial"/>
                  <a:cs typeface="Arial"/>
                  <a:sym typeface="Arial"/>
                </a:rPr>
                <a:t>Publish</a:t>
              </a:r>
              <a:endParaRPr sz="1333" kern="0">
                <a:solidFill>
                  <a:srgbClr val="000000"/>
                </a:solidFill>
                <a:latin typeface="Arial"/>
                <a:cs typeface="Arial"/>
                <a:sym typeface="Arial"/>
              </a:endParaRPr>
            </a:p>
            <a:p>
              <a:pPr defTabSz="1219170">
                <a:buClr>
                  <a:srgbClr val="000000"/>
                </a:buClr>
              </a:pPr>
              <a:r>
                <a:rPr lang="en" sz="1200" kern="0">
                  <a:solidFill>
                    <a:srgbClr val="083E5B"/>
                  </a:solidFill>
                  <a:latin typeface="Arial"/>
                  <a:cs typeface="Arial"/>
                  <a:sym typeface="Arial"/>
                </a:rPr>
                <a:t>Fulfill FAIR principles for scientific data</a:t>
              </a:r>
              <a:r>
                <a:rPr lang="en" sz="1200" kern="0">
                  <a:solidFill>
                    <a:srgbClr val="000000"/>
                  </a:solidFill>
                  <a:latin typeface="Arial"/>
                  <a:cs typeface="Arial"/>
                  <a:sym typeface="Arial"/>
                </a:rPr>
                <a:t> </a:t>
              </a:r>
              <a:endParaRPr sz="1200" kern="0">
                <a:solidFill>
                  <a:srgbClr val="434343"/>
                </a:solidFill>
                <a:latin typeface="Arial"/>
                <a:cs typeface="Arial"/>
                <a:sym typeface="Arial"/>
              </a:endParaRPr>
            </a:p>
          </p:txBody>
        </p:sp>
        <p:sp>
          <p:nvSpPr>
            <p:cNvPr id="265" name="Google Shape;265;p32"/>
            <p:cNvSpPr/>
            <p:nvPr/>
          </p:nvSpPr>
          <p:spPr>
            <a:xfrm>
              <a:off x="4443077" y="5389211"/>
              <a:ext cx="2211000" cy="814500"/>
            </a:xfrm>
            <a:prstGeom prst="rect">
              <a:avLst/>
            </a:prstGeom>
            <a:solidFill>
              <a:srgbClr val="ACE4EF"/>
            </a:solidFill>
            <a:ln>
              <a:noFill/>
            </a:ln>
          </p:spPr>
          <p:txBody>
            <a:bodyPr spcFirstLastPara="1" wrap="square" lIns="91433" tIns="45700" rIns="91433" bIns="45700" anchor="ctr" anchorCtr="0">
              <a:noAutofit/>
            </a:bodyPr>
            <a:lstStyle/>
            <a:p>
              <a:pPr defTabSz="1219170">
                <a:buClr>
                  <a:srgbClr val="000000"/>
                </a:buClr>
              </a:pPr>
              <a:r>
                <a:rPr lang="en" sz="1733" b="1" kern="0">
                  <a:solidFill>
                    <a:srgbClr val="083E5B"/>
                  </a:solidFill>
                  <a:latin typeface="Arial"/>
                  <a:cs typeface="Arial"/>
                  <a:sym typeface="Arial"/>
                </a:rPr>
                <a:t>Clean and Process</a:t>
              </a:r>
              <a:endParaRPr sz="1733" b="1" kern="0">
                <a:solidFill>
                  <a:srgbClr val="FEFFFF"/>
                </a:solidFill>
                <a:latin typeface="Arial"/>
                <a:cs typeface="Arial"/>
                <a:sym typeface="Arial"/>
              </a:endParaRPr>
            </a:p>
            <a:p>
              <a:pPr defTabSz="1219170">
                <a:buClr>
                  <a:srgbClr val="000000"/>
                </a:buClr>
              </a:pPr>
              <a:r>
                <a:rPr lang="en" sz="1200" kern="0">
                  <a:solidFill>
                    <a:srgbClr val="083E5B"/>
                  </a:solidFill>
                  <a:latin typeface="Arial"/>
                  <a:cs typeface="Arial"/>
                  <a:sym typeface="Arial"/>
                </a:rPr>
                <a:t>Scalable scientific and </a:t>
              </a:r>
              <a:br>
                <a:rPr lang="en" sz="1200" kern="0">
                  <a:solidFill>
                    <a:srgbClr val="434343"/>
                  </a:solidFill>
                  <a:latin typeface="Arial"/>
                  <a:cs typeface="Arial"/>
                  <a:sym typeface="Arial"/>
                </a:rPr>
              </a:br>
              <a:r>
                <a:rPr lang="en" sz="1200" kern="0">
                  <a:solidFill>
                    <a:srgbClr val="083E5B"/>
                  </a:solidFill>
                  <a:latin typeface="Arial"/>
                  <a:cs typeface="Arial"/>
                  <a:sym typeface="Arial"/>
                </a:rPr>
                <a:t>AI/ML workflows</a:t>
              </a:r>
              <a:endParaRPr sz="1200" kern="0">
                <a:solidFill>
                  <a:srgbClr val="434343"/>
                </a:solidFill>
                <a:latin typeface="Arial"/>
                <a:cs typeface="Arial"/>
                <a:sym typeface="Arial"/>
              </a:endParaRPr>
            </a:p>
          </p:txBody>
        </p:sp>
        <p:sp>
          <p:nvSpPr>
            <p:cNvPr id="266" name="Google Shape;266;p32"/>
            <p:cNvSpPr/>
            <p:nvPr/>
          </p:nvSpPr>
          <p:spPr>
            <a:xfrm>
              <a:off x="8309633" y="3045144"/>
              <a:ext cx="2683500" cy="946200"/>
            </a:xfrm>
            <a:prstGeom prst="rect">
              <a:avLst/>
            </a:prstGeom>
            <a:solidFill>
              <a:srgbClr val="ACE4EF"/>
            </a:solidFill>
            <a:ln>
              <a:noFill/>
            </a:ln>
          </p:spPr>
          <p:txBody>
            <a:bodyPr spcFirstLastPara="1" wrap="square" lIns="91433" tIns="45700" rIns="91433" bIns="45700" anchor="ctr" anchorCtr="0">
              <a:noAutofit/>
            </a:bodyPr>
            <a:lstStyle/>
            <a:p>
              <a:pPr defTabSz="1219170">
                <a:buClr>
                  <a:srgbClr val="000000"/>
                </a:buClr>
              </a:pPr>
              <a:r>
                <a:rPr lang="en" sz="1733" b="1" kern="0">
                  <a:solidFill>
                    <a:srgbClr val="083E5B"/>
                  </a:solidFill>
                  <a:latin typeface="Arial"/>
                  <a:cs typeface="Arial"/>
                  <a:sym typeface="Arial"/>
                </a:rPr>
                <a:t>Acquire and Prepare</a:t>
              </a:r>
              <a:endParaRPr sz="1733" b="1" kern="0">
                <a:solidFill>
                  <a:srgbClr val="FEFFFF"/>
                </a:solidFill>
                <a:latin typeface="Arial"/>
                <a:cs typeface="Arial"/>
                <a:sym typeface="Arial"/>
              </a:endParaRPr>
            </a:p>
            <a:p>
              <a:pPr defTabSz="1219170">
                <a:buClr>
                  <a:srgbClr val="000000"/>
                </a:buClr>
              </a:pPr>
              <a:r>
                <a:rPr lang="en" sz="1200" kern="0">
                  <a:solidFill>
                    <a:srgbClr val="083E5B"/>
                  </a:solidFill>
                  <a:latin typeface="Arial"/>
                  <a:cs typeface="Arial"/>
                  <a:sym typeface="Arial"/>
                </a:rPr>
                <a:t>Ingest experimental, observational and reprocessed data using standard APIs</a:t>
              </a:r>
              <a:endParaRPr sz="1200" kern="0">
                <a:solidFill>
                  <a:srgbClr val="FEFFFF"/>
                </a:solidFill>
                <a:latin typeface="Arial"/>
                <a:cs typeface="Arial"/>
                <a:sym typeface="Arial"/>
              </a:endParaRPr>
            </a:p>
          </p:txBody>
        </p:sp>
        <p:grpSp>
          <p:nvGrpSpPr>
            <p:cNvPr id="267" name="Google Shape;267;p32"/>
            <p:cNvGrpSpPr/>
            <p:nvPr/>
          </p:nvGrpSpPr>
          <p:grpSpPr>
            <a:xfrm flipH="1">
              <a:off x="9228428" y="2365594"/>
              <a:ext cx="459878" cy="634995"/>
              <a:chOff x="8421633" y="2539578"/>
              <a:chExt cx="449100" cy="450000"/>
            </a:xfrm>
          </p:grpSpPr>
          <p:sp>
            <p:nvSpPr>
              <p:cNvPr id="268" name="Google Shape;268;p32"/>
              <p:cNvSpPr/>
              <p:nvPr/>
            </p:nvSpPr>
            <p:spPr>
              <a:xfrm>
                <a:off x="8465451" y="2773807"/>
                <a:ext cx="361800" cy="154200"/>
              </a:xfrm>
              <a:prstGeom prst="rect">
                <a:avLst/>
              </a:prstGeom>
              <a:solidFill>
                <a:srgbClr val="B1B3B3"/>
              </a:solidFill>
              <a:ln w="12700" cap="flat" cmpd="sng">
                <a:solidFill>
                  <a:srgbClr val="63666A"/>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sp>
            <p:nvSpPr>
              <p:cNvPr id="269" name="Google Shape;269;p32"/>
              <p:cNvSpPr/>
              <p:nvPr/>
            </p:nvSpPr>
            <p:spPr>
              <a:xfrm rot="8276080">
                <a:off x="8490805" y="2601662"/>
                <a:ext cx="310757" cy="325831"/>
              </a:xfrm>
              <a:prstGeom prst="chord">
                <a:avLst>
                  <a:gd name="adj1" fmla="val 2423644"/>
                  <a:gd name="adj2" fmla="val 13418519"/>
                </a:avLst>
              </a:prstGeom>
              <a:solidFill>
                <a:srgbClr val="B1B3B3"/>
              </a:solidFill>
              <a:ln w="12700" cap="flat" cmpd="sng">
                <a:solidFill>
                  <a:srgbClr val="63666A"/>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sp>
            <p:nvSpPr>
              <p:cNvPr id="270" name="Google Shape;270;p32"/>
              <p:cNvSpPr/>
              <p:nvPr/>
            </p:nvSpPr>
            <p:spPr>
              <a:xfrm>
                <a:off x="8609013" y="2810157"/>
                <a:ext cx="74700" cy="117600"/>
              </a:xfrm>
              <a:prstGeom prst="rect">
                <a:avLst/>
              </a:prstGeom>
              <a:solidFill>
                <a:schemeClr val="lt1"/>
              </a:solidFill>
              <a:ln w="12700" cap="flat" cmpd="sng">
                <a:solidFill>
                  <a:srgbClr val="63666A"/>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sp>
            <p:nvSpPr>
              <p:cNvPr id="271" name="Google Shape;271;p32"/>
              <p:cNvSpPr/>
              <p:nvPr/>
            </p:nvSpPr>
            <p:spPr>
              <a:xfrm rot="3359412">
                <a:off x="8775386" y="2616684"/>
                <a:ext cx="74553" cy="82957"/>
              </a:xfrm>
              <a:prstGeom prst="rect">
                <a:avLst/>
              </a:prstGeom>
              <a:solidFill>
                <a:srgbClr val="B1B3B3"/>
              </a:solidFill>
              <a:ln w="12700" cap="flat" cmpd="sng">
                <a:solidFill>
                  <a:srgbClr val="63666A"/>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grpSp>
        <p:sp>
          <p:nvSpPr>
            <p:cNvPr id="272" name="Google Shape;272;p32"/>
            <p:cNvSpPr/>
            <p:nvPr/>
          </p:nvSpPr>
          <p:spPr>
            <a:xfrm>
              <a:off x="4691450" y="4538934"/>
              <a:ext cx="301500" cy="584700"/>
            </a:xfrm>
            <a:prstGeom prst="can">
              <a:avLst>
                <a:gd name="adj" fmla="val 25000"/>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grpSp>
          <p:nvGrpSpPr>
            <p:cNvPr id="273" name="Google Shape;273;p32"/>
            <p:cNvGrpSpPr/>
            <p:nvPr/>
          </p:nvGrpSpPr>
          <p:grpSpPr>
            <a:xfrm>
              <a:off x="3727062" y="2757455"/>
              <a:ext cx="685434" cy="738240"/>
              <a:chOff x="3514837" y="2877705"/>
              <a:chExt cx="1083005" cy="1001819"/>
            </a:xfrm>
          </p:grpSpPr>
          <p:sp>
            <p:nvSpPr>
              <p:cNvPr id="274" name="Google Shape;274;p32"/>
              <p:cNvSpPr/>
              <p:nvPr/>
            </p:nvSpPr>
            <p:spPr>
              <a:xfrm>
                <a:off x="3514837" y="2896124"/>
                <a:ext cx="1074900" cy="983400"/>
              </a:xfrm>
              <a:prstGeom prst="rect">
                <a:avLst/>
              </a:prstGeom>
              <a:gradFill>
                <a:gsLst>
                  <a:gs pos="0">
                    <a:srgbClr val="D1D1D1"/>
                  </a:gs>
                  <a:gs pos="50000">
                    <a:srgbClr val="C7C7C7"/>
                  </a:gs>
                  <a:gs pos="100000">
                    <a:srgbClr val="C0C0C0"/>
                  </a:gs>
                </a:gsLst>
                <a:lin ang="5400012" scaled="0"/>
              </a:gradFill>
              <a:ln w="28575" cap="flat" cmpd="sng">
                <a:solidFill>
                  <a:srgbClr val="083E5B"/>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2800" kern="0">
                  <a:solidFill>
                    <a:srgbClr val="434343"/>
                  </a:solidFill>
                  <a:latin typeface="Calibri"/>
                  <a:ea typeface="Calibri"/>
                  <a:cs typeface="Calibri"/>
                  <a:sym typeface="Calibri"/>
                </a:endParaRPr>
              </a:p>
            </p:txBody>
          </p:sp>
          <p:sp>
            <p:nvSpPr>
              <p:cNvPr id="275" name="Google Shape;275;p32"/>
              <p:cNvSpPr/>
              <p:nvPr/>
            </p:nvSpPr>
            <p:spPr>
              <a:xfrm>
                <a:off x="3522942" y="2877705"/>
                <a:ext cx="1074900" cy="187500"/>
              </a:xfrm>
              <a:prstGeom prst="rect">
                <a:avLst/>
              </a:prstGeom>
              <a:solidFill>
                <a:schemeClr val="lt1"/>
              </a:solidFill>
              <a:ln w="12700" cap="flat" cmpd="sng">
                <a:solidFill>
                  <a:srgbClr val="083E5B"/>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2800" kern="0">
                  <a:solidFill>
                    <a:srgbClr val="434343"/>
                  </a:solidFill>
                  <a:latin typeface="Calibri"/>
                  <a:ea typeface="Calibri"/>
                  <a:cs typeface="Calibri"/>
                  <a:sym typeface="Calibri"/>
                </a:endParaRPr>
              </a:p>
            </p:txBody>
          </p:sp>
          <p:grpSp>
            <p:nvGrpSpPr>
              <p:cNvPr id="276" name="Google Shape;276;p32"/>
              <p:cNvGrpSpPr/>
              <p:nvPr/>
            </p:nvGrpSpPr>
            <p:grpSpPr>
              <a:xfrm>
                <a:off x="3719716" y="3178009"/>
                <a:ext cx="717466" cy="503210"/>
                <a:chOff x="3719715" y="3178009"/>
                <a:chExt cx="1094700" cy="703200"/>
              </a:xfrm>
            </p:grpSpPr>
            <p:sp>
              <p:nvSpPr>
                <p:cNvPr id="277" name="Google Shape;277;p32"/>
                <p:cNvSpPr/>
                <p:nvPr/>
              </p:nvSpPr>
              <p:spPr>
                <a:xfrm>
                  <a:off x="3719715" y="3178009"/>
                  <a:ext cx="942300" cy="550800"/>
                </a:xfrm>
                <a:prstGeom prst="rect">
                  <a:avLst/>
                </a:prstGeom>
                <a:solidFill>
                  <a:schemeClr val="accent1"/>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sp>
              <p:nvSpPr>
                <p:cNvPr id="278" name="Google Shape;278;p32"/>
                <p:cNvSpPr/>
                <p:nvPr/>
              </p:nvSpPr>
              <p:spPr>
                <a:xfrm>
                  <a:off x="3872115" y="3330409"/>
                  <a:ext cx="942300" cy="550800"/>
                </a:xfrm>
                <a:prstGeom prst="rect">
                  <a:avLst/>
                </a:prstGeom>
                <a:solidFill>
                  <a:srgbClr val="9CC2E5"/>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grpSp>
        </p:grpSp>
        <p:grpSp>
          <p:nvGrpSpPr>
            <p:cNvPr id="279" name="Google Shape;279;p32"/>
            <p:cNvGrpSpPr/>
            <p:nvPr/>
          </p:nvGrpSpPr>
          <p:grpSpPr>
            <a:xfrm>
              <a:off x="6769197" y="4576678"/>
              <a:ext cx="634002" cy="1086413"/>
              <a:chOff x="6228010" y="4447639"/>
              <a:chExt cx="619143" cy="769905"/>
            </a:xfrm>
          </p:grpSpPr>
          <p:grpSp>
            <p:nvGrpSpPr>
              <p:cNvPr id="280" name="Google Shape;280;p32"/>
              <p:cNvGrpSpPr/>
              <p:nvPr/>
            </p:nvGrpSpPr>
            <p:grpSpPr>
              <a:xfrm>
                <a:off x="6616782" y="4447639"/>
                <a:ext cx="230371" cy="483601"/>
                <a:chOff x="6616782" y="4447639"/>
                <a:chExt cx="230371" cy="483601"/>
              </a:xfrm>
            </p:grpSpPr>
            <p:sp>
              <p:nvSpPr>
                <p:cNvPr id="281" name="Google Shape;281;p32"/>
                <p:cNvSpPr/>
                <p:nvPr/>
              </p:nvSpPr>
              <p:spPr>
                <a:xfrm rot="-5400000">
                  <a:off x="6464082" y="4600340"/>
                  <a:ext cx="483600" cy="178200"/>
                </a:xfrm>
                <a:prstGeom prst="trapezoid">
                  <a:avLst>
                    <a:gd name="adj" fmla="val 17912"/>
                  </a:avLst>
                </a:prstGeom>
                <a:solidFill>
                  <a:srgbClr val="B1B3B3"/>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sp>
              <p:nvSpPr>
                <p:cNvPr id="282" name="Google Shape;282;p32"/>
                <p:cNvSpPr/>
                <p:nvPr/>
              </p:nvSpPr>
              <p:spPr>
                <a:xfrm rot="5400000" flipH="1">
                  <a:off x="6582553" y="4666639"/>
                  <a:ext cx="483600" cy="45600"/>
                </a:xfrm>
                <a:prstGeom prst="trapezoid">
                  <a:avLst>
                    <a:gd name="adj" fmla="val 89333"/>
                  </a:avLst>
                </a:prstGeom>
                <a:solidFill>
                  <a:srgbClr val="63666A"/>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grpSp>
          <p:grpSp>
            <p:nvGrpSpPr>
              <p:cNvPr id="283" name="Google Shape;283;p32"/>
              <p:cNvGrpSpPr/>
              <p:nvPr/>
            </p:nvGrpSpPr>
            <p:grpSpPr>
              <a:xfrm>
                <a:off x="6394253" y="4589447"/>
                <a:ext cx="230371" cy="483601"/>
                <a:chOff x="6394253" y="4589447"/>
                <a:chExt cx="230371" cy="483601"/>
              </a:xfrm>
            </p:grpSpPr>
            <p:sp>
              <p:nvSpPr>
                <p:cNvPr id="284" name="Google Shape;284;p32"/>
                <p:cNvSpPr/>
                <p:nvPr/>
              </p:nvSpPr>
              <p:spPr>
                <a:xfrm rot="-5400000">
                  <a:off x="6241553" y="4742148"/>
                  <a:ext cx="483600" cy="178200"/>
                </a:xfrm>
                <a:prstGeom prst="trapezoid">
                  <a:avLst>
                    <a:gd name="adj" fmla="val 17912"/>
                  </a:avLst>
                </a:prstGeom>
                <a:solidFill>
                  <a:srgbClr val="B1B3B3"/>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sp>
              <p:nvSpPr>
                <p:cNvPr id="285" name="Google Shape;285;p32"/>
                <p:cNvSpPr/>
                <p:nvPr/>
              </p:nvSpPr>
              <p:spPr>
                <a:xfrm rot="5400000" flipH="1">
                  <a:off x="6360024" y="4808447"/>
                  <a:ext cx="483600" cy="45600"/>
                </a:xfrm>
                <a:prstGeom prst="trapezoid">
                  <a:avLst>
                    <a:gd name="adj" fmla="val 89333"/>
                  </a:avLst>
                </a:prstGeom>
                <a:solidFill>
                  <a:srgbClr val="63666A"/>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grpSp>
          <p:grpSp>
            <p:nvGrpSpPr>
              <p:cNvPr id="286" name="Google Shape;286;p32"/>
              <p:cNvGrpSpPr/>
              <p:nvPr/>
            </p:nvGrpSpPr>
            <p:grpSpPr>
              <a:xfrm>
                <a:off x="6228010" y="4733943"/>
                <a:ext cx="230371" cy="483601"/>
                <a:chOff x="6228010" y="4733943"/>
                <a:chExt cx="230371" cy="483601"/>
              </a:xfrm>
            </p:grpSpPr>
            <p:sp>
              <p:nvSpPr>
                <p:cNvPr id="287" name="Google Shape;287;p32"/>
                <p:cNvSpPr/>
                <p:nvPr/>
              </p:nvSpPr>
              <p:spPr>
                <a:xfrm rot="-5400000">
                  <a:off x="6075310" y="4886644"/>
                  <a:ext cx="483600" cy="178200"/>
                </a:xfrm>
                <a:prstGeom prst="trapezoid">
                  <a:avLst>
                    <a:gd name="adj" fmla="val 17912"/>
                  </a:avLst>
                </a:prstGeom>
                <a:solidFill>
                  <a:srgbClr val="B1B3B3"/>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sp>
              <p:nvSpPr>
                <p:cNvPr id="288" name="Google Shape;288;p32"/>
                <p:cNvSpPr/>
                <p:nvPr/>
              </p:nvSpPr>
              <p:spPr>
                <a:xfrm rot="5400000" flipH="1">
                  <a:off x="6193781" y="4952943"/>
                  <a:ext cx="483600" cy="45600"/>
                </a:xfrm>
                <a:prstGeom prst="trapezoid">
                  <a:avLst>
                    <a:gd name="adj" fmla="val 89333"/>
                  </a:avLst>
                </a:prstGeom>
                <a:solidFill>
                  <a:srgbClr val="63666A"/>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grpSp>
        </p:grpSp>
        <p:sp>
          <p:nvSpPr>
            <p:cNvPr id="289" name="Google Shape;289;p32"/>
            <p:cNvSpPr txBox="1"/>
            <p:nvPr/>
          </p:nvSpPr>
          <p:spPr>
            <a:xfrm>
              <a:off x="3606651" y="2206760"/>
              <a:ext cx="926400" cy="461624"/>
            </a:xfrm>
            <a:prstGeom prst="rect">
              <a:avLst/>
            </a:prstGeom>
            <a:solidFill>
              <a:schemeClr val="accent6"/>
            </a:solidFill>
            <a:ln w="19050" cap="flat" cmpd="sng">
              <a:solidFill>
                <a:srgbClr val="083E5B"/>
              </a:solidFill>
              <a:prstDash val="solid"/>
              <a:round/>
              <a:headEnd type="none" w="sm" len="sm"/>
              <a:tailEnd type="none" w="sm" len="sm"/>
            </a:ln>
          </p:spPr>
          <p:txBody>
            <a:bodyPr spcFirstLastPara="1" wrap="square" lIns="91433" tIns="45700" rIns="91433" bIns="45700" anchor="t" anchorCtr="0">
              <a:spAutoFit/>
            </a:bodyPr>
            <a:lstStyle/>
            <a:p>
              <a:pPr algn="ctr" defTabSz="1219170">
                <a:buClr>
                  <a:srgbClr val="000000"/>
                </a:buClr>
              </a:pPr>
              <a:r>
                <a:rPr lang="en" sz="1200" b="1" kern="0">
                  <a:solidFill>
                    <a:srgbClr val="FFFFFF"/>
                  </a:solidFill>
                  <a:latin typeface="Arial"/>
                  <a:cs typeface="Arial"/>
                  <a:sym typeface="Arial"/>
                </a:rPr>
                <a:t>Science Gateways</a:t>
              </a:r>
              <a:endParaRPr sz="1200" b="1" kern="0">
                <a:solidFill>
                  <a:srgbClr val="FFFFFF"/>
                </a:solidFill>
                <a:latin typeface="Arial"/>
                <a:cs typeface="Arial"/>
                <a:sym typeface="Arial"/>
              </a:endParaRPr>
            </a:p>
          </p:txBody>
        </p:sp>
        <p:sp>
          <p:nvSpPr>
            <p:cNvPr id="290" name="Google Shape;290;p32"/>
            <p:cNvSpPr txBox="1"/>
            <p:nvPr/>
          </p:nvSpPr>
          <p:spPr>
            <a:xfrm>
              <a:off x="7623265" y="2423465"/>
              <a:ext cx="1110000" cy="420716"/>
            </a:xfrm>
            <a:prstGeom prst="rect">
              <a:avLst/>
            </a:prstGeom>
            <a:solidFill>
              <a:srgbClr val="B6D7A8"/>
            </a:solidFill>
            <a:ln w="19050" cap="flat" cmpd="sng">
              <a:solidFill>
                <a:srgbClr val="083E5B"/>
              </a:solidFill>
              <a:prstDash val="solid"/>
              <a:round/>
              <a:headEnd type="none" w="sm" len="sm"/>
              <a:tailEnd type="none" w="sm" len="sm"/>
            </a:ln>
          </p:spPr>
          <p:txBody>
            <a:bodyPr spcFirstLastPara="1" wrap="square" lIns="91433" tIns="45700" rIns="91433" bIns="45700" anchor="t" anchorCtr="0">
              <a:spAutoFit/>
            </a:bodyPr>
            <a:lstStyle/>
            <a:p>
              <a:pPr algn="ctr" defTabSz="1219170">
                <a:buClr>
                  <a:srgbClr val="000000"/>
                </a:buClr>
              </a:pPr>
              <a:r>
                <a:rPr lang="en" sz="1067" b="1" kern="0">
                  <a:solidFill>
                    <a:srgbClr val="083E5B"/>
                  </a:solidFill>
                  <a:latin typeface="Arial"/>
                  <a:cs typeface="Arial"/>
                  <a:sym typeface="Arial"/>
                </a:rPr>
                <a:t>Raw &amp; Derived Data</a:t>
              </a:r>
              <a:endParaRPr sz="1067" b="1" kern="0">
                <a:solidFill>
                  <a:srgbClr val="083E5B"/>
                </a:solidFill>
                <a:latin typeface="Arial"/>
                <a:cs typeface="Arial"/>
                <a:sym typeface="Arial"/>
              </a:endParaRPr>
            </a:p>
          </p:txBody>
        </p:sp>
        <p:sp>
          <p:nvSpPr>
            <p:cNvPr id="291" name="Google Shape;291;p32"/>
            <p:cNvSpPr/>
            <p:nvPr/>
          </p:nvSpPr>
          <p:spPr>
            <a:xfrm>
              <a:off x="4496982" y="3318589"/>
              <a:ext cx="2269258" cy="1858158"/>
            </a:xfrm>
            <a:custGeom>
              <a:avLst/>
              <a:gdLst/>
              <a:ahLst/>
              <a:cxnLst/>
              <a:rect l="l" t="t" r="r" b="b"/>
              <a:pathLst>
                <a:path w="1808174" h="1072530" extrusionOk="0">
                  <a:moveTo>
                    <a:pt x="1808174" y="1072530"/>
                  </a:moveTo>
                  <a:cubicBezTo>
                    <a:pt x="1393944" y="997475"/>
                    <a:pt x="979714" y="922421"/>
                    <a:pt x="721895" y="770021"/>
                  </a:cubicBezTo>
                  <a:cubicBezTo>
                    <a:pt x="464075" y="617621"/>
                    <a:pt x="381573" y="286467"/>
                    <a:pt x="261257" y="158130"/>
                  </a:cubicBezTo>
                  <a:cubicBezTo>
                    <a:pt x="140941" y="29793"/>
                    <a:pt x="70470" y="14896"/>
                    <a:pt x="0" y="0"/>
                  </a:cubicBezTo>
                </a:path>
              </a:pathLst>
            </a:custGeom>
            <a:noFill/>
            <a:ln w="28575" cap="flat" cmpd="sng">
              <a:solidFill>
                <a:srgbClr val="4298B5"/>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grpSp>
          <p:nvGrpSpPr>
            <p:cNvPr id="292" name="Google Shape;292;p32"/>
            <p:cNvGrpSpPr/>
            <p:nvPr/>
          </p:nvGrpSpPr>
          <p:grpSpPr>
            <a:xfrm>
              <a:off x="4740859" y="1629931"/>
              <a:ext cx="3076867" cy="3502504"/>
              <a:chOff x="4418969" y="1904785"/>
              <a:chExt cx="2744262" cy="3022527"/>
            </a:xfrm>
          </p:grpSpPr>
          <p:grpSp>
            <p:nvGrpSpPr>
              <p:cNvPr id="293" name="Google Shape;293;p32"/>
              <p:cNvGrpSpPr/>
              <p:nvPr/>
            </p:nvGrpSpPr>
            <p:grpSpPr>
              <a:xfrm>
                <a:off x="5278941" y="2877702"/>
                <a:ext cx="961515" cy="979113"/>
                <a:chOff x="5278941" y="2877701"/>
                <a:chExt cx="418505" cy="423657"/>
              </a:xfrm>
            </p:grpSpPr>
            <p:grpSp>
              <p:nvGrpSpPr>
                <p:cNvPr id="294" name="Google Shape;294;p32"/>
                <p:cNvGrpSpPr/>
                <p:nvPr/>
              </p:nvGrpSpPr>
              <p:grpSpPr>
                <a:xfrm>
                  <a:off x="5278941" y="2877701"/>
                  <a:ext cx="418505" cy="423657"/>
                  <a:chOff x="5278941" y="2877701"/>
                  <a:chExt cx="529552" cy="536071"/>
                </a:xfrm>
              </p:grpSpPr>
              <p:grpSp>
                <p:nvGrpSpPr>
                  <p:cNvPr id="295" name="Google Shape;295;p32"/>
                  <p:cNvGrpSpPr/>
                  <p:nvPr/>
                </p:nvGrpSpPr>
                <p:grpSpPr>
                  <a:xfrm>
                    <a:off x="5278941" y="2877701"/>
                    <a:ext cx="529552" cy="536071"/>
                    <a:chOff x="5278943" y="2877703"/>
                    <a:chExt cx="483300" cy="483600"/>
                  </a:xfrm>
                </p:grpSpPr>
                <p:sp>
                  <p:nvSpPr>
                    <p:cNvPr id="296" name="Google Shape;296;p32"/>
                    <p:cNvSpPr/>
                    <p:nvPr/>
                  </p:nvSpPr>
                  <p:spPr>
                    <a:xfrm>
                      <a:off x="5278943" y="2877703"/>
                      <a:ext cx="483300" cy="483600"/>
                    </a:xfrm>
                    <a:prstGeom prst="ellipse">
                      <a:avLst/>
                    </a:prstGeom>
                    <a:solidFill>
                      <a:srgbClr val="4298B5"/>
                    </a:solidFill>
                    <a:ln w="28575" cap="flat" cmpd="sng">
                      <a:solidFill>
                        <a:srgbClr val="002E3A"/>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cxnSp>
                  <p:nvCxnSpPr>
                    <p:cNvPr id="297" name="Google Shape;297;p32"/>
                    <p:cNvCxnSpPr/>
                    <p:nvPr/>
                  </p:nvCxnSpPr>
                  <p:spPr>
                    <a:xfrm>
                      <a:off x="5520593" y="2877703"/>
                      <a:ext cx="0" cy="483600"/>
                    </a:xfrm>
                    <a:prstGeom prst="straightConnector1">
                      <a:avLst/>
                    </a:prstGeom>
                    <a:solidFill>
                      <a:srgbClr val="ACE4EF"/>
                    </a:solidFill>
                    <a:ln w="28575" cap="flat" cmpd="sng">
                      <a:solidFill>
                        <a:srgbClr val="002E3A"/>
                      </a:solidFill>
                      <a:prstDash val="solid"/>
                      <a:miter lim="800000"/>
                      <a:headEnd type="none" w="sm" len="sm"/>
                      <a:tailEnd type="none" w="sm" len="sm"/>
                    </a:ln>
                  </p:spPr>
                </p:cxnSp>
                <p:cxnSp>
                  <p:nvCxnSpPr>
                    <p:cNvPr id="298" name="Google Shape;298;p32"/>
                    <p:cNvCxnSpPr/>
                    <p:nvPr/>
                  </p:nvCxnSpPr>
                  <p:spPr>
                    <a:xfrm flipH="1">
                      <a:off x="5349765" y="2948525"/>
                      <a:ext cx="341700" cy="342000"/>
                    </a:xfrm>
                    <a:prstGeom prst="straightConnector1">
                      <a:avLst/>
                    </a:prstGeom>
                    <a:solidFill>
                      <a:srgbClr val="ACE4EF"/>
                    </a:solidFill>
                    <a:ln w="28575" cap="flat" cmpd="sng">
                      <a:solidFill>
                        <a:srgbClr val="002E3A"/>
                      </a:solidFill>
                      <a:prstDash val="solid"/>
                      <a:miter lim="800000"/>
                      <a:headEnd type="none" w="sm" len="sm"/>
                      <a:tailEnd type="none" w="sm" len="sm"/>
                    </a:ln>
                  </p:spPr>
                </p:cxnSp>
                <p:cxnSp>
                  <p:nvCxnSpPr>
                    <p:cNvPr id="299" name="Google Shape;299;p32"/>
                    <p:cNvCxnSpPr/>
                    <p:nvPr/>
                  </p:nvCxnSpPr>
                  <p:spPr>
                    <a:xfrm rot="10800000">
                      <a:off x="5349765" y="2948481"/>
                      <a:ext cx="341700" cy="342000"/>
                    </a:xfrm>
                    <a:prstGeom prst="straightConnector1">
                      <a:avLst/>
                    </a:prstGeom>
                    <a:solidFill>
                      <a:srgbClr val="ACE4EF"/>
                    </a:solidFill>
                    <a:ln w="28575" cap="flat" cmpd="sng">
                      <a:solidFill>
                        <a:srgbClr val="002E3A"/>
                      </a:solidFill>
                      <a:prstDash val="solid"/>
                      <a:miter lim="800000"/>
                      <a:headEnd type="none" w="sm" len="sm"/>
                      <a:tailEnd type="none" w="sm" len="sm"/>
                    </a:ln>
                  </p:spPr>
                </p:cxnSp>
              </p:grpSp>
              <p:sp>
                <p:nvSpPr>
                  <p:cNvPr id="300" name="Google Shape;300;p32"/>
                  <p:cNvSpPr/>
                  <p:nvPr/>
                </p:nvSpPr>
                <p:spPr>
                  <a:xfrm>
                    <a:off x="5392145" y="2997452"/>
                    <a:ext cx="303300" cy="306900"/>
                  </a:xfrm>
                  <a:prstGeom prst="ellipse">
                    <a:avLst/>
                  </a:prstGeom>
                  <a:solidFill>
                    <a:srgbClr val="00303C"/>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grpSp>
            <p:cxnSp>
              <p:nvCxnSpPr>
                <p:cNvPr id="301" name="Google Shape;301;p32"/>
                <p:cNvCxnSpPr/>
                <p:nvPr/>
              </p:nvCxnSpPr>
              <p:spPr>
                <a:xfrm>
                  <a:off x="5278943" y="3089532"/>
                  <a:ext cx="418500" cy="0"/>
                </a:xfrm>
                <a:prstGeom prst="straightConnector1">
                  <a:avLst/>
                </a:prstGeom>
                <a:solidFill>
                  <a:srgbClr val="ACE4EF"/>
                </a:solidFill>
                <a:ln w="28575" cap="flat" cmpd="sng">
                  <a:solidFill>
                    <a:srgbClr val="002E3A"/>
                  </a:solidFill>
                  <a:prstDash val="solid"/>
                  <a:miter lim="800000"/>
                  <a:headEnd type="none" w="sm" len="sm"/>
                  <a:tailEnd type="none" w="sm" len="sm"/>
                </a:ln>
              </p:spPr>
            </p:cxnSp>
          </p:grpSp>
          <p:sp>
            <p:nvSpPr>
              <p:cNvPr id="302" name="Google Shape;302;p32"/>
              <p:cNvSpPr txBox="1"/>
              <p:nvPr/>
            </p:nvSpPr>
            <p:spPr>
              <a:xfrm>
                <a:off x="5278937" y="3180015"/>
                <a:ext cx="961499" cy="345244"/>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 sz="2000" kern="0">
                    <a:solidFill>
                      <a:srgbClr val="FEFFFF"/>
                    </a:solidFill>
                    <a:latin typeface="Arial"/>
                    <a:cs typeface="Arial"/>
                    <a:sym typeface="Arial"/>
                  </a:rPr>
                  <a:t>Hub</a:t>
                </a:r>
                <a:endParaRPr sz="1467" kern="0">
                  <a:solidFill>
                    <a:srgbClr val="FEFFFF"/>
                  </a:solidFill>
                  <a:latin typeface="Arial"/>
                  <a:cs typeface="Arial"/>
                  <a:sym typeface="Arial"/>
                </a:endParaRPr>
              </a:p>
            </p:txBody>
          </p:sp>
          <p:sp>
            <p:nvSpPr>
              <p:cNvPr id="303" name="Google Shape;303;p32"/>
              <p:cNvSpPr txBox="1"/>
              <p:nvPr/>
            </p:nvSpPr>
            <p:spPr>
              <a:xfrm>
                <a:off x="5353118" y="4121057"/>
                <a:ext cx="822300" cy="292125"/>
              </a:xfrm>
              <a:prstGeom prst="rect">
                <a:avLst/>
              </a:prstGeom>
              <a:solidFill>
                <a:srgbClr val="4198B5"/>
              </a:solidFill>
              <a:ln>
                <a:noFill/>
              </a:ln>
            </p:spPr>
            <p:txBody>
              <a:bodyPr spcFirstLastPara="1" wrap="square" lIns="45700" tIns="45700" rIns="45700" bIns="45700" anchor="t" anchorCtr="0">
                <a:spAutoFit/>
              </a:bodyPr>
              <a:lstStyle/>
              <a:p>
                <a:pPr algn="ctr" defTabSz="1219170">
                  <a:buClr>
                    <a:srgbClr val="000000"/>
                  </a:buClr>
                </a:pPr>
                <a:r>
                  <a:rPr lang="en" sz="1600" b="1" kern="0">
                    <a:solidFill>
                      <a:srgbClr val="FEFFFF"/>
                    </a:solidFill>
                    <a:latin typeface="Arial"/>
                    <a:cs typeface="Arial"/>
                    <a:sym typeface="Arial"/>
                  </a:rPr>
                  <a:t>Analyze</a:t>
                </a:r>
                <a:endParaRPr sz="1600" b="1" kern="0">
                  <a:solidFill>
                    <a:srgbClr val="FEFFFF"/>
                  </a:solidFill>
                  <a:latin typeface="Arial"/>
                  <a:cs typeface="Arial"/>
                  <a:sym typeface="Arial"/>
                </a:endParaRPr>
              </a:p>
            </p:txBody>
          </p:sp>
          <p:sp>
            <p:nvSpPr>
              <p:cNvPr id="304" name="Google Shape;304;p32"/>
              <p:cNvSpPr txBox="1"/>
              <p:nvPr/>
            </p:nvSpPr>
            <p:spPr>
              <a:xfrm>
                <a:off x="4462837" y="3178176"/>
                <a:ext cx="761100" cy="292125"/>
              </a:xfrm>
              <a:prstGeom prst="rect">
                <a:avLst/>
              </a:prstGeom>
              <a:solidFill>
                <a:srgbClr val="4198B5"/>
              </a:solidFill>
              <a:ln>
                <a:noFill/>
              </a:ln>
            </p:spPr>
            <p:txBody>
              <a:bodyPr spcFirstLastPara="1" wrap="square" lIns="45700" tIns="45700" rIns="45700" bIns="45700" anchor="t" anchorCtr="0">
                <a:spAutoFit/>
              </a:bodyPr>
              <a:lstStyle/>
              <a:p>
                <a:pPr algn="ctr" defTabSz="1219170">
                  <a:buClr>
                    <a:srgbClr val="000000"/>
                  </a:buClr>
                </a:pPr>
                <a:r>
                  <a:rPr lang="en" sz="1600" b="1" kern="0">
                    <a:solidFill>
                      <a:srgbClr val="FEFFFF"/>
                    </a:solidFill>
                    <a:latin typeface="Arial"/>
                    <a:cs typeface="Arial"/>
                    <a:sym typeface="Arial"/>
                  </a:rPr>
                  <a:t>Share</a:t>
                </a:r>
                <a:endParaRPr sz="1600" b="1" kern="0">
                  <a:solidFill>
                    <a:srgbClr val="FEFFFF"/>
                  </a:solidFill>
                  <a:latin typeface="Arial"/>
                  <a:cs typeface="Arial"/>
                  <a:sym typeface="Arial"/>
                </a:endParaRPr>
              </a:p>
            </p:txBody>
          </p:sp>
          <p:sp>
            <p:nvSpPr>
              <p:cNvPr id="305" name="Google Shape;305;p32"/>
              <p:cNvSpPr txBox="1"/>
              <p:nvPr/>
            </p:nvSpPr>
            <p:spPr>
              <a:xfrm>
                <a:off x="5397569" y="2351871"/>
                <a:ext cx="733500" cy="292125"/>
              </a:xfrm>
              <a:prstGeom prst="rect">
                <a:avLst/>
              </a:prstGeom>
              <a:solidFill>
                <a:srgbClr val="4198B5"/>
              </a:solidFill>
              <a:ln>
                <a:noFill/>
              </a:ln>
            </p:spPr>
            <p:txBody>
              <a:bodyPr spcFirstLastPara="1" wrap="square" lIns="45700" tIns="45700" rIns="45700" bIns="45700" anchor="t" anchorCtr="0">
                <a:spAutoFit/>
              </a:bodyPr>
              <a:lstStyle/>
              <a:p>
                <a:pPr algn="ctr" defTabSz="1219170">
                  <a:buClr>
                    <a:srgbClr val="000000"/>
                  </a:buClr>
                </a:pPr>
                <a:r>
                  <a:rPr lang="en" sz="1600" b="1" kern="0">
                    <a:solidFill>
                      <a:srgbClr val="FEFFFF"/>
                    </a:solidFill>
                    <a:latin typeface="Arial"/>
                    <a:cs typeface="Arial"/>
                    <a:sym typeface="Arial"/>
                  </a:rPr>
                  <a:t>Refine</a:t>
                </a:r>
                <a:endParaRPr sz="1600" b="1" kern="0">
                  <a:solidFill>
                    <a:srgbClr val="FEFFFF"/>
                  </a:solidFill>
                  <a:latin typeface="Arial"/>
                  <a:cs typeface="Arial"/>
                  <a:sym typeface="Arial"/>
                </a:endParaRPr>
              </a:p>
            </p:txBody>
          </p:sp>
          <p:sp>
            <p:nvSpPr>
              <p:cNvPr id="306" name="Google Shape;306;p32"/>
              <p:cNvSpPr txBox="1"/>
              <p:nvPr/>
            </p:nvSpPr>
            <p:spPr>
              <a:xfrm>
                <a:off x="6314318" y="3178176"/>
                <a:ext cx="775200" cy="292125"/>
              </a:xfrm>
              <a:prstGeom prst="rect">
                <a:avLst/>
              </a:prstGeom>
              <a:solidFill>
                <a:srgbClr val="4198B5"/>
              </a:solidFill>
              <a:ln>
                <a:noFill/>
              </a:ln>
            </p:spPr>
            <p:txBody>
              <a:bodyPr spcFirstLastPara="1" wrap="square" lIns="45700" tIns="45700" rIns="45700" bIns="45700" anchor="t" anchorCtr="0">
                <a:spAutoFit/>
              </a:bodyPr>
              <a:lstStyle/>
              <a:p>
                <a:pPr algn="ctr" defTabSz="1219170">
                  <a:buClr>
                    <a:srgbClr val="000000"/>
                  </a:buClr>
                </a:pPr>
                <a:r>
                  <a:rPr lang="en" sz="1600" b="1" kern="0">
                    <a:solidFill>
                      <a:srgbClr val="FEFFFF"/>
                    </a:solidFill>
                    <a:latin typeface="Arial"/>
                    <a:cs typeface="Arial"/>
                    <a:sym typeface="Arial"/>
                  </a:rPr>
                  <a:t>Release</a:t>
                </a:r>
                <a:endParaRPr sz="1600" b="1" kern="0">
                  <a:solidFill>
                    <a:srgbClr val="FEFFFF"/>
                  </a:solidFill>
                  <a:latin typeface="Arial"/>
                  <a:cs typeface="Arial"/>
                  <a:sym typeface="Arial"/>
                </a:endParaRPr>
              </a:p>
            </p:txBody>
          </p:sp>
          <p:sp>
            <p:nvSpPr>
              <p:cNvPr id="307" name="Google Shape;307;p32"/>
              <p:cNvSpPr/>
              <p:nvPr/>
            </p:nvSpPr>
            <p:spPr>
              <a:xfrm rot="2912186">
                <a:off x="4505627" y="2311630"/>
                <a:ext cx="2603363" cy="2628002"/>
              </a:xfrm>
              <a:custGeom>
                <a:avLst/>
                <a:gdLst/>
                <a:ahLst/>
                <a:cxnLst/>
                <a:rect l="l" t="t" r="r" b="b"/>
                <a:pathLst>
                  <a:path w="120000" h="120000" extrusionOk="0">
                    <a:moveTo>
                      <a:pt x="7833" y="75715"/>
                    </a:moveTo>
                    <a:lnTo>
                      <a:pt x="7833" y="75715"/>
                    </a:lnTo>
                    <a:cubicBezTo>
                      <a:pt x="5410" y="67659"/>
                      <a:pt x="4883" y="59151"/>
                      <a:pt x="6293" y="50856"/>
                    </a:cubicBezTo>
                    <a:lnTo>
                      <a:pt x="1046" y="49276"/>
                    </a:lnTo>
                    <a:lnTo>
                      <a:pt x="11795" y="45478"/>
                    </a:lnTo>
                    <a:lnTo>
                      <a:pt x="19535" y="54845"/>
                    </a:lnTo>
                    <a:lnTo>
                      <a:pt x="14294" y="53267"/>
                    </a:lnTo>
                    <a:lnTo>
                      <a:pt x="14294" y="53267"/>
                    </a:lnTo>
                    <a:cubicBezTo>
                      <a:pt x="13311" y="59981"/>
                      <a:pt x="13810" y="66829"/>
                      <a:pt x="15757" y="73328"/>
                    </a:cubicBezTo>
                    <a:close/>
                  </a:path>
                </a:pathLst>
              </a:custGeom>
              <a:solidFill>
                <a:srgbClr val="D57800"/>
              </a:solidFill>
              <a:ln>
                <a:noFill/>
              </a:ln>
            </p:spPr>
            <p:txBody>
              <a:bodyPr spcFirstLastPara="1" wrap="square" lIns="91433" tIns="91433" rIns="91433" bIns="91433" anchor="ctr" anchorCtr="0">
                <a:noAutofit/>
              </a:bodyPr>
              <a:lstStyle/>
              <a:p>
                <a:pPr defTabSz="1219170">
                  <a:buClr>
                    <a:srgbClr val="000000"/>
                  </a:buClr>
                </a:pPr>
                <a:endParaRPr sz="2800" kern="0">
                  <a:solidFill>
                    <a:srgbClr val="434343"/>
                  </a:solidFill>
                  <a:latin typeface="Calibri"/>
                  <a:ea typeface="Calibri"/>
                  <a:cs typeface="Calibri"/>
                  <a:sym typeface="Calibri"/>
                </a:endParaRPr>
              </a:p>
            </p:txBody>
          </p:sp>
          <p:sp>
            <p:nvSpPr>
              <p:cNvPr id="308" name="Google Shape;308;p32"/>
              <p:cNvSpPr/>
              <p:nvPr/>
            </p:nvSpPr>
            <p:spPr>
              <a:xfrm rot="7907392">
                <a:off x="4481191" y="2311273"/>
                <a:ext cx="2602489" cy="2628623"/>
              </a:xfrm>
              <a:custGeom>
                <a:avLst/>
                <a:gdLst/>
                <a:ahLst/>
                <a:cxnLst/>
                <a:rect l="l" t="t" r="r" b="b"/>
                <a:pathLst>
                  <a:path w="120000" h="120000" extrusionOk="0">
                    <a:moveTo>
                      <a:pt x="7829" y="75706"/>
                    </a:moveTo>
                    <a:lnTo>
                      <a:pt x="7829" y="75706"/>
                    </a:lnTo>
                    <a:cubicBezTo>
                      <a:pt x="5410" y="67654"/>
                      <a:pt x="4884" y="59151"/>
                      <a:pt x="6291" y="50862"/>
                    </a:cubicBezTo>
                    <a:lnTo>
                      <a:pt x="1045" y="49283"/>
                    </a:lnTo>
                    <a:lnTo>
                      <a:pt x="11792" y="45487"/>
                    </a:lnTo>
                    <a:lnTo>
                      <a:pt x="19534" y="54849"/>
                    </a:lnTo>
                    <a:lnTo>
                      <a:pt x="14293" y="53271"/>
                    </a:lnTo>
                    <a:lnTo>
                      <a:pt x="14293" y="53271"/>
                    </a:lnTo>
                    <a:cubicBezTo>
                      <a:pt x="13311" y="59981"/>
                      <a:pt x="13810" y="66825"/>
                      <a:pt x="15754" y="73320"/>
                    </a:cubicBezTo>
                    <a:close/>
                  </a:path>
                </a:pathLst>
              </a:custGeom>
              <a:solidFill>
                <a:srgbClr val="D57800"/>
              </a:solidFill>
              <a:ln>
                <a:noFill/>
              </a:ln>
            </p:spPr>
            <p:txBody>
              <a:bodyPr spcFirstLastPara="1" wrap="square" lIns="91433" tIns="91433" rIns="91433" bIns="91433" anchor="ctr" anchorCtr="0">
                <a:noAutofit/>
              </a:bodyPr>
              <a:lstStyle/>
              <a:p>
                <a:pPr defTabSz="1219170">
                  <a:buClr>
                    <a:srgbClr val="000000"/>
                  </a:buClr>
                </a:pPr>
                <a:endParaRPr sz="2800" kern="0">
                  <a:solidFill>
                    <a:srgbClr val="434343"/>
                  </a:solidFill>
                  <a:latin typeface="Calibri"/>
                  <a:ea typeface="Calibri"/>
                  <a:cs typeface="Calibri"/>
                  <a:sym typeface="Calibri"/>
                </a:endParaRPr>
              </a:p>
            </p:txBody>
          </p:sp>
          <p:sp>
            <p:nvSpPr>
              <p:cNvPr id="309" name="Google Shape;309;p32"/>
              <p:cNvSpPr/>
              <p:nvPr/>
            </p:nvSpPr>
            <p:spPr>
              <a:xfrm rot="-8452527">
                <a:off x="4418969" y="1904785"/>
                <a:ext cx="2553056" cy="2678016"/>
              </a:xfrm>
              <a:custGeom>
                <a:avLst/>
                <a:gdLst/>
                <a:ahLst/>
                <a:cxnLst/>
                <a:rect l="l" t="t" r="r" b="b"/>
                <a:pathLst>
                  <a:path w="120000" h="120000" extrusionOk="0">
                    <a:moveTo>
                      <a:pt x="7656" y="75174"/>
                    </a:moveTo>
                    <a:lnTo>
                      <a:pt x="7656" y="75174"/>
                    </a:lnTo>
                    <a:cubicBezTo>
                      <a:pt x="5419" y="67384"/>
                      <a:pt x="4933" y="59192"/>
                      <a:pt x="6231" y="51191"/>
                    </a:cubicBezTo>
                    <a:lnTo>
                      <a:pt x="992" y="49672"/>
                    </a:lnTo>
                    <a:lnTo>
                      <a:pt x="11620" y="45975"/>
                    </a:lnTo>
                    <a:lnTo>
                      <a:pt x="19481" y="55031"/>
                    </a:lnTo>
                    <a:lnTo>
                      <a:pt x="14249" y="53515"/>
                    </a:lnTo>
                    <a:lnTo>
                      <a:pt x="14249" y="53515"/>
                    </a:lnTo>
                    <a:cubicBezTo>
                      <a:pt x="13355" y="59992"/>
                      <a:pt x="13810" y="66587"/>
                      <a:pt x="15583" y="72876"/>
                    </a:cubicBezTo>
                    <a:close/>
                  </a:path>
                </a:pathLst>
              </a:custGeom>
              <a:solidFill>
                <a:srgbClr val="D57800"/>
              </a:solidFill>
              <a:ln>
                <a:noFill/>
              </a:ln>
            </p:spPr>
            <p:txBody>
              <a:bodyPr spcFirstLastPara="1" wrap="square" lIns="91433" tIns="91433" rIns="91433" bIns="91433" anchor="ctr" anchorCtr="0">
                <a:noAutofit/>
              </a:bodyPr>
              <a:lstStyle/>
              <a:p>
                <a:pPr defTabSz="1219170">
                  <a:buClr>
                    <a:srgbClr val="000000"/>
                  </a:buClr>
                </a:pPr>
                <a:endParaRPr sz="2800" kern="0">
                  <a:solidFill>
                    <a:srgbClr val="434343"/>
                  </a:solidFill>
                  <a:latin typeface="Calibri"/>
                  <a:ea typeface="Calibri"/>
                  <a:cs typeface="Calibri"/>
                  <a:sym typeface="Calibri"/>
                </a:endParaRPr>
              </a:p>
            </p:txBody>
          </p:sp>
          <p:sp>
            <p:nvSpPr>
              <p:cNvPr id="310" name="Google Shape;310;p32"/>
              <p:cNvSpPr/>
              <p:nvPr/>
            </p:nvSpPr>
            <p:spPr>
              <a:xfrm rot="-2216929">
                <a:off x="4592949" y="1950284"/>
                <a:ext cx="2570282" cy="2661123"/>
              </a:xfrm>
              <a:custGeom>
                <a:avLst/>
                <a:gdLst/>
                <a:ahLst/>
                <a:cxnLst/>
                <a:rect l="l" t="t" r="r" b="b"/>
                <a:pathLst>
                  <a:path w="120000" h="120000" extrusionOk="0">
                    <a:moveTo>
                      <a:pt x="7715" y="75357"/>
                    </a:moveTo>
                    <a:lnTo>
                      <a:pt x="7715" y="75357"/>
                    </a:lnTo>
                    <a:cubicBezTo>
                      <a:pt x="5416" y="67477"/>
                      <a:pt x="4916" y="59178"/>
                      <a:pt x="6252" y="51078"/>
                    </a:cubicBezTo>
                    <a:lnTo>
                      <a:pt x="1010" y="49538"/>
                    </a:lnTo>
                    <a:lnTo>
                      <a:pt x="11678" y="45807"/>
                    </a:lnTo>
                    <a:lnTo>
                      <a:pt x="19499" y="54969"/>
                    </a:lnTo>
                    <a:lnTo>
                      <a:pt x="14264" y="53431"/>
                    </a:lnTo>
                    <a:lnTo>
                      <a:pt x="14264" y="53431"/>
                    </a:lnTo>
                    <a:cubicBezTo>
                      <a:pt x="13341" y="59988"/>
                      <a:pt x="13810" y="66669"/>
                      <a:pt x="15640" y="73029"/>
                    </a:cubicBezTo>
                    <a:close/>
                  </a:path>
                </a:pathLst>
              </a:custGeom>
              <a:solidFill>
                <a:srgbClr val="D57800"/>
              </a:solidFill>
              <a:ln>
                <a:noFill/>
              </a:ln>
            </p:spPr>
            <p:txBody>
              <a:bodyPr spcFirstLastPara="1" wrap="square" lIns="91433" tIns="91433" rIns="91433" bIns="91433" anchor="ctr" anchorCtr="0">
                <a:noAutofit/>
              </a:bodyPr>
              <a:lstStyle/>
              <a:p>
                <a:pPr defTabSz="1219170">
                  <a:buClr>
                    <a:srgbClr val="000000"/>
                  </a:buClr>
                </a:pPr>
                <a:endParaRPr sz="2800" kern="0">
                  <a:solidFill>
                    <a:srgbClr val="434343"/>
                  </a:solidFill>
                  <a:latin typeface="Calibri"/>
                  <a:ea typeface="Calibri"/>
                  <a:cs typeface="Calibri"/>
                  <a:sym typeface="Calibri"/>
                </a:endParaRPr>
              </a:p>
            </p:txBody>
          </p:sp>
        </p:grpSp>
        <p:grpSp>
          <p:nvGrpSpPr>
            <p:cNvPr id="311" name="Google Shape;311;p32"/>
            <p:cNvGrpSpPr/>
            <p:nvPr/>
          </p:nvGrpSpPr>
          <p:grpSpPr>
            <a:xfrm>
              <a:off x="7948556" y="1928384"/>
              <a:ext cx="459792" cy="477879"/>
              <a:chOff x="7279869" y="2162239"/>
              <a:chExt cx="2240700" cy="1819800"/>
            </a:xfrm>
          </p:grpSpPr>
          <p:sp>
            <p:nvSpPr>
              <p:cNvPr id="312" name="Google Shape;312;p32"/>
              <p:cNvSpPr/>
              <p:nvPr/>
            </p:nvSpPr>
            <p:spPr>
              <a:xfrm>
                <a:off x="7279869" y="2162239"/>
                <a:ext cx="2240700" cy="1819800"/>
              </a:xfrm>
              <a:prstGeom prst="rect">
                <a:avLst/>
              </a:prstGeom>
              <a:solidFill>
                <a:srgbClr val="9E9E9E"/>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sp>
            <p:nvSpPr>
              <p:cNvPr id="313" name="Google Shape;313;p32"/>
              <p:cNvSpPr/>
              <p:nvPr/>
            </p:nvSpPr>
            <p:spPr>
              <a:xfrm>
                <a:off x="7771128" y="2786048"/>
                <a:ext cx="155100" cy="149100"/>
              </a:xfrm>
              <a:prstGeom prst="ellipse">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cxnSp>
            <p:nvCxnSpPr>
              <p:cNvPr id="314" name="Google Shape;314;p32"/>
              <p:cNvCxnSpPr/>
              <p:nvPr/>
            </p:nvCxnSpPr>
            <p:spPr>
              <a:xfrm rot="10800000" flipH="1">
                <a:off x="7762825" y="2999236"/>
                <a:ext cx="335400" cy="419700"/>
              </a:xfrm>
              <a:prstGeom prst="straightConnector1">
                <a:avLst/>
              </a:prstGeom>
              <a:noFill/>
              <a:ln w="28575" cap="flat" cmpd="sng">
                <a:solidFill>
                  <a:schemeClr val="lt1"/>
                </a:solidFill>
                <a:prstDash val="solid"/>
                <a:miter lim="800000"/>
                <a:headEnd type="none" w="sm" len="sm"/>
                <a:tailEnd type="none" w="sm" len="sm"/>
              </a:ln>
            </p:spPr>
          </p:cxnSp>
          <p:cxnSp>
            <p:nvCxnSpPr>
              <p:cNvPr id="315" name="Google Shape;315;p32"/>
              <p:cNvCxnSpPr/>
              <p:nvPr/>
            </p:nvCxnSpPr>
            <p:spPr>
              <a:xfrm rot="10800000">
                <a:off x="8111928" y="2999424"/>
                <a:ext cx="314700" cy="79200"/>
              </a:xfrm>
              <a:prstGeom prst="straightConnector1">
                <a:avLst/>
              </a:prstGeom>
              <a:noFill/>
              <a:ln w="28575" cap="flat" cmpd="sng">
                <a:solidFill>
                  <a:schemeClr val="lt1"/>
                </a:solidFill>
                <a:prstDash val="solid"/>
                <a:miter lim="800000"/>
                <a:headEnd type="none" w="sm" len="sm"/>
                <a:tailEnd type="none" w="sm" len="sm"/>
              </a:ln>
            </p:spPr>
          </p:cxnSp>
          <p:cxnSp>
            <p:nvCxnSpPr>
              <p:cNvPr id="316" name="Google Shape;316;p32"/>
              <p:cNvCxnSpPr/>
              <p:nvPr/>
            </p:nvCxnSpPr>
            <p:spPr>
              <a:xfrm rot="10800000" flipH="1">
                <a:off x="8431954" y="2686224"/>
                <a:ext cx="461700" cy="392400"/>
              </a:xfrm>
              <a:prstGeom prst="straightConnector1">
                <a:avLst/>
              </a:prstGeom>
              <a:noFill/>
              <a:ln w="28575" cap="flat" cmpd="sng">
                <a:solidFill>
                  <a:schemeClr val="lt1"/>
                </a:solidFill>
                <a:prstDash val="solid"/>
                <a:miter lim="800000"/>
                <a:headEnd type="none" w="sm" len="sm"/>
                <a:tailEnd type="none" w="sm" len="sm"/>
              </a:ln>
            </p:spPr>
          </p:cxnSp>
          <p:cxnSp>
            <p:nvCxnSpPr>
              <p:cNvPr id="317" name="Google Shape;317;p32"/>
              <p:cNvCxnSpPr/>
              <p:nvPr/>
            </p:nvCxnSpPr>
            <p:spPr>
              <a:xfrm rot="10800000" flipH="1">
                <a:off x="7302211" y="3392667"/>
                <a:ext cx="468900" cy="307200"/>
              </a:xfrm>
              <a:prstGeom prst="straightConnector1">
                <a:avLst/>
              </a:prstGeom>
              <a:noFill/>
              <a:ln w="28575" cap="flat" cmpd="sng">
                <a:solidFill>
                  <a:schemeClr val="lt1"/>
                </a:solidFill>
                <a:prstDash val="solid"/>
                <a:miter lim="800000"/>
                <a:headEnd type="none" w="sm" len="sm"/>
                <a:tailEnd type="none" w="sm" len="sm"/>
              </a:ln>
            </p:spPr>
          </p:cxnSp>
          <p:cxnSp>
            <p:nvCxnSpPr>
              <p:cNvPr id="318" name="Google Shape;318;p32"/>
              <p:cNvCxnSpPr/>
              <p:nvPr/>
            </p:nvCxnSpPr>
            <p:spPr>
              <a:xfrm rot="10800000">
                <a:off x="8893569" y="2686339"/>
                <a:ext cx="627000" cy="385800"/>
              </a:xfrm>
              <a:prstGeom prst="straightConnector1">
                <a:avLst/>
              </a:prstGeom>
              <a:noFill/>
              <a:ln w="28575" cap="flat" cmpd="sng">
                <a:solidFill>
                  <a:schemeClr val="lt1"/>
                </a:solidFill>
                <a:prstDash val="solid"/>
                <a:miter lim="800000"/>
                <a:headEnd type="none" w="sm" len="sm"/>
                <a:tailEnd type="none" w="sm" len="sm"/>
              </a:ln>
            </p:spPr>
          </p:cxnSp>
          <p:sp>
            <p:nvSpPr>
              <p:cNvPr id="319" name="Google Shape;319;p32"/>
              <p:cNvSpPr/>
              <p:nvPr/>
            </p:nvSpPr>
            <p:spPr>
              <a:xfrm>
                <a:off x="7524824" y="2933952"/>
                <a:ext cx="155100" cy="149100"/>
              </a:xfrm>
              <a:prstGeom prst="ellipse">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sp>
            <p:nvSpPr>
              <p:cNvPr id="320" name="Google Shape;320;p32"/>
              <p:cNvSpPr/>
              <p:nvPr/>
            </p:nvSpPr>
            <p:spPr>
              <a:xfrm>
                <a:off x="7423139" y="3290539"/>
                <a:ext cx="155100" cy="149100"/>
              </a:xfrm>
              <a:prstGeom prst="ellipse">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sp>
            <p:nvSpPr>
              <p:cNvPr id="321" name="Google Shape;321;p32"/>
              <p:cNvSpPr/>
              <p:nvPr/>
            </p:nvSpPr>
            <p:spPr>
              <a:xfrm>
                <a:off x="8013309" y="3172758"/>
                <a:ext cx="155100" cy="149100"/>
              </a:xfrm>
              <a:prstGeom prst="ellipse">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sp>
            <p:nvSpPr>
              <p:cNvPr id="322" name="Google Shape;322;p32"/>
              <p:cNvSpPr/>
              <p:nvPr/>
            </p:nvSpPr>
            <p:spPr>
              <a:xfrm>
                <a:off x="8246753" y="2879213"/>
                <a:ext cx="155100" cy="149100"/>
              </a:xfrm>
              <a:prstGeom prst="ellipse">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sp>
            <p:nvSpPr>
              <p:cNvPr id="323" name="Google Shape;323;p32"/>
              <p:cNvSpPr/>
              <p:nvPr/>
            </p:nvSpPr>
            <p:spPr>
              <a:xfrm>
                <a:off x="8454370" y="2565250"/>
                <a:ext cx="155100" cy="149100"/>
              </a:xfrm>
              <a:prstGeom prst="ellipse">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sp>
            <p:nvSpPr>
              <p:cNvPr id="324" name="Google Shape;324;p32"/>
              <p:cNvSpPr/>
              <p:nvPr/>
            </p:nvSpPr>
            <p:spPr>
              <a:xfrm>
                <a:off x="8830419" y="2316128"/>
                <a:ext cx="155100" cy="149100"/>
              </a:xfrm>
              <a:prstGeom prst="ellipse">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sp>
            <p:nvSpPr>
              <p:cNvPr id="325" name="Google Shape;325;p32"/>
              <p:cNvSpPr/>
              <p:nvPr/>
            </p:nvSpPr>
            <p:spPr>
              <a:xfrm>
                <a:off x="9169973" y="3114758"/>
                <a:ext cx="155100" cy="149100"/>
              </a:xfrm>
              <a:prstGeom prst="ellipse">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sp>
            <p:nvSpPr>
              <p:cNvPr id="326" name="Google Shape;326;p32"/>
              <p:cNvSpPr/>
              <p:nvPr/>
            </p:nvSpPr>
            <p:spPr>
              <a:xfrm>
                <a:off x="9296110" y="2710076"/>
                <a:ext cx="155100" cy="149100"/>
              </a:xfrm>
              <a:prstGeom prst="ellipse">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sp>
            <p:nvSpPr>
              <p:cNvPr id="327" name="Google Shape;327;p32"/>
              <p:cNvSpPr/>
              <p:nvPr/>
            </p:nvSpPr>
            <p:spPr>
              <a:xfrm>
                <a:off x="8713681" y="2892985"/>
                <a:ext cx="155100" cy="149100"/>
              </a:xfrm>
              <a:prstGeom prst="ellipse">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sp>
            <p:nvSpPr>
              <p:cNvPr id="328" name="Google Shape;328;p32"/>
              <p:cNvSpPr/>
              <p:nvPr/>
            </p:nvSpPr>
            <p:spPr>
              <a:xfrm>
                <a:off x="8993971" y="2777124"/>
                <a:ext cx="155100" cy="149100"/>
              </a:xfrm>
              <a:prstGeom prst="ellipse">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pPr>
                <a:endParaRPr sz="2800" kern="0">
                  <a:solidFill>
                    <a:srgbClr val="FEFFFF"/>
                  </a:solidFill>
                  <a:latin typeface="Calibri"/>
                  <a:ea typeface="Calibri"/>
                  <a:cs typeface="Calibri"/>
                  <a:sym typeface="Calibri"/>
                </a:endParaRPr>
              </a:p>
            </p:txBody>
          </p:sp>
        </p:grpSp>
        <p:sp>
          <p:nvSpPr>
            <p:cNvPr id="329" name="Google Shape;329;p32"/>
            <p:cNvSpPr txBox="1"/>
            <p:nvPr/>
          </p:nvSpPr>
          <p:spPr>
            <a:xfrm>
              <a:off x="4178089" y="4054516"/>
              <a:ext cx="780300" cy="420716"/>
            </a:xfrm>
            <a:prstGeom prst="rect">
              <a:avLst/>
            </a:prstGeom>
            <a:solidFill>
              <a:srgbClr val="B6D7A8"/>
            </a:solidFill>
            <a:ln w="19050" cap="flat" cmpd="sng">
              <a:solidFill>
                <a:srgbClr val="083E5B"/>
              </a:solidFill>
              <a:prstDash val="solid"/>
              <a:round/>
              <a:headEnd type="none" w="sm" len="sm"/>
              <a:tailEnd type="none" w="sm" len="sm"/>
            </a:ln>
          </p:spPr>
          <p:txBody>
            <a:bodyPr spcFirstLastPara="1" wrap="square" lIns="91433" tIns="45700" rIns="91433" bIns="45700" anchor="t" anchorCtr="0">
              <a:spAutoFit/>
            </a:bodyPr>
            <a:lstStyle/>
            <a:p>
              <a:pPr algn="ctr" defTabSz="1219170">
                <a:buClr>
                  <a:srgbClr val="000000"/>
                </a:buClr>
              </a:pPr>
              <a:r>
                <a:rPr lang="en" sz="1067" b="1" kern="0">
                  <a:solidFill>
                    <a:srgbClr val="083E5B"/>
                  </a:solidFill>
                  <a:latin typeface="Arial"/>
                  <a:cs typeface="Arial"/>
                  <a:sym typeface="Arial"/>
                </a:rPr>
                <a:t>Tiered</a:t>
              </a:r>
              <a:br>
                <a:rPr lang="en" sz="1067" b="1" kern="0">
                  <a:solidFill>
                    <a:srgbClr val="083E5B"/>
                  </a:solidFill>
                  <a:latin typeface="Arial"/>
                  <a:cs typeface="Arial"/>
                  <a:sym typeface="Arial"/>
                </a:rPr>
              </a:br>
              <a:r>
                <a:rPr lang="en" sz="1067" b="1" kern="0">
                  <a:solidFill>
                    <a:srgbClr val="083E5B"/>
                  </a:solidFill>
                  <a:latin typeface="Arial"/>
                  <a:cs typeface="Arial"/>
                  <a:sym typeface="Arial"/>
                </a:rPr>
                <a:t>Storage</a:t>
              </a:r>
              <a:endParaRPr sz="1067" b="1" kern="0">
                <a:solidFill>
                  <a:srgbClr val="083E5B"/>
                </a:solidFill>
                <a:latin typeface="Arial"/>
                <a:cs typeface="Arial"/>
                <a:sym typeface="Arial"/>
              </a:endParaRPr>
            </a:p>
          </p:txBody>
        </p:sp>
        <p:sp>
          <p:nvSpPr>
            <p:cNvPr id="330" name="Google Shape;330;p32"/>
            <p:cNvSpPr txBox="1"/>
            <p:nvPr/>
          </p:nvSpPr>
          <p:spPr>
            <a:xfrm>
              <a:off x="7275502" y="5310014"/>
              <a:ext cx="1034400" cy="256505"/>
            </a:xfrm>
            <a:prstGeom prst="rect">
              <a:avLst/>
            </a:prstGeom>
            <a:solidFill>
              <a:srgbClr val="ACE4EF"/>
            </a:solidFill>
            <a:ln w="19050" cap="flat" cmpd="sng">
              <a:solidFill>
                <a:srgbClr val="083E5B"/>
              </a:solidFill>
              <a:prstDash val="solid"/>
              <a:round/>
              <a:headEnd type="none" w="sm" len="sm"/>
              <a:tailEnd type="none" w="sm" len="sm"/>
            </a:ln>
          </p:spPr>
          <p:txBody>
            <a:bodyPr spcFirstLastPara="1" wrap="square" lIns="91433" tIns="45700" rIns="91433" bIns="45700" anchor="t" anchorCtr="0">
              <a:spAutoFit/>
            </a:bodyPr>
            <a:lstStyle/>
            <a:p>
              <a:pPr algn="ctr" defTabSz="1219170">
                <a:buClr>
                  <a:srgbClr val="000000"/>
                </a:buClr>
              </a:pPr>
              <a:r>
                <a:rPr lang="en" sz="1067" b="1" kern="0">
                  <a:solidFill>
                    <a:srgbClr val="083E5B"/>
                  </a:solidFill>
                  <a:latin typeface="Arial"/>
                  <a:cs typeface="Arial"/>
                  <a:sym typeface="Arial"/>
                </a:rPr>
                <a:t>Compute</a:t>
              </a:r>
              <a:endParaRPr sz="1067" b="1" kern="0">
                <a:solidFill>
                  <a:srgbClr val="083E5B"/>
                </a:solidFill>
                <a:latin typeface="Arial"/>
                <a:cs typeface="Arial"/>
                <a:sym typeface="Arial"/>
              </a:endParaRPr>
            </a:p>
          </p:txBody>
        </p:sp>
        <p:sp>
          <p:nvSpPr>
            <p:cNvPr id="331" name="Google Shape;331;p32"/>
            <p:cNvSpPr txBox="1"/>
            <p:nvPr/>
          </p:nvSpPr>
          <p:spPr>
            <a:xfrm>
              <a:off x="7414334" y="3783346"/>
              <a:ext cx="709500" cy="256505"/>
            </a:xfrm>
            <a:prstGeom prst="rect">
              <a:avLst/>
            </a:prstGeom>
            <a:solidFill>
              <a:srgbClr val="ACE4EF"/>
            </a:solidFill>
            <a:ln w="19050" cap="flat" cmpd="sng">
              <a:solidFill>
                <a:srgbClr val="083E5B"/>
              </a:solidFill>
              <a:prstDash val="solid"/>
              <a:round/>
              <a:headEnd type="none" w="sm" len="sm"/>
              <a:tailEnd type="none" w="sm" len="sm"/>
            </a:ln>
          </p:spPr>
          <p:txBody>
            <a:bodyPr spcFirstLastPara="1" wrap="square" lIns="91433" tIns="45700" rIns="91433" bIns="45700" anchor="t" anchorCtr="0">
              <a:spAutoFit/>
            </a:bodyPr>
            <a:lstStyle/>
            <a:p>
              <a:pPr algn="ctr" defTabSz="1219170">
                <a:buClr>
                  <a:srgbClr val="000000"/>
                </a:buClr>
              </a:pPr>
              <a:r>
                <a:rPr lang="en" sz="1067" b="1" kern="0">
                  <a:solidFill>
                    <a:srgbClr val="083E5B"/>
                  </a:solidFill>
                  <a:latin typeface="Arial"/>
                  <a:cs typeface="Arial"/>
                  <a:sym typeface="Arial"/>
                </a:rPr>
                <a:t>ESnet</a:t>
              </a:r>
              <a:endParaRPr sz="1067" b="1" kern="0">
                <a:solidFill>
                  <a:srgbClr val="083E5B"/>
                </a:solidFill>
                <a:latin typeface="Arial"/>
                <a:cs typeface="Arial"/>
                <a:sym typeface="Arial"/>
              </a:endParaRPr>
            </a:p>
          </p:txBody>
        </p:sp>
      </p:grpSp>
      <p:sp>
        <p:nvSpPr>
          <p:cNvPr id="333" name="Google Shape;333;p32"/>
          <p:cNvSpPr txBox="1"/>
          <p:nvPr/>
        </p:nvSpPr>
        <p:spPr>
          <a:xfrm>
            <a:off x="3992500" y="2230034"/>
            <a:ext cx="6906000" cy="677068"/>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2800" kern="0">
              <a:solidFill>
                <a:srgbClr val="434343"/>
              </a:solidFill>
              <a:latin typeface="Arial"/>
              <a:cs typeface="Arial"/>
              <a:sym typeface="Arial"/>
            </a:endParaRPr>
          </a:p>
        </p:txBody>
      </p:sp>
      <p:sp>
        <p:nvSpPr>
          <p:cNvPr id="3" name="TextBox 2">
            <a:extLst>
              <a:ext uri="{FF2B5EF4-FFF2-40B4-BE49-F238E27FC236}">
                <a16:creationId xmlns:a16="http://schemas.microsoft.com/office/drawing/2014/main" id="{0D83A3EE-F76A-EB9F-EBB3-64E8EA56B63F}"/>
              </a:ext>
            </a:extLst>
          </p:cNvPr>
          <p:cNvSpPr txBox="1"/>
          <p:nvPr/>
        </p:nvSpPr>
        <p:spPr>
          <a:xfrm>
            <a:off x="181431" y="6412631"/>
            <a:ext cx="3057247" cy="369332"/>
          </a:xfrm>
          <a:prstGeom prst="rect">
            <a:avLst/>
          </a:prstGeom>
          <a:solidFill>
            <a:schemeClr val="bg1"/>
          </a:solidFill>
        </p:spPr>
        <p:txBody>
          <a:bodyPr wrap="none" rtlCol="0">
            <a:spAutoFit/>
          </a:bodyPr>
          <a:lstStyle/>
          <a:p>
            <a:r>
              <a:rPr lang="en-US" dirty="0"/>
              <a:t>Slide courtesy of Kate Mace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 name="Rounded Rectangle 1">
            <a:extLst>
              <a:ext uri="{FF2B5EF4-FFF2-40B4-BE49-F238E27FC236}">
                <a16:creationId xmlns:a16="http://schemas.microsoft.com/office/drawing/2014/main" id="{B68B64B5-74EA-F094-C791-5D008FD19704}"/>
              </a:ext>
            </a:extLst>
          </p:cNvPr>
          <p:cNvSpPr/>
          <p:nvPr/>
        </p:nvSpPr>
        <p:spPr>
          <a:xfrm>
            <a:off x="170652" y="1164168"/>
            <a:ext cx="2778283" cy="3793488"/>
          </a:xfrm>
          <a:prstGeom prst="roundRect">
            <a:avLst/>
          </a:prstGeom>
          <a:solidFill>
            <a:schemeClr val="tx2">
              <a:lumMod val="40000"/>
              <a:lumOff val="60000"/>
            </a:schemeClr>
          </a:solidFill>
          <a:ln w="127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EFFFF"/>
              </a:solidFill>
              <a:latin typeface="Arial"/>
              <a:sym typeface="Arial"/>
            </a:endParaRPr>
          </a:p>
        </p:txBody>
      </p:sp>
      <p:sp>
        <p:nvSpPr>
          <p:cNvPr id="209" name="Google Shape;209;p31"/>
          <p:cNvSpPr txBox="1">
            <a:spLocks noGrp="1"/>
          </p:cNvSpPr>
          <p:nvPr>
            <p:ph type="body" idx="1"/>
          </p:nvPr>
        </p:nvSpPr>
        <p:spPr>
          <a:xfrm>
            <a:off x="336633" y="844"/>
            <a:ext cx="11855200" cy="738800"/>
          </a:xfrm>
          <a:prstGeom prst="rect">
            <a:avLst/>
          </a:prstGeom>
        </p:spPr>
        <p:txBody>
          <a:bodyPr spcFirstLastPara="1" wrap="square" lIns="91433" tIns="45700" rIns="91433" bIns="45700" anchor="t" anchorCtr="0">
            <a:noAutofit/>
          </a:bodyPr>
          <a:lstStyle/>
          <a:p>
            <a:pPr marL="0" indent="0"/>
            <a:r>
              <a:rPr lang="en" dirty="0"/>
              <a:t>The HPDF Project will design and deploy the first large-scale data infrastructure for DOE SC </a:t>
            </a:r>
            <a:endParaRPr dirty="0"/>
          </a:p>
        </p:txBody>
      </p:sp>
      <p:sp>
        <p:nvSpPr>
          <p:cNvPr id="210" name="Google Shape;210;p31"/>
          <p:cNvSpPr txBox="1">
            <a:spLocks noGrp="1"/>
          </p:cNvSpPr>
          <p:nvPr>
            <p:ph type="sldNum" idx="12"/>
          </p:nvPr>
        </p:nvSpPr>
        <p:spPr>
          <a:xfrm>
            <a:off x="5730212" y="6176835"/>
            <a:ext cx="7316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latin typeface="Arial"/>
                <a:cs typeface="Arial"/>
                <a:sym typeface="Arial"/>
              </a:rPr>
              <a:pPr defTabSz="1219170">
                <a:buClr>
                  <a:srgbClr val="000000"/>
                </a:buClr>
              </a:pPr>
              <a:t>35</a:t>
            </a:fld>
            <a:endParaRPr kern="0">
              <a:latin typeface="Arial"/>
              <a:cs typeface="Arial"/>
              <a:sym typeface="Arial"/>
            </a:endParaRPr>
          </a:p>
        </p:txBody>
      </p:sp>
      <p:sp>
        <p:nvSpPr>
          <p:cNvPr id="211" name="Google Shape;211;p31"/>
          <p:cNvSpPr/>
          <p:nvPr/>
        </p:nvSpPr>
        <p:spPr>
          <a:xfrm>
            <a:off x="3028267" y="1164167"/>
            <a:ext cx="8834400" cy="4919200"/>
          </a:xfrm>
          <a:prstGeom prst="roundRect">
            <a:avLst>
              <a:gd name="adj" fmla="val 8036"/>
            </a:avLst>
          </a:prstGeom>
          <a:solidFill>
            <a:srgbClr val="EFEFEF"/>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cs typeface="Arial"/>
              <a:sym typeface="Arial"/>
            </a:endParaRPr>
          </a:p>
        </p:txBody>
      </p:sp>
      <p:sp>
        <p:nvSpPr>
          <p:cNvPr id="212" name="Google Shape;212;p31"/>
          <p:cNvSpPr/>
          <p:nvPr/>
        </p:nvSpPr>
        <p:spPr>
          <a:xfrm>
            <a:off x="3159900" y="1274400"/>
            <a:ext cx="7532800" cy="4715600"/>
          </a:xfrm>
          <a:prstGeom prst="roundRect">
            <a:avLst>
              <a:gd name="adj" fmla="val 8137"/>
            </a:avLst>
          </a:prstGeom>
          <a:solidFill>
            <a:srgbClr val="F08E91">
              <a:alpha val="50000"/>
            </a:srgbClr>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cs typeface="Arial"/>
              <a:sym typeface="Arial"/>
            </a:endParaRPr>
          </a:p>
        </p:txBody>
      </p:sp>
      <p:sp>
        <p:nvSpPr>
          <p:cNvPr id="213" name="Google Shape;213;p31"/>
          <p:cNvSpPr/>
          <p:nvPr/>
        </p:nvSpPr>
        <p:spPr>
          <a:xfrm>
            <a:off x="3265233" y="1392133"/>
            <a:ext cx="5315600" cy="4487600"/>
          </a:xfrm>
          <a:prstGeom prst="roundRect">
            <a:avLst>
              <a:gd name="adj" fmla="val 6364"/>
            </a:avLst>
          </a:prstGeom>
          <a:solidFill>
            <a:srgbClr val="D9D9D9"/>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cs typeface="Arial"/>
              <a:sym typeface="Arial"/>
            </a:endParaRPr>
          </a:p>
        </p:txBody>
      </p:sp>
      <p:sp>
        <p:nvSpPr>
          <p:cNvPr id="214" name="Google Shape;214;p31"/>
          <p:cNvSpPr/>
          <p:nvPr/>
        </p:nvSpPr>
        <p:spPr>
          <a:xfrm>
            <a:off x="3817808" y="1431933"/>
            <a:ext cx="4368000" cy="4366000"/>
          </a:xfrm>
          <a:prstGeom prst="ellipse">
            <a:avLst/>
          </a:prstGeom>
          <a:gradFill>
            <a:gsLst>
              <a:gs pos="0">
                <a:srgbClr val="DBD4EB"/>
              </a:gs>
              <a:gs pos="100000">
                <a:srgbClr val="9080BB"/>
              </a:gs>
            </a:gsLst>
            <a:path path="circle">
              <a:fillToRect l="50000" t="50000" r="50000" b="50000"/>
            </a:path>
            <a:tileRect/>
          </a:gradFill>
          <a:ln w="9525" cap="flat" cmpd="sng">
            <a:solidFill>
              <a:srgbClr val="434343"/>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cs typeface="Arial"/>
              <a:sym typeface="Arial"/>
            </a:endParaRPr>
          </a:p>
        </p:txBody>
      </p:sp>
      <p:sp>
        <p:nvSpPr>
          <p:cNvPr id="215" name="Google Shape;215;p31"/>
          <p:cNvSpPr txBox="1"/>
          <p:nvPr/>
        </p:nvSpPr>
        <p:spPr>
          <a:xfrm>
            <a:off x="4834608" y="1542926"/>
            <a:ext cx="2334400" cy="492402"/>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600"/>
            </a:pPr>
            <a:r>
              <a:rPr lang="en" sz="1600" b="1" kern="0">
                <a:solidFill>
                  <a:srgbClr val="121212"/>
                </a:solidFill>
                <a:latin typeface="Arial"/>
                <a:cs typeface="Arial"/>
                <a:sym typeface="Arial"/>
              </a:rPr>
              <a:t>HPDF Facility</a:t>
            </a:r>
            <a:endParaRPr sz="1067" kern="0">
              <a:solidFill>
                <a:srgbClr val="121212"/>
              </a:solidFill>
              <a:latin typeface="Arial"/>
              <a:cs typeface="Arial"/>
              <a:sym typeface="Arial"/>
            </a:endParaRPr>
          </a:p>
        </p:txBody>
      </p:sp>
      <p:sp>
        <p:nvSpPr>
          <p:cNvPr id="216" name="Google Shape;216;p31"/>
          <p:cNvSpPr txBox="1"/>
          <p:nvPr/>
        </p:nvSpPr>
        <p:spPr>
          <a:xfrm>
            <a:off x="5422787" y="1901263"/>
            <a:ext cx="1158000" cy="738816"/>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800"/>
            </a:pPr>
            <a:r>
              <a:rPr lang="en" sz="1067" kern="0">
                <a:solidFill>
                  <a:srgbClr val="000000"/>
                </a:solidFill>
                <a:latin typeface="Arial"/>
                <a:cs typeface="Arial"/>
                <a:sym typeface="Arial"/>
              </a:rPr>
              <a:t>Allocation &amp; Account Management</a:t>
            </a:r>
            <a:endParaRPr sz="1067" kern="0">
              <a:solidFill>
                <a:srgbClr val="000000"/>
              </a:solidFill>
              <a:latin typeface="Arial"/>
              <a:cs typeface="Arial"/>
              <a:sym typeface="Arial"/>
            </a:endParaRPr>
          </a:p>
        </p:txBody>
      </p:sp>
      <p:sp>
        <p:nvSpPr>
          <p:cNvPr id="217" name="Google Shape;217;p31"/>
          <p:cNvSpPr txBox="1"/>
          <p:nvPr/>
        </p:nvSpPr>
        <p:spPr>
          <a:xfrm>
            <a:off x="8580967" y="1431933"/>
            <a:ext cx="2077200" cy="1233200"/>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1200"/>
            </a:pPr>
            <a:r>
              <a:rPr lang="en" sz="1600" b="1" kern="0">
                <a:solidFill>
                  <a:srgbClr val="000000"/>
                </a:solidFill>
                <a:latin typeface="Arial"/>
                <a:cs typeface="Arial"/>
                <a:sym typeface="Arial"/>
              </a:rPr>
              <a:t>DOE SC Programs</a:t>
            </a:r>
            <a:endParaRPr sz="1867" kern="0">
              <a:solidFill>
                <a:srgbClr val="000000"/>
              </a:solidFill>
              <a:latin typeface="Arial"/>
              <a:cs typeface="Arial"/>
              <a:sym typeface="Arial"/>
            </a:endParaRPr>
          </a:p>
          <a:p>
            <a:pPr algn="ctr" defTabSz="1219170">
              <a:buClr>
                <a:srgbClr val="000000"/>
              </a:buClr>
              <a:buSzPts val="1200"/>
            </a:pPr>
            <a:r>
              <a:rPr lang="en" sz="1600" b="1" kern="0">
                <a:solidFill>
                  <a:srgbClr val="000000"/>
                </a:solidFill>
                <a:latin typeface="Arial"/>
                <a:cs typeface="Arial"/>
                <a:sym typeface="Arial"/>
              </a:rPr>
              <a:t>(BER, BES, NP, FES, HEP, IP)</a:t>
            </a:r>
            <a:endParaRPr sz="1600" b="1" kern="0">
              <a:solidFill>
                <a:srgbClr val="000000"/>
              </a:solidFill>
              <a:latin typeface="Arial"/>
              <a:cs typeface="Arial"/>
              <a:sym typeface="Arial"/>
            </a:endParaRPr>
          </a:p>
          <a:p>
            <a:pPr algn="ctr" defTabSz="1219170">
              <a:buClr>
                <a:srgbClr val="000000"/>
              </a:buClr>
            </a:pPr>
            <a:endParaRPr sz="400" kern="0">
              <a:solidFill>
                <a:srgbClr val="434343"/>
              </a:solidFill>
              <a:latin typeface="Arial"/>
              <a:cs typeface="Arial"/>
              <a:sym typeface="Arial"/>
            </a:endParaRPr>
          </a:p>
          <a:p>
            <a:pPr algn="ctr" defTabSz="1219170">
              <a:lnSpc>
                <a:spcPct val="150000"/>
              </a:lnSpc>
              <a:buClr>
                <a:srgbClr val="000000"/>
              </a:buClr>
            </a:pPr>
            <a:r>
              <a:rPr lang="en" sz="1200" kern="0">
                <a:solidFill>
                  <a:srgbClr val="000000"/>
                </a:solidFill>
                <a:latin typeface="Arial"/>
                <a:cs typeface="Arial"/>
                <a:sym typeface="Arial"/>
              </a:rPr>
              <a:t>User Facilities</a:t>
            </a:r>
            <a:endParaRPr sz="1867" kern="0">
              <a:solidFill>
                <a:srgbClr val="000000"/>
              </a:solidFill>
              <a:latin typeface="Arial"/>
              <a:cs typeface="Arial"/>
              <a:sym typeface="Arial"/>
            </a:endParaRPr>
          </a:p>
          <a:p>
            <a:pPr algn="ctr" defTabSz="1219170">
              <a:lnSpc>
                <a:spcPct val="150000"/>
              </a:lnSpc>
              <a:buClr>
                <a:srgbClr val="000000"/>
              </a:buClr>
            </a:pPr>
            <a:r>
              <a:rPr lang="en" sz="1200" kern="0">
                <a:solidFill>
                  <a:srgbClr val="000000"/>
                </a:solidFill>
                <a:latin typeface="Arial"/>
                <a:cs typeface="Arial"/>
                <a:sym typeface="Arial"/>
              </a:rPr>
              <a:t>Science Projects</a:t>
            </a:r>
            <a:endParaRPr sz="1867" kern="0">
              <a:solidFill>
                <a:srgbClr val="000000"/>
              </a:solidFill>
              <a:latin typeface="Arial"/>
              <a:cs typeface="Arial"/>
              <a:sym typeface="Arial"/>
            </a:endParaRPr>
          </a:p>
          <a:p>
            <a:pPr algn="ctr" defTabSz="1219170">
              <a:lnSpc>
                <a:spcPct val="150000"/>
              </a:lnSpc>
              <a:buClr>
                <a:srgbClr val="000000"/>
              </a:buClr>
            </a:pPr>
            <a:r>
              <a:rPr lang="en" sz="1200" kern="0">
                <a:solidFill>
                  <a:srgbClr val="000000"/>
                </a:solidFill>
                <a:latin typeface="Arial"/>
                <a:cs typeface="Arial"/>
                <a:sym typeface="Arial"/>
              </a:rPr>
              <a:t>Data Repositories</a:t>
            </a:r>
            <a:endParaRPr sz="1600" b="1" kern="0">
              <a:solidFill>
                <a:srgbClr val="000000"/>
              </a:solidFill>
              <a:latin typeface="Arial"/>
              <a:cs typeface="Arial"/>
              <a:sym typeface="Arial"/>
            </a:endParaRPr>
          </a:p>
        </p:txBody>
      </p:sp>
      <p:sp>
        <p:nvSpPr>
          <p:cNvPr id="218" name="Google Shape;218;p31"/>
          <p:cNvSpPr txBox="1"/>
          <p:nvPr/>
        </p:nvSpPr>
        <p:spPr>
          <a:xfrm>
            <a:off x="3265231" y="1782033"/>
            <a:ext cx="802400" cy="1354176"/>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buSzPts val="900"/>
            </a:pPr>
            <a:r>
              <a:rPr lang="en" sz="1200" kern="0">
                <a:solidFill>
                  <a:srgbClr val="000000"/>
                </a:solidFill>
                <a:latin typeface="Arial"/>
                <a:cs typeface="Arial"/>
                <a:sym typeface="Arial"/>
              </a:rPr>
              <a:t>ALCF</a:t>
            </a:r>
            <a:endParaRPr sz="1200" kern="0">
              <a:solidFill>
                <a:srgbClr val="000000"/>
              </a:solidFill>
              <a:latin typeface="Arial"/>
              <a:cs typeface="Arial"/>
              <a:sym typeface="Arial"/>
            </a:endParaRPr>
          </a:p>
          <a:p>
            <a:pPr defTabSz="1219170">
              <a:lnSpc>
                <a:spcPct val="150000"/>
              </a:lnSpc>
              <a:buClr>
                <a:srgbClr val="000000"/>
              </a:buClr>
              <a:buSzPts val="900"/>
            </a:pPr>
            <a:r>
              <a:rPr lang="en" sz="1200" kern="0">
                <a:solidFill>
                  <a:srgbClr val="000000"/>
                </a:solidFill>
                <a:latin typeface="Arial"/>
                <a:cs typeface="Arial"/>
                <a:sym typeface="Arial"/>
              </a:rPr>
              <a:t>OLCF</a:t>
            </a:r>
            <a:endParaRPr sz="1200" kern="0">
              <a:solidFill>
                <a:srgbClr val="000000"/>
              </a:solidFill>
              <a:latin typeface="Arial"/>
              <a:cs typeface="Arial"/>
              <a:sym typeface="Arial"/>
            </a:endParaRPr>
          </a:p>
          <a:p>
            <a:pPr defTabSz="1219170">
              <a:lnSpc>
                <a:spcPct val="150000"/>
              </a:lnSpc>
              <a:buClr>
                <a:srgbClr val="000000"/>
              </a:buClr>
              <a:buSzPts val="900"/>
            </a:pPr>
            <a:r>
              <a:rPr lang="en" sz="1200" kern="0">
                <a:solidFill>
                  <a:srgbClr val="000000"/>
                </a:solidFill>
                <a:latin typeface="Arial"/>
                <a:cs typeface="Arial"/>
                <a:sym typeface="Arial"/>
              </a:rPr>
              <a:t>NERSC</a:t>
            </a:r>
            <a:endParaRPr sz="1200" kern="0">
              <a:solidFill>
                <a:srgbClr val="000000"/>
              </a:solidFill>
              <a:latin typeface="Arial"/>
              <a:cs typeface="Arial"/>
              <a:sym typeface="Arial"/>
            </a:endParaRPr>
          </a:p>
          <a:p>
            <a:pPr defTabSz="1219170">
              <a:lnSpc>
                <a:spcPct val="150000"/>
              </a:lnSpc>
              <a:buClr>
                <a:srgbClr val="000000"/>
              </a:buClr>
              <a:buSzPts val="900"/>
            </a:pPr>
            <a:r>
              <a:rPr lang="en" sz="1200" kern="0">
                <a:solidFill>
                  <a:srgbClr val="000000"/>
                </a:solidFill>
                <a:latin typeface="Arial"/>
                <a:cs typeface="Arial"/>
                <a:sym typeface="Arial"/>
              </a:rPr>
              <a:t>ESnet</a:t>
            </a:r>
            <a:endParaRPr sz="1200" kern="0">
              <a:solidFill>
                <a:srgbClr val="000000"/>
              </a:solidFill>
              <a:latin typeface="Arial"/>
              <a:cs typeface="Arial"/>
              <a:sym typeface="Arial"/>
            </a:endParaRPr>
          </a:p>
        </p:txBody>
      </p:sp>
      <p:sp>
        <p:nvSpPr>
          <p:cNvPr id="219" name="Google Shape;219;p31"/>
          <p:cNvSpPr txBox="1"/>
          <p:nvPr/>
        </p:nvSpPr>
        <p:spPr>
          <a:xfrm>
            <a:off x="3229200" y="1416267"/>
            <a:ext cx="1787200" cy="492402"/>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200"/>
            </a:pPr>
            <a:r>
              <a:rPr lang="en" sz="1600" b="1" kern="0">
                <a:solidFill>
                  <a:srgbClr val="000000"/>
                </a:solidFill>
                <a:latin typeface="Arial"/>
                <a:cs typeface="Arial"/>
                <a:sym typeface="Arial"/>
              </a:rPr>
              <a:t>ASCR Facilities </a:t>
            </a:r>
            <a:endParaRPr sz="1600" kern="0">
              <a:solidFill>
                <a:srgbClr val="000000"/>
              </a:solidFill>
              <a:latin typeface="Arial"/>
              <a:cs typeface="Arial"/>
              <a:sym typeface="Arial"/>
            </a:endParaRPr>
          </a:p>
        </p:txBody>
      </p:sp>
      <p:sp>
        <p:nvSpPr>
          <p:cNvPr id="220" name="Google Shape;220;p31"/>
          <p:cNvSpPr txBox="1"/>
          <p:nvPr/>
        </p:nvSpPr>
        <p:spPr>
          <a:xfrm>
            <a:off x="6935960" y="2565801"/>
            <a:ext cx="1158000" cy="41039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800"/>
            </a:pPr>
            <a:r>
              <a:rPr lang="en" sz="1067" kern="0">
                <a:solidFill>
                  <a:srgbClr val="000000"/>
                </a:solidFill>
                <a:latin typeface="Arial"/>
                <a:cs typeface="Arial"/>
                <a:sym typeface="Arial"/>
              </a:rPr>
              <a:t>User Support</a:t>
            </a:r>
            <a:endParaRPr sz="1067" kern="0">
              <a:solidFill>
                <a:srgbClr val="000000"/>
              </a:solidFill>
              <a:latin typeface="Arial"/>
              <a:cs typeface="Arial"/>
              <a:sym typeface="Arial"/>
            </a:endParaRPr>
          </a:p>
        </p:txBody>
      </p:sp>
      <p:sp>
        <p:nvSpPr>
          <p:cNvPr id="221" name="Google Shape;221;p31"/>
          <p:cNvSpPr txBox="1"/>
          <p:nvPr/>
        </p:nvSpPr>
        <p:spPr>
          <a:xfrm>
            <a:off x="10505349" y="1441336"/>
            <a:ext cx="1516000" cy="984845"/>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200"/>
            </a:pPr>
            <a:r>
              <a:rPr lang="en" sz="1600" b="1" kern="0">
                <a:solidFill>
                  <a:srgbClr val="000000"/>
                </a:solidFill>
                <a:latin typeface="Arial"/>
                <a:cs typeface="Arial"/>
                <a:sym typeface="Arial"/>
              </a:rPr>
              <a:t>Broader</a:t>
            </a:r>
            <a:endParaRPr sz="1600" b="1" kern="0">
              <a:solidFill>
                <a:srgbClr val="000000"/>
              </a:solidFill>
              <a:latin typeface="Arial"/>
              <a:cs typeface="Arial"/>
              <a:sym typeface="Arial"/>
            </a:endParaRPr>
          </a:p>
          <a:p>
            <a:pPr algn="ctr" defTabSz="1219170">
              <a:buClr>
                <a:srgbClr val="000000"/>
              </a:buClr>
              <a:buSzPts val="1200"/>
            </a:pPr>
            <a:r>
              <a:rPr lang="en" sz="1600" b="1" kern="0">
                <a:solidFill>
                  <a:srgbClr val="000000"/>
                </a:solidFill>
                <a:latin typeface="Arial"/>
                <a:cs typeface="Arial"/>
                <a:sym typeface="Arial"/>
              </a:rPr>
              <a:t>Scientific</a:t>
            </a:r>
            <a:endParaRPr sz="1600" b="1" kern="0">
              <a:solidFill>
                <a:srgbClr val="000000"/>
              </a:solidFill>
              <a:latin typeface="Arial"/>
              <a:cs typeface="Arial"/>
              <a:sym typeface="Arial"/>
            </a:endParaRPr>
          </a:p>
          <a:p>
            <a:pPr algn="ctr" defTabSz="1219170">
              <a:buClr>
                <a:srgbClr val="000000"/>
              </a:buClr>
              <a:buSzPts val="1200"/>
            </a:pPr>
            <a:r>
              <a:rPr lang="en" sz="1600" b="1" kern="0">
                <a:solidFill>
                  <a:srgbClr val="000000"/>
                </a:solidFill>
                <a:latin typeface="Arial"/>
                <a:cs typeface="Arial"/>
                <a:sym typeface="Arial"/>
              </a:rPr>
              <a:t>Community</a:t>
            </a:r>
            <a:endParaRPr sz="1600" b="1" kern="0">
              <a:solidFill>
                <a:srgbClr val="000000"/>
              </a:solidFill>
              <a:latin typeface="Arial"/>
              <a:cs typeface="Arial"/>
              <a:sym typeface="Arial"/>
            </a:endParaRPr>
          </a:p>
        </p:txBody>
      </p:sp>
      <p:grpSp>
        <p:nvGrpSpPr>
          <p:cNvPr id="222" name="Google Shape;222;p31"/>
          <p:cNvGrpSpPr/>
          <p:nvPr/>
        </p:nvGrpSpPr>
        <p:grpSpPr>
          <a:xfrm>
            <a:off x="4353400" y="2640076"/>
            <a:ext cx="3485200" cy="3118979"/>
            <a:chOff x="3265056" y="1985887"/>
            <a:chExt cx="2613900" cy="2333400"/>
          </a:xfrm>
        </p:grpSpPr>
        <p:sp>
          <p:nvSpPr>
            <p:cNvPr id="223" name="Google Shape;223;p31"/>
            <p:cNvSpPr/>
            <p:nvPr/>
          </p:nvSpPr>
          <p:spPr>
            <a:xfrm>
              <a:off x="3265056" y="1985887"/>
              <a:ext cx="2613900" cy="2333400"/>
            </a:xfrm>
            <a:prstGeom prst="ellipse">
              <a:avLst/>
            </a:prstGeom>
            <a:solidFill>
              <a:srgbClr val="A6D1F2"/>
            </a:solidFill>
            <a:ln w="9525" cap="flat" cmpd="sng">
              <a:solidFill>
                <a:srgbClr val="0000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0" rIns="121900" bIns="0" anchor="t" anchorCtr="1">
              <a:noAutofit/>
            </a:bodyPr>
            <a:lstStyle/>
            <a:p>
              <a:pPr algn="ctr" defTabSz="1219170">
                <a:buClr>
                  <a:srgbClr val="000000"/>
                </a:buClr>
                <a:buSzPts val="1400"/>
              </a:pPr>
              <a:endParaRPr sz="1867" b="1" kern="0">
                <a:solidFill>
                  <a:srgbClr val="000000"/>
                </a:solidFill>
                <a:latin typeface="Arial"/>
                <a:cs typeface="Arial"/>
                <a:sym typeface="Arial"/>
              </a:endParaRPr>
            </a:p>
          </p:txBody>
        </p:sp>
        <p:sp>
          <p:nvSpPr>
            <p:cNvPr id="224" name="Google Shape;224;p31"/>
            <p:cNvSpPr txBox="1"/>
            <p:nvPr/>
          </p:nvSpPr>
          <p:spPr>
            <a:xfrm>
              <a:off x="3991506" y="2027624"/>
              <a:ext cx="1161000" cy="276267"/>
            </a:xfrm>
            <a:prstGeom prst="rect">
              <a:avLst/>
            </a:prstGeom>
            <a:noFill/>
            <a:ln>
              <a:noFill/>
            </a:ln>
          </p:spPr>
          <p:txBody>
            <a:bodyPr spcFirstLastPara="1" wrap="square" lIns="121900" tIns="60933" rIns="121900" bIns="60933" anchor="t" anchorCtr="0">
              <a:spAutoFit/>
            </a:bodyPr>
            <a:lstStyle/>
            <a:p>
              <a:pPr algn="ctr" defTabSz="1219170">
                <a:buClr>
                  <a:srgbClr val="000000"/>
                </a:buClr>
                <a:buSzPts val="1400"/>
              </a:pPr>
              <a:r>
                <a:rPr lang="en" sz="1600" b="1" kern="0">
                  <a:solidFill>
                    <a:srgbClr val="000000"/>
                  </a:solidFill>
                  <a:latin typeface="Arial"/>
                  <a:cs typeface="Arial"/>
                  <a:sym typeface="Arial"/>
                </a:rPr>
                <a:t>HPDF Project</a:t>
              </a:r>
              <a:endParaRPr sz="1600" kern="0">
                <a:solidFill>
                  <a:srgbClr val="000000"/>
                </a:solidFill>
                <a:latin typeface="Arial"/>
                <a:cs typeface="Arial"/>
                <a:sym typeface="Arial"/>
              </a:endParaRPr>
            </a:p>
          </p:txBody>
        </p:sp>
      </p:grpSp>
      <p:sp>
        <p:nvSpPr>
          <p:cNvPr id="225" name="Google Shape;225;p31"/>
          <p:cNvSpPr txBox="1"/>
          <p:nvPr/>
        </p:nvSpPr>
        <p:spPr>
          <a:xfrm>
            <a:off x="6486501" y="3831370"/>
            <a:ext cx="1227200" cy="738816"/>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800"/>
            </a:pPr>
            <a:r>
              <a:rPr lang="en" sz="1067" kern="0">
                <a:solidFill>
                  <a:srgbClr val="000000"/>
                </a:solidFill>
                <a:latin typeface="Arial"/>
                <a:cs typeface="Arial"/>
                <a:sym typeface="Arial"/>
              </a:rPr>
              <a:t>HPDF Platform Software &amp; Data Services</a:t>
            </a:r>
            <a:endParaRPr sz="1067" kern="0">
              <a:solidFill>
                <a:srgbClr val="000000"/>
              </a:solidFill>
              <a:latin typeface="Arial"/>
              <a:cs typeface="Arial"/>
              <a:sym typeface="Arial"/>
            </a:endParaRPr>
          </a:p>
        </p:txBody>
      </p:sp>
      <p:sp>
        <p:nvSpPr>
          <p:cNvPr id="226" name="Google Shape;226;p31"/>
          <p:cNvSpPr txBox="1"/>
          <p:nvPr/>
        </p:nvSpPr>
        <p:spPr>
          <a:xfrm>
            <a:off x="6273437" y="3044033"/>
            <a:ext cx="1158000" cy="738816"/>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800"/>
            </a:pPr>
            <a:r>
              <a:rPr lang="en" sz="1067" kern="0">
                <a:solidFill>
                  <a:srgbClr val="000000"/>
                </a:solidFill>
                <a:latin typeface="Arial"/>
                <a:cs typeface="Arial"/>
                <a:sym typeface="Arial"/>
              </a:rPr>
              <a:t>Requirements &amp; Workflow Readiness</a:t>
            </a:r>
            <a:endParaRPr sz="1067" kern="0">
              <a:solidFill>
                <a:srgbClr val="000000"/>
              </a:solidFill>
              <a:latin typeface="Arial"/>
              <a:cs typeface="Arial"/>
              <a:sym typeface="Arial"/>
            </a:endParaRPr>
          </a:p>
        </p:txBody>
      </p:sp>
      <p:sp>
        <p:nvSpPr>
          <p:cNvPr id="227" name="Google Shape;227;p31"/>
          <p:cNvSpPr txBox="1"/>
          <p:nvPr/>
        </p:nvSpPr>
        <p:spPr>
          <a:xfrm>
            <a:off x="6426001" y="4552303"/>
            <a:ext cx="1227200" cy="574604"/>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800"/>
            </a:pPr>
            <a:r>
              <a:rPr lang="en" sz="1067" kern="0">
                <a:solidFill>
                  <a:srgbClr val="000000"/>
                </a:solidFill>
                <a:latin typeface="Arial"/>
                <a:cs typeface="Arial"/>
                <a:sym typeface="Arial"/>
              </a:rPr>
              <a:t>Integration and Testing</a:t>
            </a:r>
            <a:endParaRPr sz="1067" kern="0">
              <a:solidFill>
                <a:srgbClr val="000000"/>
              </a:solidFill>
              <a:latin typeface="Arial"/>
              <a:cs typeface="Arial"/>
              <a:sym typeface="Arial"/>
            </a:endParaRPr>
          </a:p>
        </p:txBody>
      </p:sp>
      <p:sp>
        <p:nvSpPr>
          <p:cNvPr id="228" name="Google Shape;228;p31"/>
          <p:cNvSpPr/>
          <p:nvPr/>
        </p:nvSpPr>
        <p:spPr>
          <a:xfrm>
            <a:off x="7471441" y="3271551"/>
            <a:ext cx="2927600" cy="1084400"/>
          </a:xfrm>
          <a:prstGeom prst="ellipse">
            <a:avLst/>
          </a:prstGeom>
          <a:gradFill>
            <a:gsLst>
              <a:gs pos="0">
                <a:srgbClr val="F08E91"/>
              </a:gs>
              <a:gs pos="69000">
                <a:srgbClr val="9FC5E8"/>
              </a:gs>
              <a:gs pos="100000">
                <a:srgbClr val="A6D1F2"/>
              </a:gs>
            </a:gsLst>
            <a:path path="circle">
              <a:fillToRect r="100000" b="100000"/>
            </a:path>
            <a:tileRect l="-100000" t="-100000"/>
          </a:gra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r>
              <a:rPr lang="en" sz="1333" b="1" kern="0">
                <a:solidFill>
                  <a:srgbClr val="000000"/>
                </a:solidFill>
                <a:latin typeface="Arial"/>
                <a:cs typeface="Arial"/>
                <a:sym typeface="Arial"/>
              </a:rPr>
              <a:t>DOE SC Partnerships</a:t>
            </a:r>
            <a:endParaRPr sz="1333" b="1" kern="0">
              <a:solidFill>
                <a:srgbClr val="000000"/>
              </a:solidFill>
              <a:latin typeface="Arial"/>
              <a:cs typeface="Arial"/>
              <a:sym typeface="Arial"/>
            </a:endParaRPr>
          </a:p>
          <a:p>
            <a:pPr algn="ctr" defTabSz="1219170">
              <a:lnSpc>
                <a:spcPct val="115000"/>
              </a:lnSpc>
              <a:buClr>
                <a:srgbClr val="000000"/>
              </a:buClr>
              <a:buSzPts val="1400"/>
            </a:pPr>
            <a:r>
              <a:rPr lang="en" sz="1067" kern="0">
                <a:solidFill>
                  <a:srgbClr val="000000"/>
                </a:solidFill>
                <a:latin typeface="Arial"/>
                <a:cs typeface="Arial"/>
                <a:sym typeface="Arial"/>
              </a:rPr>
              <a:t>Early Co-design</a:t>
            </a:r>
            <a:endParaRPr sz="1067" kern="0">
              <a:solidFill>
                <a:srgbClr val="000000"/>
              </a:solidFill>
              <a:latin typeface="Arial"/>
              <a:cs typeface="Arial"/>
              <a:sym typeface="Arial"/>
            </a:endParaRPr>
          </a:p>
          <a:p>
            <a:pPr algn="ctr" defTabSz="1219170">
              <a:lnSpc>
                <a:spcPct val="115000"/>
              </a:lnSpc>
              <a:buClr>
                <a:srgbClr val="000000"/>
              </a:buClr>
              <a:buSzPts val="1400"/>
            </a:pPr>
            <a:r>
              <a:rPr lang="en" sz="1067" kern="0">
                <a:solidFill>
                  <a:srgbClr val="000000"/>
                </a:solidFill>
                <a:latin typeface="Arial"/>
                <a:cs typeface="Arial"/>
                <a:sym typeface="Arial"/>
              </a:rPr>
              <a:t>Long-term Spokes</a:t>
            </a:r>
            <a:endParaRPr sz="1067" kern="0">
              <a:solidFill>
                <a:srgbClr val="000000"/>
              </a:solidFill>
              <a:latin typeface="Arial"/>
              <a:cs typeface="Arial"/>
              <a:sym typeface="Arial"/>
            </a:endParaRPr>
          </a:p>
          <a:p>
            <a:pPr algn="ctr" defTabSz="1219170">
              <a:lnSpc>
                <a:spcPct val="115000"/>
              </a:lnSpc>
              <a:buClr>
                <a:srgbClr val="000000"/>
              </a:buClr>
              <a:buSzPts val="1400"/>
            </a:pPr>
            <a:r>
              <a:rPr lang="en" sz="1067" kern="0">
                <a:solidFill>
                  <a:srgbClr val="000000"/>
                </a:solidFill>
                <a:latin typeface="Arial"/>
                <a:cs typeface="Arial"/>
                <a:sym typeface="Arial"/>
              </a:rPr>
              <a:t>ASCR Ecosystem</a:t>
            </a:r>
            <a:endParaRPr sz="1067" kern="0">
              <a:solidFill>
                <a:srgbClr val="000000"/>
              </a:solidFill>
              <a:latin typeface="Arial"/>
              <a:cs typeface="Arial"/>
              <a:sym typeface="Arial"/>
            </a:endParaRPr>
          </a:p>
        </p:txBody>
      </p:sp>
      <p:sp>
        <p:nvSpPr>
          <p:cNvPr id="229" name="Google Shape;229;p31"/>
          <p:cNvSpPr txBox="1"/>
          <p:nvPr/>
        </p:nvSpPr>
        <p:spPr>
          <a:xfrm>
            <a:off x="4301917" y="1901264"/>
            <a:ext cx="1158000" cy="738816"/>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800"/>
            </a:pPr>
            <a:r>
              <a:rPr lang="en" sz="1067" kern="0">
                <a:solidFill>
                  <a:srgbClr val="000000"/>
                </a:solidFill>
                <a:latin typeface="Arial"/>
                <a:cs typeface="Arial"/>
                <a:sym typeface="Arial"/>
              </a:rPr>
              <a:t>System Management </a:t>
            </a:r>
            <a:endParaRPr sz="1067" kern="0">
              <a:solidFill>
                <a:srgbClr val="000000"/>
              </a:solidFill>
              <a:latin typeface="Arial"/>
              <a:cs typeface="Arial"/>
              <a:sym typeface="Arial"/>
            </a:endParaRPr>
          </a:p>
          <a:p>
            <a:pPr algn="ctr" defTabSz="1219170">
              <a:buClr>
                <a:srgbClr val="000000"/>
              </a:buClr>
              <a:buSzPts val="800"/>
            </a:pPr>
            <a:r>
              <a:rPr lang="en" sz="1067" kern="0">
                <a:solidFill>
                  <a:srgbClr val="000000"/>
                </a:solidFill>
                <a:latin typeface="Arial"/>
                <a:cs typeface="Arial"/>
                <a:sym typeface="Arial"/>
              </a:rPr>
              <a:t>&amp; Maintenance</a:t>
            </a:r>
            <a:endParaRPr sz="1067" kern="0">
              <a:solidFill>
                <a:srgbClr val="000000"/>
              </a:solidFill>
              <a:latin typeface="Arial"/>
              <a:cs typeface="Arial"/>
              <a:sym typeface="Arial"/>
            </a:endParaRPr>
          </a:p>
        </p:txBody>
      </p:sp>
      <p:sp>
        <p:nvSpPr>
          <p:cNvPr id="230" name="Google Shape;230;p31"/>
          <p:cNvSpPr txBox="1"/>
          <p:nvPr/>
        </p:nvSpPr>
        <p:spPr>
          <a:xfrm>
            <a:off x="3858059" y="2565801"/>
            <a:ext cx="1158000" cy="574604"/>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800"/>
            </a:pPr>
            <a:r>
              <a:rPr lang="en" sz="1067" kern="0">
                <a:solidFill>
                  <a:srgbClr val="000000"/>
                </a:solidFill>
                <a:latin typeface="Arial"/>
                <a:cs typeface="Arial"/>
                <a:sym typeface="Arial"/>
              </a:rPr>
              <a:t>Science Engagement</a:t>
            </a:r>
            <a:endParaRPr sz="1067" kern="0">
              <a:solidFill>
                <a:srgbClr val="000000"/>
              </a:solidFill>
              <a:latin typeface="Arial"/>
              <a:cs typeface="Arial"/>
              <a:sym typeface="Arial"/>
            </a:endParaRPr>
          </a:p>
        </p:txBody>
      </p:sp>
      <p:sp>
        <p:nvSpPr>
          <p:cNvPr id="231" name="Google Shape;231;p31"/>
          <p:cNvSpPr/>
          <p:nvPr/>
        </p:nvSpPr>
        <p:spPr>
          <a:xfrm>
            <a:off x="7471417" y="4783699"/>
            <a:ext cx="4296312" cy="885816"/>
          </a:xfrm>
          <a:prstGeom prst="flowChartTerminator">
            <a:avLst/>
          </a:prstGeom>
          <a:solidFill>
            <a:srgbClr val="E3DFFF"/>
          </a:solidFill>
          <a:ln w="9525" cap="flat" cmpd="sng">
            <a:solidFill>
              <a:srgbClr val="000000"/>
            </a:solidFill>
            <a:prstDash val="dash"/>
            <a:round/>
            <a:headEnd type="none" w="sm" len="sm"/>
            <a:tailEnd type="none" w="sm" len="sm"/>
          </a:ln>
        </p:spPr>
        <p:txBody>
          <a:bodyPr spcFirstLastPara="1" wrap="square" lIns="121900" tIns="121900" rIns="121900" bIns="121900" anchor="ctr" anchorCtr="0">
            <a:noAutofit/>
          </a:bodyPr>
          <a:lstStyle/>
          <a:p>
            <a:pPr algn="ctr" defTabSz="1219170">
              <a:lnSpc>
                <a:spcPct val="115000"/>
              </a:lnSpc>
              <a:buClr>
                <a:srgbClr val="434343"/>
              </a:buClr>
              <a:buSzPts val="1050"/>
            </a:pPr>
            <a:r>
              <a:rPr lang="en" sz="1333" kern="0">
                <a:solidFill>
                  <a:srgbClr val="000000"/>
                </a:solidFill>
                <a:latin typeface="Arial"/>
                <a:cs typeface="Arial"/>
                <a:sym typeface="Arial"/>
              </a:rPr>
              <a:t>Data Policy &amp; Stewardship</a:t>
            </a:r>
            <a:endParaRPr sz="1333" kern="0">
              <a:solidFill>
                <a:srgbClr val="000000"/>
              </a:solidFill>
              <a:latin typeface="Arial"/>
              <a:cs typeface="Arial"/>
              <a:sym typeface="Arial"/>
            </a:endParaRPr>
          </a:p>
          <a:p>
            <a:pPr algn="ctr" defTabSz="1219170">
              <a:lnSpc>
                <a:spcPct val="115000"/>
              </a:lnSpc>
              <a:buClr>
                <a:srgbClr val="434343"/>
              </a:buClr>
              <a:buSzPts val="1050"/>
            </a:pPr>
            <a:r>
              <a:rPr lang="en" sz="1333" kern="0">
                <a:solidFill>
                  <a:srgbClr val="000000"/>
                </a:solidFill>
                <a:latin typeface="Arial"/>
                <a:cs typeface="Arial"/>
                <a:sym typeface="Arial"/>
              </a:rPr>
              <a:t>Integrated Research Infrastructure</a:t>
            </a:r>
            <a:endParaRPr sz="1333" kern="0">
              <a:solidFill>
                <a:srgbClr val="000000"/>
              </a:solidFill>
              <a:latin typeface="Arial"/>
              <a:cs typeface="Arial"/>
              <a:sym typeface="Arial"/>
            </a:endParaRPr>
          </a:p>
          <a:p>
            <a:pPr algn="ctr" defTabSz="1219170">
              <a:lnSpc>
                <a:spcPct val="115000"/>
              </a:lnSpc>
              <a:buClr>
                <a:srgbClr val="000000"/>
              </a:buClr>
            </a:pPr>
            <a:r>
              <a:rPr lang="en" sz="1333" kern="0">
                <a:solidFill>
                  <a:srgbClr val="000000"/>
                </a:solidFill>
                <a:latin typeface="Arial"/>
                <a:cs typeface="Arial"/>
                <a:sym typeface="Arial"/>
              </a:rPr>
              <a:t>Artificial Intelligence Initiatives</a:t>
            </a:r>
            <a:endParaRPr sz="1333" kern="0">
              <a:solidFill>
                <a:srgbClr val="000000"/>
              </a:solidFill>
              <a:latin typeface="Arial"/>
              <a:cs typeface="Arial"/>
              <a:sym typeface="Arial"/>
            </a:endParaRPr>
          </a:p>
        </p:txBody>
      </p:sp>
      <p:sp>
        <p:nvSpPr>
          <p:cNvPr id="232" name="Google Shape;232;p31"/>
          <p:cNvSpPr/>
          <p:nvPr/>
        </p:nvSpPr>
        <p:spPr>
          <a:xfrm>
            <a:off x="263333" y="1067167"/>
            <a:ext cx="2685600" cy="5493200"/>
          </a:xfrm>
          <a:prstGeom prst="roundRect">
            <a:avLst>
              <a:gd name="adj" fmla="val 16667"/>
            </a:avLst>
          </a:prstGeom>
          <a:noFill/>
          <a:ln>
            <a:noFill/>
          </a:ln>
        </p:spPr>
        <p:txBody>
          <a:bodyPr spcFirstLastPara="1" wrap="square" lIns="0" tIns="121900" rIns="0" bIns="121900" anchor="ctr" anchorCtr="0">
            <a:noAutofit/>
          </a:bodyPr>
          <a:lstStyle/>
          <a:p>
            <a:pPr defTabSz="1219170">
              <a:buClr>
                <a:srgbClr val="000000"/>
              </a:buClr>
              <a:buSzPts val="1000"/>
            </a:pPr>
            <a:r>
              <a:rPr lang="en" sz="1600" b="1" kern="0" dirty="0">
                <a:solidFill>
                  <a:srgbClr val="1F0322"/>
                </a:solidFill>
                <a:latin typeface="Arial"/>
                <a:cs typeface="Arial"/>
                <a:sym typeface="Arial"/>
              </a:rPr>
              <a:t>HPDF Project </a:t>
            </a:r>
            <a:r>
              <a:rPr lang="en" sz="1600" kern="0" dirty="0">
                <a:solidFill>
                  <a:srgbClr val="434343"/>
                </a:solidFill>
                <a:latin typeface="Arial"/>
                <a:cs typeface="Arial"/>
                <a:sym typeface="Arial"/>
              </a:rPr>
              <a:t>will</a:t>
            </a:r>
            <a:r>
              <a:rPr lang="en" sz="1600" b="1" kern="0" dirty="0">
                <a:solidFill>
                  <a:srgbClr val="434343"/>
                </a:solidFill>
                <a:latin typeface="Arial"/>
                <a:cs typeface="Arial"/>
                <a:sym typeface="Arial"/>
              </a:rPr>
              <a:t> </a:t>
            </a:r>
            <a:r>
              <a:rPr lang="en" sz="1600" kern="0" dirty="0">
                <a:solidFill>
                  <a:srgbClr val="434343"/>
                </a:solidFill>
                <a:latin typeface="Arial"/>
                <a:cs typeface="Arial"/>
                <a:sym typeface="Arial"/>
              </a:rPr>
              <a:t>support &amp; enable capabilities which address scientific requirements gaps for:</a:t>
            </a:r>
            <a:r>
              <a:rPr lang="en" sz="1600" b="1" kern="0" dirty="0">
                <a:solidFill>
                  <a:srgbClr val="434343"/>
                </a:solidFill>
                <a:latin typeface="Arial"/>
                <a:cs typeface="Arial"/>
                <a:sym typeface="Arial"/>
              </a:rPr>
              <a:t> </a:t>
            </a:r>
            <a:br>
              <a:rPr lang="en" sz="1600" b="1" kern="0" dirty="0">
                <a:solidFill>
                  <a:srgbClr val="434343"/>
                </a:solidFill>
                <a:latin typeface="Arial"/>
                <a:cs typeface="Arial"/>
                <a:sym typeface="Arial"/>
              </a:rPr>
            </a:br>
            <a:r>
              <a:rPr lang="en" sz="1600" b="1" kern="0" dirty="0">
                <a:solidFill>
                  <a:srgbClr val="434343"/>
                </a:solidFill>
                <a:latin typeface="Arial"/>
                <a:cs typeface="Arial"/>
                <a:sym typeface="Arial"/>
              </a:rPr>
              <a:t> </a:t>
            </a:r>
            <a:endParaRPr sz="1600" b="1" kern="0" dirty="0">
              <a:solidFill>
                <a:srgbClr val="434343"/>
              </a:solidFill>
              <a:latin typeface="Arial"/>
              <a:cs typeface="Arial"/>
              <a:sym typeface="Arial"/>
            </a:endParaRPr>
          </a:p>
          <a:p>
            <a:pPr marL="152396" indent="-169329" defTabSz="1219170">
              <a:buClr>
                <a:srgbClr val="434343"/>
              </a:buClr>
              <a:buSzPts val="1200"/>
              <a:buFont typeface="Arial"/>
              <a:buChar char="●"/>
            </a:pPr>
            <a:r>
              <a:rPr lang="en" sz="1600" kern="0" dirty="0">
                <a:solidFill>
                  <a:srgbClr val="434343"/>
                </a:solidFill>
                <a:latin typeface="Arial"/>
                <a:cs typeface="Arial"/>
                <a:sym typeface="Arial"/>
              </a:rPr>
              <a:t>Data curation, repositories, &amp; archives</a:t>
            </a:r>
            <a:endParaRPr sz="1600" kern="0" dirty="0">
              <a:solidFill>
                <a:srgbClr val="434343"/>
              </a:solidFill>
              <a:latin typeface="Arial"/>
              <a:cs typeface="Arial"/>
              <a:sym typeface="Arial"/>
            </a:endParaRPr>
          </a:p>
          <a:p>
            <a:pPr marL="152396" indent="-169329" defTabSz="1219170">
              <a:buClr>
                <a:srgbClr val="434343"/>
              </a:buClr>
              <a:buSzPts val="1200"/>
              <a:buFont typeface="Arial"/>
              <a:buChar char="●"/>
            </a:pPr>
            <a:r>
              <a:rPr lang="en" sz="1600" kern="0" dirty="0">
                <a:solidFill>
                  <a:srgbClr val="434343"/>
                </a:solidFill>
                <a:latin typeface="Arial"/>
                <a:cs typeface="Arial"/>
                <a:sym typeface="Arial"/>
              </a:rPr>
              <a:t>Federation, searching, sharing, &amp; collaboration</a:t>
            </a:r>
            <a:endParaRPr sz="1600" kern="0" dirty="0">
              <a:solidFill>
                <a:srgbClr val="434343"/>
              </a:solidFill>
              <a:latin typeface="Arial"/>
              <a:cs typeface="Arial"/>
              <a:sym typeface="Arial"/>
            </a:endParaRPr>
          </a:p>
          <a:p>
            <a:pPr marL="152396" indent="-169329" defTabSz="1219170">
              <a:buClr>
                <a:srgbClr val="434343"/>
              </a:buClr>
              <a:buSzPts val="1200"/>
              <a:buFont typeface="Arial"/>
              <a:buChar char="●"/>
            </a:pPr>
            <a:r>
              <a:rPr lang="en" sz="1600" kern="0" dirty="0">
                <a:solidFill>
                  <a:srgbClr val="434343"/>
                </a:solidFill>
                <a:latin typeface="Arial"/>
                <a:cs typeface="Arial"/>
                <a:sym typeface="Arial"/>
              </a:rPr>
              <a:t>Varied data processing &amp; analysis pipelines</a:t>
            </a:r>
            <a:endParaRPr sz="1600" kern="0" dirty="0">
              <a:solidFill>
                <a:srgbClr val="434343"/>
              </a:solidFill>
              <a:latin typeface="Arial"/>
              <a:cs typeface="Arial"/>
              <a:sym typeface="Arial"/>
            </a:endParaRPr>
          </a:p>
          <a:p>
            <a:pPr marL="152396" indent="-169329" defTabSz="1219170">
              <a:buClr>
                <a:srgbClr val="434343"/>
              </a:buClr>
              <a:buSzPts val="1200"/>
              <a:buFont typeface="Arial"/>
              <a:buChar char="●"/>
            </a:pPr>
            <a:r>
              <a:rPr lang="en" sz="1600" kern="0" dirty="0">
                <a:solidFill>
                  <a:srgbClr val="434343"/>
                </a:solidFill>
                <a:latin typeface="Arial"/>
                <a:cs typeface="Arial"/>
                <a:sym typeface="Arial"/>
              </a:rPr>
              <a:t>Time-sensitive workloads</a:t>
            </a:r>
            <a:endParaRPr sz="1600" kern="0" dirty="0">
              <a:solidFill>
                <a:srgbClr val="434343"/>
              </a:solidFill>
              <a:latin typeface="Arial"/>
              <a:cs typeface="Arial"/>
              <a:sym typeface="Arial"/>
            </a:endParaRPr>
          </a:p>
          <a:p>
            <a:pPr marL="152396" indent="-169329" defTabSz="1219170">
              <a:buClr>
                <a:srgbClr val="434343"/>
              </a:buClr>
              <a:buSzPts val="1200"/>
              <a:buFont typeface="Arial"/>
              <a:buChar char="●"/>
            </a:pPr>
            <a:r>
              <a:rPr lang="en" sz="1600" kern="0" dirty="0">
                <a:solidFill>
                  <a:srgbClr val="434343"/>
                </a:solidFill>
                <a:latin typeface="Arial"/>
                <a:cs typeface="Arial"/>
                <a:sym typeface="Arial"/>
              </a:rPr>
              <a:t>AI/ML workloads</a:t>
            </a:r>
            <a:endParaRPr sz="1600" kern="0" dirty="0">
              <a:solidFill>
                <a:srgbClr val="434343"/>
              </a:solidFill>
              <a:latin typeface="Arial"/>
              <a:cs typeface="Arial"/>
              <a:sym typeface="Arial"/>
            </a:endParaRPr>
          </a:p>
          <a:p>
            <a:pPr defTabSz="1219170">
              <a:buClr>
                <a:srgbClr val="000000"/>
              </a:buClr>
            </a:pPr>
            <a:endParaRPr sz="1600" kern="0" dirty="0">
              <a:solidFill>
                <a:srgbClr val="434343"/>
              </a:solidFill>
              <a:latin typeface="Arial"/>
              <a:cs typeface="Arial"/>
              <a:sym typeface="Arial"/>
            </a:endParaRPr>
          </a:p>
          <a:p>
            <a:pPr defTabSz="1219170">
              <a:buClr>
                <a:srgbClr val="000000"/>
              </a:buClr>
            </a:pPr>
            <a:r>
              <a:rPr lang="en" sz="1600" b="1" kern="0" dirty="0">
                <a:solidFill>
                  <a:srgbClr val="674EA7"/>
                </a:solidFill>
                <a:latin typeface="Arial"/>
                <a:cs typeface="Arial"/>
                <a:sym typeface="Arial"/>
              </a:rPr>
              <a:t>HPDF Facility</a:t>
            </a:r>
            <a:r>
              <a:rPr lang="en" sz="1600" b="1" kern="0" dirty="0">
                <a:solidFill>
                  <a:srgbClr val="434343"/>
                </a:solidFill>
                <a:latin typeface="Arial"/>
                <a:cs typeface="Arial"/>
                <a:sym typeface="Arial"/>
              </a:rPr>
              <a:t> </a:t>
            </a:r>
            <a:r>
              <a:rPr lang="en" sz="1600" kern="0" dirty="0">
                <a:solidFill>
                  <a:srgbClr val="434343"/>
                </a:solidFill>
                <a:latin typeface="Arial"/>
                <a:cs typeface="Arial"/>
                <a:sym typeface="Arial"/>
              </a:rPr>
              <a:t>will operate the data infrastructure and innovate to meet the evolving needs of the community </a:t>
            </a:r>
            <a:endParaRPr sz="1600" kern="0" dirty="0">
              <a:solidFill>
                <a:srgbClr val="434343"/>
              </a:solidFill>
              <a:latin typeface="Arial"/>
              <a:cs typeface="Arial"/>
              <a:sym typeface="Arial"/>
            </a:endParaRPr>
          </a:p>
        </p:txBody>
      </p:sp>
      <p:sp>
        <p:nvSpPr>
          <p:cNvPr id="233" name="Google Shape;233;p31"/>
          <p:cNvSpPr txBox="1"/>
          <p:nvPr/>
        </p:nvSpPr>
        <p:spPr>
          <a:xfrm>
            <a:off x="6204233" y="5060734"/>
            <a:ext cx="1227200" cy="41039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600"/>
            </a:pPr>
            <a:r>
              <a:rPr lang="en" sz="1067" kern="0">
                <a:solidFill>
                  <a:srgbClr val="000000"/>
                </a:solidFill>
                <a:latin typeface="Arial"/>
                <a:cs typeface="Arial"/>
                <a:sym typeface="Arial"/>
              </a:rPr>
              <a:t>JLDC Build Out</a:t>
            </a:r>
            <a:endParaRPr sz="1067" kern="0">
              <a:solidFill>
                <a:srgbClr val="000000"/>
              </a:solidFill>
              <a:latin typeface="Arial"/>
              <a:cs typeface="Arial"/>
              <a:sym typeface="Arial"/>
            </a:endParaRPr>
          </a:p>
        </p:txBody>
      </p:sp>
      <p:sp>
        <p:nvSpPr>
          <p:cNvPr id="234" name="Google Shape;234;p31"/>
          <p:cNvSpPr/>
          <p:nvPr/>
        </p:nvSpPr>
        <p:spPr>
          <a:xfrm>
            <a:off x="4354232" y="3251331"/>
            <a:ext cx="1990000" cy="1990000"/>
          </a:xfrm>
          <a:prstGeom prst="ellipse">
            <a:avLst/>
          </a:prstGeom>
          <a:solidFill>
            <a:srgbClr val="FADF7F"/>
          </a:solidFill>
          <a:ln w="9525" cap="flat" cmpd="sng">
            <a:solidFill>
              <a:srgbClr val="000000"/>
            </a:solidFill>
            <a:prstDash val="solid"/>
            <a:round/>
            <a:headEnd type="none" w="sm" len="sm"/>
            <a:tailEnd type="none" w="sm" len="sm"/>
          </a:ln>
        </p:spPr>
        <p:txBody>
          <a:bodyPr spcFirstLastPara="1" wrap="square" lIns="121900" tIns="0" rIns="121900" bIns="121900" anchor="t" anchorCtr="0">
            <a:noAutofit/>
          </a:bodyPr>
          <a:lstStyle/>
          <a:p>
            <a:pPr algn="ctr" defTabSz="1219170">
              <a:buClr>
                <a:srgbClr val="000000"/>
              </a:buClr>
              <a:buSzPts val="1100"/>
            </a:pPr>
            <a:endParaRPr sz="1467" kern="0">
              <a:solidFill>
                <a:srgbClr val="000000"/>
              </a:solidFill>
              <a:latin typeface="Arial"/>
              <a:cs typeface="Arial"/>
              <a:sym typeface="Arial"/>
            </a:endParaRPr>
          </a:p>
        </p:txBody>
      </p:sp>
      <p:grpSp>
        <p:nvGrpSpPr>
          <p:cNvPr id="235" name="Google Shape;235;p31"/>
          <p:cNvGrpSpPr/>
          <p:nvPr/>
        </p:nvGrpSpPr>
        <p:grpSpPr>
          <a:xfrm>
            <a:off x="5872415" y="4342055"/>
            <a:ext cx="673200" cy="615600"/>
            <a:chOff x="9640036" y="3753666"/>
            <a:chExt cx="504900" cy="461700"/>
          </a:xfrm>
        </p:grpSpPr>
        <p:sp>
          <p:nvSpPr>
            <p:cNvPr id="236" name="Google Shape;236;p31"/>
            <p:cNvSpPr/>
            <p:nvPr/>
          </p:nvSpPr>
          <p:spPr>
            <a:xfrm>
              <a:off x="9662386" y="3753666"/>
              <a:ext cx="460200" cy="461700"/>
            </a:xfrm>
            <a:prstGeom prst="ellipse">
              <a:avLst/>
            </a:prstGeom>
            <a:gradFill>
              <a:gsLst>
                <a:gs pos="0">
                  <a:srgbClr val="F3F9FC"/>
                </a:gs>
                <a:gs pos="40000">
                  <a:srgbClr val="FADF7F"/>
                </a:gs>
                <a:gs pos="100000">
                  <a:srgbClr val="A6D1F2"/>
                </a:gs>
              </a:gsLst>
              <a:path path="circle">
                <a:fillToRect l="100000" b="100000"/>
              </a:path>
              <a:tileRect t="-100000" r="-100000"/>
            </a:gra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b="1" kern="0">
                <a:solidFill>
                  <a:srgbClr val="000000"/>
                </a:solidFill>
                <a:latin typeface="Arial"/>
                <a:cs typeface="Arial"/>
                <a:sym typeface="Arial"/>
              </a:endParaRPr>
            </a:p>
          </p:txBody>
        </p:sp>
        <p:sp>
          <p:nvSpPr>
            <p:cNvPr id="237" name="Google Shape;237;p31"/>
            <p:cNvSpPr txBox="1"/>
            <p:nvPr/>
          </p:nvSpPr>
          <p:spPr>
            <a:xfrm>
              <a:off x="9640036" y="3814427"/>
              <a:ext cx="504900" cy="340200"/>
            </a:xfrm>
            <a:prstGeom prst="rect">
              <a:avLst/>
            </a:prstGeom>
            <a:noFill/>
            <a:ln>
              <a:noFill/>
            </a:ln>
          </p:spPr>
          <p:txBody>
            <a:bodyPr spcFirstLastPara="1" wrap="square" lIns="121900" tIns="0" rIns="121900" bIns="0" anchor="ctr" anchorCtr="0">
              <a:noAutofit/>
            </a:bodyPr>
            <a:lstStyle/>
            <a:p>
              <a:pPr algn="ctr" defTabSz="1219170">
                <a:buClr>
                  <a:srgbClr val="000000"/>
                </a:buClr>
                <a:buSzPts val="600"/>
              </a:pPr>
              <a:r>
                <a:rPr lang="en" sz="800" kern="0">
                  <a:solidFill>
                    <a:srgbClr val="000000"/>
                  </a:solidFill>
                  <a:latin typeface="Arial"/>
                  <a:cs typeface="Arial"/>
                  <a:sym typeface="Arial"/>
                </a:rPr>
                <a:t>Early </a:t>
              </a:r>
              <a:endParaRPr sz="800" kern="0">
                <a:solidFill>
                  <a:srgbClr val="000000"/>
                </a:solidFill>
                <a:latin typeface="Arial"/>
                <a:cs typeface="Arial"/>
                <a:sym typeface="Arial"/>
              </a:endParaRPr>
            </a:p>
            <a:p>
              <a:pPr algn="ctr" defTabSz="1219170">
                <a:buClr>
                  <a:srgbClr val="000000"/>
                </a:buClr>
                <a:buSzPts val="600"/>
              </a:pPr>
              <a:r>
                <a:rPr lang="en" sz="800" kern="0">
                  <a:solidFill>
                    <a:srgbClr val="000000"/>
                  </a:solidFill>
                  <a:latin typeface="Arial"/>
                  <a:cs typeface="Arial"/>
                  <a:sym typeface="Arial"/>
                </a:rPr>
                <a:t>Access</a:t>
              </a:r>
              <a:endParaRPr sz="800" kern="0">
                <a:solidFill>
                  <a:srgbClr val="000000"/>
                </a:solidFill>
                <a:latin typeface="Arial"/>
                <a:cs typeface="Arial"/>
                <a:sym typeface="Arial"/>
              </a:endParaRPr>
            </a:p>
            <a:p>
              <a:pPr algn="ctr" defTabSz="1219170">
                <a:buClr>
                  <a:srgbClr val="000000"/>
                </a:buClr>
                <a:buSzPts val="600"/>
              </a:pPr>
              <a:r>
                <a:rPr lang="en" sz="800" kern="0">
                  <a:solidFill>
                    <a:srgbClr val="000000"/>
                  </a:solidFill>
                  <a:latin typeface="Arial"/>
                  <a:cs typeface="Arial"/>
                  <a:sym typeface="Arial"/>
                </a:rPr>
                <a:t>Systems</a:t>
              </a:r>
              <a:endParaRPr sz="800" kern="0">
                <a:solidFill>
                  <a:srgbClr val="000000"/>
                </a:solidFill>
                <a:latin typeface="Arial"/>
                <a:cs typeface="Arial"/>
                <a:sym typeface="Arial"/>
              </a:endParaRPr>
            </a:p>
          </p:txBody>
        </p:sp>
      </p:grpSp>
      <p:grpSp>
        <p:nvGrpSpPr>
          <p:cNvPr id="238" name="Google Shape;238;p31"/>
          <p:cNvGrpSpPr/>
          <p:nvPr/>
        </p:nvGrpSpPr>
        <p:grpSpPr>
          <a:xfrm>
            <a:off x="6003800" y="3521821"/>
            <a:ext cx="613613" cy="615600"/>
            <a:chOff x="9248175" y="3166328"/>
            <a:chExt cx="460210" cy="461700"/>
          </a:xfrm>
        </p:grpSpPr>
        <p:sp>
          <p:nvSpPr>
            <p:cNvPr id="239" name="Google Shape;239;p31"/>
            <p:cNvSpPr/>
            <p:nvPr/>
          </p:nvSpPr>
          <p:spPr>
            <a:xfrm>
              <a:off x="9248185" y="3166328"/>
              <a:ext cx="460200" cy="461700"/>
            </a:xfrm>
            <a:prstGeom prst="ellipse">
              <a:avLst/>
            </a:prstGeom>
            <a:gradFill>
              <a:gsLst>
                <a:gs pos="0">
                  <a:srgbClr val="F3F9FC"/>
                </a:gs>
                <a:gs pos="40000">
                  <a:srgbClr val="FADF7F"/>
                </a:gs>
                <a:gs pos="100000">
                  <a:srgbClr val="A6D1F2"/>
                </a:gs>
              </a:gsLst>
              <a:path path="circle">
                <a:fillToRect l="100000" b="100000"/>
              </a:path>
              <a:tileRect t="-100000" r="-100000"/>
            </a:gra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b="1" kern="0">
                <a:solidFill>
                  <a:srgbClr val="000000"/>
                </a:solidFill>
                <a:latin typeface="Arial"/>
                <a:cs typeface="Arial"/>
                <a:sym typeface="Arial"/>
              </a:endParaRPr>
            </a:p>
          </p:txBody>
        </p:sp>
        <p:sp>
          <p:nvSpPr>
            <p:cNvPr id="240" name="Google Shape;240;p31"/>
            <p:cNvSpPr txBox="1"/>
            <p:nvPr/>
          </p:nvSpPr>
          <p:spPr>
            <a:xfrm>
              <a:off x="9248175" y="3272675"/>
              <a:ext cx="460200" cy="249000"/>
            </a:xfrm>
            <a:prstGeom prst="rect">
              <a:avLst/>
            </a:prstGeom>
            <a:noFill/>
            <a:ln>
              <a:noFill/>
            </a:ln>
          </p:spPr>
          <p:txBody>
            <a:bodyPr spcFirstLastPara="1" wrap="square" lIns="0" tIns="0" rIns="0" bIns="0" anchor="ctr" anchorCtr="0">
              <a:noAutofit/>
            </a:bodyPr>
            <a:lstStyle/>
            <a:p>
              <a:pPr algn="ctr" defTabSz="1219170">
                <a:buClr>
                  <a:srgbClr val="000000"/>
                </a:buClr>
                <a:buSzPts val="600"/>
              </a:pPr>
              <a:r>
                <a:rPr lang="en" sz="800" kern="0">
                  <a:solidFill>
                    <a:srgbClr val="000000"/>
                  </a:solidFill>
                  <a:latin typeface="Arial"/>
                  <a:cs typeface="Arial"/>
                  <a:sym typeface="Arial"/>
                </a:rPr>
                <a:t>Centers of Excellence</a:t>
              </a:r>
              <a:endParaRPr sz="800" kern="0">
                <a:solidFill>
                  <a:srgbClr val="000000"/>
                </a:solidFill>
                <a:latin typeface="Arial"/>
                <a:cs typeface="Arial"/>
                <a:sym typeface="Arial"/>
              </a:endParaRPr>
            </a:p>
          </p:txBody>
        </p:sp>
      </p:grpSp>
      <p:grpSp>
        <p:nvGrpSpPr>
          <p:cNvPr id="241" name="Google Shape;241;p31"/>
          <p:cNvGrpSpPr/>
          <p:nvPr/>
        </p:nvGrpSpPr>
        <p:grpSpPr>
          <a:xfrm>
            <a:off x="5303800" y="4854121"/>
            <a:ext cx="673200" cy="615600"/>
            <a:chOff x="3509725" y="5007741"/>
            <a:chExt cx="504900" cy="461700"/>
          </a:xfrm>
        </p:grpSpPr>
        <p:sp>
          <p:nvSpPr>
            <p:cNvPr id="242" name="Google Shape;242;p31"/>
            <p:cNvSpPr/>
            <p:nvPr/>
          </p:nvSpPr>
          <p:spPr>
            <a:xfrm>
              <a:off x="3532085" y="5007741"/>
              <a:ext cx="460200" cy="461700"/>
            </a:xfrm>
            <a:prstGeom prst="ellipse">
              <a:avLst/>
            </a:prstGeom>
            <a:gradFill>
              <a:gsLst>
                <a:gs pos="0">
                  <a:srgbClr val="F3F9FC"/>
                </a:gs>
                <a:gs pos="40000">
                  <a:srgbClr val="FADF7F"/>
                </a:gs>
                <a:gs pos="100000">
                  <a:srgbClr val="A6D1F2"/>
                </a:gs>
              </a:gsLst>
              <a:path path="circle">
                <a:fillToRect l="100000" b="100000"/>
              </a:path>
              <a:tileRect t="-100000" r="-100000"/>
            </a:gra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b="1" kern="0">
                <a:solidFill>
                  <a:srgbClr val="000000"/>
                </a:solidFill>
                <a:latin typeface="Arial"/>
                <a:cs typeface="Arial"/>
                <a:sym typeface="Arial"/>
              </a:endParaRPr>
            </a:p>
          </p:txBody>
        </p:sp>
        <p:sp>
          <p:nvSpPr>
            <p:cNvPr id="243" name="Google Shape;243;p31"/>
            <p:cNvSpPr txBox="1"/>
            <p:nvPr/>
          </p:nvSpPr>
          <p:spPr>
            <a:xfrm>
              <a:off x="3509725" y="5164495"/>
              <a:ext cx="504900" cy="148200"/>
            </a:xfrm>
            <a:prstGeom prst="rect">
              <a:avLst/>
            </a:prstGeom>
            <a:noFill/>
            <a:ln>
              <a:noFill/>
            </a:ln>
          </p:spPr>
          <p:txBody>
            <a:bodyPr spcFirstLastPara="1" wrap="square" lIns="121900" tIns="0" rIns="121900" bIns="0" anchor="ctr" anchorCtr="0">
              <a:noAutofit/>
            </a:bodyPr>
            <a:lstStyle/>
            <a:p>
              <a:pPr algn="ctr" defTabSz="1219170">
                <a:buClr>
                  <a:srgbClr val="000000"/>
                </a:buClr>
                <a:buSzPts val="600"/>
              </a:pPr>
              <a:r>
                <a:rPr lang="en" sz="800" kern="0">
                  <a:solidFill>
                    <a:srgbClr val="000000"/>
                  </a:solidFill>
                  <a:latin typeface="Arial"/>
                  <a:cs typeface="Arial"/>
                  <a:sym typeface="Arial"/>
                </a:rPr>
                <a:t>Facilities</a:t>
              </a:r>
              <a:endParaRPr sz="800" kern="0">
                <a:solidFill>
                  <a:srgbClr val="000000"/>
                </a:solidFill>
                <a:latin typeface="Arial"/>
                <a:cs typeface="Arial"/>
                <a:sym typeface="Arial"/>
              </a:endParaRPr>
            </a:p>
          </p:txBody>
        </p:sp>
      </p:grpSp>
      <p:sp>
        <p:nvSpPr>
          <p:cNvPr id="244" name="Google Shape;244;p31"/>
          <p:cNvSpPr txBox="1"/>
          <p:nvPr/>
        </p:nvSpPr>
        <p:spPr>
          <a:xfrm>
            <a:off x="5595400" y="5346501"/>
            <a:ext cx="1227200" cy="41039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600"/>
            </a:pPr>
            <a:r>
              <a:rPr lang="en" sz="1067" kern="0">
                <a:solidFill>
                  <a:srgbClr val="000000"/>
                </a:solidFill>
                <a:latin typeface="Arial"/>
                <a:cs typeface="Arial"/>
                <a:sym typeface="Arial"/>
              </a:rPr>
              <a:t>B59 Build Out</a:t>
            </a:r>
            <a:endParaRPr sz="1067" kern="0">
              <a:solidFill>
                <a:srgbClr val="000000"/>
              </a:solidFill>
              <a:latin typeface="Arial"/>
              <a:cs typeface="Arial"/>
              <a:sym typeface="Arial"/>
            </a:endParaRPr>
          </a:p>
        </p:txBody>
      </p:sp>
      <p:sp>
        <p:nvSpPr>
          <p:cNvPr id="245" name="Google Shape;245;p31"/>
          <p:cNvSpPr txBox="1"/>
          <p:nvPr/>
        </p:nvSpPr>
        <p:spPr>
          <a:xfrm>
            <a:off x="4615967" y="3452967"/>
            <a:ext cx="1448000" cy="524800"/>
          </a:xfrm>
          <a:prstGeom prst="rect">
            <a:avLst/>
          </a:prstGeom>
          <a:noFill/>
          <a:ln>
            <a:noFill/>
          </a:ln>
        </p:spPr>
        <p:txBody>
          <a:bodyPr spcFirstLastPara="1" wrap="square" lIns="0" tIns="0" rIns="0" bIns="0" anchor="t" anchorCtr="0">
            <a:noAutofit/>
          </a:bodyPr>
          <a:lstStyle/>
          <a:p>
            <a:pPr algn="ctr" defTabSz="1219170">
              <a:buClr>
                <a:srgbClr val="000000"/>
              </a:buClr>
              <a:buSzPts val="1000"/>
            </a:pPr>
            <a:r>
              <a:rPr lang="en" sz="1200" b="1" kern="0">
                <a:solidFill>
                  <a:srgbClr val="000000"/>
                </a:solidFill>
                <a:latin typeface="Arial"/>
                <a:cs typeface="Arial"/>
                <a:sym typeface="Arial"/>
              </a:rPr>
              <a:t>HPDF Hardware &amp; System (Vendor) </a:t>
            </a:r>
            <a:endParaRPr sz="1200" kern="0">
              <a:solidFill>
                <a:srgbClr val="000000"/>
              </a:solidFill>
              <a:latin typeface="Arial"/>
              <a:cs typeface="Arial"/>
              <a:sym typeface="Arial"/>
            </a:endParaRPr>
          </a:p>
        </p:txBody>
      </p:sp>
      <p:sp>
        <p:nvSpPr>
          <p:cNvPr id="246" name="Google Shape;246;p31"/>
          <p:cNvSpPr txBox="1"/>
          <p:nvPr/>
        </p:nvSpPr>
        <p:spPr>
          <a:xfrm>
            <a:off x="6515795" y="1901263"/>
            <a:ext cx="1227200" cy="738816"/>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800"/>
            </a:pPr>
            <a:r>
              <a:rPr lang="en" sz="1067" kern="0">
                <a:solidFill>
                  <a:srgbClr val="000000"/>
                </a:solidFill>
                <a:latin typeface="Arial"/>
                <a:cs typeface="Arial"/>
                <a:sym typeface="Arial"/>
              </a:rPr>
              <a:t>Facility Upgrades &amp; Maintenance</a:t>
            </a:r>
            <a:endParaRPr sz="1067" kern="0">
              <a:solidFill>
                <a:srgbClr val="000000"/>
              </a:solidFill>
              <a:latin typeface="Arial"/>
              <a:cs typeface="Arial"/>
              <a:sym typeface="Arial"/>
            </a:endParaRPr>
          </a:p>
        </p:txBody>
      </p:sp>
      <p:sp>
        <p:nvSpPr>
          <p:cNvPr id="247" name="Google Shape;247;p31"/>
          <p:cNvSpPr txBox="1"/>
          <p:nvPr/>
        </p:nvSpPr>
        <p:spPr>
          <a:xfrm>
            <a:off x="4513167" y="3729317"/>
            <a:ext cx="1787200" cy="47194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933" i="1" kern="0">
                <a:solidFill>
                  <a:srgbClr val="000000"/>
                </a:solidFill>
                <a:latin typeface="Arial"/>
                <a:cs typeface="Arial"/>
                <a:sym typeface="Arial"/>
              </a:rPr>
              <a:t>     Provided</a:t>
            </a:r>
            <a:r>
              <a:rPr lang="en" sz="1467" i="1" kern="0">
                <a:solidFill>
                  <a:srgbClr val="000000"/>
                </a:solidFill>
                <a:latin typeface="Arial"/>
                <a:cs typeface="Arial"/>
                <a:sym typeface="Arial"/>
              </a:rPr>
              <a:t> </a:t>
            </a:r>
            <a:r>
              <a:rPr lang="en" sz="933" i="1" kern="0">
                <a:solidFill>
                  <a:srgbClr val="000000"/>
                </a:solidFill>
                <a:latin typeface="Arial"/>
                <a:cs typeface="Arial"/>
                <a:sym typeface="Arial"/>
              </a:rPr>
              <a:t>&amp; Integrated</a:t>
            </a:r>
            <a:endParaRPr sz="1867" i="1" kern="0">
              <a:solidFill>
                <a:srgbClr val="000000"/>
              </a:solidFill>
              <a:latin typeface="Arial"/>
              <a:cs typeface="Arial"/>
              <a:sym typeface="Arial"/>
            </a:endParaRPr>
          </a:p>
        </p:txBody>
      </p:sp>
      <p:sp>
        <p:nvSpPr>
          <p:cNvPr id="248" name="Google Shape;248;p31"/>
          <p:cNvSpPr txBox="1"/>
          <p:nvPr/>
        </p:nvSpPr>
        <p:spPr>
          <a:xfrm>
            <a:off x="4486567" y="3949567"/>
            <a:ext cx="1637200" cy="1323079"/>
          </a:xfrm>
          <a:prstGeom prst="rect">
            <a:avLst/>
          </a:prstGeom>
          <a:noFill/>
          <a:ln>
            <a:noFill/>
          </a:ln>
        </p:spPr>
        <p:txBody>
          <a:bodyPr spcFirstLastPara="1" wrap="square" lIns="121900" tIns="121900" rIns="121900" bIns="121900" anchor="t" anchorCtr="0">
            <a:spAutoFit/>
          </a:bodyPr>
          <a:lstStyle/>
          <a:p>
            <a:pPr algn="ctr" defTabSz="1219170">
              <a:lnSpc>
                <a:spcPct val="150000"/>
              </a:lnSpc>
              <a:buClr>
                <a:srgbClr val="000000"/>
              </a:buClr>
              <a:buSzPts val="800"/>
            </a:pPr>
            <a:r>
              <a:rPr lang="en" sz="933" kern="0">
                <a:solidFill>
                  <a:srgbClr val="000000"/>
                </a:solidFill>
                <a:latin typeface="Arial"/>
                <a:cs typeface="Arial"/>
                <a:sym typeface="Arial"/>
              </a:rPr>
              <a:t>Final System Hardware</a:t>
            </a:r>
            <a:endParaRPr sz="933" kern="0">
              <a:solidFill>
                <a:srgbClr val="000000"/>
              </a:solidFill>
              <a:latin typeface="Arial"/>
              <a:cs typeface="Arial"/>
              <a:sym typeface="Arial"/>
            </a:endParaRPr>
          </a:p>
          <a:p>
            <a:pPr algn="ctr" defTabSz="1219170">
              <a:lnSpc>
                <a:spcPct val="150000"/>
              </a:lnSpc>
              <a:buClr>
                <a:srgbClr val="000000"/>
              </a:buClr>
              <a:buSzPts val="800"/>
            </a:pPr>
            <a:r>
              <a:rPr lang="en" sz="933" kern="0">
                <a:solidFill>
                  <a:srgbClr val="000000"/>
                </a:solidFill>
                <a:latin typeface="Arial"/>
                <a:cs typeface="Arial"/>
                <a:sym typeface="Arial"/>
              </a:rPr>
              <a:t>System Software &amp; Management</a:t>
            </a:r>
            <a:endParaRPr sz="933" kern="0">
              <a:solidFill>
                <a:srgbClr val="000000"/>
              </a:solidFill>
              <a:latin typeface="Arial"/>
              <a:cs typeface="Arial"/>
              <a:sym typeface="Arial"/>
            </a:endParaRPr>
          </a:p>
          <a:p>
            <a:pPr algn="ctr" defTabSz="1219170">
              <a:lnSpc>
                <a:spcPct val="150000"/>
              </a:lnSpc>
              <a:buClr>
                <a:srgbClr val="000000"/>
              </a:buClr>
              <a:buSzPts val="800"/>
            </a:pPr>
            <a:r>
              <a:rPr lang="en" sz="933" kern="0">
                <a:solidFill>
                  <a:srgbClr val="000000"/>
                </a:solidFill>
                <a:latin typeface="Arial"/>
                <a:cs typeface="Arial"/>
                <a:sym typeface="Arial"/>
              </a:rPr>
              <a:t>Platform and Services</a:t>
            </a:r>
            <a:endParaRPr sz="933" kern="0">
              <a:solidFill>
                <a:srgbClr val="000000"/>
              </a:solidFill>
              <a:latin typeface="Arial"/>
              <a:cs typeface="Arial"/>
              <a:sym typeface="Arial"/>
            </a:endParaRPr>
          </a:p>
          <a:p>
            <a:pPr algn="ctr" defTabSz="1219170">
              <a:lnSpc>
                <a:spcPct val="150000"/>
              </a:lnSpc>
              <a:buClr>
                <a:srgbClr val="000000"/>
              </a:buClr>
              <a:buSzPts val="800"/>
            </a:pPr>
            <a:endParaRPr sz="933"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1FB4DA1C-1E68-9C90-1E16-470E8F99A2C9}"/>
              </a:ext>
            </a:extLst>
          </p:cNvPr>
          <p:cNvSpPr txBox="1"/>
          <p:nvPr/>
        </p:nvSpPr>
        <p:spPr>
          <a:xfrm>
            <a:off x="2241394" y="6444323"/>
            <a:ext cx="3057247" cy="369332"/>
          </a:xfrm>
          <a:prstGeom prst="rect">
            <a:avLst/>
          </a:prstGeom>
          <a:solidFill>
            <a:schemeClr val="bg1"/>
          </a:solidFill>
        </p:spPr>
        <p:txBody>
          <a:bodyPr wrap="none" rtlCol="0">
            <a:spAutoFit/>
          </a:bodyPr>
          <a:lstStyle/>
          <a:p>
            <a:r>
              <a:rPr lang="en-US" dirty="0"/>
              <a:t>Slide courtesy of Kate Mace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CB427F-3F6C-A4BA-6B6A-0993F54A1ED5}"/>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DBAE879C-D35F-1D49-AE90-453FA85EAFC6}"/>
              </a:ext>
            </a:extLst>
          </p:cNvPr>
          <p:cNvSpPr>
            <a:spLocks noGrp="1"/>
          </p:cNvSpPr>
          <p:nvPr>
            <p:ph type="sldNum" idx="12"/>
          </p:nvPr>
        </p:nvSpPr>
        <p:spPr/>
        <p:txBody>
          <a:bodyPr/>
          <a:lstStyle/>
          <a:p>
            <a:fld id="{00000000-1234-1234-1234-123412341234}" type="slidenum">
              <a:rPr lang="en" smtClean="0"/>
              <a:pPr/>
              <a:t>36</a:t>
            </a:fld>
            <a:endParaRPr lang="en"/>
          </a:p>
        </p:txBody>
      </p:sp>
      <p:pic>
        <p:nvPicPr>
          <p:cNvPr id="5" name="Picture 4">
            <a:extLst>
              <a:ext uri="{FF2B5EF4-FFF2-40B4-BE49-F238E27FC236}">
                <a16:creationId xmlns:a16="http://schemas.microsoft.com/office/drawing/2014/main" id="{CA5489AF-2034-5D92-11FE-4EC8573DFE88}"/>
              </a:ext>
            </a:extLst>
          </p:cNvPr>
          <p:cNvPicPr>
            <a:picLocks noChangeAspect="1"/>
          </p:cNvPicPr>
          <p:nvPr/>
        </p:nvPicPr>
        <p:blipFill>
          <a:blip r:embed="rId2"/>
          <a:stretch>
            <a:fillRect/>
          </a:stretch>
        </p:blipFill>
        <p:spPr>
          <a:xfrm>
            <a:off x="0" y="0"/>
            <a:ext cx="12192000" cy="3864658"/>
          </a:xfrm>
          <a:prstGeom prst="rect">
            <a:avLst/>
          </a:prstGeom>
        </p:spPr>
      </p:pic>
      <p:sp>
        <p:nvSpPr>
          <p:cNvPr id="6" name="TextBox 5">
            <a:extLst>
              <a:ext uri="{FF2B5EF4-FFF2-40B4-BE49-F238E27FC236}">
                <a16:creationId xmlns:a16="http://schemas.microsoft.com/office/drawing/2014/main" id="{D054394C-E909-86F2-06C3-B9DAA14C5A66}"/>
              </a:ext>
            </a:extLst>
          </p:cNvPr>
          <p:cNvSpPr txBox="1"/>
          <p:nvPr/>
        </p:nvSpPr>
        <p:spPr>
          <a:xfrm>
            <a:off x="3926463" y="4759136"/>
            <a:ext cx="4339073" cy="523220"/>
          </a:xfrm>
          <a:prstGeom prst="rect">
            <a:avLst/>
          </a:prstGeom>
          <a:noFill/>
        </p:spPr>
        <p:txBody>
          <a:bodyPr wrap="none" rtlCol="0">
            <a:spAutoFit/>
          </a:bodyPr>
          <a:lstStyle/>
          <a:p>
            <a:r>
              <a:rPr lang="en-US" sz="2800" dirty="0">
                <a:hlinkClick r:id="rId3"/>
              </a:rPr>
              <a:t>https://www.hpdf.science/</a:t>
            </a:r>
            <a:r>
              <a:rPr lang="en-US" sz="2800" dirty="0"/>
              <a:t> </a:t>
            </a:r>
          </a:p>
        </p:txBody>
      </p:sp>
    </p:spTree>
    <p:extLst>
      <p:ext uri="{BB962C8B-B14F-4D97-AF65-F5344CB8AC3E}">
        <p14:creationId xmlns:p14="http://schemas.microsoft.com/office/powerpoint/2010/main" val="2012584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A6203-71B1-6623-08DC-C740CF28EF66}"/>
              </a:ext>
            </a:extLst>
          </p:cNvPr>
          <p:cNvSpPr>
            <a:spLocks noGrp="1"/>
          </p:cNvSpPr>
          <p:nvPr>
            <p:ph type="title"/>
          </p:nvPr>
        </p:nvSpPr>
        <p:spPr/>
        <p:txBody>
          <a:bodyPr/>
          <a:lstStyle/>
          <a:p>
            <a:r>
              <a:rPr lang="en-US" dirty="0"/>
              <a:t>Laura’s Data and Compute Ecosystem Checklist</a:t>
            </a:r>
          </a:p>
        </p:txBody>
      </p:sp>
    </p:spTree>
    <p:extLst>
      <p:ext uri="{BB962C8B-B14F-4D97-AF65-F5344CB8AC3E}">
        <p14:creationId xmlns:p14="http://schemas.microsoft.com/office/powerpoint/2010/main" val="2978348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FC059A-10B7-FF05-6B75-EBA13AD91F04}"/>
              </a:ext>
            </a:extLst>
          </p:cNvPr>
          <p:cNvSpPr>
            <a:spLocks noGrp="1"/>
          </p:cNvSpPr>
          <p:nvPr>
            <p:ph type="title"/>
          </p:nvPr>
        </p:nvSpPr>
        <p:spPr/>
        <p:txBody>
          <a:bodyPr/>
          <a:lstStyle/>
          <a:p>
            <a:r>
              <a:rPr lang="en-US" dirty="0"/>
              <a:t>Key Aspects of a Data and Compute Ecosystem</a:t>
            </a:r>
            <a:br>
              <a:rPr lang="en-US" dirty="0"/>
            </a:br>
            <a:r>
              <a:rPr lang="en-US" sz="2000" i="1" dirty="0"/>
              <a:t>(Laura’s running list)</a:t>
            </a:r>
            <a:endParaRPr lang="en-US" i="1" dirty="0"/>
          </a:p>
        </p:txBody>
      </p:sp>
      <p:sp>
        <p:nvSpPr>
          <p:cNvPr id="4" name="Text Placeholder 3">
            <a:extLst>
              <a:ext uri="{FF2B5EF4-FFF2-40B4-BE49-F238E27FC236}">
                <a16:creationId xmlns:a16="http://schemas.microsoft.com/office/drawing/2014/main" id="{42C8BEA5-9455-FB38-4A67-7EA03D94CCBD}"/>
              </a:ext>
            </a:extLst>
          </p:cNvPr>
          <p:cNvSpPr>
            <a:spLocks noGrp="1"/>
          </p:cNvSpPr>
          <p:nvPr>
            <p:ph type="body" sz="half" idx="2"/>
          </p:nvPr>
        </p:nvSpPr>
        <p:spPr>
          <a:xfrm>
            <a:off x="309094" y="1319201"/>
            <a:ext cx="5202706" cy="4891433"/>
          </a:xfrm>
        </p:spPr>
        <p:txBody>
          <a:bodyPr/>
          <a:lstStyle/>
          <a:p>
            <a:pPr marL="342900" indent="-342900">
              <a:buFont typeface="Wingdings" panose="05000000000000000000" pitchFamily="2" charset="2"/>
              <a:buChar char="q"/>
            </a:pPr>
            <a:r>
              <a:rPr lang="en-US" dirty="0"/>
              <a:t>Purpose and Value Proposition</a:t>
            </a:r>
          </a:p>
          <a:p>
            <a:pPr marL="342900" indent="-342900">
              <a:buFont typeface="Wingdings" panose="05000000000000000000" pitchFamily="2" charset="2"/>
              <a:buChar char="q"/>
            </a:pPr>
            <a:r>
              <a:rPr lang="en-US" dirty="0"/>
              <a:t>Ready Applications</a:t>
            </a:r>
          </a:p>
          <a:p>
            <a:pPr marL="342900" indent="-342900">
              <a:buFont typeface="Wingdings" panose="05000000000000000000" pitchFamily="2" charset="2"/>
              <a:buChar char="q"/>
            </a:pPr>
            <a:r>
              <a:rPr lang="en-US" dirty="0"/>
              <a:t>Reference Architecture (multiple levels)</a:t>
            </a:r>
          </a:p>
          <a:p>
            <a:pPr marL="342900" indent="-342900">
              <a:buFont typeface="Wingdings" panose="05000000000000000000" pitchFamily="2" charset="2"/>
              <a:buChar char="q"/>
            </a:pPr>
            <a:r>
              <a:rPr lang="en-US" dirty="0"/>
              <a:t>FAIR Ecosystem Services </a:t>
            </a:r>
          </a:p>
          <a:p>
            <a:pPr marL="342900" indent="-342900">
              <a:buFont typeface="Wingdings" panose="05000000000000000000" pitchFamily="2" charset="2"/>
              <a:buChar char="q"/>
            </a:pPr>
            <a:r>
              <a:rPr lang="en-US" dirty="0"/>
              <a:t>Principled, Full-lifecycle Approach to Data Management</a:t>
            </a:r>
          </a:p>
          <a:p>
            <a:pPr marL="342900" indent="-342900">
              <a:buFont typeface="Wingdings" panose="05000000000000000000" pitchFamily="2" charset="2"/>
              <a:buChar char="q"/>
            </a:pPr>
            <a:r>
              <a:rPr lang="en-US" dirty="0"/>
              <a:t>Governance for the Interoperability Layer - Policy / incentives </a:t>
            </a:r>
          </a:p>
          <a:p>
            <a:pPr marL="342900" indent="-342900">
              <a:buFont typeface="Wingdings" panose="05000000000000000000" pitchFamily="2" charset="2"/>
              <a:buChar char="q"/>
            </a:pPr>
            <a:r>
              <a:rPr lang="en-US" dirty="0"/>
              <a:t>Workforce for the Entire Lifecycle / Ecosystem</a:t>
            </a:r>
          </a:p>
          <a:p>
            <a:endParaRPr lang="en-US" dirty="0"/>
          </a:p>
        </p:txBody>
      </p:sp>
    </p:spTree>
    <p:extLst>
      <p:ext uri="{BB962C8B-B14F-4D97-AF65-F5344CB8AC3E}">
        <p14:creationId xmlns:p14="http://schemas.microsoft.com/office/powerpoint/2010/main" val="648362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F3D22-F406-25DD-56CC-5C397124E9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14C60DD-4825-DD06-D1DC-E8719B25AF4F}"/>
              </a:ext>
            </a:extLst>
          </p:cNvPr>
          <p:cNvSpPr>
            <a:spLocks noGrp="1"/>
          </p:cNvSpPr>
          <p:nvPr>
            <p:ph type="title"/>
          </p:nvPr>
        </p:nvSpPr>
        <p:spPr/>
        <p:txBody>
          <a:bodyPr/>
          <a:lstStyle/>
          <a:p>
            <a:r>
              <a:rPr lang="en-US" dirty="0"/>
              <a:t>Key Aspects of a Data and Compute Ecosystem</a:t>
            </a:r>
            <a:br>
              <a:rPr lang="en-US" dirty="0"/>
            </a:br>
            <a:r>
              <a:rPr lang="en-US" sz="2000" i="1" dirty="0"/>
              <a:t>(Laura’s running list)</a:t>
            </a:r>
            <a:endParaRPr lang="en-US" i="1" dirty="0"/>
          </a:p>
        </p:txBody>
      </p:sp>
      <p:sp>
        <p:nvSpPr>
          <p:cNvPr id="2" name="Text Placeholder 3">
            <a:extLst>
              <a:ext uri="{FF2B5EF4-FFF2-40B4-BE49-F238E27FC236}">
                <a16:creationId xmlns:a16="http://schemas.microsoft.com/office/drawing/2014/main" id="{2B856614-0651-0C8B-28FC-88251F04DD16}"/>
              </a:ext>
            </a:extLst>
          </p:cNvPr>
          <p:cNvSpPr txBox="1">
            <a:spLocks/>
          </p:cNvSpPr>
          <p:nvPr/>
        </p:nvSpPr>
        <p:spPr>
          <a:xfrm>
            <a:off x="6278094" y="1319200"/>
            <a:ext cx="5202706" cy="489143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Guides design trade-offs</a:t>
            </a:r>
          </a:p>
          <a:p>
            <a:r>
              <a:rPr lang="en-US" dirty="0"/>
              <a:t>Leads to measures and metrics for risk, progress and success</a:t>
            </a:r>
          </a:p>
          <a:p>
            <a:r>
              <a:rPr lang="en-US" dirty="0"/>
              <a:t>Attracts and inspires users</a:t>
            </a:r>
          </a:p>
          <a:p>
            <a:r>
              <a:rPr lang="en-US" dirty="0"/>
              <a:t>Articulates new capabilities</a:t>
            </a:r>
          </a:p>
          <a:p>
            <a:r>
              <a:rPr lang="en-US" dirty="0"/>
              <a:t>Helps justify budgets</a:t>
            </a:r>
          </a:p>
          <a:p>
            <a:r>
              <a:rPr lang="en-US" dirty="0"/>
              <a:t> </a:t>
            </a:r>
          </a:p>
          <a:p>
            <a:endParaRPr lang="en-US" dirty="0">
              <a:solidFill>
                <a:schemeClr val="bg1">
                  <a:lumMod val="65000"/>
                </a:schemeClr>
              </a:solidFill>
            </a:endParaRPr>
          </a:p>
          <a:p>
            <a:endParaRPr lang="en-US" dirty="0"/>
          </a:p>
        </p:txBody>
      </p:sp>
      <p:sp>
        <p:nvSpPr>
          <p:cNvPr id="7" name="Text Placeholder 3">
            <a:extLst>
              <a:ext uri="{FF2B5EF4-FFF2-40B4-BE49-F238E27FC236}">
                <a16:creationId xmlns:a16="http://schemas.microsoft.com/office/drawing/2014/main" id="{286E77AA-D3C5-1B1B-ECAF-F744F6B0703A}"/>
              </a:ext>
            </a:extLst>
          </p:cNvPr>
          <p:cNvSpPr txBox="1">
            <a:spLocks/>
          </p:cNvSpPr>
          <p:nvPr/>
        </p:nvSpPr>
        <p:spPr>
          <a:xfrm>
            <a:off x="309094" y="1319201"/>
            <a:ext cx="5202706" cy="489143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Wingdings" panose="05000000000000000000" pitchFamily="2" charset="2"/>
              <a:buChar char="q"/>
            </a:pPr>
            <a:r>
              <a:rPr lang="en-US" b="1" dirty="0"/>
              <a:t>Purpose and Value Proposition</a:t>
            </a:r>
          </a:p>
          <a:p>
            <a:pPr marL="342900" indent="-342900">
              <a:buFont typeface="Wingdings" panose="05000000000000000000" pitchFamily="2" charset="2"/>
              <a:buChar char="q"/>
            </a:pPr>
            <a:r>
              <a:rPr lang="en-US" dirty="0"/>
              <a:t>Ready Applications</a:t>
            </a:r>
          </a:p>
          <a:p>
            <a:pPr marL="342900" indent="-342900">
              <a:buFont typeface="Wingdings" panose="05000000000000000000" pitchFamily="2" charset="2"/>
              <a:buChar char="q"/>
            </a:pPr>
            <a:r>
              <a:rPr lang="en-US" dirty="0"/>
              <a:t>Reference Architecture (multiple levels)</a:t>
            </a:r>
          </a:p>
          <a:p>
            <a:pPr marL="342900" indent="-342900">
              <a:buFont typeface="Wingdings" panose="05000000000000000000" pitchFamily="2" charset="2"/>
              <a:buChar char="q"/>
            </a:pPr>
            <a:r>
              <a:rPr lang="en-US" dirty="0"/>
              <a:t>FAIR Ecosystem Services </a:t>
            </a:r>
          </a:p>
          <a:p>
            <a:pPr marL="342900" indent="-342900">
              <a:buFont typeface="Wingdings" panose="05000000000000000000" pitchFamily="2" charset="2"/>
              <a:buChar char="q"/>
            </a:pPr>
            <a:r>
              <a:rPr lang="en-US" dirty="0"/>
              <a:t>Principled, Full-lifecycle Approach to Data Management</a:t>
            </a:r>
          </a:p>
          <a:p>
            <a:pPr marL="342900" indent="-342900">
              <a:buFont typeface="Wingdings" panose="05000000000000000000" pitchFamily="2" charset="2"/>
              <a:buChar char="q"/>
            </a:pPr>
            <a:r>
              <a:rPr lang="en-US" dirty="0"/>
              <a:t>Governance for the Interoperability Layer - Policy / incentives </a:t>
            </a:r>
          </a:p>
          <a:p>
            <a:pPr marL="342900" indent="-342900">
              <a:buFont typeface="Wingdings" panose="05000000000000000000" pitchFamily="2" charset="2"/>
              <a:buChar char="q"/>
            </a:pPr>
            <a:r>
              <a:rPr lang="en-US" dirty="0"/>
              <a:t>Workforce for the Entire Lifecycle / Ecosystem</a:t>
            </a:r>
          </a:p>
          <a:p>
            <a:endParaRPr lang="en-US" dirty="0"/>
          </a:p>
        </p:txBody>
      </p:sp>
    </p:spTree>
    <p:extLst>
      <p:ext uri="{BB962C8B-B14F-4D97-AF65-F5344CB8AC3E}">
        <p14:creationId xmlns:p14="http://schemas.microsoft.com/office/powerpoint/2010/main" val="1122050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9A405D15-920D-BF2B-7EB8-9E82325BE98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A4C7E994-A8CC-26E7-B31F-6B56DEB69021}"/>
              </a:ext>
            </a:extLst>
          </p:cNvPr>
          <p:cNvSpPr>
            <a:spLocks noGrp="1"/>
          </p:cNvSpPr>
          <p:nvPr>
            <p:ph type="sldNum" sz="quarter" idx="12"/>
          </p:nvPr>
        </p:nvSpPr>
        <p:spPr/>
        <p:txBody>
          <a:bodyPr/>
          <a:lstStyle/>
          <a:p>
            <a:fld id="{7D1BE87E-F0DE-A44C-894B-E142BEB21E42}" type="slidenum">
              <a:rPr lang="en-US" smtClean="0"/>
              <a:pPr/>
              <a:t>4</a:t>
            </a:fld>
            <a:endParaRPr lang="en-US" dirty="0"/>
          </a:p>
        </p:txBody>
      </p:sp>
      <p:sp>
        <p:nvSpPr>
          <p:cNvPr id="2" name="Title 1">
            <a:extLst>
              <a:ext uri="{FF2B5EF4-FFF2-40B4-BE49-F238E27FC236}">
                <a16:creationId xmlns:a16="http://schemas.microsoft.com/office/drawing/2014/main" id="{0D95E089-FB5C-6E78-ABC5-DD67590EE20F}"/>
              </a:ext>
            </a:extLst>
          </p:cNvPr>
          <p:cNvSpPr>
            <a:spLocks noGrp="1"/>
          </p:cNvSpPr>
          <p:nvPr>
            <p:ph type="title"/>
          </p:nvPr>
        </p:nvSpPr>
        <p:spPr/>
        <p:txBody>
          <a:bodyPr/>
          <a:lstStyle/>
          <a:p>
            <a:r>
              <a:rPr lang="en-US" dirty="0"/>
              <a:t>Outline </a:t>
            </a:r>
          </a:p>
        </p:txBody>
      </p:sp>
      <p:sp>
        <p:nvSpPr>
          <p:cNvPr id="4" name="Text Placeholder 3">
            <a:extLst>
              <a:ext uri="{FF2B5EF4-FFF2-40B4-BE49-F238E27FC236}">
                <a16:creationId xmlns:a16="http://schemas.microsoft.com/office/drawing/2014/main" id="{6852736C-45D5-BBCB-332F-6B141E60ED1B}"/>
              </a:ext>
            </a:extLst>
          </p:cNvPr>
          <p:cNvSpPr>
            <a:spLocks noGrp="1"/>
          </p:cNvSpPr>
          <p:nvPr>
            <p:ph type="body" sz="half" idx="2"/>
          </p:nvPr>
        </p:nvSpPr>
        <p:spPr/>
        <p:txBody>
          <a:bodyPr anchor="ctr"/>
          <a:lstStyle/>
          <a:p>
            <a:pPr marL="342900" indent="-342900">
              <a:buFont typeface="Arial" panose="020B0604020202020204" pitchFamily="34" charset="0"/>
              <a:buChar char="•"/>
            </a:pPr>
            <a:r>
              <a:rPr lang="en-US" sz="3200" dirty="0"/>
              <a:t>Context</a:t>
            </a:r>
          </a:p>
          <a:p>
            <a:pPr marL="342900" indent="-342900">
              <a:buFont typeface="Arial" panose="020B0604020202020204" pitchFamily="34" charset="0"/>
              <a:buChar char="•"/>
            </a:pPr>
            <a:r>
              <a:rPr lang="en-US" sz="3200" dirty="0"/>
              <a:t>Data and Compute Ecosystems</a:t>
            </a:r>
          </a:p>
          <a:p>
            <a:pPr marL="342900" indent="-342900">
              <a:buFont typeface="Arial" panose="020B0604020202020204" pitchFamily="34" charset="0"/>
              <a:buChar char="•"/>
            </a:pPr>
            <a:r>
              <a:rPr lang="en-US" sz="3200" dirty="0"/>
              <a:t>Laura’s Checklist</a:t>
            </a:r>
          </a:p>
          <a:p>
            <a:pPr marL="342900" indent="-342900">
              <a:buFont typeface="Arial" panose="020B0604020202020204" pitchFamily="34" charset="0"/>
              <a:buChar char="•"/>
            </a:pPr>
            <a:r>
              <a:rPr lang="en-US" sz="3200" dirty="0"/>
              <a:t>Thoughts for Data Management</a:t>
            </a:r>
          </a:p>
        </p:txBody>
      </p:sp>
      <p:sp>
        <p:nvSpPr>
          <p:cNvPr id="6" name="Date Placeholder 5">
            <a:extLst>
              <a:ext uri="{FF2B5EF4-FFF2-40B4-BE49-F238E27FC236}">
                <a16:creationId xmlns:a16="http://schemas.microsoft.com/office/drawing/2014/main" id="{51CCC03C-F32D-767C-E1AF-61DDB5E14650}"/>
              </a:ext>
            </a:extLst>
          </p:cNvPr>
          <p:cNvSpPr>
            <a:spLocks noGrp="1"/>
          </p:cNvSpPr>
          <p:nvPr>
            <p:ph type="dt" sz="half" idx="10"/>
          </p:nvPr>
        </p:nvSpPr>
        <p:spPr/>
        <p:txBody>
          <a:bodyPr/>
          <a:lstStyle/>
          <a:p>
            <a:fld id="{EDB80F63-0339-4821-9425-EEBDE7EE0A50}" type="datetime1">
              <a:rPr lang="en-US" smtClean="0"/>
              <a:t>7/30/2025</a:t>
            </a:fld>
            <a:endParaRPr lang="en-US" dirty="0"/>
          </a:p>
        </p:txBody>
      </p:sp>
    </p:spTree>
    <p:extLst>
      <p:ext uri="{BB962C8B-B14F-4D97-AF65-F5344CB8AC3E}">
        <p14:creationId xmlns:p14="http://schemas.microsoft.com/office/powerpoint/2010/main" val="1394584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5B549-F6F9-64B6-A956-C1986F6CC2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AE1FC6-B76D-4916-6096-E9B262E4FBCE}"/>
              </a:ext>
            </a:extLst>
          </p:cNvPr>
          <p:cNvSpPr>
            <a:spLocks noGrp="1"/>
          </p:cNvSpPr>
          <p:nvPr>
            <p:ph type="title"/>
          </p:nvPr>
        </p:nvSpPr>
        <p:spPr/>
        <p:txBody>
          <a:bodyPr/>
          <a:lstStyle/>
          <a:p>
            <a:r>
              <a:rPr lang="en-US" dirty="0"/>
              <a:t>Key Aspects of a Data and Compute Ecosystem</a:t>
            </a:r>
            <a:br>
              <a:rPr lang="en-US" dirty="0"/>
            </a:br>
            <a:r>
              <a:rPr lang="en-US" sz="2000" i="1" dirty="0"/>
              <a:t>(Laura’s running list)</a:t>
            </a:r>
            <a:endParaRPr lang="en-US" i="1" dirty="0"/>
          </a:p>
        </p:txBody>
      </p:sp>
      <p:sp>
        <p:nvSpPr>
          <p:cNvPr id="2" name="Text Placeholder 3">
            <a:extLst>
              <a:ext uri="{FF2B5EF4-FFF2-40B4-BE49-F238E27FC236}">
                <a16:creationId xmlns:a16="http://schemas.microsoft.com/office/drawing/2014/main" id="{B9C8E16C-1B40-8211-3AB5-30CC2DD69F64}"/>
              </a:ext>
            </a:extLst>
          </p:cNvPr>
          <p:cNvSpPr txBox="1">
            <a:spLocks/>
          </p:cNvSpPr>
          <p:nvPr/>
        </p:nvSpPr>
        <p:spPr>
          <a:xfrm>
            <a:off x="6278094" y="1319200"/>
            <a:ext cx="5202706" cy="489143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Describe workflow as graph of tasks (multi-scale)</a:t>
            </a:r>
          </a:p>
          <a:p>
            <a:r>
              <a:rPr lang="en-US" dirty="0"/>
              <a:t>Prepare for distributed computing and storage</a:t>
            </a:r>
          </a:p>
          <a:p>
            <a:r>
              <a:rPr lang="en-US" dirty="0"/>
              <a:t>Identify artifacts for provenance</a:t>
            </a:r>
          </a:p>
          <a:p>
            <a:r>
              <a:rPr lang="en-US" dirty="0"/>
              <a:t>Identify metadata for actionability</a:t>
            </a:r>
          </a:p>
          <a:p>
            <a:r>
              <a:rPr lang="en-US" dirty="0"/>
              <a:t>Data governance rules</a:t>
            </a:r>
          </a:p>
          <a:p>
            <a:r>
              <a:rPr lang="en-US" dirty="0"/>
              <a:t>Repositories for sharing</a:t>
            </a:r>
          </a:p>
          <a:p>
            <a:r>
              <a:rPr lang="en-US" dirty="0"/>
              <a:t>Relevant standards</a:t>
            </a:r>
          </a:p>
          <a:p>
            <a:endParaRPr lang="en-US" dirty="0"/>
          </a:p>
          <a:p>
            <a:endParaRPr lang="en-US" dirty="0"/>
          </a:p>
          <a:p>
            <a:endParaRPr lang="en-US" dirty="0"/>
          </a:p>
          <a:p>
            <a:endParaRPr lang="en-US" dirty="0"/>
          </a:p>
          <a:p>
            <a:endParaRPr lang="en-US" dirty="0"/>
          </a:p>
          <a:p>
            <a:endParaRPr lang="en-US" dirty="0"/>
          </a:p>
          <a:p>
            <a:r>
              <a:rPr lang="en-US" dirty="0"/>
              <a:t> </a:t>
            </a:r>
          </a:p>
          <a:p>
            <a:endParaRPr lang="en-US" dirty="0">
              <a:solidFill>
                <a:schemeClr val="bg1">
                  <a:lumMod val="65000"/>
                </a:schemeClr>
              </a:solidFill>
            </a:endParaRPr>
          </a:p>
          <a:p>
            <a:endParaRPr lang="en-US" dirty="0"/>
          </a:p>
        </p:txBody>
      </p:sp>
      <p:sp>
        <p:nvSpPr>
          <p:cNvPr id="7" name="Text Placeholder 3">
            <a:extLst>
              <a:ext uri="{FF2B5EF4-FFF2-40B4-BE49-F238E27FC236}">
                <a16:creationId xmlns:a16="http://schemas.microsoft.com/office/drawing/2014/main" id="{A9DE4D8C-658B-B8D8-32D3-6E421C684A2E}"/>
              </a:ext>
            </a:extLst>
          </p:cNvPr>
          <p:cNvSpPr txBox="1">
            <a:spLocks/>
          </p:cNvSpPr>
          <p:nvPr/>
        </p:nvSpPr>
        <p:spPr>
          <a:xfrm>
            <a:off x="309094" y="1319201"/>
            <a:ext cx="5202706" cy="489143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Wingdings" panose="05000000000000000000" pitchFamily="2" charset="2"/>
              <a:buChar char="q"/>
            </a:pPr>
            <a:r>
              <a:rPr lang="en-US" dirty="0"/>
              <a:t>Purpose and Value Proposition</a:t>
            </a:r>
          </a:p>
          <a:p>
            <a:pPr marL="342900" indent="-342900">
              <a:buFont typeface="Wingdings" panose="05000000000000000000" pitchFamily="2" charset="2"/>
              <a:buChar char="q"/>
            </a:pPr>
            <a:r>
              <a:rPr lang="en-US" b="1" dirty="0"/>
              <a:t>Ready Applications</a:t>
            </a:r>
          </a:p>
          <a:p>
            <a:pPr marL="342900" indent="-342900">
              <a:buFont typeface="Wingdings" panose="05000000000000000000" pitchFamily="2" charset="2"/>
              <a:buChar char="q"/>
            </a:pPr>
            <a:r>
              <a:rPr lang="en-US" dirty="0"/>
              <a:t>Reference Architecture (multiple levels)</a:t>
            </a:r>
          </a:p>
          <a:p>
            <a:pPr marL="342900" indent="-342900">
              <a:buFont typeface="Wingdings" panose="05000000000000000000" pitchFamily="2" charset="2"/>
              <a:buChar char="q"/>
            </a:pPr>
            <a:r>
              <a:rPr lang="en-US" dirty="0"/>
              <a:t>FAIR Ecosystem Services </a:t>
            </a:r>
          </a:p>
          <a:p>
            <a:pPr marL="342900" indent="-342900">
              <a:buFont typeface="Wingdings" panose="05000000000000000000" pitchFamily="2" charset="2"/>
              <a:buChar char="q"/>
            </a:pPr>
            <a:r>
              <a:rPr lang="en-US" dirty="0"/>
              <a:t>Principled, Full-lifecycle Approach to Data Management</a:t>
            </a:r>
          </a:p>
          <a:p>
            <a:pPr marL="342900" indent="-342900">
              <a:buFont typeface="Wingdings" panose="05000000000000000000" pitchFamily="2" charset="2"/>
              <a:buChar char="q"/>
            </a:pPr>
            <a:r>
              <a:rPr lang="en-US" dirty="0"/>
              <a:t>Governance for the Interoperability Layer - Policy / incentives </a:t>
            </a:r>
          </a:p>
          <a:p>
            <a:pPr marL="342900" indent="-342900">
              <a:buFont typeface="Wingdings" panose="05000000000000000000" pitchFamily="2" charset="2"/>
              <a:buChar char="q"/>
            </a:pPr>
            <a:r>
              <a:rPr lang="en-US" dirty="0"/>
              <a:t>Workforce for the Entire Lifecycle / Ecosystem</a:t>
            </a:r>
          </a:p>
          <a:p>
            <a:endParaRPr lang="en-US" dirty="0"/>
          </a:p>
        </p:txBody>
      </p:sp>
      <p:sp>
        <p:nvSpPr>
          <p:cNvPr id="4" name="Rectangle 3">
            <a:extLst>
              <a:ext uri="{FF2B5EF4-FFF2-40B4-BE49-F238E27FC236}">
                <a16:creationId xmlns:a16="http://schemas.microsoft.com/office/drawing/2014/main" id="{ACA0BA16-F1FD-D7C3-5F4E-00EBD1566387}"/>
              </a:ext>
            </a:extLst>
          </p:cNvPr>
          <p:cNvSpPr/>
          <p:nvPr/>
        </p:nvSpPr>
        <p:spPr>
          <a:xfrm>
            <a:off x="8497663" y="5527077"/>
            <a:ext cx="3423139" cy="926123"/>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Some of these take substantial effort and time </a:t>
            </a:r>
          </a:p>
        </p:txBody>
      </p:sp>
    </p:spTree>
    <p:extLst>
      <p:ext uri="{BB962C8B-B14F-4D97-AF65-F5344CB8AC3E}">
        <p14:creationId xmlns:p14="http://schemas.microsoft.com/office/powerpoint/2010/main" val="3143108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4F26B-4A43-8AAB-DD6C-362BBA5901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C98DB69-8A2F-19BD-3A5B-5150248E603D}"/>
              </a:ext>
            </a:extLst>
          </p:cNvPr>
          <p:cNvSpPr>
            <a:spLocks noGrp="1"/>
          </p:cNvSpPr>
          <p:nvPr>
            <p:ph type="title"/>
          </p:nvPr>
        </p:nvSpPr>
        <p:spPr/>
        <p:txBody>
          <a:bodyPr/>
          <a:lstStyle/>
          <a:p>
            <a:r>
              <a:rPr lang="en-US" dirty="0"/>
              <a:t>Key Aspects of a Data and Compute Ecosystem</a:t>
            </a:r>
            <a:br>
              <a:rPr lang="en-US" dirty="0"/>
            </a:br>
            <a:r>
              <a:rPr lang="en-US" sz="2000" i="1" dirty="0"/>
              <a:t>(Laura’s running list)</a:t>
            </a:r>
            <a:endParaRPr lang="en-US" i="1" dirty="0"/>
          </a:p>
        </p:txBody>
      </p:sp>
      <p:sp>
        <p:nvSpPr>
          <p:cNvPr id="2" name="Text Placeholder 3">
            <a:extLst>
              <a:ext uri="{FF2B5EF4-FFF2-40B4-BE49-F238E27FC236}">
                <a16:creationId xmlns:a16="http://schemas.microsoft.com/office/drawing/2014/main" id="{C431F54A-51F9-5A34-A835-15B2FA6AA04B}"/>
              </a:ext>
            </a:extLst>
          </p:cNvPr>
          <p:cNvSpPr txBox="1">
            <a:spLocks/>
          </p:cNvSpPr>
          <p:nvPr/>
        </p:nvSpPr>
        <p:spPr>
          <a:xfrm>
            <a:off x="6301540" y="1015855"/>
            <a:ext cx="5202706" cy="549812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What’s in and what’s out</a:t>
            </a:r>
          </a:p>
          <a:p>
            <a:pPr marL="342900" indent="-342900">
              <a:buFont typeface="Arial" panose="020B0604020202020204" pitchFamily="34" charset="0"/>
              <a:buChar char="•"/>
            </a:pPr>
            <a:r>
              <a:rPr lang="en-US" dirty="0"/>
              <a:t>Hardware components:  compute, storage, network, instruments, edge devices,…</a:t>
            </a:r>
          </a:p>
          <a:p>
            <a:pPr marL="342900" indent="-342900">
              <a:buFont typeface="Arial" panose="020B0604020202020204" pitchFamily="34" charset="0"/>
              <a:buChar char="•"/>
            </a:pPr>
            <a:r>
              <a:rPr lang="en-US" dirty="0"/>
              <a:t>Software stacks</a:t>
            </a:r>
          </a:p>
          <a:p>
            <a:pPr marL="342900" indent="-342900">
              <a:buFont typeface="Arial" panose="020B0604020202020204" pitchFamily="34" charset="0"/>
              <a:buChar char="•"/>
            </a:pPr>
            <a:r>
              <a:rPr lang="en-US" dirty="0"/>
              <a:t>“Data logic” components:  </a:t>
            </a:r>
            <a:r>
              <a:rPr lang="en-US" b="1" dirty="0"/>
              <a:t>repositories</a:t>
            </a:r>
            <a:r>
              <a:rPr lang="en-US" dirty="0"/>
              <a:t>, workspaces, analysis codes, APIs,…</a:t>
            </a:r>
          </a:p>
          <a:p>
            <a:pPr marL="342900" indent="-342900">
              <a:buFont typeface="Arial" panose="020B0604020202020204" pitchFamily="34" charset="0"/>
              <a:buChar char="•"/>
            </a:pPr>
            <a:r>
              <a:rPr lang="en-US" dirty="0"/>
              <a:t>PID granularity and connections</a:t>
            </a:r>
          </a:p>
          <a:p>
            <a:pPr marL="342900" indent="-342900">
              <a:buFont typeface="Arial" panose="020B0604020202020204" pitchFamily="34" charset="0"/>
              <a:buChar char="•"/>
            </a:pPr>
            <a:r>
              <a:rPr lang="en-US" dirty="0"/>
              <a:t>Organizational layer:  delineation of management authorities, commercial platforms,…</a:t>
            </a:r>
          </a:p>
          <a:p>
            <a:r>
              <a:rPr lang="en-US" dirty="0"/>
              <a:t>Map the user experience / workflow across all levels</a:t>
            </a:r>
          </a:p>
          <a:p>
            <a:r>
              <a:rPr lang="en-US" dirty="0"/>
              <a:t>Importance of defining the “unit” component </a:t>
            </a:r>
          </a:p>
          <a:p>
            <a:endParaRPr lang="en-US" dirty="0"/>
          </a:p>
          <a:p>
            <a:r>
              <a:rPr lang="en-US" dirty="0"/>
              <a:t> </a:t>
            </a:r>
          </a:p>
          <a:p>
            <a:endParaRPr lang="en-US" dirty="0">
              <a:solidFill>
                <a:schemeClr val="bg1">
                  <a:lumMod val="65000"/>
                </a:schemeClr>
              </a:solidFill>
            </a:endParaRPr>
          </a:p>
          <a:p>
            <a:endParaRPr lang="en-US" dirty="0"/>
          </a:p>
        </p:txBody>
      </p:sp>
      <p:sp>
        <p:nvSpPr>
          <p:cNvPr id="7" name="Text Placeholder 3">
            <a:extLst>
              <a:ext uri="{FF2B5EF4-FFF2-40B4-BE49-F238E27FC236}">
                <a16:creationId xmlns:a16="http://schemas.microsoft.com/office/drawing/2014/main" id="{487C8972-8DAB-F2C8-BA94-F89B79E644B7}"/>
              </a:ext>
            </a:extLst>
          </p:cNvPr>
          <p:cNvSpPr txBox="1">
            <a:spLocks/>
          </p:cNvSpPr>
          <p:nvPr/>
        </p:nvSpPr>
        <p:spPr>
          <a:xfrm>
            <a:off x="309094" y="1319201"/>
            <a:ext cx="5390248" cy="489143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Wingdings" panose="05000000000000000000" pitchFamily="2" charset="2"/>
              <a:buChar char="q"/>
            </a:pPr>
            <a:r>
              <a:rPr lang="en-US" dirty="0"/>
              <a:t>Purpose and Value Proposition</a:t>
            </a:r>
          </a:p>
          <a:p>
            <a:pPr marL="342900" indent="-342900">
              <a:buFont typeface="Wingdings" panose="05000000000000000000" pitchFamily="2" charset="2"/>
              <a:buChar char="q"/>
            </a:pPr>
            <a:r>
              <a:rPr lang="en-US" dirty="0"/>
              <a:t>Ready Applications</a:t>
            </a:r>
          </a:p>
          <a:p>
            <a:pPr marL="342900" indent="-342900">
              <a:buFont typeface="Wingdings" panose="05000000000000000000" pitchFamily="2" charset="2"/>
              <a:buChar char="q"/>
            </a:pPr>
            <a:r>
              <a:rPr lang="en-US" b="1" dirty="0"/>
              <a:t>Reference Architecture (multiple levels)</a:t>
            </a:r>
          </a:p>
          <a:p>
            <a:pPr marL="342900" indent="-342900">
              <a:buFont typeface="Wingdings" panose="05000000000000000000" pitchFamily="2" charset="2"/>
              <a:buChar char="q"/>
            </a:pPr>
            <a:r>
              <a:rPr lang="en-US" dirty="0"/>
              <a:t>FAIR Ecosystem Services </a:t>
            </a:r>
          </a:p>
          <a:p>
            <a:pPr marL="342900" indent="-342900">
              <a:buFont typeface="Wingdings" panose="05000000000000000000" pitchFamily="2" charset="2"/>
              <a:buChar char="q"/>
            </a:pPr>
            <a:r>
              <a:rPr lang="en-US" dirty="0"/>
              <a:t>Principled, Full-lifecycle Approach to Data Management</a:t>
            </a:r>
          </a:p>
          <a:p>
            <a:pPr marL="342900" indent="-342900">
              <a:buFont typeface="Wingdings" panose="05000000000000000000" pitchFamily="2" charset="2"/>
              <a:buChar char="q"/>
            </a:pPr>
            <a:r>
              <a:rPr lang="en-US" dirty="0"/>
              <a:t>Governance for the Interoperability Layer - Policy / incentives </a:t>
            </a:r>
          </a:p>
          <a:p>
            <a:pPr marL="342900" indent="-342900">
              <a:buFont typeface="Wingdings" panose="05000000000000000000" pitchFamily="2" charset="2"/>
              <a:buChar char="q"/>
            </a:pPr>
            <a:r>
              <a:rPr lang="en-US" dirty="0"/>
              <a:t>Workforce for the Entire Lifecycle / Ecosystem</a:t>
            </a:r>
          </a:p>
          <a:p>
            <a:endParaRPr lang="en-US" dirty="0"/>
          </a:p>
        </p:txBody>
      </p:sp>
    </p:spTree>
    <p:extLst>
      <p:ext uri="{BB962C8B-B14F-4D97-AF65-F5344CB8AC3E}">
        <p14:creationId xmlns:p14="http://schemas.microsoft.com/office/powerpoint/2010/main" val="1925166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B6404A-E2FA-B1AB-CAE6-914715C3F4B1}"/>
              </a:ext>
            </a:extLst>
          </p:cNvPr>
          <p:cNvSpPr>
            <a:spLocks noGrp="1"/>
          </p:cNvSpPr>
          <p:nvPr>
            <p:ph type="sldNum" sz="quarter" idx="12"/>
          </p:nvPr>
        </p:nvSpPr>
        <p:spPr/>
        <p:txBody>
          <a:bodyPr/>
          <a:lstStyle/>
          <a:p>
            <a:fld id="{7D1BE87E-F0DE-A44C-894B-E142BEB21E42}" type="slidenum">
              <a:rPr lang="en-US" smtClean="0"/>
              <a:pPr/>
              <a:t>42</a:t>
            </a:fld>
            <a:endParaRPr lang="en-US" dirty="0"/>
          </a:p>
        </p:txBody>
      </p:sp>
      <p:sp>
        <p:nvSpPr>
          <p:cNvPr id="4" name="Title 3">
            <a:extLst>
              <a:ext uri="{FF2B5EF4-FFF2-40B4-BE49-F238E27FC236}">
                <a16:creationId xmlns:a16="http://schemas.microsoft.com/office/drawing/2014/main" id="{DDAF351C-104E-EC56-4C51-31BA1373773E}"/>
              </a:ext>
            </a:extLst>
          </p:cNvPr>
          <p:cNvSpPr>
            <a:spLocks noGrp="1"/>
          </p:cNvSpPr>
          <p:nvPr>
            <p:ph type="title"/>
          </p:nvPr>
        </p:nvSpPr>
        <p:spPr/>
        <p:txBody>
          <a:bodyPr/>
          <a:lstStyle/>
          <a:p>
            <a:r>
              <a:rPr lang="en-US" dirty="0"/>
              <a:t>PID Layer</a:t>
            </a:r>
          </a:p>
        </p:txBody>
      </p:sp>
      <p:sp>
        <p:nvSpPr>
          <p:cNvPr id="6" name="Date Placeholder 5">
            <a:extLst>
              <a:ext uri="{FF2B5EF4-FFF2-40B4-BE49-F238E27FC236}">
                <a16:creationId xmlns:a16="http://schemas.microsoft.com/office/drawing/2014/main" id="{69F556CE-DE42-78D8-B941-A02862420F2C}"/>
              </a:ext>
            </a:extLst>
          </p:cNvPr>
          <p:cNvSpPr>
            <a:spLocks noGrp="1"/>
          </p:cNvSpPr>
          <p:nvPr>
            <p:ph type="dt" sz="half" idx="10"/>
          </p:nvPr>
        </p:nvSpPr>
        <p:spPr/>
        <p:txBody>
          <a:bodyPr/>
          <a:lstStyle/>
          <a:p>
            <a:fld id="{65A77A9B-52E9-4C6D-837D-58A3F8540DC7}" type="datetime1">
              <a:rPr lang="en-US" smtClean="0"/>
              <a:t>7/30/2025</a:t>
            </a:fld>
            <a:endParaRPr lang="en-US" dirty="0"/>
          </a:p>
        </p:txBody>
      </p:sp>
      <p:pic>
        <p:nvPicPr>
          <p:cNvPr id="1026" name="Picture 2">
            <a:extLst>
              <a:ext uri="{FF2B5EF4-FFF2-40B4-BE49-F238E27FC236}">
                <a16:creationId xmlns:a16="http://schemas.microsoft.com/office/drawing/2014/main" id="{FD9875E7-AABB-9500-AC40-00E8E3E3C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648" y="1288473"/>
            <a:ext cx="8652703" cy="42632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1E4C087-4EED-B528-E742-2875A5BF429D}"/>
              </a:ext>
            </a:extLst>
          </p:cNvPr>
          <p:cNvSpPr txBox="1"/>
          <p:nvPr/>
        </p:nvSpPr>
        <p:spPr>
          <a:xfrm>
            <a:off x="1769648" y="5811352"/>
            <a:ext cx="10117552" cy="369332"/>
          </a:xfrm>
          <a:prstGeom prst="rect">
            <a:avLst/>
          </a:prstGeom>
          <a:noFill/>
        </p:spPr>
        <p:txBody>
          <a:bodyPr wrap="square" rtlCol="0">
            <a:spAutoFit/>
          </a:bodyPr>
          <a:lstStyle/>
          <a:p>
            <a:r>
              <a:rPr lang="en-US" dirty="0">
                <a:hlinkClick r:id="rId4"/>
              </a:rPr>
              <a:t>https://projects.tib.eu/pid-service/en/persistent-identifiers/persistent-identifiers-pids/</a:t>
            </a:r>
            <a:r>
              <a:rPr lang="en-US" dirty="0"/>
              <a:t> </a:t>
            </a:r>
          </a:p>
        </p:txBody>
      </p:sp>
    </p:spTree>
    <p:extLst>
      <p:ext uri="{BB962C8B-B14F-4D97-AF65-F5344CB8AC3E}">
        <p14:creationId xmlns:p14="http://schemas.microsoft.com/office/powerpoint/2010/main" val="556279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236E01-1619-B3E5-3325-1F52B092509A}"/>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F862F8B8-12C6-3048-C658-A5FCA37C5249}"/>
              </a:ext>
            </a:extLst>
          </p:cNvPr>
          <p:cNvSpPr>
            <a:spLocks noGrp="1"/>
          </p:cNvSpPr>
          <p:nvPr>
            <p:ph type="sldNum" sz="quarter" idx="12"/>
          </p:nvPr>
        </p:nvSpPr>
        <p:spPr/>
        <p:txBody>
          <a:bodyPr/>
          <a:lstStyle/>
          <a:p>
            <a:fld id="{7D1BE87E-F0DE-A44C-894B-E142BEB21E42}" type="slidenum">
              <a:rPr lang="en-US" smtClean="0"/>
              <a:pPr/>
              <a:t>43</a:t>
            </a:fld>
            <a:endParaRPr lang="en-US" dirty="0"/>
          </a:p>
        </p:txBody>
      </p:sp>
      <p:sp>
        <p:nvSpPr>
          <p:cNvPr id="4" name="Title 3">
            <a:extLst>
              <a:ext uri="{FF2B5EF4-FFF2-40B4-BE49-F238E27FC236}">
                <a16:creationId xmlns:a16="http://schemas.microsoft.com/office/drawing/2014/main" id="{F5FA62D1-2AFB-3EA3-BEB4-26E625D6A5CD}"/>
              </a:ext>
            </a:extLst>
          </p:cNvPr>
          <p:cNvSpPr>
            <a:spLocks noGrp="1"/>
          </p:cNvSpPr>
          <p:nvPr>
            <p:ph type="title"/>
          </p:nvPr>
        </p:nvSpPr>
        <p:spPr/>
        <p:txBody>
          <a:bodyPr/>
          <a:lstStyle/>
          <a:p>
            <a:r>
              <a:rPr lang="en-US" dirty="0"/>
              <a:t>Data Logic Layer:  NCPI Example</a:t>
            </a:r>
          </a:p>
        </p:txBody>
      </p:sp>
      <p:sp>
        <p:nvSpPr>
          <p:cNvPr id="6" name="Date Placeholder 5">
            <a:extLst>
              <a:ext uri="{FF2B5EF4-FFF2-40B4-BE49-F238E27FC236}">
                <a16:creationId xmlns:a16="http://schemas.microsoft.com/office/drawing/2014/main" id="{7CCA0939-C61F-2073-8769-21E815C5232C}"/>
              </a:ext>
            </a:extLst>
          </p:cNvPr>
          <p:cNvSpPr>
            <a:spLocks noGrp="1"/>
          </p:cNvSpPr>
          <p:nvPr>
            <p:ph type="dt" sz="half" idx="10"/>
          </p:nvPr>
        </p:nvSpPr>
        <p:spPr/>
        <p:txBody>
          <a:bodyPr/>
          <a:lstStyle/>
          <a:p>
            <a:fld id="{65A77A9B-52E9-4C6D-837D-58A3F8540DC7}" type="datetime1">
              <a:rPr lang="en-US" smtClean="0"/>
              <a:t>7/30/2025</a:t>
            </a:fld>
            <a:endParaRPr lang="en-US" dirty="0"/>
          </a:p>
        </p:txBody>
      </p:sp>
      <p:pic>
        <p:nvPicPr>
          <p:cNvPr id="8" name="Picture 7">
            <a:extLst>
              <a:ext uri="{FF2B5EF4-FFF2-40B4-BE49-F238E27FC236}">
                <a16:creationId xmlns:a16="http://schemas.microsoft.com/office/drawing/2014/main" id="{1079B6AB-0292-B594-E92C-1B95B29CC459}"/>
              </a:ext>
            </a:extLst>
          </p:cNvPr>
          <p:cNvPicPr>
            <a:picLocks noChangeAspect="1"/>
          </p:cNvPicPr>
          <p:nvPr/>
        </p:nvPicPr>
        <p:blipFill>
          <a:blip r:embed="rId2"/>
          <a:stretch>
            <a:fillRect/>
          </a:stretch>
        </p:blipFill>
        <p:spPr>
          <a:xfrm>
            <a:off x="15732" y="1491967"/>
            <a:ext cx="6199010" cy="34765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536A5A9E-A716-AA06-B8C9-66698A8AC2C0}"/>
              </a:ext>
            </a:extLst>
          </p:cNvPr>
          <p:cNvPicPr>
            <a:picLocks noChangeAspect="1"/>
          </p:cNvPicPr>
          <p:nvPr/>
        </p:nvPicPr>
        <p:blipFill>
          <a:blip r:embed="rId3"/>
          <a:stretch>
            <a:fillRect/>
          </a:stretch>
        </p:blipFill>
        <p:spPr>
          <a:xfrm>
            <a:off x="5831446" y="3279206"/>
            <a:ext cx="6344822" cy="35787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04E8688B-BEEF-44F3-FD56-BCADA50973F5}"/>
              </a:ext>
            </a:extLst>
          </p:cNvPr>
          <p:cNvSpPr txBox="1"/>
          <p:nvPr/>
        </p:nvSpPr>
        <p:spPr>
          <a:xfrm>
            <a:off x="1231088" y="6326049"/>
            <a:ext cx="3301866" cy="369332"/>
          </a:xfrm>
          <a:prstGeom prst="rect">
            <a:avLst/>
          </a:prstGeom>
          <a:solidFill>
            <a:schemeClr val="bg1"/>
          </a:solidFill>
        </p:spPr>
        <p:txBody>
          <a:bodyPr wrap="none" rtlCol="0">
            <a:spAutoFit/>
          </a:bodyPr>
          <a:lstStyle/>
          <a:p>
            <a:r>
              <a:rPr lang="en-US" dirty="0"/>
              <a:t>Slides courtesy of Richard Conroy</a:t>
            </a:r>
          </a:p>
        </p:txBody>
      </p:sp>
    </p:spTree>
    <p:extLst>
      <p:ext uri="{BB962C8B-B14F-4D97-AF65-F5344CB8AC3E}">
        <p14:creationId xmlns:p14="http://schemas.microsoft.com/office/powerpoint/2010/main" val="1137220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975C1-A099-6D3E-80AD-EFECEFD26B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06FA7B7-E494-CF96-6A1F-FCB7EB49006F}"/>
              </a:ext>
            </a:extLst>
          </p:cNvPr>
          <p:cNvSpPr>
            <a:spLocks noGrp="1"/>
          </p:cNvSpPr>
          <p:nvPr>
            <p:ph type="title"/>
          </p:nvPr>
        </p:nvSpPr>
        <p:spPr/>
        <p:txBody>
          <a:bodyPr/>
          <a:lstStyle/>
          <a:p>
            <a:r>
              <a:rPr lang="en-US" dirty="0"/>
              <a:t>Key Aspects of a Data and Compute Ecosystem</a:t>
            </a:r>
            <a:br>
              <a:rPr lang="en-US" dirty="0"/>
            </a:br>
            <a:r>
              <a:rPr lang="en-US" sz="2000" i="1" dirty="0"/>
              <a:t>(Laura’s running list)</a:t>
            </a:r>
            <a:endParaRPr lang="en-US" i="1" dirty="0"/>
          </a:p>
        </p:txBody>
      </p:sp>
      <p:sp>
        <p:nvSpPr>
          <p:cNvPr id="2" name="Text Placeholder 3">
            <a:extLst>
              <a:ext uri="{FF2B5EF4-FFF2-40B4-BE49-F238E27FC236}">
                <a16:creationId xmlns:a16="http://schemas.microsoft.com/office/drawing/2014/main" id="{1579D2A4-7DEE-DE68-C3DA-59040AF8461E}"/>
              </a:ext>
            </a:extLst>
          </p:cNvPr>
          <p:cNvSpPr txBox="1">
            <a:spLocks/>
          </p:cNvSpPr>
          <p:nvPr/>
        </p:nvSpPr>
        <p:spPr>
          <a:xfrm>
            <a:off x="6278094" y="1319200"/>
            <a:ext cx="5202706" cy="489143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Services outside the capability of any single node.</a:t>
            </a:r>
          </a:p>
          <a:p>
            <a:r>
              <a:rPr lang="en-US" dirty="0"/>
              <a:t>Services are standards + software</a:t>
            </a:r>
          </a:p>
          <a:p>
            <a:pPr marL="342900" indent="-342900">
              <a:buFont typeface="Arial" panose="020B0604020202020204" pitchFamily="34" charset="0"/>
              <a:buChar char="•"/>
            </a:pPr>
            <a:r>
              <a:rPr lang="en-US" dirty="0"/>
              <a:t>Catalogs</a:t>
            </a:r>
          </a:p>
          <a:p>
            <a:pPr marL="342900" indent="-342900">
              <a:buFont typeface="Arial" panose="020B0604020202020204" pitchFamily="34" charset="0"/>
              <a:buChar char="•"/>
            </a:pPr>
            <a:r>
              <a:rPr lang="en-US" dirty="0" err="1"/>
              <a:t>AuthN</a:t>
            </a:r>
            <a:r>
              <a:rPr lang="en-US" dirty="0"/>
              <a:t>/Z</a:t>
            </a:r>
          </a:p>
          <a:p>
            <a:pPr marL="342900" indent="-342900">
              <a:buFont typeface="Arial" panose="020B0604020202020204" pitchFamily="34" charset="0"/>
              <a:buChar char="•"/>
            </a:pPr>
            <a:r>
              <a:rPr lang="en-US" dirty="0"/>
              <a:t>Search tools</a:t>
            </a:r>
          </a:p>
          <a:p>
            <a:pPr marL="342900" indent="-342900">
              <a:buFont typeface="Arial" panose="020B0604020202020204" pitchFamily="34" charset="0"/>
              <a:buChar char="•"/>
            </a:pPr>
            <a:r>
              <a:rPr lang="en-US" dirty="0"/>
              <a:t>Workflow orchestration</a:t>
            </a:r>
          </a:p>
          <a:p>
            <a:pPr marL="342900" indent="-342900">
              <a:buFont typeface="Arial" panose="020B0604020202020204" pitchFamily="34" charset="0"/>
              <a:buChar char="•"/>
            </a:pPr>
            <a:r>
              <a:rPr lang="en-US" dirty="0"/>
              <a:t>Provenance capture</a:t>
            </a:r>
          </a:p>
          <a:p>
            <a:pPr marL="342900" indent="-342900">
              <a:buFont typeface="Arial" panose="020B0604020202020204" pitchFamily="34" charset="0"/>
              <a:buChar char="•"/>
            </a:pPr>
            <a:r>
              <a:rPr lang="en-US" dirty="0"/>
              <a:t>…</a:t>
            </a:r>
          </a:p>
          <a:p>
            <a:endParaRPr lang="en-US" dirty="0"/>
          </a:p>
          <a:p>
            <a:endParaRPr lang="en-US" dirty="0"/>
          </a:p>
          <a:p>
            <a:endParaRPr lang="en-US" dirty="0"/>
          </a:p>
          <a:p>
            <a:r>
              <a:rPr lang="en-US" dirty="0"/>
              <a:t> </a:t>
            </a:r>
          </a:p>
          <a:p>
            <a:endParaRPr lang="en-US" dirty="0">
              <a:solidFill>
                <a:schemeClr val="bg1">
                  <a:lumMod val="65000"/>
                </a:schemeClr>
              </a:solidFill>
            </a:endParaRPr>
          </a:p>
          <a:p>
            <a:endParaRPr lang="en-US" dirty="0"/>
          </a:p>
        </p:txBody>
      </p:sp>
      <p:sp>
        <p:nvSpPr>
          <p:cNvPr id="8" name="Text Placeholder 3">
            <a:extLst>
              <a:ext uri="{FF2B5EF4-FFF2-40B4-BE49-F238E27FC236}">
                <a16:creationId xmlns:a16="http://schemas.microsoft.com/office/drawing/2014/main" id="{48A52522-99E2-3BCE-52A2-555B366C4DA4}"/>
              </a:ext>
            </a:extLst>
          </p:cNvPr>
          <p:cNvSpPr txBox="1">
            <a:spLocks/>
          </p:cNvSpPr>
          <p:nvPr/>
        </p:nvSpPr>
        <p:spPr>
          <a:xfrm>
            <a:off x="309094" y="1319201"/>
            <a:ext cx="5390248" cy="489143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Wingdings" panose="05000000000000000000" pitchFamily="2" charset="2"/>
              <a:buChar char="q"/>
            </a:pPr>
            <a:r>
              <a:rPr lang="en-US" dirty="0"/>
              <a:t>Purpose and Value Proposition</a:t>
            </a:r>
          </a:p>
          <a:p>
            <a:pPr marL="342900" indent="-342900">
              <a:buFont typeface="Wingdings" panose="05000000000000000000" pitchFamily="2" charset="2"/>
              <a:buChar char="q"/>
            </a:pPr>
            <a:r>
              <a:rPr lang="en-US" dirty="0"/>
              <a:t>Ready Applications</a:t>
            </a:r>
          </a:p>
          <a:p>
            <a:pPr marL="342900" indent="-342900">
              <a:buFont typeface="Wingdings" panose="05000000000000000000" pitchFamily="2" charset="2"/>
              <a:buChar char="q"/>
            </a:pPr>
            <a:r>
              <a:rPr lang="en-US" dirty="0"/>
              <a:t>Reference Architecture (multiple levels)</a:t>
            </a:r>
          </a:p>
          <a:p>
            <a:pPr marL="342900" indent="-342900">
              <a:buFont typeface="Wingdings" panose="05000000000000000000" pitchFamily="2" charset="2"/>
              <a:buChar char="q"/>
            </a:pPr>
            <a:r>
              <a:rPr lang="en-US" b="1" dirty="0"/>
              <a:t>FAIR Ecosystem Services </a:t>
            </a:r>
          </a:p>
          <a:p>
            <a:pPr marL="342900" indent="-342900">
              <a:buFont typeface="Wingdings" panose="05000000000000000000" pitchFamily="2" charset="2"/>
              <a:buChar char="q"/>
            </a:pPr>
            <a:r>
              <a:rPr lang="en-US" dirty="0"/>
              <a:t>Principled, Full-lifecycle Approach to Data Management</a:t>
            </a:r>
          </a:p>
          <a:p>
            <a:pPr marL="342900" indent="-342900">
              <a:buFont typeface="Wingdings" panose="05000000000000000000" pitchFamily="2" charset="2"/>
              <a:buChar char="q"/>
            </a:pPr>
            <a:r>
              <a:rPr lang="en-US" dirty="0"/>
              <a:t>Governance for the Interoperability Layer - Policy / incentives </a:t>
            </a:r>
          </a:p>
          <a:p>
            <a:pPr marL="342900" indent="-342900">
              <a:buFont typeface="Wingdings" panose="05000000000000000000" pitchFamily="2" charset="2"/>
              <a:buChar char="q"/>
            </a:pPr>
            <a:r>
              <a:rPr lang="en-US" dirty="0"/>
              <a:t>Workforce for the Entire Lifecycle / Ecosystem</a:t>
            </a:r>
          </a:p>
          <a:p>
            <a:endParaRPr lang="en-US" dirty="0"/>
          </a:p>
        </p:txBody>
      </p:sp>
    </p:spTree>
    <p:extLst>
      <p:ext uri="{BB962C8B-B14F-4D97-AF65-F5344CB8AC3E}">
        <p14:creationId xmlns:p14="http://schemas.microsoft.com/office/powerpoint/2010/main" val="21323914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9131490-BD42-2962-C7D9-9927F41A5E5F}"/>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A4479F01-2A1A-2596-2FF3-BDCC4938F51E}"/>
              </a:ext>
            </a:extLst>
          </p:cNvPr>
          <p:cNvSpPr>
            <a:spLocks noGrp="1"/>
          </p:cNvSpPr>
          <p:nvPr>
            <p:ph type="sldNum" sz="quarter" idx="12"/>
          </p:nvPr>
        </p:nvSpPr>
        <p:spPr/>
        <p:txBody>
          <a:bodyPr/>
          <a:lstStyle/>
          <a:p>
            <a:fld id="{7D1BE87E-F0DE-A44C-894B-E142BEB21E42}" type="slidenum">
              <a:rPr lang="en-US" smtClean="0"/>
              <a:pPr/>
              <a:t>45</a:t>
            </a:fld>
            <a:endParaRPr lang="en-US" dirty="0"/>
          </a:p>
        </p:txBody>
      </p:sp>
      <p:sp>
        <p:nvSpPr>
          <p:cNvPr id="4" name="Title 3">
            <a:extLst>
              <a:ext uri="{FF2B5EF4-FFF2-40B4-BE49-F238E27FC236}">
                <a16:creationId xmlns:a16="http://schemas.microsoft.com/office/drawing/2014/main" id="{0B87FF3E-6923-8036-2C06-1A3F7FAD648F}"/>
              </a:ext>
            </a:extLst>
          </p:cNvPr>
          <p:cNvSpPr>
            <a:spLocks noGrp="1"/>
          </p:cNvSpPr>
          <p:nvPr>
            <p:ph type="title"/>
          </p:nvPr>
        </p:nvSpPr>
        <p:spPr/>
        <p:txBody>
          <a:bodyPr/>
          <a:lstStyle/>
          <a:p>
            <a:r>
              <a:rPr lang="en-US" dirty="0"/>
              <a:t>FAIR Ecosystem Services</a:t>
            </a:r>
          </a:p>
        </p:txBody>
      </p:sp>
      <p:sp>
        <p:nvSpPr>
          <p:cNvPr id="6" name="Date Placeholder 5">
            <a:extLst>
              <a:ext uri="{FF2B5EF4-FFF2-40B4-BE49-F238E27FC236}">
                <a16:creationId xmlns:a16="http://schemas.microsoft.com/office/drawing/2014/main" id="{FB66F7FC-C871-FD41-2CEA-3A647D190E0D}"/>
              </a:ext>
            </a:extLst>
          </p:cNvPr>
          <p:cNvSpPr>
            <a:spLocks noGrp="1"/>
          </p:cNvSpPr>
          <p:nvPr>
            <p:ph type="dt" sz="half" idx="10"/>
          </p:nvPr>
        </p:nvSpPr>
        <p:spPr/>
        <p:txBody>
          <a:bodyPr/>
          <a:lstStyle/>
          <a:p>
            <a:fld id="{65A77A9B-52E9-4C6D-837D-58A3F8540DC7}" type="datetime1">
              <a:rPr lang="en-US" smtClean="0"/>
              <a:t>7/30/2025</a:t>
            </a:fld>
            <a:endParaRPr lang="en-US" dirty="0"/>
          </a:p>
        </p:txBody>
      </p:sp>
      <p:pic>
        <p:nvPicPr>
          <p:cNvPr id="8" name="Picture 7">
            <a:extLst>
              <a:ext uri="{FF2B5EF4-FFF2-40B4-BE49-F238E27FC236}">
                <a16:creationId xmlns:a16="http://schemas.microsoft.com/office/drawing/2014/main" id="{165563BF-3DD9-9834-41C5-3720E89AF384}"/>
              </a:ext>
            </a:extLst>
          </p:cNvPr>
          <p:cNvPicPr>
            <a:picLocks noChangeAspect="1"/>
          </p:cNvPicPr>
          <p:nvPr/>
        </p:nvPicPr>
        <p:blipFill>
          <a:blip r:embed="rId2"/>
          <a:stretch>
            <a:fillRect/>
          </a:stretch>
        </p:blipFill>
        <p:spPr>
          <a:xfrm>
            <a:off x="496984" y="1501248"/>
            <a:ext cx="6471710" cy="3658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64CE4241-9E7D-686A-6E76-2A034831DA84}"/>
              </a:ext>
            </a:extLst>
          </p:cNvPr>
          <p:cNvPicPr>
            <a:picLocks noChangeAspect="1"/>
          </p:cNvPicPr>
          <p:nvPr/>
        </p:nvPicPr>
        <p:blipFill>
          <a:blip r:embed="rId3"/>
          <a:stretch>
            <a:fillRect/>
          </a:stretch>
        </p:blipFill>
        <p:spPr>
          <a:xfrm>
            <a:off x="7533742" y="2582202"/>
            <a:ext cx="3820058" cy="3743847"/>
          </a:xfrm>
          <a:prstGeom prst="rect">
            <a:avLst/>
          </a:prstGeom>
        </p:spPr>
      </p:pic>
      <p:sp>
        <p:nvSpPr>
          <p:cNvPr id="7" name="TextBox 6">
            <a:extLst>
              <a:ext uri="{FF2B5EF4-FFF2-40B4-BE49-F238E27FC236}">
                <a16:creationId xmlns:a16="http://schemas.microsoft.com/office/drawing/2014/main" id="{F0A9393F-AA64-816C-188E-92A76DB9153A}"/>
              </a:ext>
            </a:extLst>
          </p:cNvPr>
          <p:cNvSpPr txBox="1"/>
          <p:nvPr/>
        </p:nvSpPr>
        <p:spPr>
          <a:xfrm>
            <a:off x="7907215" y="1099582"/>
            <a:ext cx="3147647"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dirty="0"/>
              <a:t>Interoperability of data, systems, policies,…  </a:t>
            </a:r>
          </a:p>
        </p:txBody>
      </p:sp>
    </p:spTree>
    <p:extLst>
      <p:ext uri="{BB962C8B-B14F-4D97-AF65-F5344CB8AC3E}">
        <p14:creationId xmlns:p14="http://schemas.microsoft.com/office/powerpoint/2010/main" val="1759391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F4091-963B-05C5-3C6A-B0666EF251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C3D9A8-4F8C-D5F0-44D7-5293191E4132}"/>
              </a:ext>
            </a:extLst>
          </p:cNvPr>
          <p:cNvSpPr>
            <a:spLocks noGrp="1"/>
          </p:cNvSpPr>
          <p:nvPr>
            <p:ph type="title"/>
          </p:nvPr>
        </p:nvSpPr>
        <p:spPr/>
        <p:txBody>
          <a:bodyPr/>
          <a:lstStyle/>
          <a:p>
            <a:r>
              <a:rPr lang="en-US" dirty="0"/>
              <a:t>Key Aspects of a Data and Compute Ecosystem</a:t>
            </a:r>
            <a:br>
              <a:rPr lang="en-US" dirty="0"/>
            </a:br>
            <a:r>
              <a:rPr lang="en-US" sz="2000" i="1" dirty="0"/>
              <a:t>(Laura’s running list)</a:t>
            </a:r>
            <a:endParaRPr lang="en-US" i="1" dirty="0"/>
          </a:p>
        </p:txBody>
      </p:sp>
      <p:sp>
        <p:nvSpPr>
          <p:cNvPr id="2" name="Text Placeholder 3">
            <a:extLst>
              <a:ext uri="{FF2B5EF4-FFF2-40B4-BE49-F238E27FC236}">
                <a16:creationId xmlns:a16="http://schemas.microsoft.com/office/drawing/2014/main" id="{69CB3B6E-A9A2-1261-6840-EDE4CFACA73C}"/>
              </a:ext>
            </a:extLst>
          </p:cNvPr>
          <p:cNvSpPr txBox="1">
            <a:spLocks/>
          </p:cNvSpPr>
          <p:nvPr/>
        </p:nvSpPr>
        <p:spPr>
          <a:xfrm>
            <a:off x="6278094" y="1319200"/>
            <a:ext cx="5202706" cy="489143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Lack of visibility up and down the data lifecycle.</a:t>
            </a:r>
          </a:p>
          <a:p>
            <a:r>
              <a:rPr lang="en-US" dirty="0"/>
              <a:t>Importance of repositories in bridging the “producer – user” singularity</a:t>
            </a:r>
          </a:p>
          <a:p>
            <a:endParaRPr lang="en-US" dirty="0"/>
          </a:p>
          <a:p>
            <a:endParaRPr lang="en-US" dirty="0"/>
          </a:p>
          <a:p>
            <a:r>
              <a:rPr lang="en-US" dirty="0"/>
              <a:t> </a:t>
            </a:r>
          </a:p>
          <a:p>
            <a:endParaRPr lang="en-US" dirty="0">
              <a:solidFill>
                <a:schemeClr val="bg1">
                  <a:lumMod val="65000"/>
                </a:schemeClr>
              </a:solidFill>
            </a:endParaRPr>
          </a:p>
          <a:p>
            <a:endParaRPr lang="en-US" dirty="0"/>
          </a:p>
        </p:txBody>
      </p:sp>
      <p:sp>
        <p:nvSpPr>
          <p:cNvPr id="7" name="Text Placeholder 3">
            <a:extLst>
              <a:ext uri="{FF2B5EF4-FFF2-40B4-BE49-F238E27FC236}">
                <a16:creationId xmlns:a16="http://schemas.microsoft.com/office/drawing/2014/main" id="{264E4F59-F529-E798-6749-CC719A146366}"/>
              </a:ext>
            </a:extLst>
          </p:cNvPr>
          <p:cNvSpPr txBox="1">
            <a:spLocks/>
          </p:cNvSpPr>
          <p:nvPr/>
        </p:nvSpPr>
        <p:spPr>
          <a:xfrm>
            <a:off x="309094" y="1319201"/>
            <a:ext cx="5390248" cy="489143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Wingdings" panose="05000000000000000000" pitchFamily="2" charset="2"/>
              <a:buChar char="q"/>
            </a:pPr>
            <a:r>
              <a:rPr lang="en-US" dirty="0"/>
              <a:t>Purpose and Value Proposition</a:t>
            </a:r>
          </a:p>
          <a:p>
            <a:pPr marL="342900" indent="-342900">
              <a:buFont typeface="Wingdings" panose="05000000000000000000" pitchFamily="2" charset="2"/>
              <a:buChar char="q"/>
            </a:pPr>
            <a:r>
              <a:rPr lang="en-US" dirty="0"/>
              <a:t>Ready Applications</a:t>
            </a:r>
          </a:p>
          <a:p>
            <a:pPr marL="342900" indent="-342900">
              <a:buFont typeface="Wingdings" panose="05000000000000000000" pitchFamily="2" charset="2"/>
              <a:buChar char="q"/>
            </a:pPr>
            <a:r>
              <a:rPr lang="en-US" dirty="0"/>
              <a:t>Reference Architecture (multiple levels)</a:t>
            </a:r>
          </a:p>
          <a:p>
            <a:pPr marL="342900" indent="-342900">
              <a:buFont typeface="Wingdings" panose="05000000000000000000" pitchFamily="2" charset="2"/>
              <a:buChar char="q"/>
            </a:pPr>
            <a:r>
              <a:rPr lang="en-US" dirty="0"/>
              <a:t>FAIR Ecosystem Services </a:t>
            </a:r>
          </a:p>
          <a:p>
            <a:pPr marL="342900" indent="-342900">
              <a:buFont typeface="Wingdings" panose="05000000000000000000" pitchFamily="2" charset="2"/>
              <a:buChar char="q"/>
            </a:pPr>
            <a:r>
              <a:rPr lang="en-US" b="1" dirty="0"/>
              <a:t>Principled, Full-lifecycle Approach to Data Management</a:t>
            </a:r>
          </a:p>
          <a:p>
            <a:pPr marL="342900" indent="-342900">
              <a:buFont typeface="Wingdings" panose="05000000000000000000" pitchFamily="2" charset="2"/>
              <a:buChar char="q"/>
            </a:pPr>
            <a:r>
              <a:rPr lang="en-US" dirty="0"/>
              <a:t>Governance for the Interoperability Layer - Policy / incentives </a:t>
            </a:r>
          </a:p>
          <a:p>
            <a:pPr marL="342900" indent="-342900">
              <a:buFont typeface="Wingdings" panose="05000000000000000000" pitchFamily="2" charset="2"/>
              <a:buChar char="q"/>
            </a:pPr>
            <a:r>
              <a:rPr lang="en-US" dirty="0"/>
              <a:t>Workforce for the Entire Lifecycle / Ecosystem</a:t>
            </a:r>
          </a:p>
          <a:p>
            <a:endParaRPr lang="en-US" dirty="0"/>
          </a:p>
        </p:txBody>
      </p:sp>
    </p:spTree>
    <p:extLst>
      <p:ext uri="{BB962C8B-B14F-4D97-AF65-F5344CB8AC3E}">
        <p14:creationId xmlns:p14="http://schemas.microsoft.com/office/powerpoint/2010/main" val="3523790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C4E9D18-9AF1-E358-B1F7-53783558CC41}"/>
              </a:ext>
            </a:extLst>
          </p:cNvPr>
          <p:cNvSpPr>
            <a:spLocks noGrp="1"/>
          </p:cNvSpPr>
          <p:nvPr>
            <p:ph type="ftr" sz="quarter" idx="11"/>
          </p:nvPr>
        </p:nvSpPr>
        <p:spPr>
          <a:xfrm>
            <a:off x="1152395" y="6330592"/>
            <a:ext cx="10201405" cy="365125"/>
          </a:xfrm>
        </p:spPr>
        <p:txBody>
          <a:bodyPr/>
          <a:lstStyle/>
          <a:p>
            <a:r>
              <a:rPr lang="en-US" sz="1800" dirty="0">
                <a:hlinkClick r:id="rId2"/>
              </a:rPr>
              <a:t>https://datascience.nih.gov/artificial-intelligence/initiatives/ethicalframework2024</a:t>
            </a:r>
            <a:r>
              <a:rPr lang="en-US" sz="1800" dirty="0"/>
              <a:t> </a:t>
            </a:r>
          </a:p>
        </p:txBody>
      </p:sp>
      <p:sp>
        <p:nvSpPr>
          <p:cNvPr id="3" name="Slide Number Placeholder 2">
            <a:extLst>
              <a:ext uri="{FF2B5EF4-FFF2-40B4-BE49-F238E27FC236}">
                <a16:creationId xmlns:a16="http://schemas.microsoft.com/office/drawing/2014/main" id="{F3CAE448-6856-8390-7757-F52B2A724431}"/>
              </a:ext>
            </a:extLst>
          </p:cNvPr>
          <p:cNvSpPr>
            <a:spLocks noGrp="1"/>
          </p:cNvSpPr>
          <p:nvPr>
            <p:ph type="sldNum" sz="quarter" idx="12"/>
          </p:nvPr>
        </p:nvSpPr>
        <p:spPr/>
        <p:txBody>
          <a:bodyPr/>
          <a:lstStyle/>
          <a:p>
            <a:fld id="{7D1BE87E-F0DE-A44C-894B-E142BEB21E42}" type="slidenum">
              <a:rPr lang="en-US" smtClean="0"/>
              <a:pPr/>
              <a:t>47</a:t>
            </a:fld>
            <a:endParaRPr lang="en-US" dirty="0"/>
          </a:p>
        </p:txBody>
      </p:sp>
      <p:sp>
        <p:nvSpPr>
          <p:cNvPr id="4" name="Title 3">
            <a:extLst>
              <a:ext uri="{FF2B5EF4-FFF2-40B4-BE49-F238E27FC236}">
                <a16:creationId xmlns:a16="http://schemas.microsoft.com/office/drawing/2014/main" id="{EBFF0CB5-166B-03C0-BDBB-450A62C58AAA}"/>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0790837D-9A0B-BD13-7E1D-9E6E8389E11B}"/>
              </a:ext>
            </a:extLst>
          </p:cNvPr>
          <p:cNvSpPr>
            <a:spLocks noGrp="1"/>
          </p:cNvSpPr>
          <p:nvPr>
            <p:ph type="body" sz="half" idx="2"/>
          </p:nvPr>
        </p:nvSpPr>
        <p:spPr>
          <a:xfrm>
            <a:off x="309094" y="2167003"/>
            <a:ext cx="3198194" cy="4043631"/>
          </a:xfrm>
        </p:spPr>
        <p:txBody>
          <a:bodyPr anchor="ctr"/>
          <a:lstStyle/>
          <a:p>
            <a:r>
              <a:rPr lang="en-US" dirty="0"/>
              <a:t>Principled approaches to data management help the flow contextual information up/down the data lifecycle</a:t>
            </a:r>
          </a:p>
        </p:txBody>
      </p:sp>
      <p:sp>
        <p:nvSpPr>
          <p:cNvPr id="6" name="Date Placeholder 5">
            <a:extLst>
              <a:ext uri="{FF2B5EF4-FFF2-40B4-BE49-F238E27FC236}">
                <a16:creationId xmlns:a16="http://schemas.microsoft.com/office/drawing/2014/main" id="{30730661-7AA9-DA22-13C9-83240D76B787}"/>
              </a:ext>
            </a:extLst>
          </p:cNvPr>
          <p:cNvSpPr>
            <a:spLocks noGrp="1"/>
          </p:cNvSpPr>
          <p:nvPr>
            <p:ph type="dt" sz="half" idx="10"/>
          </p:nvPr>
        </p:nvSpPr>
        <p:spPr/>
        <p:txBody>
          <a:bodyPr/>
          <a:lstStyle/>
          <a:p>
            <a:fld id="{65A77A9B-52E9-4C6D-837D-58A3F8540DC7}" type="datetime1">
              <a:rPr lang="en-US" smtClean="0"/>
              <a:t>7/30/2025</a:t>
            </a:fld>
            <a:endParaRPr lang="en-US" dirty="0"/>
          </a:p>
        </p:txBody>
      </p:sp>
      <p:pic>
        <p:nvPicPr>
          <p:cNvPr id="8" name="Picture 7">
            <a:extLst>
              <a:ext uri="{FF2B5EF4-FFF2-40B4-BE49-F238E27FC236}">
                <a16:creationId xmlns:a16="http://schemas.microsoft.com/office/drawing/2014/main" id="{827FCC88-0CD1-1639-91AC-6F1D01E7A579}"/>
              </a:ext>
            </a:extLst>
          </p:cNvPr>
          <p:cNvPicPr>
            <a:picLocks noChangeAspect="1"/>
          </p:cNvPicPr>
          <p:nvPr/>
        </p:nvPicPr>
        <p:blipFill>
          <a:blip r:embed="rId3"/>
          <a:stretch>
            <a:fillRect/>
          </a:stretch>
        </p:blipFill>
        <p:spPr>
          <a:xfrm>
            <a:off x="0" y="9674"/>
            <a:ext cx="12192000" cy="1946141"/>
          </a:xfrm>
          <a:prstGeom prst="rect">
            <a:avLst/>
          </a:prstGeom>
        </p:spPr>
      </p:pic>
      <p:pic>
        <p:nvPicPr>
          <p:cNvPr id="10" name="Picture 9">
            <a:extLst>
              <a:ext uri="{FF2B5EF4-FFF2-40B4-BE49-F238E27FC236}">
                <a16:creationId xmlns:a16="http://schemas.microsoft.com/office/drawing/2014/main" id="{164691E7-05BE-1F39-6632-3F011A133161}"/>
              </a:ext>
            </a:extLst>
          </p:cNvPr>
          <p:cNvPicPr>
            <a:picLocks noChangeAspect="1"/>
          </p:cNvPicPr>
          <p:nvPr/>
        </p:nvPicPr>
        <p:blipFill>
          <a:blip r:embed="rId4"/>
          <a:stretch>
            <a:fillRect/>
          </a:stretch>
        </p:blipFill>
        <p:spPr>
          <a:xfrm>
            <a:off x="3716647" y="1677456"/>
            <a:ext cx="8166259" cy="4593157"/>
          </a:xfrm>
          <a:prstGeom prst="rect">
            <a:avLst/>
          </a:prstGeom>
        </p:spPr>
      </p:pic>
    </p:spTree>
    <p:extLst>
      <p:ext uri="{BB962C8B-B14F-4D97-AF65-F5344CB8AC3E}">
        <p14:creationId xmlns:p14="http://schemas.microsoft.com/office/powerpoint/2010/main" val="972435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9121C-EE9B-7380-9879-2B8F6D74D24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D87EE31-06F1-63E4-B164-D6FEB3DC728B}"/>
              </a:ext>
            </a:extLst>
          </p:cNvPr>
          <p:cNvSpPr>
            <a:spLocks noGrp="1"/>
          </p:cNvSpPr>
          <p:nvPr>
            <p:ph type="title"/>
          </p:nvPr>
        </p:nvSpPr>
        <p:spPr>
          <a:xfrm>
            <a:off x="309093" y="531951"/>
            <a:ext cx="5785319" cy="678664"/>
          </a:xfrm>
        </p:spPr>
        <p:txBody>
          <a:bodyPr/>
          <a:lstStyle/>
          <a:p>
            <a:r>
              <a:rPr lang="en-US" sz="2400" dirty="0">
                <a:hlinkClick r:id="rId3"/>
              </a:rPr>
              <a:t>Big Data: Pioneering the Future of Federally Supported Data Repositories Workshop Report</a:t>
            </a:r>
            <a:endParaRPr lang="en-US" sz="2400" dirty="0"/>
          </a:p>
        </p:txBody>
      </p:sp>
      <p:sp>
        <p:nvSpPr>
          <p:cNvPr id="4" name="Text Placeholder 3">
            <a:extLst>
              <a:ext uri="{FF2B5EF4-FFF2-40B4-BE49-F238E27FC236}">
                <a16:creationId xmlns:a16="http://schemas.microsoft.com/office/drawing/2014/main" id="{F13CB157-0FA8-EFC9-9BE3-F3558CFF828E}"/>
              </a:ext>
            </a:extLst>
          </p:cNvPr>
          <p:cNvSpPr>
            <a:spLocks noGrp="1"/>
          </p:cNvSpPr>
          <p:nvPr>
            <p:ph type="body" sz="half" idx="2"/>
          </p:nvPr>
        </p:nvSpPr>
        <p:spPr/>
        <p:txBody>
          <a:bodyPr/>
          <a:lstStyle/>
          <a:p>
            <a:r>
              <a:rPr lang="en-US" sz="1400" dirty="0"/>
              <a:t>The envisioned future is a </a:t>
            </a:r>
            <a:r>
              <a:rPr lang="en-US" sz="1400" b="1" dirty="0"/>
              <a:t>data ecosystem optimized for data science that is characterized by innovative, user-driven approaches to combining data for insights</a:t>
            </a:r>
            <a:r>
              <a:rPr lang="en-US" sz="1400" dirty="0"/>
              <a:t>. This data ecosystem requires capabilities for integrating data across FSDRs and other data sources that are agile, routine, and broadly enabled. </a:t>
            </a:r>
          </a:p>
          <a:p>
            <a:pPr marL="342900" indent="-342900">
              <a:buFont typeface="+mj-lt"/>
              <a:buAutoNum type="arabicPeriod"/>
            </a:pPr>
            <a:r>
              <a:rPr lang="en-US" sz="1400" dirty="0"/>
              <a:t>Strong partnerships between FSDRs and the science research community to continually enhance the potential for discovery and provide benefit to society. </a:t>
            </a:r>
          </a:p>
          <a:p>
            <a:pPr marL="342900" indent="-342900">
              <a:buFont typeface="+mj-lt"/>
              <a:buAutoNum type="arabicPeriod"/>
            </a:pPr>
            <a:r>
              <a:rPr lang="en-US" sz="1400" dirty="0"/>
              <a:t>Integration of FSDRs into an internationally recognized, national-scale data and computing ecosystem to broaden participation and enable faster, easier, and more equitable access to data driven science. </a:t>
            </a:r>
          </a:p>
          <a:p>
            <a:pPr marL="342900" indent="-342900">
              <a:buFont typeface="+mj-lt"/>
              <a:buAutoNum type="arabicPeriod"/>
            </a:pPr>
            <a:r>
              <a:rPr lang="en-US" sz="1400" dirty="0"/>
              <a:t>Recognition and support for FSDRs as long-term infrastructure to provide continuity of service to the research community as well as a fertile environment for training future generations of scientists. </a:t>
            </a:r>
          </a:p>
          <a:p>
            <a:pPr marL="342900" indent="-342900">
              <a:buFont typeface="+mj-lt"/>
              <a:buAutoNum type="arabicPeriod"/>
            </a:pPr>
            <a:r>
              <a:rPr lang="en-US" sz="1400" dirty="0"/>
              <a:t>Participation by FSDRs in an interdisciplinary, national-scale community of repositories to enhance interoperability and achieve goals not otherwise obtainable from single data sources. </a:t>
            </a:r>
          </a:p>
          <a:p>
            <a:pPr marL="342900" indent="-342900">
              <a:buFont typeface="+mj-lt"/>
              <a:buAutoNum type="arabicPeriod"/>
            </a:pPr>
            <a:r>
              <a:rPr lang="en-US" sz="1400" dirty="0"/>
              <a:t>Foster a culture of continuous evaluation and improvement of FSDRs for greater scientific impact from data.</a:t>
            </a:r>
          </a:p>
        </p:txBody>
      </p:sp>
      <p:sp>
        <p:nvSpPr>
          <p:cNvPr id="6" name="Slide Number Placeholder 5">
            <a:extLst>
              <a:ext uri="{FF2B5EF4-FFF2-40B4-BE49-F238E27FC236}">
                <a16:creationId xmlns:a16="http://schemas.microsoft.com/office/drawing/2014/main" id="{9D9C3A06-9B46-0B5B-3F62-865065EB5113}"/>
              </a:ext>
            </a:extLst>
          </p:cNvPr>
          <p:cNvSpPr>
            <a:spLocks noGrp="1"/>
          </p:cNvSpPr>
          <p:nvPr>
            <p:ph type="sldNum" sz="quarter" idx="12"/>
          </p:nvPr>
        </p:nvSpPr>
        <p:spPr/>
        <p:txBody>
          <a:bodyPr/>
          <a:lstStyle/>
          <a:p>
            <a:fld id="{7D1BE87E-F0DE-A44C-894B-E142BEB21E42}" type="slidenum">
              <a:rPr lang="en-US" smtClean="0"/>
              <a:pPr/>
              <a:t>48</a:t>
            </a:fld>
            <a:endParaRPr lang="en-US" dirty="0"/>
          </a:p>
        </p:txBody>
      </p:sp>
      <p:pic>
        <p:nvPicPr>
          <p:cNvPr id="12" name="Picture 11">
            <a:extLst>
              <a:ext uri="{FF2B5EF4-FFF2-40B4-BE49-F238E27FC236}">
                <a16:creationId xmlns:a16="http://schemas.microsoft.com/office/drawing/2014/main" id="{DBA0E317-D1CF-7ACF-0E22-DFD318F9612D}"/>
              </a:ext>
            </a:extLst>
          </p:cNvPr>
          <p:cNvPicPr>
            <a:picLocks noChangeAspect="1"/>
          </p:cNvPicPr>
          <p:nvPr/>
        </p:nvPicPr>
        <p:blipFill>
          <a:blip r:embed="rId4"/>
          <a:stretch>
            <a:fillRect/>
          </a:stretch>
        </p:blipFill>
        <p:spPr>
          <a:xfrm>
            <a:off x="7114137" y="531951"/>
            <a:ext cx="4434743" cy="57378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55636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79737-F169-9A71-4580-474AA90A534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24AEB62-EEB0-8227-8002-13BC48D16238}"/>
              </a:ext>
            </a:extLst>
          </p:cNvPr>
          <p:cNvSpPr>
            <a:spLocks noGrp="1"/>
          </p:cNvSpPr>
          <p:nvPr>
            <p:ph type="title"/>
          </p:nvPr>
        </p:nvSpPr>
        <p:spPr/>
        <p:txBody>
          <a:bodyPr/>
          <a:lstStyle/>
          <a:p>
            <a:r>
              <a:rPr lang="en-US" dirty="0"/>
              <a:t>Key Aspects of a Data and Compute Ecosystem</a:t>
            </a:r>
            <a:br>
              <a:rPr lang="en-US" dirty="0"/>
            </a:br>
            <a:r>
              <a:rPr lang="en-US" sz="2000" i="1" dirty="0"/>
              <a:t>(Laura’s running list)</a:t>
            </a:r>
            <a:endParaRPr lang="en-US" i="1" dirty="0"/>
          </a:p>
        </p:txBody>
      </p:sp>
      <p:sp>
        <p:nvSpPr>
          <p:cNvPr id="2" name="Text Placeholder 3">
            <a:extLst>
              <a:ext uri="{FF2B5EF4-FFF2-40B4-BE49-F238E27FC236}">
                <a16:creationId xmlns:a16="http://schemas.microsoft.com/office/drawing/2014/main" id="{A17B7317-665D-58FF-F727-1A32189F5955}"/>
              </a:ext>
            </a:extLst>
          </p:cNvPr>
          <p:cNvSpPr txBox="1">
            <a:spLocks/>
          </p:cNvSpPr>
          <p:nvPr/>
        </p:nvSpPr>
        <p:spPr>
          <a:xfrm>
            <a:off x="6278094" y="1319200"/>
            <a:ext cx="5202706" cy="489143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For each component of the ecosystem, support for interoperability is usually small compared to support for base mission.</a:t>
            </a:r>
          </a:p>
          <a:p>
            <a:r>
              <a:rPr lang="en-US" dirty="0"/>
              <a:t>Governance ensures alignment between interoperability goals and components’ goals.</a:t>
            </a:r>
          </a:p>
          <a:p>
            <a:endParaRPr lang="en-US" dirty="0"/>
          </a:p>
          <a:p>
            <a:endParaRPr lang="en-US" dirty="0"/>
          </a:p>
          <a:p>
            <a:endParaRPr lang="en-US" dirty="0"/>
          </a:p>
          <a:p>
            <a:endParaRPr lang="en-US" dirty="0"/>
          </a:p>
          <a:p>
            <a:endParaRPr lang="en-US" dirty="0"/>
          </a:p>
          <a:p>
            <a:r>
              <a:rPr lang="en-US" dirty="0"/>
              <a:t> </a:t>
            </a:r>
          </a:p>
          <a:p>
            <a:endParaRPr lang="en-US" dirty="0">
              <a:solidFill>
                <a:schemeClr val="bg1">
                  <a:lumMod val="65000"/>
                </a:schemeClr>
              </a:solidFill>
            </a:endParaRPr>
          </a:p>
          <a:p>
            <a:endParaRPr lang="en-US" dirty="0"/>
          </a:p>
        </p:txBody>
      </p:sp>
      <p:sp>
        <p:nvSpPr>
          <p:cNvPr id="7" name="Text Placeholder 3">
            <a:extLst>
              <a:ext uri="{FF2B5EF4-FFF2-40B4-BE49-F238E27FC236}">
                <a16:creationId xmlns:a16="http://schemas.microsoft.com/office/drawing/2014/main" id="{2CDBD577-F045-C62B-8D17-AAE3F7BE8FE7}"/>
              </a:ext>
            </a:extLst>
          </p:cNvPr>
          <p:cNvSpPr txBox="1">
            <a:spLocks/>
          </p:cNvSpPr>
          <p:nvPr/>
        </p:nvSpPr>
        <p:spPr>
          <a:xfrm>
            <a:off x="309094" y="1319201"/>
            <a:ext cx="5390248" cy="489143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Wingdings" panose="05000000000000000000" pitchFamily="2" charset="2"/>
              <a:buChar char="q"/>
            </a:pPr>
            <a:r>
              <a:rPr lang="en-US" dirty="0"/>
              <a:t>Purpose and Value Proposition</a:t>
            </a:r>
          </a:p>
          <a:p>
            <a:pPr marL="342900" indent="-342900">
              <a:buFont typeface="Wingdings" panose="05000000000000000000" pitchFamily="2" charset="2"/>
              <a:buChar char="q"/>
            </a:pPr>
            <a:r>
              <a:rPr lang="en-US" dirty="0"/>
              <a:t>Ready Applications</a:t>
            </a:r>
          </a:p>
          <a:p>
            <a:pPr marL="342900" indent="-342900">
              <a:buFont typeface="Wingdings" panose="05000000000000000000" pitchFamily="2" charset="2"/>
              <a:buChar char="q"/>
            </a:pPr>
            <a:r>
              <a:rPr lang="en-US" dirty="0"/>
              <a:t>Reference Architecture (multiple levels)</a:t>
            </a:r>
          </a:p>
          <a:p>
            <a:pPr marL="342900" indent="-342900">
              <a:buFont typeface="Wingdings" panose="05000000000000000000" pitchFamily="2" charset="2"/>
              <a:buChar char="q"/>
            </a:pPr>
            <a:r>
              <a:rPr lang="en-US" dirty="0"/>
              <a:t>FAIR Ecosystem Services </a:t>
            </a:r>
          </a:p>
          <a:p>
            <a:pPr marL="342900" indent="-342900">
              <a:buFont typeface="Wingdings" panose="05000000000000000000" pitchFamily="2" charset="2"/>
              <a:buChar char="q"/>
            </a:pPr>
            <a:r>
              <a:rPr lang="en-US" dirty="0"/>
              <a:t>Principled, Full-lifecycle Approach to Data Management</a:t>
            </a:r>
          </a:p>
          <a:p>
            <a:pPr marL="342900" indent="-342900">
              <a:buFont typeface="Wingdings" panose="05000000000000000000" pitchFamily="2" charset="2"/>
              <a:buChar char="q"/>
            </a:pPr>
            <a:r>
              <a:rPr lang="en-US" b="1" dirty="0"/>
              <a:t>Governance for the Interoperability Layer - Policy / incentives </a:t>
            </a:r>
          </a:p>
          <a:p>
            <a:pPr marL="342900" indent="-342900">
              <a:buFont typeface="Wingdings" panose="05000000000000000000" pitchFamily="2" charset="2"/>
              <a:buChar char="q"/>
            </a:pPr>
            <a:r>
              <a:rPr lang="en-US" dirty="0"/>
              <a:t>Workforce for the Entire Lifecycle / Ecosystem</a:t>
            </a:r>
          </a:p>
          <a:p>
            <a:endParaRPr lang="en-US" dirty="0"/>
          </a:p>
        </p:txBody>
      </p:sp>
    </p:spTree>
    <p:extLst>
      <p:ext uri="{BB962C8B-B14F-4D97-AF65-F5344CB8AC3E}">
        <p14:creationId xmlns:p14="http://schemas.microsoft.com/office/powerpoint/2010/main" val="2627697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EDF612C-9CAC-96C5-EFCF-1A9690C35DED}"/>
              </a:ext>
            </a:extLst>
          </p:cNvPr>
          <p:cNvSpPr>
            <a:spLocks noGrp="1"/>
          </p:cNvSpPr>
          <p:nvPr>
            <p:ph type="title"/>
          </p:nvPr>
        </p:nvSpPr>
        <p:spPr/>
        <p:txBody>
          <a:bodyPr/>
          <a:lstStyle/>
          <a:p>
            <a:r>
              <a:rPr lang="en-US" dirty="0"/>
              <a:t>Context</a:t>
            </a:r>
          </a:p>
        </p:txBody>
      </p:sp>
      <p:sp>
        <p:nvSpPr>
          <p:cNvPr id="3" name="Slide Number Placeholder 2">
            <a:extLst>
              <a:ext uri="{FF2B5EF4-FFF2-40B4-BE49-F238E27FC236}">
                <a16:creationId xmlns:a16="http://schemas.microsoft.com/office/drawing/2014/main" id="{790ED259-68CE-225B-05AD-8A4BCA7CEBA0}"/>
              </a:ext>
            </a:extLst>
          </p:cNvPr>
          <p:cNvSpPr>
            <a:spLocks noGrp="1"/>
          </p:cNvSpPr>
          <p:nvPr>
            <p:ph type="sldNum" sz="quarter" idx="4294967295"/>
          </p:nvPr>
        </p:nvSpPr>
        <p:spPr>
          <a:xfrm>
            <a:off x="9448800" y="6330950"/>
            <a:ext cx="2743200" cy="365125"/>
          </a:xfrm>
        </p:spPr>
        <p:txBody>
          <a:bodyPr/>
          <a:lstStyle/>
          <a:p>
            <a:fld id="{7D1BE87E-F0DE-A44C-894B-E142BEB21E42}" type="slidenum">
              <a:rPr lang="en-US" smtClean="0"/>
              <a:pPr/>
              <a:t>5</a:t>
            </a:fld>
            <a:endParaRPr lang="en-US" dirty="0"/>
          </a:p>
        </p:txBody>
      </p:sp>
      <p:sp>
        <p:nvSpPr>
          <p:cNvPr id="6" name="Date Placeholder 5">
            <a:extLst>
              <a:ext uri="{FF2B5EF4-FFF2-40B4-BE49-F238E27FC236}">
                <a16:creationId xmlns:a16="http://schemas.microsoft.com/office/drawing/2014/main" id="{82B25375-99C6-592E-6AFE-FE0D33A9F86E}"/>
              </a:ext>
            </a:extLst>
          </p:cNvPr>
          <p:cNvSpPr>
            <a:spLocks noGrp="1"/>
          </p:cNvSpPr>
          <p:nvPr>
            <p:ph type="dt" sz="half" idx="4294967295"/>
          </p:nvPr>
        </p:nvSpPr>
        <p:spPr>
          <a:xfrm>
            <a:off x="0" y="6330950"/>
            <a:ext cx="2743200" cy="365125"/>
          </a:xfrm>
          <a:prstGeom prst="rect">
            <a:avLst/>
          </a:prstGeom>
        </p:spPr>
        <p:txBody>
          <a:bodyPr/>
          <a:lstStyle/>
          <a:p>
            <a:fld id="{65A77A9B-52E9-4C6D-837D-58A3F8540DC7}" type="datetime1">
              <a:rPr lang="en-US" smtClean="0"/>
              <a:t>7/30/2025</a:t>
            </a:fld>
            <a:endParaRPr lang="en-US" dirty="0"/>
          </a:p>
        </p:txBody>
      </p:sp>
    </p:spTree>
    <p:extLst>
      <p:ext uri="{BB962C8B-B14F-4D97-AF65-F5344CB8AC3E}">
        <p14:creationId xmlns:p14="http://schemas.microsoft.com/office/powerpoint/2010/main" val="8350571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CF53C58-C1C1-23A2-5F0D-23F8AD71E70E}"/>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2A156E96-4CF2-B54A-0C2F-7098A39FFFF1}"/>
              </a:ext>
            </a:extLst>
          </p:cNvPr>
          <p:cNvSpPr>
            <a:spLocks noGrp="1"/>
          </p:cNvSpPr>
          <p:nvPr>
            <p:ph type="sldNum" sz="quarter" idx="12"/>
          </p:nvPr>
        </p:nvSpPr>
        <p:spPr/>
        <p:txBody>
          <a:bodyPr/>
          <a:lstStyle/>
          <a:p>
            <a:fld id="{7D1BE87E-F0DE-A44C-894B-E142BEB21E42}" type="slidenum">
              <a:rPr lang="en-US" smtClean="0"/>
              <a:pPr/>
              <a:t>50</a:t>
            </a:fld>
            <a:endParaRPr lang="en-US" dirty="0"/>
          </a:p>
        </p:txBody>
      </p:sp>
      <p:sp>
        <p:nvSpPr>
          <p:cNvPr id="4" name="Title 3">
            <a:extLst>
              <a:ext uri="{FF2B5EF4-FFF2-40B4-BE49-F238E27FC236}">
                <a16:creationId xmlns:a16="http://schemas.microsoft.com/office/drawing/2014/main" id="{2B036222-80D0-CA13-BDE4-CD52840967B7}"/>
              </a:ext>
            </a:extLst>
          </p:cNvPr>
          <p:cNvSpPr>
            <a:spLocks noGrp="1"/>
          </p:cNvSpPr>
          <p:nvPr>
            <p:ph type="title"/>
          </p:nvPr>
        </p:nvSpPr>
        <p:spPr/>
        <p:txBody>
          <a:bodyPr/>
          <a:lstStyle/>
          <a:p>
            <a:r>
              <a:rPr lang="en-US" dirty="0"/>
              <a:t>Governance and Policy</a:t>
            </a:r>
          </a:p>
        </p:txBody>
      </p:sp>
      <p:sp>
        <p:nvSpPr>
          <p:cNvPr id="6" name="Date Placeholder 5">
            <a:extLst>
              <a:ext uri="{FF2B5EF4-FFF2-40B4-BE49-F238E27FC236}">
                <a16:creationId xmlns:a16="http://schemas.microsoft.com/office/drawing/2014/main" id="{F036A9AD-402E-079C-5433-D23F132C7143}"/>
              </a:ext>
            </a:extLst>
          </p:cNvPr>
          <p:cNvSpPr>
            <a:spLocks noGrp="1"/>
          </p:cNvSpPr>
          <p:nvPr>
            <p:ph type="dt" sz="half" idx="10"/>
          </p:nvPr>
        </p:nvSpPr>
        <p:spPr/>
        <p:txBody>
          <a:bodyPr/>
          <a:lstStyle/>
          <a:p>
            <a:fld id="{65A77A9B-52E9-4C6D-837D-58A3F8540DC7}" type="datetime1">
              <a:rPr lang="en-US" smtClean="0"/>
              <a:t>7/30/2025</a:t>
            </a:fld>
            <a:endParaRPr lang="en-US" dirty="0"/>
          </a:p>
        </p:txBody>
      </p:sp>
      <p:pic>
        <p:nvPicPr>
          <p:cNvPr id="8" name="Picture 7">
            <a:extLst>
              <a:ext uri="{FF2B5EF4-FFF2-40B4-BE49-F238E27FC236}">
                <a16:creationId xmlns:a16="http://schemas.microsoft.com/office/drawing/2014/main" id="{EF5FE187-A0D7-E0CC-B7FC-7B0590980C16}"/>
              </a:ext>
            </a:extLst>
          </p:cNvPr>
          <p:cNvPicPr>
            <a:picLocks noChangeAspect="1"/>
          </p:cNvPicPr>
          <p:nvPr/>
        </p:nvPicPr>
        <p:blipFill>
          <a:blip r:embed="rId2"/>
          <a:stretch>
            <a:fillRect/>
          </a:stretch>
        </p:blipFill>
        <p:spPr>
          <a:xfrm>
            <a:off x="309093" y="1210615"/>
            <a:ext cx="4867954" cy="47060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87F70E70-4899-D4F2-8799-4C33F6891C3E}"/>
              </a:ext>
            </a:extLst>
          </p:cNvPr>
          <p:cNvSpPr txBox="1"/>
          <p:nvPr/>
        </p:nvSpPr>
        <p:spPr>
          <a:xfrm>
            <a:off x="5560830" y="1258338"/>
            <a:ext cx="6124351"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b="0" i="0" u="none" strike="noStrike" baseline="0" dirty="0">
                <a:solidFill>
                  <a:srgbClr val="0D0D0D"/>
                </a:solidFill>
                <a:latin typeface="Calibri" panose="020F0502020204030204" pitchFamily="34" charset="0"/>
              </a:rPr>
              <a:t>“…the effectiveness, safety, and inclusivity of AI-driven research and practice requires the establishment of a </a:t>
            </a:r>
            <a:r>
              <a:rPr lang="en-US" sz="1800" b="1" i="1" u="none" strike="noStrike" baseline="0" dirty="0">
                <a:solidFill>
                  <a:srgbClr val="0D0D0D"/>
                </a:solidFill>
                <a:latin typeface="Calibri" panose="020F0502020204030204" pitchFamily="34" charset="0"/>
              </a:rPr>
              <a:t>distributed accountability </a:t>
            </a:r>
            <a:r>
              <a:rPr lang="en-US" sz="1800" b="0" i="0" u="none" strike="noStrike" baseline="0" dirty="0">
                <a:solidFill>
                  <a:srgbClr val="0D0D0D"/>
                </a:solidFill>
                <a:latin typeface="Calibri" panose="020F0502020204030204" pitchFamily="34" charset="0"/>
              </a:rPr>
              <a:t>regime in which all interest holders contribute to the responsible design, development, use, and oversight of technology.”  --  Report from the Community Workshop</a:t>
            </a:r>
          </a:p>
          <a:p>
            <a:r>
              <a:rPr lang="en-US" sz="1800" b="0" i="0" u="none" strike="noStrike" baseline="0" dirty="0">
                <a:solidFill>
                  <a:srgbClr val="0D0D0D"/>
                </a:solidFill>
                <a:latin typeface="Calibri" panose="020F0502020204030204" pitchFamily="34" charset="0"/>
              </a:rPr>
              <a:t>Toward an Ethical Framework for Artificial Intelligence in Biomedical and Behavioral Research: Transparency for Data and Model Reuse</a:t>
            </a:r>
            <a:endParaRPr lang="en-US" dirty="0"/>
          </a:p>
        </p:txBody>
      </p:sp>
      <p:sp>
        <p:nvSpPr>
          <p:cNvPr id="10" name="TextBox 9">
            <a:extLst>
              <a:ext uri="{FF2B5EF4-FFF2-40B4-BE49-F238E27FC236}">
                <a16:creationId xmlns:a16="http://schemas.microsoft.com/office/drawing/2014/main" id="{CB3BA89B-8B48-674B-3718-B5B4824911E6}"/>
              </a:ext>
            </a:extLst>
          </p:cNvPr>
          <p:cNvSpPr txBox="1"/>
          <p:nvPr/>
        </p:nvSpPr>
        <p:spPr>
          <a:xfrm>
            <a:off x="5560829" y="3797536"/>
            <a:ext cx="6124351"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b="0" i="0" u="none" strike="noStrike" baseline="0" dirty="0">
                <a:solidFill>
                  <a:srgbClr val="0D0D0D"/>
                </a:solidFill>
                <a:latin typeface="Calibri" panose="020F0502020204030204" pitchFamily="34" charset="0"/>
              </a:rPr>
              <a:t>“Effective data management and sharing has the potential to increase the pace of scientific discovery, promote more efficient and effective use of government funding and resources, and create a more equitable Federal scientific ecosystem through data sharing and preservation.  </a:t>
            </a:r>
            <a:r>
              <a:rPr lang="en-US" sz="1800" b="1" i="0" u="none" strike="noStrike" baseline="0" dirty="0">
                <a:solidFill>
                  <a:srgbClr val="0D0D0D"/>
                </a:solidFill>
                <a:latin typeface="Calibri" panose="020F0502020204030204" pitchFamily="34" charset="0"/>
              </a:rPr>
              <a:t>Data management planning should be an integral part of research planning</a:t>
            </a:r>
            <a:r>
              <a:rPr lang="en-US" sz="1800" b="0" i="0" u="none" strike="noStrike" baseline="0" dirty="0">
                <a:solidFill>
                  <a:srgbClr val="0D0D0D"/>
                </a:solidFill>
                <a:latin typeface="Calibri" panose="020F0502020204030204" pitchFamily="34" charset="0"/>
              </a:rPr>
              <a:t>.”  -- DOE Public Access Plan 2023 </a:t>
            </a:r>
            <a:endParaRPr lang="en-US" dirty="0"/>
          </a:p>
        </p:txBody>
      </p:sp>
    </p:spTree>
    <p:extLst>
      <p:ext uri="{BB962C8B-B14F-4D97-AF65-F5344CB8AC3E}">
        <p14:creationId xmlns:p14="http://schemas.microsoft.com/office/powerpoint/2010/main" val="18045421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4BB71-FE0E-515C-2E32-71363CCDFD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6A82D1-AB72-AD91-C0F0-98DBD28DFE91}"/>
              </a:ext>
            </a:extLst>
          </p:cNvPr>
          <p:cNvSpPr>
            <a:spLocks noGrp="1"/>
          </p:cNvSpPr>
          <p:nvPr>
            <p:ph type="title"/>
          </p:nvPr>
        </p:nvSpPr>
        <p:spPr/>
        <p:txBody>
          <a:bodyPr/>
          <a:lstStyle/>
          <a:p>
            <a:r>
              <a:rPr lang="en-US" dirty="0"/>
              <a:t>Key Aspects of a Data and Compute Ecosystem</a:t>
            </a:r>
            <a:br>
              <a:rPr lang="en-US" dirty="0"/>
            </a:br>
            <a:r>
              <a:rPr lang="en-US" sz="2000" i="1" dirty="0"/>
              <a:t>(Laura’s running list)</a:t>
            </a:r>
            <a:endParaRPr lang="en-US" i="1" dirty="0"/>
          </a:p>
        </p:txBody>
      </p:sp>
      <p:sp>
        <p:nvSpPr>
          <p:cNvPr id="2" name="Text Placeholder 3">
            <a:extLst>
              <a:ext uri="{FF2B5EF4-FFF2-40B4-BE49-F238E27FC236}">
                <a16:creationId xmlns:a16="http://schemas.microsoft.com/office/drawing/2014/main" id="{B8CAAFEE-8B1E-E4D3-B380-936A308707FE}"/>
              </a:ext>
            </a:extLst>
          </p:cNvPr>
          <p:cNvSpPr txBox="1">
            <a:spLocks/>
          </p:cNvSpPr>
          <p:nvPr/>
        </p:nvSpPr>
        <p:spPr>
          <a:xfrm>
            <a:off x="6278094" y="1319200"/>
            <a:ext cx="5202706" cy="489143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Diversified skills for</a:t>
            </a:r>
          </a:p>
          <a:p>
            <a:pPr marL="342900" indent="-342900">
              <a:buFont typeface="Arial" panose="020B0604020202020204" pitchFamily="34" charset="0"/>
              <a:buChar char="•"/>
            </a:pPr>
            <a:r>
              <a:rPr lang="en-US" dirty="0"/>
              <a:t>Data analysis</a:t>
            </a:r>
          </a:p>
          <a:p>
            <a:pPr marL="342900" indent="-342900">
              <a:buFont typeface="Arial" panose="020B0604020202020204" pitchFamily="34" charset="0"/>
              <a:buChar char="•"/>
            </a:pPr>
            <a:r>
              <a:rPr lang="en-US" dirty="0"/>
              <a:t>Data management</a:t>
            </a:r>
          </a:p>
          <a:p>
            <a:pPr marL="342900" indent="-342900">
              <a:buFont typeface="Arial" panose="020B0604020202020204" pitchFamily="34" charset="0"/>
              <a:buChar char="•"/>
            </a:pPr>
            <a:r>
              <a:rPr lang="en-US" dirty="0"/>
              <a:t>Data curation</a:t>
            </a:r>
          </a:p>
          <a:p>
            <a:pPr marL="342900" indent="-342900">
              <a:buFont typeface="Arial" panose="020B0604020202020204" pitchFamily="34" charset="0"/>
              <a:buChar char="•"/>
            </a:pPr>
            <a:r>
              <a:rPr lang="en-US" dirty="0"/>
              <a:t>Data repository management</a:t>
            </a:r>
          </a:p>
          <a:p>
            <a:pPr marL="342900" indent="-342900">
              <a:buFont typeface="Arial" panose="020B0604020202020204" pitchFamily="34" charset="0"/>
              <a:buChar char="•"/>
            </a:pPr>
            <a:r>
              <a:rPr lang="en-US" dirty="0"/>
              <a:t>Creation of FAIR services</a:t>
            </a:r>
          </a:p>
          <a:p>
            <a:pPr marL="342900" indent="-342900">
              <a:buFont typeface="Arial" panose="020B0604020202020204" pitchFamily="34" charset="0"/>
              <a:buChar char="•"/>
            </a:pPr>
            <a:r>
              <a:rPr lang="en-US" dirty="0"/>
              <a:t>Workflow operations</a:t>
            </a:r>
          </a:p>
          <a:p>
            <a:pPr marL="342900" indent="-342900">
              <a:buFont typeface="Arial" panose="020B0604020202020204" pitchFamily="34" charset="0"/>
              <a:buChar char="•"/>
            </a:pPr>
            <a:r>
              <a:rPr lang="en-US" dirty="0"/>
              <a:t>…</a:t>
            </a:r>
          </a:p>
          <a:p>
            <a:endParaRPr lang="en-US" dirty="0"/>
          </a:p>
          <a:p>
            <a:endParaRPr lang="en-US" dirty="0"/>
          </a:p>
          <a:p>
            <a:endParaRPr lang="en-US" dirty="0"/>
          </a:p>
          <a:p>
            <a:endParaRPr lang="en-US" dirty="0"/>
          </a:p>
          <a:p>
            <a:endParaRPr lang="en-US" dirty="0"/>
          </a:p>
          <a:p>
            <a:r>
              <a:rPr lang="en-US" dirty="0"/>
              <a:t> </a:t>
            </a:r>
          </a:p>
          <a:p>
            <a:endParaRPr lang="en-US" dirty="0">
              <a:solidFill>
                <a:schemeClr val="bg1">
                  <a:lumMod val="65000"/>
                </a:schemeClr>
              </a:solidFill>
            </a:endParaRPr>
          </a:p>
          <a:p>
            <a:endParaRPr lang="en-US" dirty="0"/>
          </a:p>
        </p:txBody>
      </p:sp>
      <p:sp>
        <p:nvSpPr>
          <p:cNvPr id="7" name="Text Placeholder 3">
            <a:extLst>
              <a:ext uri="{FF2B5EF4-FFF2-40B4-BE49-F238E27FC236}">
                <a16:creationId xmlns:a16="http://schemas.microsoft.com/office/drawing/2014/main" id="{2F78785F-162B-9732-9AD1-906BB2DA8BC2}"/>
              </a:ext>
            </a:extLst>
          </p:cNvPr>
          <p:cNvSpPr txBox="1">
            <a:spLocks/>
          </p:cNvSpPr>
          <p:nvPr/>
        </p:nvSpPr>
        <p:spPr>
          <a:xfrm>
            <a:off x="309094" y="1319201"/>
            <a:ext cx="5390248" cy="489143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Wingdings" panose="05000000000000000000" pitchFamily="2" charset="2"/>
              <a:buChar char="q"/>
            </a:pPr>
            <a:r>
              <a:rPr lang="en-US" dirty="0"/>
              <a:t>Purpose and Value Proposition</a:t>
            </a:r>
          </a:p>
          <a:p>
            <a:pPr marL="342900" indent="-342900">
              <a:buFont typeface="Wingdings" panose="05000000000000000000" pitchFamily="2" charset="2"/>
              <a:buChar char="q"/>
            </a:pPr>
            <a:r>
              <a:rPr lang="en-US" dirty="0"/>
              <a:t>Ready Applications</a:t>
            </a:r>
          </a:p>
          <a:p>
            <a:pPr marL="342900" indent="-342900">
              <a:buFont typeface="Wingdings" panose="05000000000000000000" pitchFamily="2" charset="2"/>
              <a:buChar char="q"/>
            </a:pPr>
            <a:r>
              <a:rPr lang="en-US" dirty="0"/>
              <a:t>Reference Architecture (multiple levels)</a:t>
            </a:r>
          </a:p>
          <a:p>
            <a:pPr marL="342900" indent="-342900">
              <a:buFont typeface="Wingdings" panose="05000000000000000000" pitchFamily="2" charset="2"/>
              <a:buChar char="q"/>
            </a:pPr>
            <a:r>
              <a:rPr lang="en-US" dirty="0"/>
              <a:t>FAIR Ecosystem Services </a:t>
            </a:r>
          </a:p>
          <a:p>
            <a:pPr marL="342900" indent="-342900">
              <a:buFont typeface="Wingdings" panose="05000000000000000000" pitchFamily="2" charset="2"/>
              <a:buChar char="q"/>
            </a:pPr>
            <a:r>
              <a:rPr lang="en-US" dirty="0"/>
              <a:t>Principled, Full-lifecycle Approach to Data Management</a:t>
            </a:r>
          </a:p>
          <a:p>
            <a:pPr marL="342900" indent="-342900">
              <a:buFont typeface="Wingdings" panose="05000000000000000000" pitchFamily="2" charset="2"/>
              <a:buChar char="q"/>
            </a:pPr>
            <a:r>
              <a:rPr lang="en-US" dirty="0"/>
              <a:t>Governance for the Interoperability Layer - Policy / incentives </a:t>
            </a:r>
          </a:p>
          <a:p>
            <a:pPr marL="342900" indent="-342900">
              <a:buFont typeface="Wingdings" panose="05000000000000000000" pitchFamily="2" charset="2"/>
              <a:buChar char="q"/>
            </a:pPr>
            <a:r>
              <a:rPr lang="en-US" b="1" dirty="0"/>
              <a:t>Workforce for the Entire Lifecycle / Ecosystem</a:t>
            </a:r>
          </a:p>
          <a:p>
            <a:endParaRPr lang="en-US" dirty="0"/>
          </a:p>
        </p:txBody>
      </p:sp>
    </p:spTree>
    <p:extLst>
      <p:ext uri="{BB962C8B-B14F-4D97-AF65-F5344CB8AC3E}">
        <p14:creationId xmlns:p14="http://schemas.microsoft.com/office/powerpoint/2010/main" val="27680031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FBF4AD5-27E8-827E-8A96-702D616B591F}"/>
              </a:ext>
            </a:extLst>
          </p:cNvPr>
          <p:cNvSpPr>
            <a:spLocks noGrp="1"/>
          </p:cNvSpPr>
          <p:nvPr>
            <p:ph type="ftr" sz="quarter" idx="11"/>
          </p:nvPr>
        </p:nvSpPr>
        <p:spPr>
          <a:xfrm>
            <a:off x="1743740" y="6330592"/>
            <a:ext cx="8846288" cy="365125"/>
          </a:xfrm>
        </p:spPr>
        <p:txBody>
          <a:bodyPr/>
          <a:lstStyle/>
          <a:p>
            <a:r>
              <a:rPr lang="en-US" sz="1600" dirty="0">
                <a:hlinkClick r:id="rId2"/>
              </a:rPr>
              <a:t>https://academicdatascience.org/get-involved/projects-working-groups/data-science-taxonomy/</a:t>
            </a:r>
            <a:r>
              <a:rPr lang="en-US" sz="1600" dirty="0"/>
              <a:t> </a:t>
            </a:r>
          </a:p>
        </p:txBody>
      </p:sp>
      <p:sp>
        <p:nvSpPr>
          <p:cNvPr id="3" name="Slide Number Placeholder 2">
            <a:extLst>
              <a:ext uri="{FF2B5EF4-FFF2-40B4-BE49-F238E27FC236}">
                <a16:creationId xmlns:a16="http://schemas.microsoft.com/office/drawing/2014/main" id="{9C93E5F2-DD2F-1180-FBCC-F1B1CD95FB62}"/>
              </a:ext>
            </a:extLst>
          </p:cNvPr>
          <p:cNvSpPr>
            <a:spLocks noGrp="1"/>
          </p:cNvSpPr>
          <p:nvPr>
            <p:ph type="sldNum" sz="quarter" idx="12"/>
          </p:nvPr>
        </p:nvSpPr>
        <p:spPr/>
        <p:txBody>
          <a:bodyPr/>
          <a:lstStyle/>
          <a:p>
            <a:fld id="{7D1BE87E-F0DE-A44C-894B-E142BEB21E42}" type="slidenum">
              <a:rPr lang="en-US" smtClean="0"/>
              <a:pPr/>
              <a:t>52</a:t>
            </a:fld>
            <a:endParaRPr lang="en-US" dirty="0"/>
          </a:p>
        </p:txBody>
      </p:sp>
      <p:sp>
        <p:nvSpPr>
          <p:cNvPr id="4" name="Title 3">
            <a:extLst>
              <a:ext uri="{FF2B5EF4-FFF2-40B4-BE49-F238E27FC236}">
                <a16:creationId xmlns:a16="http://schemas.microsoft.com/office/drawing/2014/main" id="{87A21852-A248-0802-2CDB-B424012966BA}"/>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EECC888E-DE16-2454-E256-073FC593C434}"/>
              </a:ext>
            </a:extLst>
          </p:cNvPr>
          <p:cNvSpPr>
            <a:spLocks noGrp="1"/>
          </p:cNvSpPr>
          <p:nvPr>
            <p:ph type="body" sz="half" idx="2"/>
          </p:nvPr>
        </p:nvSpPr>
        <p:spPr>
          <a:xfrm rot="823323">
            <a:off x="7131250" y="1998632"/>
            <a:ext cx="4931735" cy="1681164"/>
          </a:xfrm>
        </p:spPr>
        <p:txBody>
          <a:bodyPr/>
          <a:lstStyle/>
          <a:p>
            <a:r>
              <a:rPr lang="en-US" dirty="0"/>
              <a:t>Reflects the diversity of roles across the ecosystem / across the lifecycle </a:t>
            </a:r>
          </a:p>
        </p:txBody>
      </p:sp>
      <p:sp>
        <p:nvSpPr>
          <p:cNvPr id="6" name="Date Placeholder 5">
            <a:extLst>
              <a:ext uri="{FF2B5EF4-FFF2-40B4-BE49-F238E27FC236}">
                <a16:creationId xmlns:a16="http://schemas.microsoft.com/office/drawing/2014/main" id="{3055C307-BA01-E9E6-D717-70B96BEECC17}"/>
              </a:ext>
            </a:extLst>
          </p:cNvPr>
          <p:cNvSpPr>
            <a:spLocks noGrp="1"/>
          </p:cNvSpPr>
          <p:nvPr>
            <p:ph type="dt" sz="half" idx="10"/>
          </p:nvPr>
        </p:nvSpPr>
        <p:spPr/>
        <p:txBody>
          <a:bodyPr/>
          <a:lstStyle/>
          <a:p>
            <a:fld id="{65A77A9B-52E9-4C6D-837D-58A3F8540DC7}" type="datetime1">
              <a:rPr lang="en-US" smtClean="0"/>
              <a:t>7/30/2025</a:t>
            </a:fld>
            <a:endParaRPr lang="en-US" dirty="0"/>
          </a:p>
        </p:txBody>
      </p:sp>
      <p:pic>
        <p:nvPicPr>
          <p:cNvPr id="8" name="Picture 7">
            <a:extLst>
              <a:ext uri="{FF2B5EF4-FFF2-40B4-BE49-F238E27FC236}">
                <a16:creationId xmlns:a16="http://schemas.microsoft.com/office/drawing/2014/main" id="{84DE1B7F-84E4-265B-6A2C-E87049BD073D}"/>
              </a:ext>
            </a:extLst>
          </p:cNvPr>
          <p:cNvPicPr>
            <a:picLocks noChangeAspect="1"/>
          </p:cNvPicPr>
          <p:nvPr/>
        </p:nvPicPr>
        <p:blipFill>
          <a:blip r:embed="rId3"/>
          <a:stretch>
            <a:fillRect/>
          </a:stretch>
        </p:blipFill>
        <p:spPr>
          <a:xfrm>
            <a:off x="0" y="0"/>
            <a:ext cx="12192000" cy="1437691"/>
          </a:xfrm>
          <a:prstGeom prst="rect">
            <a:avLst/>
          </a:prstGeom>
        </p:spPr>
      </p:pic>
      <p:pic>
        <p:nvPicPr>
          <p:cNvPr id="10" name="Picture 9">
            <a:extLst>
              <a:ext uri="{FF2B5EF4-FFF2-40B4-BE49-F238E27FC236}">
                <a16:creationId xmlns:a16="http://schemas.microsoft.com/office/drawing/2014/main" id="{DF4F4778-E54F-30D5-FC11-490DAEA2F8BE}"/>
              </a:ext>
            </a:extLst>
          </p:cNvPr>
          <p:cNvPicPr>
            <a:picLocks noChangeAspect="1"/>
          </p:cNvPicPr>
          <p:nvPr/>
        </p:nvPicPr>
        <p:blipFill>
          <a:blip r:embed="rId4"/>
          <a:stretch>
            <a:fillRect/>
          </a:stretch>
        </p:blipFill>
        <p:spPr>
          <a:xfrm>
            <a:off x="220133" y="1254334"/>
            <a:ext cx="5408151" cy="1496976"/>
          </a:xfrm>
          <a:prstGeom prst="rect">
            <a:avLst/>
          </a:prstGeom>
        </p:spPr>
      </p:pic>
      <p:sp>
        <p:nvSpPr>
          <p:cNvPr id="11" name="TextBox 10">
            <a:extLst>
              <a:ext uri="{FF2B5EF4-FFF2-40B4-BE49-F238E27FC236}">
                <a16:creationId xmlns:a16="http://schemas.microsoft.com/office/drawing/2014/main" id="{5115D1B4-6886-49A3-8A80-4B592DABDAC4}"/>
              </a:ext>
            </a:extLst>
          </p:cNvPr>
          <p:cNvSpPr txBox="1"/>
          <p:nvPr/>
        </p:nvSpPr>
        <p:spPr>
          <a:xfrm flipH="1">
            <a:off x="220133" y="3197211"/>
            <a:ext cx="7839345" cy="1938992"/>
          </a:xfrm>
          <a:prstGeom prst="rect">
            <a:avLst/>
          </a:prstGeom>
          <a:noFill/>
        </p:spPr>
        <p:txBody>
          <a:bodyPr wrap="square" rtlCol="0">
            <a:spAutoFit/>
          </a:bodyPr>
          <a:lstStyle/>
          <a:p>
            <a:r>
              <a:rPr lang="en-US" sz="2400" b="1" i="0" dirty="0">
                <a:solidFill>
                  <a:srgbClr val="1E197C"/>
                </a:solidFill>
                <a:effectLst/>
                <a:latin typeface="Sofia Pro"/>
              </a:rPr>
              <a:t>Foundations of Analytics</a:t>
            </a:r>
          </a:p>
          <a:p>
            <a:r>
              <a:rPr lang="en-US" sz="2400" b="1" i="0" dirty="0">
                <a:solidFill>
                  <a:srgbClr val="1E197C"/>
                </a:solidFill>
                <a:effectLst/>
                <a:latin typeface="Sofia Pro"/>
              </a:rPr>
              <a:t>Systems and Implementation</a:t>
            </a:r>
          </a:p>
          <a:p>
            <a:r>
              <a:rPr lang="en-US" sz="2400" b="1" dirty="0">
                <a:solidFill>
                  <a:srgbClr val="1E197C"/>
                </a:solidFill>
                <a:latin typeface="Sofia Pro"/>
              </a:rPr>
              <a:t>Data Science Project Design</a:t>
            </a:r>
          </a:p>
          <a:p>
            <a:r>
              <a:rPr lang="en-US" sz="2400" b="1" dirty="0">
                <a:solidFill>
                  <a:srgbClr val="1E197C"/>
                </a:solidFill>
                <a:latin typeface="Sofia Pro"/>
              </a:rPr>
              <a:t>Data Science in Practice</a:t>
            </a:r>
          </a:p>
          <a:p>
            <a:r>
              <a:rPr lang="en-US" sz="2400" b="1" dirty="0">
                <a:solidFill>
                  <a:srgbClr val="1E197C"/>
                </a:solidFill>
                <a:latin typeface="Sofia Pro"/>
              </a:rPr>
              <a:t>Professional Practice and Responsible Data Science</a:t>
            </a:r>
          </a:p>
        </p:txBody>
      </p:sp>
    </p:spTree>
    <p:extLst>
      <p:ext uri="{BB962C8B-B14F-4D97-AF65-F5344CB8AC3E}">
        <p14:creationId xmlns:p14="http://schemas.microsoft.com/office/powerpoint/2010/main" val="12291550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167E92-0A03-3663-A09A-8A1DDE652780}"/>
              </a:ext>
            </a:extLst>
          </p:cNvPr>
          <p:cNvSpPr>
            <a:spLocks noGrp="1"/>
          </p:cNvSpPr>
          <p:nvPr>
            <p:ph type="title"/>
          </p:nvPr>
        </p:nvSpPr>
        <p:spPr/>
        <p:txBody>
          <a:bodyPr/>
          <a:lstStyle/>
          <a:p>
            <a:r>
              <a:rPr lang="en-US" dirty="0"/>
              <a:t>Data Management Drivers @Jlab</a:t>
            </a:r>
            <a:br>
              <a:rPr lang="en-US" dirty="0"/>
            </a:br>
            <a:r>
              <a:rPr lang="en-US" sz="2400" i="1" dirty="0"/>
              <a:t>(Laura’s List)</a:t>
            </a:r>
            <a:endParaRPr lang="en-US" i="1" dirty="0"/>
          </a:p>
        </p:txBody>
      </p:sp>
      <p:sp>
        <p:nvSpPr>
          <p:cNvPr id="4" name="Text Placeholder 3">
            <a:extLst>
              <a:ext uri="{FF2B5EF4-FFF2-40B4-BE49-F238E27FC236}">
                <a16:creationId xmlns:a16="http://schemas.microsoft.com/office/drawing/2014/main" id="{892D9D52-C4D8-B381-A9C8-C64E1924AAC6}"/>
              </a:ext>
            </a:extLst>
          </p:cNvPr>
          <p:cNvSpPr>
            <a:spLocks noGrp="1"/>
          </p:cNvSpPr>
          <p:nvPr>
            <p:ph type="body" sz="half" idx="2"/>
          </p:nvPr>
        </p:nvSpPr>
        <p:spPr>
          <a:xfrm>
            <a:off x="309094" y="1319201"/>
            <a:ext cx="5786906" cy="4891433"/>
          </a:xfrm>
        </p:spPr>
        <p:txBody>
          <a:bodyPr/>
          <a:lstStyle/>
          <a:p>
            <a:pPr marL="342900" indent="-342900">
              <a:buFont typeface="Arial" panose="020B0604020202020204" pitchFamily="34" charset="0"/>
              <a:buChar char="•"/>
            </a:pPr>
            <a:r>
              <a:rPr lang="en-US" dirty="0"/>
              <a:t>Reproducible analysis workflows (which also train AI)</a:t>
            </a:r>
          </a:p>
          <a:p>
            <a:pPr marL="342900" indent="-342900">
              <a:buFont typeface="Arial" panose="020B0604020202020204" pitchFamily="34" charset="0"/>
              <a:buChar char="•"/>
            </a:pPr>
            <a:r>
              <a:rPr lang="en-US" dirty="0"/>
              <a:t>DOE Order 241.C</a:t>
            </a:r>
          </a:p>
          <a:p>
            <a:pPr marL="342900" indent="-342900">
              <a:buFont typeface="Arial" panose="020B0604020202020204" pitchFamily="34" charset="0"/>
              <a:buChar char="•"/>
            </a:pPr>
            <a:r>
              <a:rPr lang="en-US" dirty="0"/>
              <a:t>FAIR Data for cross-experiment data analysis and AI</a:t>
            </a:r>
          </a:p>
          <a:p>
            <a:pPr marL="342900" indent="-342900">
              <a:buFont typeface="Arial" panose="020B0604020202020204" pitchFamily="34" charset="0"/>
              <a:buChar char="•"/>
            </a:pPr>
            <a:r>
              <a:rPr lang="en-US" dirty="0"/>
              <a:t>HPDF Use Case</a:t>
            </a:r>
          </a:p>
          <a:p>
            <a:pPr marL="342900" indent="-342900">
              <a:buFont typeface="Arial" panose="020B0604020202020204" pitchFamily="34" charset="0"/>
              <a:buChar char="•"/>
            </a:pPr>
            <a:r>
              <a:rPr lang="en-US" dirty="0"/>
              <a:t>Future data and compute ecosystems</a:t>
            </a:r>
          </a:p>
          <a:p>
            <a:endParaRPr lang="en-US" dirty="0"/>
          </a:p>
        </p:txBody>
      </p:sp>
    </p:spTree>
    <p:extLst>
      <p:ext uri="{BB962C8B-B14F-4D97-AF65-F5344CB8AC3E}">
        <p14:creationId xmlns:p14="http://schemas.microsoft.com/office/powerpoint/2010/main" val="24537286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147F3-F2B0-C690-8BF2-E0CAD4D1612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15E3D8F-42F1-EF32-0798-9936F0C45E32}"/>
              </a:ext>
            </a:extLst>
          </p:cNvPr>
          <p:cNvSpPr>
            <a:spLocks noGrp="1"/>
          </p:cNvSpPr>
          <p:nvPr>
            <p:ph type="title"/>
          </p:nvPr>
        </p:nvSpPr>
        <p:spPr/>
        <p:txBody>
          <a:bodyPr/>
          <a:lstStyle/>
          <a:p>
            <a:r>
              <a:rPr lang="en-US" dirty="0"/>
              <a:t>Data Management Drivers @Jlab</a:t>
            </a:r>
            <a:br>
              <a:rPr lang="en-US" dirty="0"/>
            </a:br>
            <a:r>
              <a:rPr lang="en-US" sz="2400" i="1" dirty="0"/>
              <a:t>(Laura’s List)</a:t>
            </a:r>
            <a:endParaRPr lang="en-US" i="1" dirty="0"/>
          </a:p>
        </p:txBody>
      </p:sp>
      <p:sp>
        <p:nvSpPr>
          <p:cNvPr id="5" name="Text Placeholder 3">
            <a:extLst>
              <a:ext uri="{FF2B5EF4-FFF2-40B4-BE49-F238E27FC236}">
                <a16:creationId xmlns:a16="http://schemas.microsoft.com/office/drawing/2014/main" id="{F9326659-D6DB-087C-BE7B-65C8A255151F}"/>
              </a:ext>
            </a:extLst>
          </p:cNvPr>
          <p:cNvSpPr txBox="1">
            <a:spLocks/>
          </p:cNvSpPr>
          <p:nvPr/>
        </p:nvSpPr>
        <p:spPr>
          <a:xfrm>
            <a:off x="6809154" y="2561847"/>
            <a:ext cx="5202706" cy="489143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000" kern="120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Wingdings" panose="05000000000000000000" pitchFamily="2" charset="2"/>
              <a:buChar char="q"/>
            </a:pPr>
            <a:r>
              <a:rPr lang="en-US" dirty="0"/>
              <a:t>Purpose and Value Proposition</a:t>
            </a:r>
          </a:p>
          <a:p>
            <a:pPr marL="342900" indent="-342900">
              <a:buFont typeface="Wingdings" panose="05000000000000000000" pitchFamily="2" charset="2"/>
              <a:buChar char="q"/>
            </a:pPr>
            <a:r>
              <a:rPr lang="en-US" dirty="0"/>
              <a:t>Ready Applications</a:t>
            </a:r>
          </a:p>
          <a:p>
            <a:pPr marL="342900" indent="-342900">
              <a:buFont typeface="Wingdings" panose="05000000000000000000" pitchFamily="2" charset="2"/>
              <a:buChar char="q"/>
            </a:pPr>
            <a:r>
              <a:rPr lang="en-US" dirty="0"/>
              <a:t>Reference Architecture (multiple levels)</a:t>
            </a:r>
          </a:p>
          <a:p>
            <a:pPr marL="342900" indent="-342900">
              <a:buFont typeface="Wingdings" panose="05000000000000000000" pitchFamily="2" charset="2"/>
              <a:buChar char="q"/>
            </a:pPr>
            <a:r>
              <a:rPr lang="en-US" dirty="0"/>
              <a:t>FAIR Ecosystem Services </a:t>
            </a:r>
          </a:p>
          <a:p>
            <a:pPr marL="342900" indent="-342900">
              <a:buFont typeface="Wingdings" panose="05000000000000000000" pitchFamily="2" charset="2"/>
              <a:buChar char="q"/>
            </a:pPr>
            <a:r>
              <a:rPr lang="en-US" dirty="0"/>
              <a:t>Principled, Full-lifecycle Approach to Data Management</a:t>
            </a:r>
          </a:p>
          <a:p>
            <a:pPr marL="342900" indent="-342900">
              <a:buFont typeface="Wingdings" panose="05000000000000000000" pitchFamily="2" charset="2"/>
              <a:buChar char="q"/>
            </a:pPr>
            <a:r>
              <a:rPr lang="en-US" dirty="0"/>
              <a:t>Governance for the Interoperability Layer - Policy / incentives </a:t>
            </a:r>
          </a:p>
          <a:p>
            <a:pPr marL="342900" indent="-342900">
              <a:buFont typeface="Wingdings" panose="05000000000000000000" pitchFamily="2" charset="2"/>
              <a:buChar char="q"/>
            </a:pPr>
            <a:r>
              <a:rPr lang="en-US" dirty="0"/>
              <a:t>Workforce for the Entire Lifecycle / Ecosystem</a:t>
            </a:r>
          </a:p>
          <a:p>
            <a:endParaRPr lang="en-US" dirty="0"/>
          </a:p>
        </p:txBody>
      </p:sp>
      <p:sp>
        <p:nvSpPr>
          <p:cNvPr id="8" name="Text Placeholder 3">
            <a:extLst>
              <a:ext uri="{FF2B5EF4-FFF2-40B4-BE49-F238E27FC236}">
                <a16:creationId xmlns:a16="http://schemas.microsoft.com/office/drawing/2014/main" id="{3DBB057C-7774-B1B7-B970-4B24820F1B89}"/>
              </a:ext>
            </a:extLst>
          </p:cNvPr>
          <p:cNvSpPr>
            <a:spLocks noGrp="1"/>
          </p:cNvSpPr>
          <p:nvPr>
            <p:ph type="body" sz="half" idx="2"/>
          </p:nvPr>
        </p:nvSpPr>
        <p:spPr>
          <a:xfrm>
            <a:off x="309094" y="1319201"/>
            <a:ext cx="5786906" cy="4891433"/>
          </a:xfrm>
        </p:spPr>
        <p:txBody>
          <a:bodyPr/>
          <a:lstStyle/>
          <a:p>
            <a:pPr marL="342900" indent="-342900">
              <a:buFont typeface="Arial" panose="020B0604020202020204" pitchFamily="34" charset="0"/>
              <a:buChar char="•"/>
            </a:pPr>
            <a:r>
              <a:rPr lang="en-US" dirty="0"/>
              <a:t>Reproducible analysis workflows (which also train AI)</a:t>
            </a:r>
          </a:p>
          <a:p>
            <a:pPr marL="342900" indent="-342900">
              <a:buFont typeface="Arial" panose="020B0604020202020204" pitchFamily="34" charset="0"/>
              <a:buChar char="•"/>
            </a:pPr>
            <a:r>
              <a:rPr lang="en-US" dirty="0"/>
              <a:t>DOE Order 241.C</a:t>
            </a:r>
          </a:p>
          <a:p>
            <a:pPr marL="342900" indent="-342900">
              <a:buFont typeface="Arial" panose="020B0604020202020204" pitchFamily="34" charset="0"/>
              <a:buChar char="•"/>
            </a:pPr>
            <a:r>
              <a:rPr lang="en-US" dirty="0"/>
              <a:t>FAIR Data for cross-experiment data analysis and AI</a:t>
            </a:r>
          </a:p>
          <a:p>
            <a:pPr marL="342900" indent="-342900">
              <a:buFont typeface="Arial" panose="020B0604020202020204" pitchFamily="34" charset="0"/>
              <a:buChar char="•"/>
            </a:pPr>
            <a:r>
              <a:rPr lang="en-US" dirty="0"/>
              <a:t>HPDF Use Case</a:t>
            </a:r>
          </a:p>
          <a:p>
            <a:pPr marL="342900" indent="-342900">
              <a:buFont typeface="Arial" panose="020B0604020202020204" pitchFamily="34" charset="0"/>
              <a:buChar char="•"/>
            </a:pPr>
            <a:r>
              <a:rPr lang="en-US" dirty="0"/>
              <a:t>Future data and compute ecosystems</a:t>
            </a:r>
          </a:p>
          <a:p>
            <a:endParaRPr lang="en-US" dirty="0"/>
          </a:p>
        </p:txBody>
      </p:sp>
    </p:spTree>
    <p:extLst>
      <p:ext uri="{BB962C8B-B14F-4D97-AF65-F5344CB8AC3E}">
        <p14:creationId xmlns:p14="http://schemas.microsoft.com/office/powerpoint/2010/main" val="282040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79036A6-7B7A-E525-8F85-8BEE4402304A}"/>
              </a:ext>
            </a:extLst>
          </p:cNvPr>
          <p:cNvSpPr>
            <a:spLocks noGrp="1"/>
          </p:cNvSpPr>
          <p:nvPr>
            <p:ph type="title"/>
          </p:nvPr>
        </p:nvSpPr>
        <p:spPr/>
        <p:txBody>
          <a:bodyPr/>
          <a:lstStyle/>
          <a:p>
            <a:r>
              <a:rPr lang="en-US" dirty="0"/>
              <a:t>Thank you</a:t>
            </a:r>
          </a:p>
        </p:txBody>
      </p:sp>
      <p:sp>
        <p:nvSpPr>
          <p:cNvPr id="3" name="Slide Number Placeholder 2">
            <a:extLst>
              <a:ext uri="{FF2B5EF4-FFF2-40B4-BE49-F238E27FC236}">
                <a16:creationId xmlns:a16="http://schemas.microsoft.com/office/drawing/2014/main" id="{F73A9122-A6E3-99B8-0ACE-41F91D101A21}"/>
              </a:ext>
            </a:extLst>
          </p:cNvPr>
          <p:cNvSpPr>
            <a:spLocks noGrp="1"/>
          </p:cNvSpPr>
          <p:nvPr>
            <p:ph type="sldNum" sz="quarter" idx="4294967295"/>
          </p:nvPr>
        </p:nvSpPr>
        <p:spPr>
          <a:xfrm>
            <a:off x="9448800" y="6330950"/>
            <a:ext cx="2743200" cy="365125"/>
          </a:xfrm>
        </p:spPr>
        <p:txBody>
          <a:bodyPr/>
          <a:lstStyle/>
          <a:p>
            <a:fld id="{7D1BE87E-F0DE-A44C-894B-E142BEB21E42}" type="slidenum">
              <a:rPr lang="en-US" smtClean="0"/>
              <a:pPr/>
              <a:t>55</a:t>
            </a:fld>
            <a:endParaRPr lang="en-US" dirty="0"/>
          </a:p>
        </p:txBody>
      </p:sp>
      <p:sp>
        <p:nvSpPr>
          <p:cNvPr id="6" name="Date Placeholder 5">
            <a:extLst>
              <a:ext uri="{FF2B5EF4-FFF2-40B4-BE49-F238E27FC236}">
                <a16:creationId xmlns:a16="http://schemas.microsoft.com/office/drawing/2014/main" id="{58CDF442-8D90-3773-0963-A1AF06466A44}"/>
              </a:ext>
            </a:extLst>
          </p:cNvPr>
          <p:cNvSpPr>
            <a:spLocks noGrp="1"/>
          </p:cNvSpPr>
          <p:nvPr>
            <p:ph type="dt" sz="half" idx="4294967295"/>
          </p:nvPr>
        </p:nvSpPr>
        <p:spPr>
          <a:xfrm>
            <a:off x="0" y="6330950"/>
            <a:ext cx="2743200" cy="365125"/>
          </a:xfrm>
          <a:prstGeom prst="rect">
            <a:avLst/>
          </a:prstGeom>
        </p:spPr>
        <p:txBody>
          <a:bodyPr/>
          <a:lstStyle/>
          <a:p>
            <a:fld id="{65A77A9B-52E9-4C6D-837D-58A3F8540DC7}" type="datetime1">
              <a:rPr lang="en-US" smtClean="0"/>
              <a:t>7/30/2025</a:t>
            </a:fld>
            <a:endParaRPr lang="en-US" dirty="0"/>
          </a:p>
        </p:txBody>
      </p:sp>
      <p:sp>
        <p:nvSpPr>
          <p:cNvPr id="8" name="Rectangle 7">
            <a:extLst>
              <a:ext uri="{FF2B5EF4-FFF2-40B4-BE49-F238E27FC236}">
                <a16:creationId xmlns:a16="http://schemas.microsoft.com/office/drawing/2014/main" id="{868FD9F0-16A9-721C-4198-9B06CB74D931}"/>
              </a:ext>
            </a:extLst>
          </p:cNvPr>
          <p:cNvSpPr/>
          <p:nvPr/>
        </p:nvSpPr>
        <p:spPr>
          <a:xfrm>
            <a:off x="1371600" y="3210884"/>
            <a:ext cx="4572000" cy="26904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Laura Biven, PhD</a:t>
            </a:r>
          </a:p>
          <a:p>
            <a:r>
              <a:rPr lang="en-US" sz="2000" dirty="0">
                <a:solidFill>
                  <a:schemeClr val="tx1"/>
                </a:solidFill>
              </a:rPr>
              <a:t>Chief Data Officer</a:t>
            </a:r>
          </a:p>
          <a:p>
            <a:r>
              <a:rPr lang="en-US" sz="2000" dirty="0">
                <a:solidFill>
                  <a:schemeClr val="tx1"/>
                </a:solidFill>
              </a:rPr>
              <a:t>Jefferson Lab</a:t>
            </a:r>
          </a:p>
          <a:p>
            <a:r>
              <a:rPr lang="en-US" sz="2000" dirty="0">
                <a:solidFill>
                  <a:schemeClr val="tx1"/>
                </a:solidFill>
                <a:hlinkClick r:id="rId2"/>
              </a:rPr>
              <a:t>biven@jlab.org</a:t>
            </a:r>
            <a:r>
              <a:rPr lang="en-US" sz="2000" dirty="0">
                <a:solidFill>
                  <a:schemeClr val="tx1"/>
                </a:solidFill>
              </a:rPr>
              <a:t> </a:t>
            </a:r>
          </a:p>
          <a:p>
            <a:r>
              <a:rPr lang="en-US" sz="2000" dirty="0">
                <a:solidFill>
                  <a:schemeClr val="tx1"/>
                </a:solidFill>
                <a:hlinkClick r:id="rId3"/>
              </a:rPr>
              <a:t>https://www.jlab.org/</a:t>
            </a:r>
            <a:r>
              <a:rPr lang="en-US" sz="2000" dirty="0">
                <a:solidFill>
                  <a:schemeClr val="tx1"/>
                </a:solidFill>
              </a:rPr>
              <a:t> </a:t>
            </a:r>
          </a:p>
          <a:p>
            <a:r>
              <a:rPr lang="en-US" sz="2000" dirty="0">
                <a:solidFill>
                  <a:schemeClr val="tx1"/>
                </a:solidFill>
              </a:rPr>
              <a:t>orcid.org/0000-0002-5755-8449 </a:t>
            </a:r>
          </a:p>
        </p:txBody>
      </p:sp>
    </p:spTree>
    <p:extLst>
      <p:ext uri="{BB962C8B-B14F-4D97-AF65-F5344CB8AC3E}">
        <p14:creationId xmlns:p14="http://schemas.microsoft.com/office/powerpoint/2010/main" val="1130563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F5D58A-7709-EB76-B25A-B9634E2E1974}"/>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5D3A7114-32B4-CC6A-818E-04182C6074C1}"/>
              </a:ext>
            </a:extLst>
          </p:cNvPr>
          <p:cNvSpPr>
            <a:spLocks noGrp="1"/>
          </p:cNvSpPr>
          <p:nvPr>
            <p:ph type="sldNum" sz="quarter" idx="12"/>
          </p:nvPr>
        </p:nvSpPr>
        <p:spPr/>
        <p:txBody>
          <a:bodyPr/>
          <a:lstStyle/>
          <a:p>
            <a:fld id="{7D1BE87E-F0DE-A44C-894B-E142BEB21E42}" type="slidenum">
              <a:rPr lang="en-US" smtClean="0"/>
              <a:pPr/>
              <a:t>6</a:t>
            </a:fld>
            <a:endParaRPr lang="en-US" dirty="0"/>
          </a:p>
        </p:txBody>
      </p:sp>
      <p:sp>
        <p:nvSpPr>
          <p:cNvPr id="4" name="Title 3">
            <a:extLst>
              <a:ext uri="{FF2B5EF4-FFF2-40B4-BE49-F238E27FC236}">
                <a16:creationId xmlns:a16="http://schemas.microsoft.com/office/drawing/2014/main" id="{0B9E2E3E-9DF4-DAB3-58E1-8A1F77E5B24D}"/>
              </a:ext>
            </a:extLst>
          </p:cNvPr>
          <p:cNvSpPr>
            <a:spLocks noGrp="1"/>
          </p:cNvSpPr>
          <p:nvPr>
            <p:ph type="title"/>
          </p:nvPr>
        </p:nvSpPr>
        <p:spPr/>
        <p:txBody>
          <a:bodyPr/>
          <a:lstStyle/>
          <a:p>
            <a:r>
              <a:rPr lang="en-US" dirty="0"/>
              <a:t>State of Science 2025 – Marcia McNutt</a:t>
            </a:r>
          </a:p>
        </p:txBody>
      </p:sp>
      <p:sp>
        <p:nvSpPr>
          <p:cNvPr id="6" name="Date Placeholder 5">
            <a:extLst>
              <a:ext uri="{FF2B5EF4-FFF2-40B4-BE49-F238E27FC236}">
                <a16:creationId xmlns:a16="http://schemas.microsoft.com/office/drawing/2014/main" id="{E5E569A1-8ADC-C4A5-4C5E-9F7D0612EE81}"/>
              </a:ext>
            </a:extLst>
          </p:cNvPr>
          <p:cNvSpPr>
            <a:spLocks noGrp="1"/>
          </p:cNvSpPr>
          <p:nvPr>
            <p:ph type="dt" sz="half" idx="10"/>
          </p:nvPr>
        </p:nvSpPr>
        <p:spPr/>
        <p:txBody>
          <a:bodyPr/>
          <a:lstStyle/>
          <a:p>
            <a:fld id="{65A77A9B-52E9-4C6D-837D-58A3F8540DC7}" type="datetime1">
              <a:rPr lang="en-US" smtClean="0"/>
              <a:t>7/30/2025</a:t>
            </a:fld>
            <a:endParaRPr lang="en-US" dirty="0"/>
          </a:p>
        </p:txBody>
      </p:sp>
      <p:pic>
        <p:nvPicPr>
          <p:cNvPr id="8" name="Picture 7">
            <a:extLst>
              <a:ext uri="{FF2B5EF4-FFF2-40B4-BE49-F238E27FC236}">
                <a16:creationId xmlns:a16="http://schemas.microsoft.com/office/drawing/2014/main" id="{E517DFAE-503F-DDAF-9D11-2AB51E95069B}"/>
              </a:ext>
            </a:extLst>
          </p:cNvPr>
          <p:cNvPicPr>
            <a:picLocks noChangeAspect="1"/>
          </p:cNvPicPr>
          <p:nvPr/>
        </p:nvPicPr>
        <p:blipFill>
          <a:blip r:embed="rId2"/>
          <a:stretch>
            <a:fillRect/>
          </a:stretch>
        </p:blipFill>
        <p:spPr>
          <a:xfrm>
            <a:off x="931545" y="1211798"/>
            <a:ext cx="10328910" cy="5483919"/>
          </a:xfrm>
          <a:prstGeom prst="rect">
            <a:avLst/>
          </a:prstGeom>
        </p:spPr>
      </p:pic>
      <p:sp>
        <p:nvSpPr>
          <p:cNvPr id="5" name="Arrow: Right 4">
            <a:extLst>
              <a:ext uri="{FF2B5EF4-FFF2-40B4-BE49-F238E27FC236}">
                <a16:creationId xmlns:a16="http://schemas.microsoft.com/office/drawing/2014/main" id="{697B3072-0CD6-DEF5-1674-105AD4EF2A48}"/>
              </a:ext>
            </a:extLst>
          </p:cNvPr>
          <p:cNvSpPr/>
          <p:nvPr/>
        </p:nvSpPr>
        <p:spPr>
          <a:xfrm>
            <a:off x="515815" y="4801454"/>
            <a:ext cx="1167511" cy="365125"/>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3188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CC961-6F1D-5531-8600-AE237E2F535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3F3753-B7AA-A555-960B-C112986F5CA0}"/>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F4B4D6E1-F763-0C32-5C26-30F34AAD809E}"/>
              </a:ext>
            </a:extLst>
          </p:cNvPr>
          <p:cNvSpPr>
            <a:spLocks noGrp="1"/>
          </p:cNvSpPr>
          <p:nvPr>
            <p:ph type="sldNum" sz="quarter" idx="12"/>
          </p:nvPr>
        </p:nvSpPr>
        <p:spPr/>
        <p:txBody>
          <a:bodyPr/>
          <a:lstStyle/>
          <a:p>
            <a:fld id="{7D1BE87E-F0DE-A44C-894B-E142BEB21E42}" type="slidenum">
              <a:rPr lang="en-US" smtClean="0"/>
              <a:pPr/>
              <a:t>7</a:t>
            </a:fld>
            <a:endParaRPr lang="en-US" dirty="0"/>
          </a:p>
        </p:txBody>
      </p:sp>
      <p:sp>
        <p:nvSpPr>
          <p:cNvPr id="4" name="Title 3">
            <a:extLst>
              <a:ext uri="{FF2B5EF4-FFF2-40B4-BE49-F238E27FC236}">
                <a16:creationId xmlns:a16="http://schemas.microsoft.com/office/drawing/2014/main" id="{86C57FF3-B56B-7108-48B8-7C679B8271D0}"/>
              </a:ext>
            </a:extLst>
          </p:cNvPr>
          <p:cNvSpPr>
            <a:spLocks noGrp="1"/>
          </p:cNvSpPr>
          <p:nvPr>
            <p:ph type="title"/>
          </p:nvPr>
        </p:nvSpPr>
        <p:spPr/>
        <p:txBody>
          <a:bodyPr/>
          <a:lstStyle/>
          <a:p>
            <a:r>
              <a:rPr lang="en-US" dirty="0"/>
              <a:t>State of Science 2025 – Marcia McNutt</a:t>
            </a:r>
          </a:p>
        </p:txBody>
      </p:sp>
      <p:sp>
        <p:nvSpPr>
          <p:cNvPr id="6" name="Date Placeholder 5">
            <a:extLst>
              <a:ext uri="{FF2B5EF4-FFF2-40B4-BE49-F238E27FC236}">
                <a16:creationId xmlns:a16="http://schemas.microsoft.com/office/drawing/2014/main" id="{B86FD864-1A9D-B21D-FE85-CF65C909117B}"/>
              </a:ext>
            </a:extLst>
          </p:cNvPr>
          <p:cNvSpPr>
            <a:spLocks noGrp="1"/>
          </p:cNvSpPr>
          <p:nvPr>
            <p:ph type="dt" sz="half" idx="10"/>
          </p:nvPr>
        </p:nvSpPr>
        <p:spPr/>
        <p:txBody>
          <a:bodyPr/>
          <a:lstStyle/>
          <a:p>
            <a:fld id="{65A77A9B-52E9-4C6D-837D-58A3F8540DC7}" type="datetime1">
              <a:rPr lang="en-US" smtClean="0"/>
              <a:t>7/30/2025</a:t>
            </a:fld>
            <a:endParaRPr lang="en-US" dirty="0"/>
          </a:p>
        </p:txBody>
      </p:sp>
      <p:pic>
        <p:nvPicPr>
          <p:cNvPr id="9" name="Picture 8">
            <a:extLst>
              <a:ext uri="{FF2B5EF4-FFF2-40B4-BE49-F238E27FC236}">
                <a16:creationId xmlns:a16="http://schemas.microsoft.com/office/drawing/2014/main" id="{6D5E25D2-9D6D-0A34-AF8A-501F87C271A1}"/>
              </a:ext>
            </a:extLst>
          </p:cNvPr>
          <p:cNvPicPr>
            <a:picLocks noChangeAspect="1"/>
          </p:cNvPicPr>
          <p:nvPr/>
        </p:nvPicPr>
        <p:blipFill>
          <a:blip r:embed="rId2"/>
          <a:stretch>
            <a:fillRect/>
          </a:stretch>
        </p:blipFill>
        <p:spPr>
          <a:xfrm>
            <a:off x="1150620" y="1362848"/>
            <a:ext cx="10203180" cy="5332869"/>
          </a:xfrm>
          <a:prstGeom prst="rect">
            <a:avLst/>
          </a:prstGeom>
        </p:spPr>
      </p:pic>
      <p:sp>
        <p:nvSpPr>
          <p:cNvPr id="5" name="Arrow: Right 4">
            <a:extLst>
              <a:ext uri="{FF2B5EF4-FFF2-40B4-BE49-F238E27FC236}">
                <a16:creationId xmlns:a16="http://schemas.microsoft.com/office/drawing/2014/main" id="{0F03A518-1F49-5626-5DD6-61BE98B55676}"/>
              </a:ext>
            </a:extLst>
          </p:cNvPr>
          <p:cNvSpPr/>
          <p:nvPr/>
        </p:nvSpPr>
        <p:spPr>
          <a:xfrm>
            <a:off x="2154115" y="3101608"/>
            <a:ext cx="1167511" cy="365125"/>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0D2CDA60-D1C8-0D35-9C46-3302D6B98A0E}"/>
              </a:ext>
            </a:extLst>
          </p:cNvPr>
          <p:cNvSpPr/>
          <p:nvPr/>
        </p:nvSpPr>
        <p:spPr>
          <a:xfrm rot="10800000">
            <a:off x="6921412" y="5242251"/>
            <a:ext cx="1167511" cy="365125"/>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B0B6FA6A-4DCE-BAA7-4084-2FCE7B580D5D}"/>
              </a:ext>
            </a:extLst>
          </p:cNvPr>
          <p:cNvSpPr/>
          <p:nvPr/>
        </p:nvSpPr>
        <p:spPr>
          <a:xfrm>
            <a:off x="2154114" y="4877126"/>
            <a:ext cx="1167511" cy="365125"/>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3397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9B39A1-EBA2-EA23-D582-5A102248544D}"/>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D2960406-0E18-E457-078E-83B1E140EDB7}"/>
              </a:ext>
            </a:extLst>
          </p:cNvPr>
          <p:cNvSpPr>
            <a:spLocks noGrp="1"/>
          </p:cNvSpPr>
          <p:nvPr>
            <p:ph type="sldNum" sz="quarter" idx="12"/>
          </p:nvPr>
        </p:nvSpPr>
        <p:spPr/>
        <p:txBody>
          <a:bodyPr/>
          <a:lstStyle/>
          <a:p>
            <a:fld id="{7D1BE87E-F0DE-A44C-894B-E142BEB21E42}" type="slidenum">
              <a:rPr lang="en-US" smtClean="0"/>
              <a:pPr/>
              <a:t>8</a:t>
            </a:fld>
            <a:endParaRPr lang="en-US" dirty="0"/>
          </a:p>
        </p:txBody>
      </p:sp>
      <p:sp>
        <p:nvSpPr>
          <p:cNvPr id="5" name="Text Placeholder 4">
            <a:extLst>
              <a:ext uri="{FF2B5EF4-FFF2-40B4-BE49-F238E27FC236}">
                <a16:creationId xmlns:a16="http://schemas.microsoft.com/office/drawing/2014/main" id="{CBF81744-0D33-9668-81A7-F474D0BCDBBE}"/>
              </a:ext>
            </a:extLst>
          </p:cNvPr>
          <p:cNvSpPr>
            <a:spLocks noGrp="1"/>
          </p:cNvSpPr>
          <p:nvPr>
            <p:ph type="body" sz="half" idx="2"/>
          </p:nvPr>
        </p:nvSpPr>
        <p:spPr>
          <a:xfrm>
            <a:off x="309094" y="3468765"/>
            <a:ext cx="11044706" cy="2741869"/>
          </a:xfrm>
        </p:spPr>
        <p:txBody>
          <a:bodyPr/>
          <a:lstStyle/>
          <a:p>
            <a:pPr algn="ctr"/>
            <a:r>
              <a:rPr lang="en-US" sz="2800" b="1" dirty="0">
                <a:solidFill>
                  <a:srgbClr val="293340"/>
                </a:solidFill>
                <a:latin typeface="Instrument Sans"/>
              </a:rPr>
              <a:t>“The American Science Acceleration Project (ASAP) is a national initiative sponsored by Senator Heinrich and Senator Rounds to make American science ten times faster by 2030.” </a:t>
            </a:r>
          </a:p>
          <a:p>
            <a:endParaRPr lang="en-US" dirty="0"/>
          </a:p>
          <a:p>
            <a:endParaRPr lang="en-US" dirty="0"/>
          </a:p>
          <a:p>
            <a:r>
              <a:rPr lang="en-US" sz="1400" dirty="0">
                <a:solidFill>
                  <a:srgbClr val="293340"/>
                </a:solidFill>
                <a:latin typeface="Instrument Sans"/>
                <a:hlinkClick r:id="rId2"/>
              </a:rPr>
              <a:t>https://www.heinrich.senate.gov/ASAP</a:t>
            </a:r>
            <a:r>
              <a:rPr lang="en-US" sz="1400" dirty="0">
                <a:solidFill>
                  <a:srgbClr val="293340"/>
                </a:solidFill>
                <a:latin typeface="Instrument Sans"/>
              </a:rPr>
              <a:t> </a:t>
            </a:r>
            <a:endParaRPr lang="en-US" sz="1400" dirty="0"/>
          </a:p>
        </p:txBody>
      </p:sp>
      <p:sp>
        <p:nvSpPr>
          <p:cNvPr id="6" name="Date Placeholder 5">
            <a:extLst>
              <a:ext uri="{FF2B5EF4-FFF2-40B4-BE49-F238E27FC236}">
                <a16:creationId xmlns:a16="http://schemas.microsoft.com/office/drawing/2014/main" id="{6D41B8A8-9895-1A01-8610-FE28F8644F1F}"/>
              </a:ext>
            </a:extLst>
          </p:cNvPr>
          <p:cNvSpPr>
            <a:spLocks noGrp="1"/>
          </p:cNvSpPr>
          <p:nvPr>
            <p:ph type="dt" sz="half" idx="10"/>
          </p:nvPr>
        </p:nvSpPr>
        <p:spPr/>
        <p:txBody>
          <a:bodyPr/>
          <a:lstStyle/>
          <a:p>
            <a:fld id="{65A77A9B-52E9-4C6D-837D-58A3F8540DC7}" type="datetime1">
              <a:rPr lang="en-US" smtClean="0"/>
              <a:t>7/30/2025</a:t>
            </a:fld>
            <a:endParaRPr lang="en-US" dirty="0"/>
          </a:p>
        </p:txBody>
      </p:sp>
      <p:pic>
        <p:nvPicPr>
          <p:cNvPr id="8" name="Picture 7">
            <a:extLst>
              <a:ext uri="{FF2B5EF4-FFF2-40B4-BE49-F238E27FC236}">
                <a16:creationId xmlns:a16="http://schemas.microsoft.com/office/drawing/2014/main" id="{1B670156-F099-95E1-17EF-1F4CDC7D54B7}"/>
              </a:ext>
            </a:extLst>
          </p:cNvPr>
          <p:cNvPicPr>
            <a:picLocks noChangeAspect="1"/>
          </p:cNvPicPr>
          <p:nvPr/>
        </p:nvPicPr>
        <p:blipFill>
          <a:blip r:embed="rId3"/>
          <a:srcRect b="15626"/>
          <a:stretch/>
        </p:blipFill>
        <p:spPr>
          <a:xfrm>
            <a:off x="0" y="1"/>
            <a:ext cx="12192000" cy="2313432"/>
          </a:xfrm>
          <a:prstGeom prst="rect">
            <a:avLst/>
          </a:prstGeom>
        </p:spPr>
      </p:pic>
    </p:spTree>
    <p:extLst>
      <p:ext uri="{BB962C8B-B14F-4D97-AF65-F5344CB8AC3E}">
        <p14:creationId xmlns:p14="http://schemas.microsoft.com/office/powerpoint/2010/main" val="1549369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5B4DAE1-EE4F-CDC0-0F37-366A53FFE8D4}"/>
              </a:ext>
            </a:extLst>
          </p:cNvPr>
          <p:cNvSpPr/>
          <p:nvPr/>
        </p:nvSpPr>
        <p:spPr>
          <a:xfrm>
            <a:off x="0" y="647366"/>
            <a:ext cx="12192000" cy="2857500"/>
          </a:xfrm>
          <a:prstGeom prst="rect">
            <a:avLst/>
          </a:prstGeom>
          <a:solidFill>
            <a:srgbClr val="0B1A32"/>
          </a:solidFill>
          <a:ln>
            <a:solidFill>
              <a:srgbClr val="0B1B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C7BCC1D-4DD9-046A-7953-C54A3FCA931A}"/>
              </a:ext>
            </a:extLst>
          </p:cNvPr>
          <p:cNvSpPr/>
          <p:nvPr/>
        </p:nvSpPr>
        <p:spPr>
          <a:xfrm>
            <a:off x="0" y="0"/>
            <a:ext cx="12192000" cy="690372"/>
          </a:xfrm>
          <a:prstGeom prst="rect">
            <a:avLst/>
          </a:prstGeom>
          <a:solidFill>
            <a:srgbClr val="0D132D"/>
          </a:solidFill>
          <a:ln>
            <a:solidFill>
              <a:srgbClr val="0D13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6C5BA615-BCD7-F07D-B2BB-43F69C8225EC}"/>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33602577-9353-02A3-02A2-F7E023D0F5F3}"/>
              </a:ext>
            </a:extLst>
          </p:cNvPr>
          <p:cNvSpPr>
            <a:spLocks noGrp="1"/>
          </p:cNvSpPr>
          <p:nvPr>
            <p:ph type="sldNum" sz="quarter" idx="12"/>
          </p:nvPr>
        </p:nvSpPr>
        <p:spPr/>
        <p:txBody>
          <a:bodyPr/>
          <a:lstStyle/>
          <a:p>
            <a:fld id="{7D1BE87E-F0DE-A44C-894B-E142BEB21E42}" type="slidenum">
              <a:rPr lang="en-US" smtClean="0"/>
              <a:pPr/>
              <a:t>9</a:t>
            </a:fld>
            <a:endParaRPr lang="en-US" dirty="0"/>
          </a:p>
        </p:txBody>
      </p:sp>
      <p:sp>
        <p:nvSpPr>
          <p:cNvPr id="5" name="Text Placeholder 4">
            <a:extLst>
              <a:ext uri="{FF2B5EF4-FFF2-40B4-BE49-F238E27FC236}">
                <a16:creationId xmlns:a16="http://schemas.microsoft.com/office/drawing/2014/main" id="{FD6BD904-292A-04DC-D89F-9579CC6DE850}"/>
              </a:ext>
            </a:extLst>
          </p:cNvPr>
          <p:cNvSpPr>
            <a:spLocks noGrp="1"/>
          </p:cNvSpPr>
          <p:nvPr>
            <p:ph type="body" sz="half" idx="2"/>
          </p:nvPr>
        </p:nvSpPr>
        <p:spPr>
          <a:xfrm>
            <a:off x="309094" y="3721608"/>
            <a:ext cx="11044706" cy="2489026"/>
          </a:xfrm>
        </p:spPr>
        <p:txBody>
          <a:bodyPr/>
          <a:lstStyle/>
          <a:p>
            <a:endParaRPr lang="en-US" dirty="0">
              <a:solidFill>
                <a:srgbClr val="293340"/>
              </a:solidFill>
              <a:latin typeface="Instrument Sans"/>
            </a:endParaRPr>
          </a:p>
          <a:p>
            <a:pPr algn="ctr"/>
            <a:r>
              <a:rPr lang="en-US" sz="2400" b="1" dirty="0">
                <a:solidFill>
                  <a:srgbClr val="293340"/>
                </a:solidFill>
                <a:latin typeface="Instrument Sans"/>
              </a:rPr>
              <a:t>“</a:t>
            </a:r>
            <a:r>
              <a:rPr lang="en-US" sz="2400" b="1" i="0" dirty="0">
                <a:solidFill>
                  <a:srgbClr val="293340"/>
                </a:solidFill>
                <a:effectLst/>
                <a:latin typeface="Instrument Sans"/>
              </a:rPr>
              <a:t>Our scientific enterprise should celebrate and incentivize </a:t>
            </a:r>
            <a:br>
              <a:rPr lang="en-US" sz="2400" b="1" i="0" dirty="0">
                <a:solidFill>
                  <a:srgbClr val="293340"/>
                </a:solidFill>
                <a:effectLst/>
                <a:latin typeface="Instrument Sans"/>
              </a:rPr>
            </a:br>
            <a:r>
              <a:rPr lang="en-US" sz="2400" b="1" i="0" dirty="0">
                <a:solidFill>
                  <a:srgbClr val="293340"/>
                </a:solidFill>
                <a:effectLst/>
                <a:latin typeface="Instrument Sans"/>
              </a:rPr>
              <a:t>checking each other’s work</a:t>
            </a:r>
            <a:r>
              <a:rPr lang="en-US" sz="2400" b="1" dirty="0">
                <a:solidFill>
                  <a:srgbClr val="293340"/>
                </a:solidFill>
                <a:latin typeface="Instrument Sans"/>
              </a:rPr>
              <a:t>…” </a:t>
            </a:r>
          </a:p>
          <a:p>
            <a:pPr algn="ctr"/>
            <a:r>
              <a:rPr lang="en-US" sz="2400" b="1" i="0" dirty="0">
                <a:solidFill>
                  <a:srgbClr val="293340"/>
                </a:solidFill>
                <a:effectLst/>
                <a:latin typeface="Instrument Sans"/>
              </a:rPr>
              <a:t>“…researchers must proactively communicate errors and uncertainties…” </a:t>
            </a:r>
          </a:p>
          <a:p>
            <a:endParaRPr lang="en-US" sz="1400" b="0" i="0" dirty="0">
              <a:solidFill>
                <a:srgbClr val="293340"/>
              </a:solidFill>
              <a:effectLst/>
              <a:latin typeface="Instrument Sans"/>
              <a:hlinkClick r:id="rId2"/>
            </a:endParaRPr>
          </a:p>
          <a:p>
            <a:r>
              <a:rPr lang="en-US" sz="1400" b="0" i="0" dirty="0">
                <a:solidFill>
                  <a:srgbClr val="293340"/>
                </a:solidFill>
                <a:effectLst/>
                <a:latin typeface="Instrument Sans"/>
                <a:hlinkClick r:id="rId2"/>
              </a:rPr>
              <a:t>https://www.whitehouse.gov/briefings-statements/2025/05/remarks-by-director-kratsios-at-the-national-academy-of-sciences/</a:t>
            </a:r>
            <a:r>
              <a:rPr lang="en-US" sz="1400" b="0" i="0" dirty="0">
                <a:solidFill>
                  <a:srgbClr val="293340"/>
                </a:solidFill>
                <a:effectLst/>
                <a:latin typeface="Instrument Sans"/>
              </a:rPr>
              <a:t> </a:t>
            </a:r>
          </a:p>
          <a:p>
            <a:endParaRPr lang="en-US" dirty="0"/>
          </a:p>
        </p:txBody>
      </p:sp>
      <p:sp>
        <p:nvSpPr>
          <p:cNvPr id="6" name="Date Placeholder 5">
            <a:extLst>
              <a:ext uri="{FF2B5EF4-FFF2-40B4-BE49-F238E27FC236}">
                <a16:creationId xmlns:a16="http://schemas.microsoft.com/office/drawing/2014/main" id="{38CF8570-31C0-6024-435B-052491D459E0}"/>
              </a:ext>
            </a:extLst>
          </p:cNvPr>
          <p:cNvSpPr>
            <a:spLocks noGrp="1"/>
          </p:cNvSpPr>
          <p:nvPr>
            <p:ph type="dt" sz="half" idx="10"/>
          </p:nvPr>
        </p:nvSpPr>
        <p:spPr/>
        <p:txBody>
          <a:bodyPr/>
          <a:lstStyle/>
          <a:p>
            <a:fld id="{65A77A9B-52E9-4C6D-837D-58A3F8540DC7}" type="datetime1">
              <a:rPr lang="en-US" smtClean="0"/>
              <a:t>7/30/2025</a:t>
            </a:fld>
            <a:endParaRPr lang="en-US" dirty="0"/>
          </a:p>
        </p:txBody>
      </p:sp>
      <p:pic>
        <p:nvPicPr>
          <p:cNvPr id="8" name="Picture 7">
            <a:extLst>
              <a:ext uri="{FF2B5EF4-FFF2-40B4-BE49-F238E27FC236}">
                <a16:creationId xmlns:a16="http://schemas.microsoft.com/office/drawing/2014/main" id="{0100A6E6-19E7-ED67-A9AA-3B8C6F55E471}"/>
              </a:ext>
            </a:extLst>
          </p:cNvPr>
          <p:cNvPicPr>
            <a:picLocks noChangeAspect="1"/>
          </p:cNvPicPr>
          <p:nvPr/>
        </p:nvPicPr>
        <p:blipFill>
          <a:blip r:embed="rId3"/>
          <a:stretch>
            <a:fillRect/>
          </a:stretch>
        </p:blipFill>
        <p:spPr>
          <a:xfrm>
            <a:off x="1380744" y="0"/>
            <a:ext cx="9070848" cy="3511135"/>
          </a:xfrm>
          <a:prstGeom prst="rect">
            <a:avLst/>
          </a:prstGeom>
        </p:spPr>
      </p:pic>
    </p:spTree>
    <p:extLst>
      <p:ext uri="{BB962C8B-B14F-4D97-AF65-F5344CB8AC3E}">
        <p14:creationId xmlns:p14="http://schemas.microsoft.com/office/powerpoint/2010/main" val="907078147"/>
      </p:ext>
    </p:extLst>
  </p:cSld>
  <p:clrMapOvr>
    <a:masterClrMapping/>
  </p:clrMapOvr>
</p:sld>
</file>

<file path=ppt/theme/theme1.xml><?xml version="1.0" encoding="utf-8"?>
<a:theme xmlns:a="http://schemas.openxmlformats.org/drawingml/2006/main" name="Jefferson Lab Theme 1">
  <a:themeElements>
    <a:clrScheme name="JLab Color Theme 1">
      <a:dk1>
        <a:srgbClr val="000000"/>
      </a:dk1>
      <a:lt1>
        <a:srgbClr val="FFFFFF"/>
      </a:lt1>
      <a:dk2>
        <a:srgbClr val="1C5068"/>
      </a:dk2>
      <a:lt2>
        <a:srgbClr val="8397A9"/>
      </a:lt2>
      <a:accent1>
        <a:srgbClr val="C31230"/>
      </a:accent1>
      <a:accent2>
        <a:srgbClr val="10A1AF"/>
      </a:accent2>
      <a:accent3>
        <a:srgbClr val="5E5E5E"/>
      </a:accent3>
      <a:accent4>
        <a:srgbClr val="821282"/>
      </a:accent4>
      <a:accent5>
        <a:srgbClr val="385723"/>
      </a:accent5>
      <a:accent6>
        <a:srgbClr val="BF9000"/>
      </a:accent6>
      <a:hlink>
        <a:srgbClr val="1C5068"/>
      </a:hlink>
      <a:folHlink>
        <a:srgbClr val="10A1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 PPT Template_1_010825" id="{9DB200FA-CEB3-4679-8D66-4AC717A73CB8}" vid="{8315C0D6-21E7-439E-8522-5440B9F66DE6}"/>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NSF Color Palette 1">
      <a:dk1>
        <a:srgbClr val="002454"/>
      </a:dk1>
      <a:lt1>
        <a:srgbClr val="FFFFFF"/>
      </a:lt1>
      <a:dk2>
        <a:srgbClr val="005699"/>
      </a:dk2>
      <a:lt2>
        <a:srgbClr val="E7E6E6"/>
      </a:lt2>
      <a:accent1>
        <a:srgbClr val="D3B34E"/>
      </a:accent1>
      <a:accent2>
        <a:srgbClr val="00C37E"/>
      </a:accent2>
      <a:accent3>
        <a:srgbClr val="4EC3E0"/>
      </a:accent3>
      <a:accent4>
        <a:srgbClr val="00758D"/>
      </a:accent4>
      <a:accent5>
        <a:srgbClr val="473B70"/>
      </a:accent5>
      <a:accent6>
        <a:srgbClr val="002454"/>
      </a:accent6>
      <a:hlink>
        <a:srgbClr val="075697"/>
      </a:hlink>
      <a:folHlink>
        <a:srgbClr val="9089A9"/>
      </a:folHlink>
    </a:clrScheme>
    <a:fontScheme name="NSF Branding">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78000"/>
          </a:schemeClr>
        </a:solidFill>
      </a:spPr>
      <a:bodyPr lIns="182880" rIns="365760" rtlCol="0" anchor="ctr"/>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PDF - 2025-03">
  <a:themeElements>
    <a:clrScheme name="HPDF2">
      <a:dk1>
        <a:srgbClr val="434343"/>
      </a:dk1>
      <a:lt1>
        <a:srgbClr val="FEFFFF"/>
      </a:lt1>
      <a:dk2>
        <a:srgbClr val="666666"/>
      </a:dk2>
      <a:lt2>
        <a:srgbClr val="1B75BA"/>
      </a:lt2>
      <a:accent1>
        <a:srgbClr val="065A6E"/>
      </a:accent1>
      <a:accent2>
        <a:srgbClr val="49C0B6"/>
      </a:accent2>
      <a:accent3>
        <a:srgbClr val="EEC643"/>
      </a:accent3>
      <a:accent4>
        <a:srgbClr val="1F0322"/>
      </a:accent4>
      <a:accent5>
        <a:srgbClr val="D7B9D5"/>
      </a:accent5>
      <a:accent6>
        <a:srgbClr val="E88D67"/>
      </a:accent6>
      <a:hlink>
        <a:srgbClr val="C45B5B"/>
      </a:hlink>
      <a:folHlink>
        <a:srgbClr val="C45B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41b16e7-c970-4f9c-b8c7-5b0135fcfc7f">
      <Terms xmlns="http://schemas.microsoft.com/office/infopath/2007/PartnerControls"/>
    </lcf76f155ced4ddcb4097134ff3c332f>
    <TaxCatchAll xmlns="76855b3e-7711-4194-a9c0-796bfdd2bd4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B112379113FF94CAFA81431EB32F0C6" ma:contentTypeVersion="10" ma:contentTypeDescription="Create a new document." ma:contentTypeScope="" ma:versionID="ae7ef02371f986775fad076d78e568c0">
  <xsd:schema xmlns:xsd="http://www.w3.org/2001/XMLSchema" xmlns:xs="http://www.w3.org/2001/XMLSchema" xmlns:p="http://schemas.microsoft.com/office/2006/metadata/properties" xmlns:ns2="341b16e7-c970-4f9c-b8c7-5b0135fcfc7f" xmlns:ns3="76855b3e-7711-4194-a9c0-796bfdd2bd4f" targetNamespace="http://schemas.microsoft.com/office/2006/metadata/properties" ma:root="true" ma:fieldsID="7291de9349f20b23ea586c8ff47810fc" ns2:_="" ns3:_="">
    <xsd:import namespace="341b16e7-c970-4f9c-b8c7-5b0135fcfc7f"/>
    <xsd:import namespace="76855b3e-7711-4194-a9c0-796bfdd2bd4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1b16e7-c970-4f9c-b8c7-5b0135fcfc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b97cb4-2f5e-48a1-816a-9019d04dc3c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855b3e-7711-4194-a9c0-796bfdd2bd4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08b0cf-aa69-484f-89d4-597f2d1b7ac3}" ma:internalName="TaxCatchAll" ma:showField="CatchAllData" ma:web="76855b3e-7711-4194-a9c0-796bfdd2bd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AACECB-1D5F-4791-8BC2-41244D8B5406}">
  <ds:schemaRefs>
    <ds:schemaRef ds:uri="http://purl.org/dc/elements/1.1/"/>
    <ds:schemaRef ds:uri="http://schemas.openxmlformats.org/package/2006/metadata/core-properties"/>
    <ds:schemaRef ds:uri="http://purl.org/dc/dcmitype/"/>
    <ds:schemaRef ds:uri="http://schemas.microsoft.com/office/infopath/2007/PartnerControls"/>
    <ds:schemaRef ds:uri="http://purl.org/dc/terms/"/>
    <ds:schemaRef ds:uri="http://schemas.microsoft.com/office/2006/documentManagement/types"/>
    <ds:schemaRef ds:uri="http://schemas.microsoft.com/office/2006/metadata/properties"/>
    <ds:schemaRef ds:uri="76855b3e-7711-4194-a9c0-796bfdd2bd4f"/>
    <ds:schemaRef ds:uri="341b16e7-c970-4f9c-b8c7-5b0135fcfc7f"/>
    <ds:schemaRef ds:uri="http://www.w3.org/XML/1998/namespace"/>
  </ds:schemaRefs>
</ds:datastoreItem>
</file>

<file path=customXml/itemProps2.xml><?xml version="1.0" encoding="utf-8"?>
<ds:datastoreItem xmlns:ds="http://schemas.openxmlformats.org/officeDocument/2006/customXml" ds:itemID="{C96E7F8E-6C33-4BF4-8547-193263D5B7FD}">
  <ds:schemaRefs>
    <ds:schemaRef ds:uri="http://schemas.microsoft.com/sharepoint/v3/contenttype/forms"/>
  </ds:schemaRefs>
</ds:datastoreItem>
</file>

<file path=customXml/itemProps3.xml><?xml version="1.0" encoding="utf-8"?>
<ds:datastoreItem xmlns:ds="http://schemas.openxmlformats.org/officeDocument/2006/customXml" ds:itemID="{178391B4-189B-4ADD-8286-7826048860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1b16e7-c970-4f9c-b8c7-5b0135fcfc7f"/>
    <ds:schemaRef ds:uri="76855b3e-7711-4194-a9c0-796bfdd2bd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 Template_010825</Template>
  <TotalTime>4369</TotalTime>
  <Words>3671</Words>
  <Application>Microsoft Office PowerPoint</Application>
  <PresentationFormat>Widescreen</PresentationFormat>
  <Paragraphs>553</Paragraphs>
  <Slides>55</Slides>
  <Notes>19</Notes>
  <HiddenSlides>0</HiddenSlides>
  <MMClips>0</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55</vt:i4>
      </vt:variant>
    </vt:vector>
  </HeadingPairs>
  <TitlesOfParts>
    <vt:vector size="80" baseType="lpstr">
      <vt:lpstr>Arial,Sans-Serif</vt:lpstr>
      <vt:lpstr>Aptos</vt:lpstr>
      <vt:lpstr>Microsoft Sans Serif</vt:lpstr>
      <vt:lpstr>Transitional511BT-Italic</vt:lpstr>
      <vt:lpstr>Arial</vt:lpstr>
      <vt:lpstr>Open Sans</vt:lpstr>
      <vt:lpstr>Transitional511BT-Bold</vt:lpstr>
      <vt:lpstr>Aptos Display</vt:lpstr>
      <vt:lpstr>AvenirNext LT Pro MediumCn</vt:lpstr>
      <vt:lpstr>Wingdings</vt:lpstr>
      <vt:lpstr>Calibri</vt:lpstr>
      <vt:lpstr>Open Sans Light</vt:lpstr>
      <vt:lpstr>Sofia Pro</vt:lpstr>
      <vt:lpstr>Open Sans </vt:lpstr>
      <vt:lpstr>Instrument Sans</vt:lpstr>
      <vt:lpstr>Calibri Light</vt:lpstr>
      <vt:lpstr>AvenirNext LT Pro Regular</vt:lpstr>
      <vt:lpstr>AvenirNext LT Pro Bold</vt:lpstr>
      <vt:lpstr>Transitional511BT-Roman</vt:lpstr>
      <vt:lpstr>georgia</vt:lpstr>
      <vt:lpstr>Jefferson Lab Theme 1</vt:lpstr>
      <vt:lpstr>2_Office Theme</vt:lpstr>
      <vt:lpstr>Office Theme</vt:lpstr>
      <vt:lpstr>3_office theme</vt:lpstr>
      <vt:lpstr>HPDF - 2025-03</vt:lpstr>
      <vt:lpstr>Trends, requirements, and research challenges for data management</vt:lpstr>
      <vt:lpstr>Laura Biven Chief Data Officer biven@jlab.org </vt:lpstr>
      <vt:lpstr>Jefferson Lab</vt:lpstr>
      <vt:lpstr>Outline </vt:lpstr>
      <vt:lpstr>Context</vt:lpstr>
      <vt:lpstr>State of Science 2025 – Marcia McNutt</vt:lpstr>
      <vt:lpstr>State of Science 2025 – Marcia McNutt</vt:lpstr>
      <vt:lpstr>PowerPoint Presentation</vt:lpstr>
      <vt:lpstr>PowerPoint Presentation</vt:lpstr>
      <vt:lpstr>PowerPoint Presentation</vt:lpstr>
      <vt:lpstr>PowerPoint Presentation</vt:lpstr>
      <vt:lpstr>H.R.1 - One Big Beautiful Bill Act (Public Law No: 119-21)</vt:lpstr>
      <vt:lpstr>AI Action Plan</vt:lpstr>
      <vt:lpstr>DOE O241.C New Requirements</vt:lpstr>
      <vt:lpstr>Data and Compute Ecosystems</vt:lpstr>
      <vt:lpstr>Data and Compute Ecosystem</vt:lpstr>
      <vt:lpstr>2024 Big Data Strategic Plan</vt:lpstr>
      <vt:lpstr>NATIONAL STRATEGIC OVERVIEW FOR RESEARCH AND DEVELOPMENT INFRASTRUCTURE</vt:lpstr>
      <vt:lpstr>NIH Strategic Plan for Data Science</vt:lpstr>
      <vt:lpstr>PowerPoint Presentation</vt:lpstr>
      <vt:lpstr>NIH Cloud Platform Interoperability (NCPI)</vt:lpstr>
      <vt:lpstr>NIH Cloud Platform Interoperability (NCPI)</vt:lpstr>
      <vt:lpstr>NAIRR Pilot Update</vt:lpstr>
      <vt:lpstr>National AI Research Resource (NAIRR) – An infrastructure to drive US AI innovation, discovery, and national competitiveness</vt:lpstr>
      <vt:lpstr>Pilot Year 1: We built the key foundations needed for the NAIRR</vt:lpstr>
      <vt:lpstr>NAIRR Pilot Insights and Lessons From Year 1: </vt:lpstr>
      <vt:lpstr>2024 DOE Advanced Scientific Computing Advisory Committee (ASCAC) Facilities Subcommittee Recommendations </vt:lpstr>
      <vt:lpstr>The Office of Science User Facilities</vt:lpstr>
      <vt:lpstr>IRI / HPDF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Laura’s Data and Compute Ecosystem Checklist</vt:lpstr>
      <vt:lpstr>Key Aspects of a Data and Compute Ecosystem (Laura’s running list)</vt:lpstr>
      <vt:lpstr>Key Aspects of a Data and Compute Ecosystem (Laura’s running list)</vt:lpstr>
      <vt:lpstr>Key Aspects of a Data and Compute Ecosystem (Laura’s running list)</vt:lpstr>
      <vt:lpstr>Key Aspects of a Data and Compute Ecosystem (Laura’s running list)</vt:lpstr>
      <vt:lpstr>PID Layer</vt:lpstr>
      <vt:lpstr>Data Logic Layer:  NCPI Example</vt:lpstr>
      <vt:lpstr>Key Aspects of a Data and Compute Ecosystem (Laura’s running list)</vt:lpstr>
      <vt:lpstr>FAIR Ecosystem Services</vt:lpstr>
      <vt:lpstr>Key Aspects of a Data and Compute Ecosystem (Laura’s running list)</vt:lpstr>
      <vt:lpstr>PowerPoint Presentation</vt:lpstr>
      <vt:lpstr>Big Data: Pioneering the Future of Federally Supported Data Repositories Workshop Report</vt:lpstr>
      <vt:lpstr>Key Aspects of a Data and Compute Ecosystem (Laura’s running list)</vt:lpstr>
      <vt:lpstr>Governance and Policy</vt:lpstr>
      <vt:lpstr>Key Aspects of a Data and Compute Ecosystem (Laura’s running list)</vt:lpstr>
      <vt:lpstr>PowerPoint Presentation</vt:lpstr>
      <vt:lpstr>Data Management Drivers @Jlab (Laura’s List)</vt:lpstr>
      <vt:lpstr>Data Management Drivers @Jlab (Laura’s List)</vt:lpstr>
      <vt:lpstr>Thank you</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Biven</dc:creator>
  <cp:lastModifiedBy>Laura Biven</cp:lastModifiedBy>
  <cp:revision>9</cp:revision>
  <cp:lastPrinted>2024-11-21T18:51:38Z</cp:lastPrinted>
  <dcterms:created xsi:type="dcterms:W3CDTF">2025-01-10T13:37:06Z</dcterms:created>
  <dcterms:modified xsi:type="dcterms:W3CDTF">2025-07-30T11:01:51Z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0x0101004B112379113FF94CAFA81431EB32F0C6</vt:lpwstr>
  </property>
  <property fmtid="{D5CDD505-2E9C-101B-9397-08002B2CF9AE}" pid="3" name="MediaServiceImageTags">
    <vt:lpwstr/>
  </property>
</Properties>
</file>