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df" ContentType="application/pd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743" r:id="rId1"/>
  </p:sldMasterIdLst>
  <p:notesMasterIdLst>
    <p:notesMasterId r:id="rId30"/>
  </p:notesMasterIdLst>
  <p:sldIdLst>
    <p:sldId id="256" r:id="rId2"/>
    <p:sldId id="257" r:id="rId3"/>
    <p:sldId id="259" r:id="rId4"/>
    <p:sldId id="365" r:id="rId5"/>
    <p:sldId id="342" r:id="rId6"/>
    <p:sldId id="263" r:id="rId7"/>
    <p:sldId id="265" r:id="rId8"/>
    <p:sldId id="275" r:id="rId9"/>
    <p:sldId id="367" r:id="rId10"/>
    <p:sldId id="368" r:id="rId11"/>
    <p:sldId id="369" r:id="rId12"/>
    <p:sldId id="370" r:id="rId13"/>
    <p:sldId id="366" r:id="rId14"/>
    <p:sldId id="288" r:id="rId15"/>
    <p:sldId id="359" r:id="rId16"/>
    <p:sldId id="341" r:id="rId17"/>
    <p:sldId id="272" r:id="rId18"/>
    <p:sldId id="371" r:id="rId19"/>
    <p:sldId id="291" r:id="rId20"/>
    <p:sldId id="260" r:id="rId21"/>
    <p:sldId id="261" r:id="rId22"/>
    <p:sldId id="276" r:id="rId23"/>
    <p:sldId id="280" r:id="rId24"/>
    <p:sldId id="304" r:id="rId25"/>
    <p:sldId id="354" r:id="rId26"/>
    <p:sldId id="262" r:id="rId27"/>
    <p:sldId id="372" r:id="rId28"/>
    <p:sldId id="364" r:id="rId29"/>
  </p:sldIdLst>
  <p:sldSz cx="9144000" cy="5143500" type="screen16x9"/>
  <p:notesSz cx="6858000" cy="9144000"/>
  <p:embeddedFontLst>
    <p:embeddedFont>
      <p:font typeface="Average" panose="020B0604020202020204" charset="0"/>
      <p:regular r:id="rId31"/>
    </p:embeddedFont>
    <p:embeddedFont>
      <p:font typeface="Cambria Math" panose="02040503050406030204" pitchFamily="18" charset="0"/>
      <p:regular r:id="rId32"/>
    </p:embeddedFont>
    <p:embeddedFont>
      <p:font typeface="Franklin Gothic Book" panose="020B0503020102020204" pitchFamily="34" charset="0"/>
      <p:regular r:id="rId33"/>
      <p:italic r:id="rId34"/>
    </p:embeddedFont>
    <p:embeddedFont>
      <p:font typeface="Libre Franklin" pitchFamily="2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B16C1F-8505-49F8-ACB0-FF03D3C01707}" v="1176" dt="2025-07-29T05:26:01.7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78" y="3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navan Ebersole" userId="4bd0a834-5878-4c1e-9cc1-db7febf3f627" providerId="ADAL" clId="{91B16C1F-8505-49F8-ACB0-FF03D3C01707}"/>
    <pc:docChg chg="undo custSel addSld delSld modSld sldOrd">
      <pc:chgData name="Donavan Ebersole" userId="4bd0a834-5878-4c1e-9cc1-db7febf3f627" providerId="ADAL" clId="{91B16C1F-8505-49F8-ACB0-FF03D3C01707}" dt="2025-07-29T05:26:01.724" v="3418" actId="20577"/>
      <pc:docMkLst>
        <pc:docMk/>
      </pc:docMkLst>
      <pc:sldChg chg="addSp modSp mod">
        <pc:chgData name="Donavan Ebersole" userId="4bd0a834-5878-4c1e-9cc1-db7febf3f627" providerId="ADAL" clId="{91B16C1F-8505-49F8-ACB0-FF03D3C01707}" dt="2025-07-19T20:31:05.544" v="41" actId="1076"/>
        <pc:sldMkLst>
          <pc:docMk/>
          <pc:sldMk cId="0" sldId="256"/>
        </pc:sldMkLst>
        <pc:spChg chg="mod">
          <ac:chgData name="Donavan Ebersole" userId="4bd0a834-5878-4c1e-9cc1-db7febf3f627" providerId="ADAL" clId="{91B16C1F-8505-49F8-ACB0-FF03D3C01707}" dt="2025-07-19T20:30:56.203" v="38" actId="1076"/>
          <ac:spMkLst>
            <pc:docMk/>
            <pc:sldMk cId="0" sldId="256"/>
            <ac:spMk id="59" creationId="{00000000-0000-0000-0000-000000000000}"/>
          </ac:spMkLst>
        </pc:spChg>
        <pc:picChg chg="mod">
          <ac:chgData name="Donavan Ebersole" userId="4bd0a834-5878-4c1e-9cc1-db7febf3f627" providerId="ADAL" clId="{91B16C1F-8505-49F8-ACB0-FF03D3C01707}" dt="2025-07-19T20:31:02.022" v="40" actId="1076"/>
          <ac:picMkLst>
            <pc:docMk/>
            <pc:sldMk cId="0" sldId="256"/>
            <ac:picMk id="2" creationId="{4D279394-E54C-9BBB-CF19-A4428ADD34EF}"/>
          </ac:picMkLst>
        </pc:picChg>
        <pc:picChg chg="mod">
          <ac:chgData name="Donavan Ebersole" userId="4bd0a834-5878-4c1e-9cc1-db7febf3f627" providerId="ADAL" clId="{91B16C1F-8505-49F8-ACB0-FF03D3C01707}" dt="2025-07-19T20:30:58.714" v="39" actId="1076"/>
          <ac:picMkLst>
            <pc:docMk/>
            <pc:sldMk cId="0" sldId="256"/>
            <ac:picMk id="62" creationId="{00000000-0000-0000-0000-000000000000}"/>
          </ac:picMkLst>
        </pc:picChg>
        <pc:picChg chg="mod">
          <ac:chgData name="Donavan Ebersole" userId="4bd0a834-5878-4c1e-9cc1-db7febf3f627" providerId="ADAL" clId="{91B16C1F-8505-49F8-ACB0-FF03D3C01707}" dt="2025-07-19T20:31:05.544" v="41" actId="1076"/>
          <ac:picMkLst>
            <pc:docMk/>
            <pc:sldMk cId="0" sldId="256"/>
            <ac:picMk id="63" creationId="{00000000-0000-0000-0000-000000000000}"/>
          </ac:picMkLst>
        </pc:picChg>
        <pc:picChg chg="add mod">
          <ac:chgData name="Donavan Ebersole" userId="4bd0a834-5878-4c1e-9cc1-db7febf3f627" providerId="ADAL" clId="{91B16C1F-8505-49F8-ACB0-FF03D3C01707}" dt="2025-07-19T18:44:37.208" v="7" actId="1582"/>
          <ac:picMkLst>
            <pc:docMk/>
            <pc:sldMk cId="0" sldId="256"/>
            <ac:picMk id="1028" creationId="{CF15E735-3C2F-3A9C-EC5B-A14A08026203}"/>
          </ac:picMkLst>
        </pc:picChg>
      </pc:sldChg>
      <pc:sldChg chg="modSp mod">
        <pc:chgData name="Donavan Ebersole" userId="4bd0a834-5878-4c1e-9cc1-db7febf3f627" providerId="ADAL" clId="{91B16C1F-8505-49F8-ACB0-FF03D3C01707}" dt="2025-07-22T05:29:33.468" v="124" actId="14100"/>
        <pc:sldMkLst>
          <pc:docMk/>
          <pc:sldMk cId="0" sldId="257"/>
        </pc:sldMkLst>
        <pc:spChg chg="mod">
          <ac:chgData name="Donavan Ebersole" userId="4bd0a834-5878-4c1e-9cc1-db7febf3f627" providerId="ADAL" clId="{91B16C1F-8505-49F8-ACB0-FF03D3C01707}" dt="2025-07-22T05:29:33.468" v="124" actId="14100"/>
          <ac:spMkLst>
            <pc:docMk/>
            <pc:sldMk cId="0" sldId="257"/>
            <ac:spMk id="69" creationId="{00000000-0000-0000-0000-000000000000}"/>
          </ac:spMkLst>
        </pc:spChg>
      </pc:sldChg>
      <pc:sldChg chg="del">
        <pc:chgData name="Donavan Ebersole" userId="4bd0a834-5878-4c1e-9cc1-db7febf3f627" providerId="ADAL" clId="{91B16C1F-8505-49F8-ACB0-FF03D3C01707}" dt="2025-07-22T08:14:44.851" v="1971" actId="47"/>
        <pc:sldMkLst>
          <pc:docMk/>
          <pc:sldMk cId="0" sldId="258"/>
        </pc:sldMkLst>
      </pc:sldChg>
      <pc:sldChg chg="addSp delSp modSp mod">
        <pc:chgData name="Donavan Ebersole" userId="4bd0a834-5878-4c1e-9cc1-db7febf3f627" providerId="ADAL" clId="{91B16C1F-8505-49F8-ACB0-FF03D3C01707}" dt="2025-07-23T18:30:16.257" v="2211" actId="20577"/>
        <pc:sldMkLst>
          <pc:docMk/>
          <pc:sldMk cId="0" sldId="259"/>
        </pc:sldMkLst>
        <pc:spChg chg="mod">
          <ac:chgData name="Donavan Ebersole" userId="4bd0a834-5878-4c1e-9cc1-db7febf3f627" providerId="ADAL" clId="{91B16C1F-8505-49F8-ACB0-FF03D3C01707}" dt="2025-07-22T05:25:29.346" v="79" actId="20577"/>
          <ac:spMkLst>
            <pc:docMk/>
            <pc:sldMk cId="0" sldId="259"/>
            <ac:spMk id="82" creationId="{00000000-0000-0000-0000-000000000000}"/>
          </ac:spMkLst>
        </pc:spChg>
        <pc:spChg chg="mod">
          <ac:chgData name="Donavan Ebersole" userId="4bd0a834-5878-4c1e-9cc1-db7febf3f627" providerId="ADAL" clId="{91B16C1F-8505-49F8-ACB0-FF03D3C01707}" dt="2025-07-23T18:30:16.257" v="2211" actId="20577"/>
          <ac:spMkLst>
            <pc:docMk/>
            <pc:sldMk cId="0" sldId="259"/>
            <ac:spMk id="83" creationId="{00000000-0000-0000-0000-000000000000}"/>
          </ac:spMkLst>
        </pc:spChg>
        <pc:picChg chg="add mod">
          <ac:chgData name="Donavan Ebersole" userId="4bd0a834-5878-4c1e-9cc1-db7febf3f627" providerId="ADAL" clId="{91B16C1F-8505-49F8-ACB0-FF03D3C01707}" dt="2025-07-23T18:28:26.094" v="2208" actId="1076"/>
          <ac:picMkLst>
            <pc:docMk/>
            <pc:sldMk cId="0" sldId="259"/>
            <ac:picMk id="3" creationId="{ABB67845-63A0-1E9F-4B8D-DA6942AE0D88}"/>
          </ac:picMkLst>
        </pc:picChg>
        <pc:picChg chg="mod">
          <ac:chgData name="Donavan Ebersole" userId="4bd0a834-5878-4c1e-9cc1-db7febf3f627" providerId="ADAL" clId="{91B16C1F-8505-49F8-ACB0-FF03D3C01707}" dt="2025-07-22T05:25:21.063" v="63" actId="1076"/>
          <ac:picMkLst>
            <pc:docMk/>
            <pc:sldMk cId="0" sldId="259"/>
            <ac:picMk id="2052" creationId="{16C17501-49E2-1A64-17AB-961F12C35D59}"/>
          </ac:picMkLst>
        </pc:picChg>
      </pc:sldChg>
      <pc:sldChg chg="modSp mod">
        <pc:chgData name="Donavan Ebersole" userId="4bd0a834-5878-4c1e-9cc1-db7febf3f627" providerId="ADAL" clId="{91B16C1F-8505-49F8-ACB0-FF03D3C01707}" dt="2025-07-25T20:23:25.236" v="3391" actId="20577"/>
        <pc:sldMkLst>
          <pc:docMk/>
          <pc:sldMk cId="0" sldId="261"/>
        </pc:sldMkLst>
        <pc:spChg chg="mod">
          <ac:chgData name="Donavan Ebersole" userId="4bd0a834-5878-4c1e-9cc1-db7febf3f627" providerId="ADAL" clId="{91B16C1F-8505-49F8-ACB0-FF03D3C01707}" dt="2025-07-25T20:23:25.236" v="3391" actId="20577"/>
          <ac:spMkLst>
            <pc:docMk/>
            <pc:sldMk cId="0" sldId="261"/>
            <ac:spMk id="94" creationId="{00000000-0000-0000-0000-000000000000}"/>
          </ac:spMkLst>
        </pc:spChg>
      </pc:sldChg>
      <pc:sldChg chg="add del">
        <pc:chgData name="Donavan Ebersole" userId="4bd0a834-5878-4c1e-9cc1-db7febf3f627" providerId="ADAL" clId="{91B16C1F-8505-49F8-ACB0-FF03D3C01707}" dt="2025-07-22T08:15:43.010" v="1973"/>
        <pc:sldMkLst>
          <pc:docMk/>
          <pc:sldMk cId="0" sldId="262"/>
        </pc:sldMkLst>
      </pc:sldChg>
      <pc:sldChg chg="addSp delSp modSp mod">
        <pc:chgData name="Donavan Ebersole" userId="4bd0a834-5878-4c1e-9cc1-db7febf3f627" providerId="ADAL" clId="{91B16C1F-8505-49F8-ACB0-FF03D3C01707}" dt="2025-07-23T19:05:11.553" v="2306" actId="1582"/>
        <pc:sldMkLst>
          <pc:docMk/>
          <pc:sldMk cId="0" sldId="263"/>
        </pc:sldMkLst>
        <pc:picChg chg="add mod">
          <ac:chgData name="Donavan Ebersole" userId="4bd0a834-5878-4c1e-9cc1-db7febf3f627" providerId="ADAL" clId="{91B16C1F-8505-49F8-ACB0-FF03D3C01707}" dt="2025-07-23T19:05:11.553" v="2306" actId="1582"/>
          <ac:picMkLst>
            <pc:docMk/>
            <pc:sldMk cId="0" sldId="263"/>
            <ac:picMk id="5" creationId="{070C6492-0D61-24CF-F396-D77D4D848F64}"/>
          </ac:picMkLst>
        </pc:picChg>
      </pc:sldChg>
      <pc:sldChg chg="modSp mod">
        <pc:chgData name="Donavan Ebersole" userId="4bd0a834-5878-4c1e-9cc1-db7febf3f627" providerId="ADAL" clId="{91B16C1F-8505-49F8-ACB0-FF03D3C01707}" dt="2025-07-23T19:13:49.102" v="2333" actId="20577"/>
        <pc:sldMkLst>
          <pc:docMk/>
          <pc:sldMk cId="0" sldId="265"/>
        </pc:sldMkLst>
        <pc:spChg chg="mod">
          <ac:chgData name="Donavan Ebersole" userId="4bd0a834-5878-4c1e-9cc1-db7febf3f627" providerId="ADAL" clId="{91B16C1F-8505-49F8-ACB0-FF03D3C01707}" dt="2025-07-23T19:13:49.102" v="2333" actId="20577"/>
          <ac:spMkLst>
            <pc:docMk/>
            <pc:sldMk cId="0" sldId="265"/>
            <ac:spMk id="127" creationId="{00000000-0000-0000-0000-000000000000}"/>
          </ac:spMkLst>
        </pc:spChg>
      </pc:sldChg>
      <pc:sldChg chg="addSp delSp modSp mod">
        <pc:chgData name="Donavan Ebersole" userId="4bd0a834-5878-4c1e-9cc1-db7febf3f627" providerId="ADAL" clId="{91B16C1F-8505-49F8-ACB0-FF03D3C01707}" dt="2025-07-25T18:35:44.041" v="2955" actId="404"/>
        <pc:sldMkLst>
          <pc:docMk/>
          <pc:sldMk cId="0" sldId="272"/>
        </pc:sldMkLst>
        <pc:spChg chg="add mod">
          <ac:chgData name="Donavan Ebersole" userId="4bd0a834-5878-4c1e-9cc1-db7febf3f627" providerId="ADAL" clId="{91B16C1F-8505-49F8-ACB0-FF03D3C01707}" dt="2025-07-25T18:35:44.041" v="2955" actId="404"/>
          <ac:spMkLst>
            <pc:docMk/>
            <pc:sldMk cId="0" sldId="272"/>
            <ac:spMk id="7" creationId="{9776BE04-3A6E-8262-EC37-8884758453F5}"/>
          </ac:spMkLst>
        </pc:spChg>
        <pc:spChg chg="mod">
          <ac:chgData name="Donavan Ebersole" userId="4bd0a834-5878-4c1e-9cc1-db7febf3f627" providerId="ADAL" clId="{91B16C1F-8505-49F8-ACB0-FF03D3C01707}" dt="2025-07-25T18:34:51.097" v="2938" actId="1076"/>
          <ac:spMkLst>
            <pc:docMk/>
            <pc:sldMk cId="0" sldId="272"/>
            <ac:spMk id="168" creationId="{00000000-0000-0000-0000-000000000000}"/>
          </ac:spMkLst>
        </pc:spChg>
        <pc:spChg chg="mod">
          <ac:chgData name="Donavan Ebersole" userId="4bd0a834-5878-4c1e-9cc1-db7febf3f627" providerId="ADAL" clId="{91B16C1F-8505-49F8-ACB0-FF03D3C01707}" dt="2025-07-25T18:32:57.039" v="2919" actId="20577"/>
          <ac:spMkLst>
            <pc:docMk/>
            <pc:sldMk cId="0" sldId="272"/>
            <ac:spMk id="169" creationId="{00000000-0000-0000-0000-000000000000}"/>
          </ac:spMkLst>
        </pc:spChg>
        <pc:picChg chg="add mod">
          <ac:chgData name="Donavan Ebersole" userId="4bd0a834-5878-4c1e-9cc1-db7febf3f627" providerId="ADAL" clId="{91B16C1F-8505-49F8-ACB0-FF03D3C01707}" dt="2025-07-25T18:34:52.366" v="2939" actId="1076"/>
          <ac:picMkLst>
            <pc:docMk/>
            <pc:sldMk cId="0" sldId="272"/>
            <ac:picMk id="5" creationId="{2E312265-0F24-5B37-87C9-3EB9A08BCFC9}"/>
          </ac:picMkLst>
        </pc:picChg>
      </pc:sldChg>
      <pc:sldChg chg="del ord">
        <pc:chgData name="Donavan Ebersole" userId="4bd0a834-5878-4c1e-9cc1-db7febf3f627" providerId="ADAL" clId="{91B16C1F-8505-49F8-ACB0-FF03D3C01707}" dt="2025-07-22T06:37:32.917" v="565" actId="47"/>
        <pc:sldMkLst>
          <pc:docMk/>
          <pc:sldMk cId="0" sldId="273"/>
        </pc:sldMkLst>
      </pc:sldChg>
      <pc:sldChg chg="addSp delSp modSp mod ord">
        <pc:chgData name="Donavan Ebersole" userId="4bd0a834-5878-4c1e-9cc1-db7febf3f627" providerId="ADAL" clId="{91B16C1F-8505-49F8-ACB0-FF03D3C01707}" dt="2025-07-29T05:18:14.025" v="3404" actId="20577"/>
        <pc:sldMkLst>
          <pc:docMk/>
          <pc:sldMk cId="0" sldId="275"/>
        </pc:sldMkLst>
        <pc:spChg chg="add mod">
          <ac:chgData name="Donavan Ebersole" userId="4bd0a834-5878-4c1e-9cc1-db7febf3f627" providerId="ADAL" clId="{91B16C1F-8505-49F8-ACB0-FF03D3C01707}" dt="2025-07-25T19:27:30.889" v="3337"/>
          <ac:spMkLst>
            <pc:docMk/>
            <pc:sldMk cId="0" sldId="275"/>
            <ac:spMk id="4" creationId="{2958A54C-4E54-116D-3A49-A9B525F86D7B}"/>
          </ac:spMkLst>
        </pc:spChg>
        <pc:spChg chg="mod">
          <ac:chgData name="Donavan Ebersole" userId="4bd0a834-5878-4c1e-9cc1-db7febf3f627" providerId="ADAL" clId="{91B16C1F-8505-49F8-ACB0-FF03D3C01707}" dt="2025-07-22T05:55:22.653" v="313" actId="20577"/>
          <ac:spMkLst>
            <pc:docMk/>
            <pc:sldMk cId="0" sldId="275"/>
            <ac:spMk id="193" creationId="{00000000-0000-0000-0000-000000000000}"/>
          </ac:spMkLst>
        </pc:spChg>
        <pc:spChg chg="mod">
          <ac:chgData name="Donavan Ebersole" userId="4bd0a834-5878-4c1e-9cc1-db7febf3f627" providerId="ADAL" clId="{91B16C1F-8505-49F8-ACB0-FF03D3C01707}" dt="2025-07-29T05:18:14.025" v="3404" actId="20577"/>
          <ac:spMkLst>
            <pc:docMk/>
            <pc:sldMk cId="0" sldId="275"/>
            <ac:spMk id="194" creationId="{00000000-0000-0000-0000-000000000000}"/>
          </ac:spMkLst>
        </pc:spChg>
        <pc:picChg chg="add mod">
          <ac:chgData name="Donavan Ebersole" userId="4bd0a834-5878-4c1e-9cc1-db7febf3f627" providerId="ADAL" clId="{91B16C1F-8505-49F8-ACB0-FF03D3C01707}" dt="2025-07-22T05:54:18.973" v="279" actId="1076"/>
          <ac:picMkLst>
            <pc:docMk/>
            <pc:sldMk cId="0" sldId="275"/>
            <ac:picMk id="5" creationId="{62FB469A-7EF6-9484-4939-DE57451435B6}"/>
          </ac:picMkLst>
        </pc:picChg>
        <pc:picChg chg="add mod">
          <ac:chgData name="Donavan Ebersole" userId="4bd0a834-5878-4c1e-9cc1-db7febf3f627" providerId="ADAL" clId="{91B16C1F-8505-49F8-ACB0-FF03D3C01707}" dt="2025-07-22T06:54:04.671" v="597" actId="1076"/>
          <ac:picMkLst>
            <pc:docMk/>
            <pc:sldMk cId="0" sldId="275"/>
            <ac:picMk id="6" creationId="{AA670982-EDC9-CFE6-A130-B7312A8B75A3}"/>
          </ac:picMkLst>
        </pc:picChg>
      </pc:sldChg>
      <pc:sldChg chg="add del">
        <pc:chgData name="Donavan Ebersole" userId="4bd0a834-5878-4c1e-9cc1-db7febf3f627" providerId="ADAL" clId="{91B16C1F-8505-49F8-ACB0-FF03D3C01707}" dt="2025-07-22T08:15:18.174" v="1972"/>
        <pc:sldMkLst>
          <pc:docMk/>
          <pc:sldMk cId="0" sldId="276"/>
        </pc:sldMkLst>
      </pc:sldChg>
      <pc:sldChg chg="add del">
        <pc:chgData name="Donavan Ebersole" userId="4bd0a834-5878-4c1e-9cc1-db7febf3f627" providerId="ADAL" clId="{91B16C1F-8505-49F8-ACB0-FF03D3C01707}" dt="2025-07-25T20:27:13.070" v="3401" actId="47"/>
        <pc:sldMkLst>
          <pc:docMk/>
          <pc:sldMk cId="0" sldId="277"/>
        </pc:sldMkLst>
      </pc:sldChg>
      <pc:sldChg chg="del">
        <pc:chgData name="Donavan Ebersole" userId="4bd0a834-5878-4c1e-9cc1-db7febf3f627" providerId="ADAL" clId="{91B16C1F-8505-49F8-ACB0-FF03D3C01707}" dt="2025-07-22T08:14:33.999" v="1968" actId="47"/>
        <pc:sldMkLst>
          <pc:docMk/>
          <pc:sldMk cId="0" sldId="278"/>
        </pc:sldMkLst>
      </pc:sldChg>
      <pc:sldChg chg="del">
        <pc:chgData name="Donavan Ebersole" userId="4bd0a834-5878-4c1e-9cc1-db7febf3f627" providerId="ADAL" clId="{91B16C1F-8505-49F8-ACB0-FF03D3C01707}" dt="2025-07-22T08:14:29.725" v="1966" actId="47"/>
        <pc:sldMkLst>
          <pc:docMk/>
          <pc:sldMk cId="0" sldId="279"/>
        </pc:sldMkLst>
      </pc:sldChg>
      <pc:sldChg chg="add del">
        <pc:chgData name="Donavan Ebersole" userId="4bd0a834-5878-4c1e-9cc1-db7febf3f627" providerId="ADAL" clId="{91B16C1F-8505-49F8-ACB0-FF03D3C01707}" dt="2025-07-22T08:15:18.174" v="1972"/>
        <pc:sldMkLst>
          <pc:docMk/>
          <pc:sldMk cId="0" sldId="280"/>
        </pc:sldMkLst>
      </pc:sldChg>
      <pc:sldChg chg="del">
        <pc:chgData name="Donavan Ebersole" userId="4bd0a834-5878-4c1e-9cc1-db7febf3f627" providerId="ADAL" clId="{91B16C1F-8505-49F8-ACB0-FF03D3C01707}" dt="2025-07-22T08:14:29" v="1965" actId="47"/>
        <pc:sldMkLst>
          <pc:docMk/>
          <pc:sldMk cId="0" sldId="286"/>
        </pc:sldMkLst>
      </pc:sldChg>
      <pc:sldChg chg="del">
        <pc:chgData name="Donavan Ebersole" userId="4bd0a834-5878-4c1e-9cc1-db7febf3f627" providerId="ADAL" clId="{91B16C1F-8505-49F8-ACB0-FF03D3C01707}" dt="2025-07-22T08:14:27.855" v="1964" actId="47"/>
        <pc:sldMkLst>
          <pc:docMk/>
          <pc:sldMk cId="0" sldId="287"/>
        </pc:sldMkLst>
      </pc:sldChg>
      <pc:sldChg chg="addSp delSp modSp mod">
        <pc:chgData name="Donavan Ebersole" userId="4bd0a834-5878-4c1e-9cc1-db7febf3f627" providerId="ADAL" clId="{91B16C1F-8505-49F8-ACB0-FF03D3C01707}" dt="2025-07-25T19:24:53.419" v="3316" actId="1076"/>
        <pc:sldMkLst>
          <pc:docMk/>
          <pc:sldMk cId="0" sldId="288"/>
        </pc:sldMkLst>
        <pc:spChg chg="add mod">
          <ac:chgData name="Donavan Ebersole" userId="4bd0a834-5878-4c1e-9cc1-db7febf3f627" providerId="ADAL" clId="{91B16C1F-8505-49F8-ACB0-FF03D3C01707}" dt="2025-07-25T19:24:13.901" v="3314" actId="1076"/>
          <ac:spMkLst>
            <pc:docMk/>
            <pc:sldMk cId="0" sldId="288"/>
            <ac:spMk id="6" creationId="{003A8F81-12FA-66EF-F942-B85ABD0592FE}"/>
          </ac:spMkLst>
        </pc:spChg>
        <pc:spChg chg="add mod">
          <ac:chgData name="Donavan Ebersole" userId="4bd0a834-5878-4c1e-9cc1-db7febf3f627" providerId="ADAL" clId="{91B16C1F-8505-49F8-ACB0-FF03D3C01707}" dt="2025-07-25T19:24:10.399" v="3313" actId="1076"/>
          <ac:spMkLst>
            <pc:docMk/>
            <pc:sldMk cId="0" sldId="288"/>
            <ac:spMk id="7" creationId="{84509D4F-1CC7-DB3B-3858-88E7C56EDFBB}"/>
          </ac:spMkLst>
        </pc:spChg>
        <pc:spChg chg="mod">
          <ac:chgData name="Donavan Ebersole" userId="4bd0a834-5878-4c1e-9cc1-db7febf3f627" providerId="ADAL" clId="{91B16C1F-8505-49F8-ACB0-FF03D3C01707}" dt="2025-07-25T19:24:48.444" v="3315" actId="1076"/>
          <ac:spMkLst>
            <pc:docMk/>
            <pc:sldMk cId="0" sldId="288"/>
            <ac:spMk id="310" creationId="{00000000-0000-0000-0000-000000000000}"/>
          </ac:spMkLst>
        </pc:spChg>
        <pc:picChg chg="add mod ord">
          <ac:chgData name="Donavan Ebersole" userId="4bd0a834-5878-4c1e-9cc1-db7febf3f627" providerId="ADAL" clId="{91B16C1F-8505-49F8-ACB0-FF03D3C01707}" dt="2025-07-25T19:24:53.419" v="3316" actId="1076"/>
          <ac:picMkLst>
            <pc:docMk/>
            <pc:sldMk cId="0" sldId="288"/>
            <ac:picMk id="5" creationId="{C8C38F96-BF39-F68F-4F36-D43B50E6F291}"/>
          </ac:picMkLst>
        </pc:picChg>
        <pc:picChg chg="add mod">
          <ac:chgData name="Donavan Ebersole" userId="4bd0a834-5878-4c1e-9cc1-db7febf3f627" providerId="ADAL" clId="{91B16C1F-8505-49F8-ACB0-FF03D3C01707}" dt="2025-07-25T19:24:08.487" v="3312" actId="1076"/>
          <ac:picMkLst>
            <pc:docMk/>
            <pc:sldMk cId="0" sldId="288"/>
            <ac:picMk id="2052" creationId="{AB5DB800-8BF0-814D-7795-158885A83E66}"/>
          </ac:picMkLst>
        </pc:picChg>
      </pc:sldChg>
      <pc:sldChg chg="del">
        <pc:chgData name="Donavan Ebersole" userId="4bd0a834-5878-4c1e-9cc1-db7febf3f627" providerId="ADAL" clId="{91B16C1F-8505-49F8-ACB0-FF03D3C01707}" dt="2025-07-25T20:23:44.096" v="3392" actId="47"/>
        <pc:sldMkLst>
          <pc:docMk/>
          <pc:sldMk cId="0" sldId="289"/>
        </pc:sldMkLst>
      </pc:sldChg>
      <pc:sldChg chg="del">
        <pc:chgData name="Donavan Ebersole" userId="4bd0a834-5878-4c1e-9cc1-db7febf3f627" providerId="ADAL" clId="{91B16C1F-8505-49F8-ACB0-FF03D3C01707}" dt="2025-07-22T08:14:30.662" v="1967" actId="47"/>
        <pc:sldMkLst>
          <pc:docMk/>
          <pc:sldMk cId="0" sldId="290"/>
        </pc:sldMkLst>
      </pc:sldChg>
      <pc:sldChg chg="del">
        <pc:chgData name="Donavan Ebersole" userId="4bd0a834-5878-4c1e-9cc1-db7febf3f627" providerId="ADAL" clId="{91B16C1F-8505-49F8-ACB0-FF03D3C01707}" dt="2025-07-22T08:14:34.862" v="1969" actId="47"/>
        <pc:sldMkLst>
          <pc:docMk/>
          <pc:sldMk cId="0" sldId="292"/>
        </pc:sldMkLst>
      </pc:sldChg>
      <pc:sldChg chg="del">
        <pc:chgData name="Donavan Ebersole" userId="4bd0a834-5878-4c1e-9cc1-db7febf3f627" providerId="ADAL" clId="{91B16C1F-8505-49F8-ACB0-FF03D3C01707}" dt="2025-07-20T05:25:07.470" v="44" actId="47"/>
        <pc:sldMkLst>
          <pc:docMk/>
          <pc:sldMk cId="0" sldId="293"/>
        </pc:sldMkLst>
      </pc:sldChg>
      <pc:sldChg chg="del">
        <pc:chgData name="Donavan Ebersole" userId="4bd0a834-5878-4c1e-9cc1-db7febf3f627" providerId="ADAL" clId="{91B16C1F-8505-49F8-ACB0-FF03D3C01707}" dt="2025-07-20T05:25:04.226" v="43" actId="47"/>
        <pc:sldMkLst>
          <pc:docMk/>
          <pc:sldMk cId="0" sldId="294"/>
        </pc:sldMkLst>
      </pc:sldChg>
      <pc:sldChg chg="del">
        <pc:chgData name="Donavan Ebersole" userId="4bd0a834-5878-4c1e-9cc1-db7febf3f627" providerId="ADAL" clId="{91B16C1F-8505-49F8-ACB0-FF03D3C01707}" dt="2025-07-20T05:25:00.797" v="42" actId="47"/>
        <pc:sldMkLst>
          <pc:docMk/>
          <pc:sldMk cId="0" sldId="295"/>
        </pc:sldMkLst>
      </pc:sldChg>
      <pc:sldChg chg="del">
        <pc:chgData name="Donavan Ebersole" userId="4bd0a834-5878-4c1e-9cc1-db7febf3f627" providerId="ADAL" clId="{91B16C1F-8505-49F8-ACB0-FF03D3C01707}" dt="2025-07-22T05:28:02.006" v="111" actId="47"/>
        <pc:sldMkLst>
          <pc:docMk/>
          <pc:sldMk cId="1377527648" sldId="296"/>
        </pc:sldMkLst>
      </pc:sldChg>
      <pc:sldChg chg="modSp del">
        <pc:chgData name="Donavan Ebersole" userId="4bd0a834-5878-4c1e-9cc1-db7febf3f627" providerId="ADAL" clId="{91B16C1F-8505-49F8-ACB0-FF03D3C01707}" dt="2025-07-22T07:26:46.567" v="1118" actId="47"/>
        <pc:sldMkLst>
          <pc:docMk/>
          <pc:sldMk cId="3923551765" sldId="299"/>
        </pc:sldMkLst>
      </pc:sldChg>
      <pc:sldChg chg="del">
        <pc:chgData name="Donavan Ebersole" userId="4bd0a834-5878-4c1e-9cc1-db7febf3f627" providerId="ADAL" clId="{91B16C1F-8505-49F8-ACB0-FF03D3C01707}" dt="2025-07-22T08:14:36.783" v="1970" actId="47"/>
        <pc:sldMkLst>
          <pc:docMk/>
          <pc:sldMk cId="2251134120" sldId="303"/>
        </pc:sldMkLst>
      </pc:sldChg>
      <pc:sldChg chg="add del">
        <pc:chgData name="Donavan Ebersole" userId="4bd0a834-5878-4c1e-9cc1-db7febf3f627" providerId="ADAL" clId="{91B16C1F-8505-49F8-ACB0-FF03D3C01707}" dt="2025-07-22T08:15:18.174" v="1972"/>
        <pc:sldMkLst>
          <pc:docMk/>
          <pc:sldMk cId="169372378" sldId="304"/>
        </pc:sldMkLst>
      </pc:sldChg>
      <pc:sldChg chg="add del">
        <pc:chgData name="Donavan Ebersole" userId="4bd0a834-5878-4c1e-9cc1-db7febf3f627" providerId="ADAL" clId="{91B16C1F-8505-49F8-ACB0-FF03D3C01707}" dt="2025-07-25T20:27:14.594" v="3402" actId="47"/>
        <pc:sldMkLst>
          <pc:docMk/>
          <pc:sldMk cId="2388358367" sldId="340"/>
        </pc:sldMkLst>
      </pc:sldChg>
      <pc:sldChg chg="addSp delSp modSp mod">
        <pc:chgData name="Donavan Ebersole" userId="4bd0a834-5878-4c1e-9cc1-db7febf3f627" providerId="ADAL" clId="{91B16C1F-8505-49F8-ACB0-FF03D3C01707}" dt="2025-07-25T19:27:07.332" v="3331" actId="2711"/>
        <pc:sldMkLst>
          <pc:docMk/>
          <pc:sldMk cId="1351024613" sldId="341"/>
        </pc:sldMkLst>
        <pc:spChg chg="add mod">
          <ac:chgData name="Donavan Ebersole" userId="4bd0a834-5878-4c1e-9cc1-db7febf3f627" providerId="ADAL" clId="{91B16C1F-8505-49F8-ACB0-FF03D3C01707}" dt="2025-07-25T19:27:07.332" v="3331" actId="2711"/>
          <ac:spMkLst>
            <pc:docMk/>
            <pc:sldMk cId="1351024613" sldId="341"/>
            <ac:spMk id="4" creationId="{DF9ACD94-B60E-CA45-32C2-AB407A64AD6E}"/>
          </ac:spMkLst>
        </pc:spChg>
        <pc:spChg chg="mod">
          <ac:chgData name="Donavan Ebersole" userId="4bd0a834-5878-4c1e-9cc1-db7febf3f627" providerId="ADAL" clId="{91B16C1F-8505-49F8-ACB0-FF03D3C01707}" dt="2025-07-25T18:30:32.390" v="2890" actId="1076"/>
          <ac:spMkLst>
            <pc:docMk/>
            <pc:sldMk cId="1351024613" sldId="341"/>
            <ac:spMk id="13" creationId="{A00DDF2F-D5BB-5B47-463B-0CB1CD7CA71A}"/>
          </ac:spMkLst>
        </pc:spChg>
        <pc:spChg chg="mod">
          <ac:chgData name="Donavan Ebersole" userId="4bd0a834-5878-4c1e-9cc1-db7febf3f627" providerId="ADAL" clId="{91B16C1F-8505-49F8-ACB0-FF03D3C01707}" dt="2025-07-22T07:27:18.173" v="1132" actId="20577"/>
          <ac:spMkLst>
            <pc:docMk/>
            <pc:sldMk cId="1351024613" sldId="341"/>
            <ac:spMk id="329" creationId="{00000000-0000-0000-0000-000000000000}"/>
          </ac:spMkLst>
        </pc:spChg>
        <pc:picChg chg="add mod">
          <ac:chgData name="Donavan Ebersole" userId="4bd0a834-5878-4c1e-9cc1-db7febf3f627" providerId="ADAL" clId="{91B16C1F-8505-49F8-ACB0-FF03D3C01707}" dt="2025-07-22T19:34:27.954" v="2069" actId="1076"/>
          <ac:picMkLst>
            <pc:docMk/>
            <pc:sldMk cId="1351024613" sldId="341"/>
            <ac:picMk id="6" creationId="{D809E1AE-F289-8225-EBF4-477B7BD0A824}"/>
          </ac:picMkLst>
        </pc:picChg>
        <pc:picChg chg="add mod ord modCrop">
          <ac:chgData name="Donavan Ebersole" userId="4bd0a834-5878-4c1e-9cc1-db7febf3f627" providerId="ADAL" clId="{91B16C1F-8505-49F8-ACB0-FF03D3C01707}" dt="2025-07-25T19:09:40.002" v="2979" actId="1582"/>
          <ac:picMkLst>
            <pc:docMk/>
            <pc:sldMk cId="1351024613" sldId="341"/>
            <ac:picMk id="7" creationId="{D99AA35C-CD89-BF26-2382-2E9519947072}"/>
          </ac:picMkLst>
        </pc:picChg>
        <pc:picChg chg="add mod">
          <ac:chgData name="Donavan Ebersole" userId="4bd0a834-5878-4c1e-9cc1-db7febf3f627" providerId="ADAL" clId="{91B16C1F-8505-49F8-ACB0-FF03D3C01707}" dt="2025-07-25T18:30:39.759" v="2891" actId="1076"/>
          <ac:picMkLst>
            <pc:docMk/>
            <pc:sldMk cId="1351024613" sldId="341"/>
            <ac:picMk id="8" creationId="{C211434B-C216-EF87-4BB3-E8068D7E8CA3}"/>
          </ac:picMkLst>
        </pc:picChg>
        <pc:picChg chg="add mod">
          <ac:chgData name="Donavan Ebersole" userId="4bd0a834-5878-4c1e-9cc1-db7febf3f627" providerId="ADAL" clId="{91B16C1F-8505-49F8-ACB0-FF03D3C01707}" dt="2025-07-22T19:07:49.049" v="1994" actId="1076"/>
          <ac:picMkLst>
            <pc:docMk/>
            <pc:sldMk cId="1351024613" sldId="341"/>
            <ac:picMk id="9" creationId="{ED5746FD-5F82-B866-5C78-8CC7537F81A6}"/>
          </ac:picMkLst>
        </pc:picChg>
      </pc:sldChg>
      <pc:sldChg chg="addSp delSp modSp mod">
        <pc:chgData name="Donavan Ebersole" userId="4bd0a834-5878-4c1e-9cc1-db7febf3f627" providerId="ADAL" clId="{91B16C1F-8505-49F8-ACB0-FF03D3C01707}" dt="2025-07-25T20:18:11.874" v="3339" actId="1076"/>
        <pc:sldMkLst>
          <pc:docMk/>
          <pc:sldMk cId="2163438397" sldId="342"/>
        </pc:sldMkLst>
        <pc:spChg chg="mod">
          <ac:chgData name="Donavan Ebersole" userId="4bd0a834-5878-4c1e-9cc1-db7febf3f627" providerId="ADAL" clId="{91B16C1F-8505-49F8-ACB0-FF03D3C01707}" dt="2025-07-22T05:35:57.065" v="237" actId="20577"/>
          <ac:spMkLst>
            <pc:docMk/>
            <pc:sldMk cId="2163438397" sldId="342"/>
            <ac:spMk id="2" creationId="{4E7255AB-D5C4-1C0B-59EE-A9C11DD9F40F}"/>
          </ac:spMkLst>
        </pc:spChg>
        <pc:spChg chg="add mod">
          <ac:chgData name="Donavan Ebersole" userId="4bd0a834-5878-4c1e-9cc1-db7febf3f627" providerId="ADAL" clId="{91B16C1F-8505-49F8-ACB0-FF03D3C01707}" dt="2025-07-25T20:18:11.874" v="3339" actId="1076"/>
          <ac:spMkLst>
            <pc:docMk/>
            <pc:sldMk cId="2163438397" sldId="342"/>
            <ac:spMk id="3" creationId="{9C3460B0-7242-F66D-D954-3BA509DBE164}"/>
          </ac:spMkLst>
        </pc:spChg>
        <pc:spChg chg="mod">
          <ac:chgData name="Donavan Ebersole" userId="4bd0a834-5878-4c1e-9cc1-db7febf3f627" providerId="ADAL" clId="{91B16C1F-8505-49F8-ACB0-FF03D3C01707}" dt="2025-07-23T18:52:29.990" v="2300" actId="20577"/>
          <ac:spMkLst>
            <pc:docMk/>
            <pc:sldMk cId="2163438397" sldId="342"/>
            <ac:spMk id="13" creationId="{43321A45-7B98-06F7-9994-D246555807A5}"/>
          </ac:spMkLst>
        </pc:spChg>
        <pc:picChg chg="mod">
          <ac:chgData name="Donavan Ebersole" userId="4bd0a834-5878-4c1e-9cc1-db7febf3f627" providerId="ADAL" clId="{91B16C1F-8505-49F8-ACB0-FF03D3C01707}" dt="2025-07-23T18:36:39.801" v="2297" actId="1076"/>
          <ac:picMkLst>
            <pc:docMk/>
            <pc:sldMk cId="2163438397" sldId="342"/>
            <ac:picMk id="12" creationId="{BE15DB64-4397-67D0-FC35-6D9CD6C668BD}"/>
          </ac:picMkLst>
        </pc:picChg>
      </pc:sldChg>
      <pc:sldChg chg="add del">
        <pc:chgData name="Donavan Ebersole" userId="4bd0a834-5878-4c1e-9cc1-db7febf3f627" providerId="ADAL" clId="{91B16C1F-8505-49F8-ACB0-FF03D3C01707}" dt="2025-07-22T08:15:18.174" v="1972"/>
        <pc:sldMkLst>
          <pc:docMk/>
          <pc:sldMk cId="297911403" sldId="354"/>
        </pc:sldMkLst>
      </pc:sldChg>
      <pc:sldChg chg="del">
        <pc:chgData name="Donavan Ebersole" userId="4bd0a834-5878-4c1e-9cc1-db7febf3f627" providerId="ADAL" clId="{91B16C1F-8505-49F8-ACB0-FF03D3C01707}" dt="2025-07-22T07:26:51.335" v="1119" actId="47"/>
        <pc:sldMkLst>
          <pc:docMk/>
          <pc:sldMk cId="611859177" sldId="358"/>
        </pc:sldMkLst>
      </pc:sldChg>
      <pc:sldChg chg="addSp delSp modSp mod ord setBg">
        <pc:chgData name="Donavan Ebersole" userId="4bd0a834-5878-4c1e-9cc1-db7febf3f627" providerId="ADAL" clId="{91B16C1F-8505-49F8-ACB0-FF03D3C01707}" dt="2025-07-25T19:27:13.224" v="3332"/>
        <pc:sldMkLst>
          <pc:docMk/>
          <pc:sldMk cId="2473642920" sldId="359"/>
        </pc:sldMkLst>
        <pc:spChg chg="mod ord">
          <ac:chgData name="Donavan Ebersole" userId="4bd0a834-5878-4c1e-9cc1-db7febf3f627" providerId="ADAL" clId="{91B16C1F-8505-49F8-ACB0-FF03D3C01707}" dt="2025-07-22T19:08:48.288" v="2000" actId="26606"/>
          <ac:spMkLst>
            <pc:docMk/>
            <pc:sldMk cId="2473642920" sldId="359"/>
            <ac:spMk id="2" creationId="{27F677FC-4EFB-1CC6-A518-7F6C1506F5C5}"/>
          </ac:spMkLst>
        </pc:spChg>
        <pc:spChg chg="add mod">
          <ac:chgData name="Donavan Ebersole" userId="4bd0a834-5878-4c1e-9cc1-db7febf3f627" providerId="ADAL" clId="{91B16C1F-8505-49F8-ACB0-FF03D3C01707}" dt="2025-07-25T19:27:13.224" v="3332"/>
          <ac:spMkLst>
            <pc:docMk/>
            <pc:sldMk cId="2473642920" sldId="359"/>
            <ac:spMk id="4" creationId="{3D74D4A7-3E5F-C6B8-623F-25F7875754B7}"/>
          </ac:spMkLst>
        </pc:spChg>
        <pc:spChg chg="mod ord">
          <ac:chgData name="Donavan Ebersole" userId="4bd0a834-5878-4c1e-9cc1-db7febf3f627" providerId="ADAL" clId="{91B16C1F-8505-49F8-ACB0-FF03D3C01707}" dt="2025-07-25T19:08:45.213" v="2968" actId="1076"/>
          <ac:spMkLst>
            <pc:docMk/>
            <pc:sldMk cId="2473642920" sldId="359"/>
            <ac:spMk id="6" creationId="{3AFBF8D7-948C-09C8-F753-6A48C2FBF0DC}"/>
          </ac:spMkLst>
        </pc:spChg>
        <pc:spChg chg="mod">
          <ac:chgData name="Donavan Ebersole" userId="4bd0a834-5878-4c1e-9cc1-db7febf3f627" providerId="ADAL" clId="{91B16C1F-8505-49F8-ACB0-FF03D3C01707}" dt="2025-07-22T19:08:48.288" v="2000" actId="26606"/>
          <ac:spMkLst>
            <pc:docMk/>
            <pc:sldMk cId="2473642920" sldId="359"/>
            <ac:spMk id="329" creationId="{AF12D08F-0DCB-A3D9-880D-217D5530E4AF}"/>
          </ac:spMkLst>
        </pc:spChg>
        <pc:picChg chg="add mod ord">
          <ac:chgData name="Donavan Ebersole" userId="4bd0a834-5878-4c1e-9cc1-db7febf3f627" providerId="ADAL" clId="{91B16C1F-8505-49F8-ACB0-FF03D3C01707}" dt="2025-07-22T19:08:48.288" v="2000" actId="26606"/>
          <ac:picMkLst>
            <pc:docMk/>
            <pc:sldMk cId="2473642920" sldId="359"/>
            <ac:picMk id="3" creationId="{DCD4026E-9B81-3E6A-61EC-1BD6F2437303}"/>
          </ac:picMkLst>
        </pc:picChg>
        <pc:picChg chg="add mod ord modCrop">
          <ac:chgData name="Donavan Ebersole" userId="4bd0a834-5878-4c1e-9cc1-db7febf3f627" providerId="ADAL" clId="{91B16C1F-8505-49F8-ACB0-FF03D3C01707}" dt="2025-07-25T19:08:40.448" v="2967" actId="167"/>
          <ac:picMkLst>
            <pc:docMk/>
            <pc:sldMk cId="2473642920" sldId="359"/>
            <ac:picMk id="7" creationId="{45F74741-390E-76C0-3F2F-BBDC4A526E91}"/>
          </ac:picMkLst>
        </pc:picChg>
        <pc:picChg chg="add mod">
          <ac:chgData name="Donavan Ebersole" userId="4bd0a834-5878-4c1e-9cc1-db7febf3f627" providerId="ADAL" clId="{91B16C1F-8505-49F8-ACB0-FF03D3C01707}" dt="2025-07-22T19:29:42.391" v="2019" actId="14100"/>
          <ac:picMkLst>
            <pc:docMk/>
            <pc:sldMk cId="2473642920" sldId="359"/>
            <ac:picMk id="11" creationId="{AF58CDFD-DFD7-DEF4-570D-C42A2AFA3999}"/>
          </ac:picMkLst>
        </pc:picChg>
      </pc:sldChg>
      <pc:sldChg chg="del">
        <pc:chgData name="Donavan Ebersole" userId="4bd0a834-5878-4c1e-9cc1-db7febf3f627" providerId="ADAL" clId="{91B16C1F-8505-49F8-ACB0-FF03D3C01707}" dt="2025-07-22T05:28:04.364" v="112" actId="47"/>
        <pc:sldMkLst>
          <pc:docMk/>
          <pc:sldMk cId="809477915" sldId="360"/>
        </pc:sldMkLst>
      </pc:sldChg>
      <pc:sldChg chg="del">
        <pc:chgData name="Donavan Ebersole" userId="4bd0a834-5878-4c1e-9cc1-db7febf3f627" providerId="ADAL" clId="{91B16C1F-8505-49F8-ACB0-FF03D3C01707}" dt="2025-07-22T05:27:16.336" v="109" actId="47"/>
        <pc:sldMkLst>
          <pc:docMk/>
          <pc:sldMk cId="1729497677" sldId="361"/>
        </pc:sldMkLst>
      </pc:sldChg>
      <pc:sldChg chg="del">
        <pc:chgData name="Donavan Ebersole" userId="4bd0a834-5878-4c1e-9cc1-db7febf3f627" providerId="ADAL" clId="{91B16C1F-8505-49F8-ACB0-FF03D3C01707}" dt="2025-07-22T05:27:55.144" v="110" actId="47"/>
        <pc:sldMkLst>
          <pc:docMk/>
          <pc:sldMk cId="2015460516" sldId="362"/>
        </pc:sldMkLst>
      </pc:sldChg>
      <pc:sldChg chg="del">
        <pc:chgData name="Donavan Ebersole" userId="4bd0a834-5878-4c1e-9cc1-db7febf3f627" providerId="ADAL" clId="{91B16C1F-8505-49F8-ACB0-FF03D3C01707}" dt="2025-07-22T08:14:19.094" v="1963" actId="47"/>
        <pc:sldMkLst>
          <pc:docMk/>
          <pc:sldMk cId="664053051" sldId="363"/>
        </pc:sldMkLst>
      </pc:sldChg>
      <pc:sldChg chg="modSp mod">
        <pc:chgData name="Donavan Ebersole" userId="4bd0a834-5878-4c1e-9cc1-db7febf3f627" providerId="ADAL" clId="{91B16C1F-8505-49F8-ACB0-FF03D3C01707}" dt="2025-07-25T20:25:03.522" v="3400" actId="1076"/>
        <pc:sldMkLst>
          <pc:docMk/>
          <pc:sldMk cId="1018761093" sldId="364"/>
        </pc:sldMkLst>
        <pc:picChg chg="mod">
          <ac:chgData name="Donavan Ebersole" userId="4bd0a834-5878-4c1e-9cc1-db7febf3f627" providerId="ADAL" clId="{91B16C1F-8505-49F8-ACB0-FF03D3C01707}" dt="2025-07-25T20:25:00.049" v="3398" actId="1076"/>
          <ac:picMkLst>
            <pc:docMk/>
            <pc:sldMk cId="1018761093" sldId="364"/>
            <ac:picMk id="3" creationId="{86B813F7-7243-31D2-2148-11893BB6B003}"/>
          </ac:picMkLst>
        </pc:picChg>
        <pc:picChg chg="mod">
          <ac:chgData name="Donavan Ebersole" userId="4bd0a834-5878-4c1e-9cc1-db7febf3f627" providerId="ADAL" clId="{91B16C1F-8505-49F8-ACB0-FF03D3C01707}" dt="2025-07-25T20:25:03.522" v="3400" actId="1076"/>
          <ac:picMkLst>
            <pc:docMk/>
            <pc:sldMk cId="1018761093" sldId="364"/>
            <ac:picMk id="6" creationId="{029635FC-0832-47A1-426D-0B04C1D34ABD}"/>
          </ac:picMkLst>
        </pc:picChg>
      </pc:sldChg>
      <pc:sldChg chg="modSp mod">
        <pc:chgData name="Donavan Ebersole" userId="4bd0a834-5878-4c1e-9cc1-db7febf3f627" providerId="ADAL" clId="{91B16C1F-8505-49F8-ACB0-FF03D3C01707}" dt="2025-07-22T05:32:51.867" v="139" actId="20577"/>
        <pc:sldMkLst>
          <pc:docMk/>
          <pc:sldMk cId="861474606" sldId="365"/>
        </pc:sldMkLst>
        <pc:spChg chg="mod">
          <ac:chgData name="Donavan Ebersole" userId="4bd0a834-5878-4c1e-9cc1-db7febf3f627" providerId="ADAL" clId="{91B16C1F-8505-49F8-ACB0-FF03D3C01707}" dt="2025-07-22T05:32:51.867" v="139" actId="20577"/>
          <ac:spMkLst>
            <pc:docMk/>
            <pc:sldMk cId="861474606" sldId="365"/>
            <ac:spMk id="83" creationId="{8C3DA1CC-A450-879F-FD08-F842C5589436}"/>
          </ac:spMkLst>
        </pc:spChg>
      </pc:sldChg>
      <pc:sldChg chg="add del">
        <pc:chgData name="Donavan Ebersole" userId="4bd0a834-5878-4c1e-9cc1-db7febf3f627" providerId="ADAL" clId="{91B16C1F-8505-49F8-ACB0-FF03D3C01707}" dt="2025-07-22T05:25:34.314" v="80" actId="47"/>
        <pc:sldMkLst>
          <pc:docMk/>
          <pc:sldMk cId="2303143567" sldId="366"/>
        </pc:sldMkLst>
      </pc:sldChg>
      <pc:sldChg chg="delSp modSp add mod">
        <pc:chgData name="Donavan Ebersole" userId="4bd0a834-5878-4c1e-9cc1-db7febf3f627" providerId="ADAL" clId="{91B16C1F-8505-49F8-ACB0-FF03D3C01707}" dt="2025-07-23T19:19:52.376" v="2418" actId="20577"/>
        <pc:sldMkLst>
          <pc:docMk/>
          <pc:sldMk cId="2621260370" sldId="366"/>
        </pc:sldMkLst>
        <pc:spChg chg="mod">
          <ac:chgData name="Donavan Ebersole" userId="4bd0a834-5878-4c1e-9cc1-db7febf3f627" providerId="ADAL" clId="{91B16C1F-8505-49F8-ACB0-FF03D3C01707}" dt="2025-07-23T19:19:52.376" v="2418" actId="20577"/>
          <ac:spMkLst>
            <pc:docMk/>
            <pc:sldMk cId="2621260370" sldId="366"/>
            <ac:spMk id="194" creationId="{9E20654C-1670-738B-1FB5-0348819D46D2}"/>
          </ac:spMkLst>
        </pc:spChg>
      </pc:sldChg>
      <pc:sldChg chg="addSp delSp modSp add mod">
        <pc:chgData name="Donavan Ebersole" userId="4bd0a834-5878-4c1e-9cc1-db7febf3f627" providerId="ADAL" clId="{91B16C1F-8505-49F8-ACB0-FF03D3C01707}" dt="2025-07-29T05:18:06.312" v="3403" actId="20577"/>
        <pc:sldMkLst>
          <pc:docMk/>
          <pc:sldMk cId="2622170079" sldId="367"/>
        </pc:sldMkLst>
        <pc:spChg chg="add mod">
          <ac:chgData name="Donavan Ebersole" userId="4bd0a834-5878-4c1e-9cc1-db7febf3f627" providerId="ADAL" clId="{91B16C1F-8505-49F8-ACB0-FF03D3C01707}" dt="2025-07-25T19:27:27.809" v="3336"/>
          <ac:spMkLst>
            <pc:docMk/>
            <pc:sldMk cId="2622170079" sldId="367"/>
            <ac:spMk id="3" creationId="{B1F61F57-0C01-1221-14A6-6FE9FDD7CA49}"/>
          </ac:spMkLst>
        </pc:spChg>
        <pc:spChg chg="mod">
          <ac:chgData name="Donavan Ebersole" userId="4bd0a834-5878-4c1e-9cc1-db7febf3f627" providerId="ADAL" clId="{91B16C1F-8505-49F8-ACB0-FF03D3C01707}" dt="2025-07-22T06:01:29.062" v="366"/>
          <ac:spMkLst>
            <pc:docMk/>
            <pc:sldMk cId="2622170079" sldId="367"/>
            <ac:spMk id="193" creationId="{03E8CF53-59A6-5269-FE3B-3078B41E5212}"/>
          </ac:spMkLst>
        </pc:spChg>
        <pc:spChg chg="mod">
          <ac:chgData name="Donavan Ebersole" userId="4bd0a834-5878-4c1e-9cc1-db7febf3f627" providerId="ADAL" clId="{91B16C1F-8505-49F8-ACB0-FF03D3C01707}" dt="2025-07-29T05:18:06.312" v="3403" actId="20577"/>
          <ac:spMkLst>
            <pc:docMk/>
            <pc:sldMk cId="2622170079" sldId="367"/>
            <ac:spMk id="194" creationId="{021B713A-18E6-E36C-E160-EDFC0E5DA09F}"/>
          </ac:spMkLst>
        </pc:spChg>
        <pc:picChg chg="add mod modCrop">
          <ac:chgData name="Donavan Ebersole" userId="4bd0a834-5878-4c1e-9cc1-db7febf3f627" providerId="ADAL" clId="{91B16C1F-8505-49F8-ACB0-FF03D3C01707}" dt="2025-07-22T06:01:16.546" v="364" actId="1582"/>
          <ac:picMkLst>
            <pc:docMk/>
            <pc:sldMk cId="2622170079" sldId="367"/>
            <ac:picMk id="4" creationId="{D9E1D533-B84F-E7A1-C6DA-979CD85BEEDD}"/>
          </ac:picMkLst>
        </pc:picChg>
        <pc:picChg chg="add mod">
          <ac:chgData name="Donavan Ebersole" userId="4bd0a834-5878-4c1e-9cc1-db7febf3f627" providerId="ADAL" clId="{91B16C1F-8505-49F8-ACB0-FF03D3C01707}" dt="2025-07-22T06:54:12.363" v="601" actId="1076"/>
          <ac:picMkLst>
            <pc:docMk/>
            <pc:sldMk cId="2622170079" sldId="367"/>
            <ac:picMk id="6" creationId="{70CC4D9C-3957-B2BA-DAB2-4E3B3CFDB488}"/>
          </ac:picMkLst>
        </pc:picChg>
      </pc:sldChg>
      <pc:sldChg chg="addSp delSp modSp add mod">
        <pc:chgData name="Donavan Ebersole" userId="4bd0a834-5878-4c1e-9cc1-db7febf3f627" providerId="ADAL" clId="{91B16C1F-8505-49F8-ACB0-FF03D3C01707}" dt="2025-07-29T05:26:01.724" v="3418" actId="20577"/>
        <pc:sldMkLst>
          <pc:docMk/>
          <pc:sldMk cId="1376679562" sldId="368"/>
        </pc:sldMkLst>
        <pc:spChg chg="add mod">
          <ac:chgData name="Donavan Ebersole" userId="4bd0a834-5878-4c1e-9cc1-db7febf3f627" providerId="ADAL" clId="{91B16C1F-8505-49F8-ACB0-FF03D3C01707}" dt="2025-07-25T19:27:22.289" v="3334"/>
          <ac:spMkLst>
            <pc:docMk/>
            <pc:sldMk cId="1376679562" sldId="368"/>
            <ac:spMk id="3" creationId="{6787BDFB-21D9-57E2-1122-595493591228}"/>
          </ac:spMkLst>
        </pc:spChg>
        <pc:spChg chg="add mod">
          <ac:chgData name="Donavan Ebersole" userId="4bd0a834-5878-4c1e-9cc1-db7febf3f627" providerId="ADAL" clId="{91B16C1F-8505-49F8-ACB0-FF03D3C01707}" dt="2025-07-25T19:27:23.686" v="3335"/>
          <ac:spMkLst>
            <pc:docMk/>
            <pc:sldMk cId="1376679562" sldId="368"/>
            <ac:spMk id="4" creationId="{422E44BC-6D34-256A-D0AD-AA5663CF2257}"/>
          </ac:spMkLst>
        </pc:spChg>
        <pc:spChg chg="add mod">
          <ac:chgData name="Donavan Ebersole" userId="4bd0a834-5878-4c1e-9cc1-db7febf3f627" providerId="ADAL" clId="{91B16C1F-8505-49F8-ACB0-FF03D3C01707}" dt="2025-07-22T06:17:24.204" v="556"/>
          <ac:spMkLst>
            <pc:docMk/>
            <pc:sldMk cId="1376679562" sldId="368"/>
            <ac:spMk id="9" creationId="{82DA36BE-A2E5-E2C6-C260-B995975675A0}"/>
          </ac:spMkLst>
        </pc:spChg>
        <pc:spChg chg="mod">
          <ac:chgData name="Donavan Ebersole" userId="4bd0a834-5878-4c1e-9cc1-db7febf3f627" providerId="ADAL" clId="{91B16C1F-8505-49F8-ACB0-FF03D3C01707}" dt="2025-07-22T06:02:24.740" v="372" actId="20577"/>
          <ac:spMkLst>
            <pc:docMk/>
            <pc:sldMk cId="1376679562" sldId="368"/>
            <ac:spMk id="193" creationId="{D8B031EE-CD02-09BC-488C-4CBDC68731DF}"/>
          </ac:spMkLst>
        </pc:spChg>
        <pc:spChg chg="mod">
          <ac:chgData name="Donavan Ebersole" userId="4bd0a834-5878-4c1e-9cc1-db7febf3f627" providerId="ADAL" clId="{91B16C1F-8505-49F8-ACB0-FF03D3C01707}" dt="2025-07-29T05:26:01.724" v="3418" actId="20577"/>
          <ac:spMkLst>
            <pc:docMk/>
            <pc:sldMk cId="1376679562" sldId="368"/>
            <ac:spMk id="194" creationId="{6F85FFD9-584F-E59D-4F2C-46955919D423}"/>
          </ac:spMkLst>
        </pc:spChg>
        <pc:picChg chg="add mod">
          <ac:chgData name="Donavan Ebersole" userId="4bd0a834-5878-4c1e-9cc1-db7febf3f627" providerId="ADAL" clId="{91B16C1F-8505-49F8-ACB0-FF03D3C01707}" dt="2025-07-22T06:14:56.856" v="481" actId="1076"/>
          <ac:picMkLst>
            <pc:docMk/>
            <pc:sldMk cId="1376679562" sldId="368"/>
            <ac:picMk id="5" creationId="{A8694DD8-5098-AEE5-7017-8AAE13ACC50F}"/>
          </ac:picMkLst>
        </pc:picChg>
        <pc:picChg chg="add mod">
          <ac:chgData name="Donavan Ebersole" userId="4bd0a834-5878-4c1e-9cc1-db7febf3f627" providerId="ADAL" clId="{91B16C1F-8505-49F8-ACB0-FF03D3C01707}" dt="2025-07-22T06:11:53.114" v="381" actId="1582"/>
          <ac:picMkLst>
            <pc:docMk/>
            <pc:sldMk cId="1376679562" sldId="368"/>
            <ac:picMk id="7" creationId="{56561E98-8429-D6DD-3257-A6BEE25ADD03}"/>
          </ac:picMkLst>
        </pc:picChg>
        <pc:picChg chg="add mod">
          <ac:chgData name="Donavan Ebersole" userId="4bd0a834-5878-4c1e-9cc1-db7febf3f627" providerId="ADAL" clId="{91B16C1F-8505-49F8-ACB0-FF03D3C01707}" dt="2025-07-22T06:54:39.415" v="606" actId="1076"/>
          <ac:picMkLst>
            <pc:docMk/>
            <pc:sldMk cId="1376679562" sldId="368"/>
            <ac:picMk id="11" creationId="{7DA02936-C9A9-F73D-D6DC-189234A5BE45}"/>
          </ac:picMkLst>
        </pc:picChg>
        <pc:picChg chg="add mod">
          <ac:chgData name="Donavan Ebersole" userId="4bd0a834-5878-4c1e-9cc1-db7febf3f627" providerId="ADAL" clId="{91B16C1F-8505-49F8-ACB0-FF03D3C01707}" dt="2025-07-22T06:54:48.211" v="610" actId="1076"/>
          <ac:picMkLst>
            <pc:docMk/>
            <pc:sldMk cId="1376679562" sldId="368"/>
            <ac:picMk id="12" creationId="{31506E8A-CD4C-D772-7118-21F986C76965}"/>
          </ac:picMkLst>
        </pc:picChg>
      </pc:sldChg>
      <pc:sldChg chg="addSp delSp modSp add mod">
        <pc:chgData name="Donavan Ebersole" userId="4bd0a834-5878-4c1e-9cc1-db7febf3f627" providerId="ADAL" clId="{91B16C1F-8505-49F8-ACB0-FF03D3C01707}" dt="2025-07-25T19:27:19.477" v="3333"/>
        <pc:sldMkLst>
          <pc:docMk/>
          <pc:sldMk cId="2024793486" sldId="369"/>
        </pc:sldMkLst>
        <pc:spChg chg="add mod">
          <ac:chgData name="Donavan Ebersole" userId="4bd0a834-5878-4c1e-9cc1-db7febf3f627" providerId="ADAL" clId="{91B16C1F-8505-49F8-ACB0-FF03D3C01707}" dt="2025-07-25T19:27:19.477" v="3333"/>
          <ac:spMkLst>
            <pc:docMk/>
            <pc:sldMk cId="2024793486" sldId="369"/>
            <ac:spMk id="3" creationId="{6D671101-AB17-C771-501A-1475251F2594}"/>
          </ac:spMkLst>
        </pc:spChg>
        <pc:spChg chg="add mod">
          <ac:chgData name="Donavan Ebersole" userId="4bd0a834-5878-4c1e-9cc1-db7febf3f627" providerId="ADAL" clId="{91B16C1F-8505-49F8-ACB0-FF03D3C01707}" dt="2025-07-22T06:57:21.757" v="637" actId="1076"/>
          <ac:spMkLst>
            <pc:docMk/>
            <pc:sldMk cId="2024793486" sldId="369"/>
            <ac:spMk id="13" creationId="{3EDC54F8-7257-9D70-5C31-0CB2EA1F8E1B}"/>
          </ac:spMkLst>
        </pc:spChg>
        <pc:spChg chg="add mod">
          <ac:chgData name="Donavan Ebersole" userId="4bd0a834-5878-4c1e-9cc1-db7febf3f627" providerId="ADAL" clId="{91B16C1F-8505-49F8-ACB0-FF03D3C01707}" dt="2025-07-22T06:57:42.240" v="643" actId="1076"/>
          <ac:spMkLst>
            <pc:docMk/>
            <pc:sldMk cId="2024793486" sldId="369"/>
            <ac:spMk id="15" creationId="{5714075E-D2E8-6ADE-0C69-3651E2E17F3D}"/>
          </ac:spMkLst>
        </pc:spChg>
        <pc:spChg chg="mod">
          <ac:chgData name="Donavan Ebersole" userId="4bd0a834-5878-4c1e-9cc1-db7febf3f627" providerId="ADAL" clId="{91B16C1F-8505-49F8-ACB0-FF03D3C01707}" dt="2025-07-22T06:58:19.447" v="651" actId="1076"/>
          <ac:spMkLst>
            <pc:docMk/>
            <pc:sldMk cId="2024793486" sldId="369"/>
            <ac:spMk id="193" creationId="{E58CB6B8-05F7-82C4-55CC-2C0483C1DB0A}"/>
          </ac:spMkLst>
        </pc:spChg>
        <pc:picChg chg="add mod">
          <ac:chgData name="Donavan Ebersole" userId="4bd0a834-5878-4c1e-9cc1-db7febf3f627" providerId="ADAL" clId="{91B16C1F-8505-49F8-ACB0-FF03D3C01707}" dt="2025-07-23T19:16:44.015" v="2357" actId="1076"/>
          <ac:picMkLst>
            <pc:docMk/>
            <pc:sldMk cId="2024793486" sldId="369"/>
            <ac:picMk id="4" creationId="{8B0DE89F-7313-89BB-EADE-371411EAB944}"/>
          </ac:picMkLst>
        </pc:picChg>
        <pc:picChg chg="add mod">
          <ac:chgData name="Donavan Ebersole" userId="4bd0a834-5878-4c1e-9cc1-db7febf3f627" providerId="ADAL" clId="{91B16C1F-8505-49F8-ACB0-FF03D3C01707}" dt="2025-07-22T06:57:45.660" v="644" actId="1076"/>
          <ac:picMkLst>
            <pc:docMk/>
            <pc:sldMk cId="2024793486" sldId="369"/>
            <ac:picMk id="8" creationId="{8CAE407A-8F37-676B-4263-597C427FD413}"/>
          </ac:picMkLst>
        </pc:picChg>
        <pc:picChg chg="add mod">
          <ac:chgData name="Donavan Ebersole" userId="4bd0a834-5878-4c1e-9cc1-db7febf3f627" providerId="ADAL" clId="{91B16C1F-8505-49F8-ACB0-FF03D3C01707}" dt="2025-07-22T06:57:35.370" v="642" actId="1582"/>
          <ac:picMkLst>
            <pc:docMk/>
            <pc:sldMk cId="2024793486" sldId="369"/>
            <ac:picMk id="17" creationId="{675F7A96-F970-7C84-1B85-B509B844159F}"/>
          </ac:picMkLst>
        </pc:picChg>
        <pc:picChg chg="add mod">
          <ac:chgData name="Donavan Ebersole" userId="4bd0a834-5878-4c1e-9cc1-db7febf3f627" providerId="ADAL" clId="{91B16C1F-8505-49F8-ACB0-FF03D3C01707}" dt="2025-07-22T06:58:11.262" v="650" actId="1582"/>
          <ac:picMkLst>
            <pc:docMk/>
            <pc:sldMk cId="2024793486" sldId="369"/>
            <ac:picMk id="19" creationId="{A34FCDDD-0475-EFF1-9ED9-688F47C6968D}"/>
          </ac:picMkLst>
        </pc:picChg>
      </pc:sldChg>
      <pc:sldChg chg="addSp delSp modSp add mod">
        <pc:chgData name="Donavan Ebersole" userId="4bd0a834-5878-4c1e-9cc1-db7febf3f627" providerId="ADAL" clId="{91B16C1F-8505-49F8-ACB0-FF03D3C01707}" dt="2025-07-22T07:10:48.394" v="788" actId="20577"/>
        <pc:sldMkLst>
          <pc:docMk/>
          <pc:sldMk cId="3721562573" sldId="370"/>
        </pc:sldMkLst>
        <pc:spChg chg="add mod">
          <ac:chgData name="Donavan Ebersole" userId="4bd0a834-5878-4c1e-9cc1-db7febf3f627" providerId="ADAL" clId="{91B16C1F-8505-49F8-ACB0-FF03D3C01707}" dt="2025-07-22T07:10:48.394" v="788" actId="20577"/>
          <ac:spMkLst>
            <pc:docMk/>
            <pc:sldMk cId="3721562573" sldId="370"/>
            <ac:spMk id="7" creationId="{FC4F6DB1-9825-D14D-7233-AE0D3B545D61}"/>
          </ac:spMkLst>
        </pc:spChg>
        <pc:spChg chg="mod">
          <ac:chgData name="Donavan Ebersole" userId="4bd0a834-5878-4c1e-9cc1-db7febf3f627" providerId="ADAL" clId="{91B16C1F-8505-49F8-ACB0-FF03D3C01707}" dt="2025-07-22T07:03:10.036" v="670" actId="1076"/>
          <ac:spMkLst>
            <pc:docMk/>
            <pc:sldMk cId="3721562573" sldId="370"/>
            <ac:spMk id="13" creationId="{0AC3BFFC-C68A-4D78-0515-BC6CA1F171BD}"/>
          </ac:spMkLst>
        </pc:spChg>
        <pc:spChg chg="mod">
          <ac:chgData name="Donavan Ebersole" userId="4bd0a834-5878-4c1e-9cc1-db7febf3f627" providerId="ADAL" clId="{91B16C1F-8505-49F8-ACB0-FF03D3C01707}" dt="2025-07-22T06:59:26.645" v="658"/>
          <ac:spMkLst>
            <pc:docMk/>
            <pc:sldMk cId="3721562573" sldId="370"/>
            <ac:spMk id="193" creationId="{7EAE1B06-3BB1-ED38-4969-31F9B8AC22C1}"/>
          </ac:spMkLst>
        </pc:spChg>
        <pc:picChg chg="add mod">
          <ac:chgData name="Donavan Ebersole" userId="4bd0a834-5878-4c1e-9cc1-db7febf3f627" providerId="ADAL" clId="{91B16C1F-8505-49F8-ACB0-FF03D3C01707}" dt="2025-07-22T07:03:43.631" v="673" actId="1076"/>
          <ac:picMkLst>
            <pc:docMk/>
            <pc:sldMk cId="3721562573" sldId="370"/>
            <ac:picMk id="5" creationId="{389A7E55-0394-BDC5-630E-4C577115A140}"/>
          </ac:picMkLst>
        </pc:picChg>
      </pc:sldChg>
      <pc:sldChg chg="addSp delSp modSp add mod setBg">
        <pc:chgData name="Donavan Ebersole" userId="4bd0a834-5878-4c1e-9cc1-db7febf3f627" providerId="ADAL" clId="{91B16C1F-8505-49F8-ACB0-FF03D3C01707}" dt="2025-07-25T20:20:28.641" v="3376" actId="1076"/>
        <pc:sldMkLst>
          <pc:docMk/>
          <pc:sldMk cId="2895175321" sldId="371"/>
        </pc:sldMkLst>
        <pc:spChg chg="mod ord">
          <ac:chgData name="Donavan Ebersole" userId="4bd0a834-5878-4c1e-9cc1-db7febf3f627" providerId="ADAL" clId="{91B16C1F-8505-49F8-ACB0-FF03D3C01707}" dt="2025-07-25T18:14:29.134" v="2446" actId="26606"/>
          <ac:spMkLst>
            <pc:docMk/>
            <pc:sldMk cId="2895175321" sldId="371"/>
            <ac:spMk id="2" creationId="{D63AA9E0-C425-D18A-AFFF-180B446083AD}"/>
          </ac:spMkLst>
        </pc:spChg>
        <pc:spChg chg="add mod">
          <ac:chgData name="Donavan Ebersole" userId="4bd0a834-5878-4c1e-9cc1-db7febf3f627" providerId="ADAL" clId="{91B16C1F-8505-49F8-ACB0-FF03D3C01707}" dt="2025-07-25T20:20:20.391" v="3374" actId="1076"/>
          <ac:spMkLst>
            <pc:docMk/>
            <pc:sldMk cId="2895175321" sldId="371"/>
            <ac:spMk id="5" creationId="{268EDF63-9DA1-4948-8972-908B174139D9}"/>
          </ac:spMkLst>
        </pc:spChg>
        <pc:spChg chg="add mod">
          <ac:chgData name="Donavan Ebersole" userId="4bd0a834-5878-4c1e-9cc1-db7febf3f627" providerId="ADAL" clId="{91B16C1F-8505-49F8-ACB0-FF03D3C01707}" dt="2025-07-25T20:20:28.641" v="3376" actId="1076"/>
          <ac:spMkLst>
            <pc:docMk/>
            <pc:sldMk cId="2895175321" sldId="371"/>
            <ac:spMk id="7" creationId="{704C9517-8863-FE56-CDA6-6969A46EAA88}"/>
          </ac:spMkLst>
        </pc:spChg>
        <pc:spChg chg="mod">
          <ac:chgData name="Donavan Ebersole" userId="4bd0a834-5878-4c1e-9cc1-db7febf3f627" providerId="ADAL" clId="{91B16C1F-8505-49F8-ACB0-FF03D3C01707}" dt="2025-07-25T18:14:29.134" v="2446" actId="26606"/>
          <ac:spMkLst>
            <pc:docMk/>
            <pc:sldMk cId="2895175321" sldId="371"/>
            <ac:spMk id="168" creationId="{906FD487-DA12-07FB-C1DA-24AED58601C4}"/>
          </ac:spMkLst>
        </pc:spChg>
        <pc:spChg chg="mod">
          <ac:chgData name="Donavan Ebersole" userId="4bd0a834-5878-4c1e-9cc1-db7febf3f627" providerId="ADAL" clId="{91B16C1F-8505-49F8-ACB0-FF03D3C01707}" dt="2025-07-25T20:20:04.847" v="3372" actId="20577"/>
          <ac:spMkLst>
            <pc:docMk/>
            <pc:sldMk cId="2895175321" sldId="371"/>
            <ac:spMk id="169" creationId="{08C6FDEF-374D-E6B1-EFB0-809527DFDA21}"/>
          </ac:spMkLst>
        </pc:spChg>
        <pc:picChg chg="add mod">
          <ac:chgData name="Donavan Ebersole" userId="4bd0a834-5878-4c1e-9cc1-db7febf3f627" providerId="ADAL" clId="{91B16C1F-8505-49F8-ACB0-FF03D3C01707}" dt="2025-07-25T20:20:22.216" v="3375" actId="1076"/>
          <ac:picMkLst>
            <pc:docMk/>
            <pc:sldMk cId="2895175321" sldId="371"/>
            <ac:picMk id="3" creationId="{AF6EC10E-D5ED-280F-DACE-24A7AFE943B3}"/>
          </ac:picMkLst>
        </pc:picChg>
        <pc:picChg chg="add mod ord">
          <ac:chgData name="Donavan Ebersole" userId="4bd0a834-5878-4c1e-9cc1-db7febf3f627" providerId="ADAL" clId="{91B16C1F-8505-49F8-ACB0-FF03D3C01707}" dt="2025-07-25T20:20:12.266" v="3373" actId="14100"/>
          <ac:picMkLst>
            <pc:docMk/>
            <pc:sldMk cId="2895175321" sldId="371"/>
            <ac:picMk id="1026" creationId="{96AD35CD-77CE-8056-7B03-E568803B0B76}"/>
          </ac:picMkLst>
        </pc:picChg>
      </pc:sldChg>
      <pc:sldChg chg="addSp delSp modSp add mod ord">
        <pc:chgData name="Donavan Ebersole" userId="4bd0a834-5878-4c1e-9cc1-db7febf3f627" providerId="ADAL" clId="{91B16C1F-8505-49F8-ACB0-FF03D3C01707}" dt="2025-07-23T19:21:47.209" v="2430"/>
        <pc:sldMkLst>
          <pc:docMk/>
          <pc:sldMk cId="3111025572" sldId="372"/>
        </pc:sldMkLst>
        <pc:spChg chg="mod">
          <ac:chgData name="Donavan Ebersole" userId="4bd0a834-5878-4c1e-9cc1-db7febf3f627" providerId="ADAL" clId="{91B16C1F-8505-49F8-ACB0-FF03D3C01707}" dt="2025-07-22T07:55:25.228" v="1394" actId="20577"/>
          <ac:spMkLst>
            <pc:docMk/>
            <pc:sldMk cId="3111025572" sldId="372"/>
            <ac:spMk id="168" creationId="{CCA47183-344F-8489-FEE4-ECD0258250A6}"/>
          </ac:spMkLst>
        </pc:spChg>
        <pc:spChg chg="mod">
          <ac:chgData name="Donavan Ebersole" userId="4bd0a834-5878-4c1e-9cc1-db7febf3f627" providerId="ADAL" clId="{91B16C1F-8505-49F8-ACB0-FF03D3C01707}" dt="2025-07-22T08:12:38.547" v="1935" actId="20577"/>
          <ac:spMkLst>
            <pc:docMk/>
            <pc:sldMk cId="3111025572" sldId="372"/>
            <ac:spMk id="169" creationId="{1E5EF9A1-B2BF-0D76-55AD-27D128C31378}"/>
          </ac:spMkLst>
        </pc:spChg>
        <pc:picChg chg="add mod">
          <ac:chgData name="Donavan Ebersole" userId="4bd0a834-5878-4c1e-9cc1-db7febf3f627" providerId="ADAL" clId="{91B16C1F-8505-49F8-ACB0-FF03D3C01707}" dt="2025-07-22T08:00:27.679" v="1535" actId="1582"/>
          <ac:picMkLst>
            <pc:docMk/>
            <pc:sldMk cId="3111025572" sldId="372"/>
            <ac:picMk id="5" creationId="{20BD33DB-3337-5C03-C228-8035A1BAF0D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>
          <a:extLst>
            <a:ext uri="{FF2B5EF4-FFF2-40B4-BE49-F238E27FC236}">
              <a16:creationId xmlns:a16="http://schemas.microsoft.com/office/drawing/2014/main" id="{25B062CC-7865-2F3A-12D2-686A12BF5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384317a3a2_0_0:notes">
            <a:extLst>
              <a:ext uri="{FF2B5EF4-FFF2-40B4-BE49-F238E27FC236}">
                <a16:creationId xmlns:a16="http://schemas.microsoft.com/office/drawing/2014/main" id="{2D8441E6-E15C-5C0B-FF64-E773DDF3205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384317a3a2_0_0:notes">
            <a:extLst>
              <a:ext uri="{FF2B5EF4-FFF2-40B4-BE49-F238E27FC236}">
                <a16:creationId xmlns:a16="http://schemas.microsoft.com/office/drawing/2014/main" id="{44C20E2E-4A4A-BE6F-D1E1-F94E9A94755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8902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>
          <a:extLst>
            <a:ext uri="{FF2B5EF4-FFF2-40B4-BE49-F238E27FC236}">
              <a16:creationId xmlns:a16="http://schemas.microsoft.com/office/drawing/2014/main" id="{E92E1B93-EF5B-0309-C718-6F18AC9BF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384317a3a2_0_0:notes">
            <a:extLst>
              <a:ext uri="{FF2B5EF4-FFF2-40B4-BE49-F238E27FC236}">
                <a16:creationId xmlns:a16="http://schemas.microsoft.com/office/drawing/2014/main" id="{8ADEFE16-47F7-DFE1-A344-B87702A6413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384317a3a2_0_0:notes">
            <a:extLst>
              <a:ext uri="{FF2B5EF4-FFF2-40B4-BE49-F238E27FC236}">
                <a16:creationId xmlns:a16="http://schemas.microsoft.com/office/drawing/2014/main" id="{445E55D1-6A98-BA11-FCE4-D95D3CA597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22565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>
          <a:extLst>
            <a:ext uri="{FF2B5EF4-FFF2-40B4-BE49-F238E27FC236}">
              <a16:creationId xmlns:a16="http://schemas.microsoft.com/office/drawing/2014/main" id="{2775488F-62EF-7556-54B8-D1589EFA7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384317a3a2_0_0:notes">
            <a:extLst>
              <a:ext uri="{FF2B5EF4-FFF2-40B4-BE49-F238E27FC236}">
                <a16:creationId xmlns:a16="http://schemas.microsoft.com/office/drawing/2014/main" id="{CD40C4A7-4EA4-442D-949B-22342C79061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384317a3a2_0_0:notes">
            <a:extLst>
              <a:ext uri="{FF2B5EF4-FFF2-40B4-BE49-F238E27FC236}">
                <a16:creationId xmlns:a16="http://schemas.microsoft.com/office/drawing/2014/main" id="{5BBBFEF8-BBA1-58D5-48CD-380149D1FB2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37148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146b171a711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146b171a711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>
          <a:extLst>
            <a:ext uri="{FF2B5EF4-FFF2-40B4-BE49-F238E27FC236}">
              <a16:creationId xmlns:a16="http://schemas.microsoft.com/office/drawing/2014/main" id="{3DD716AE-B855-0536-4C78-7C14693A2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46b171a711_0_40:notes">
            <a:extLst>
              <a:ext uri="{FF2B5EF4-FFF2-40B4-BE49-F238E27FC236}">
                <a16:creationId xmlns:a16="http://schemas.microsoft.com/office/drawing/2014/main" id="{829880CD-D471-EFE7-6CDC-CEE955A2696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146b171a711_0_40:notes">
            <a:extLst>
              <a:ext uri="{FF2B5EF4-FFF2-40B4-BE49-F238E27FC236}">
                <a16:creationId xmlns:a16="http://schemas.microsoft.com/office/drawing/2014/main" id="{A8D9C25B-31EC-7AEC-8AA9-F5FCF3F390D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98249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46b171a711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146b171a711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56713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46b171a711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46b171a711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>
          <a:extLst>
            <a:ext uri="{FF2B5EF4-FFF2-40B4-BE49-F238E27FC236}">
              <a16:creationId xmlns:a16="http://schemas.microsoft.com/office/drawing/2014/main" id="{0CDE5931-0047-1389-F60A-884404400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46b171a711_0_45:notes">
            <a:extLst>
              <a:ext uri="{FF2B5EF4-FFF2-40B4-BE49-F238E27FC236}">
                <a16:creationId xmlns:a16="http://schemas.microsoft.com/office/drawing/2014/main" id="{C31EFCCD-6DA1-E94B-4D89-79FF2FBD3DC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46b171a711_0_45:notes">
            <a:extLst>
              <a:ext uri="{FF2B5EF4-FFF2-40B4-BE49-F238E27FC236}">
                <a16:creationId xmlns:a16="http://schemas.microsoft.com/office/drawing/2014/main" id="{18A2CF46-1C5B-278B-74A3-3C3A8E970EE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83213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48647115c0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148647115c0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fb69f30b1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1fb69f30b1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46b171a71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46b171a71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fb69f30b17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fb69f30b17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46b171a71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146b171a71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46b171a71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46b171a711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384317a3a2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1384317a3a2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54782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ec4ae7888f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g1ec4ae7888f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30994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fb69f30b1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fb69f30b17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>
          <a:extLst>
            <a:ext uri="{FF2B5EF4-FFF2-40B4-BE49-F238E27FC236}">
              <a16:creationId xmlns:a16="http://schemas.microsoft.com/office/drawing/2014/main" id="{F4AA7C40-DED7-581D-A897-6BCE25C5C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46b171a711_0_45:notes">
            <a:extLst>
              <a:ext uri="{FF2B5EF4-FFF2-40B4-BE49-F238E27FC236}">
                <a16:creationId xmlns:a16="http://schemas.microsoft.com/office/drawing/2014/main" id="{DBC6033E-E04E-1E24-56F9-82825F6DD31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46b171a711_0_45:notes">
            <a:extLst>
              <a:ext uri="{FF2B5EF4-FFF2-40B4-BE49-F238E27FC236}">
                <a16:creationId xmlns:a16="http://schemas.microsoft.com/office/drawing/2014/main" id="{542F26DC-D09C-1562-2C5C-61946DB5380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3813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fb69f30b1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fb69f30b1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>
          <a:extLst>
            <a:ext uri="{FF2B5EF4-FFF2-40B4-BE49-F238E27FC236}">
              <a16:creationId xmlns:a16="http://schemas.microsoft.com/office/drawing/2014/main" id="{67EBAD7D-2026-D562-1E8F-CB71076857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fb69f30b17_0_0:notes">
            <a:extLst>
              <a:ext uri="{FF2B5EF4-FFF2-40B4-BE49-F238E27FC236}">
                <a16:creationId xmlns:a16="http://schemas.microsoft.com/office/drawing/2014/main" id="{72FA20C2-89C3-F148-3499-57238B4399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fb69f30b17_0_0:notes">
            <a:extLst>
              <a:ext uri="{FF2B5EF4-FFF2-40B4-BE49-F238E27FC236}">
                <a16:creationId xmlns:a16="http://schemas.microsoft.com/office/drawing/2014/main" id="{EBBDBC7D-C270-7E7F-CC29-BC827E006BD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4780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fb69f30b17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fb69f30b17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fb69f30b17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fb69f30b17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384317a3a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384317a3a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>
          <a:extLst>
            <a:ext uri="{FF2B5EF4-FFF2-40B4-BE49-F238E27FC236}">
              <a16:creationId xmlns:a16="http://schemas.microsoft.com/office/drawing/2014/main" id="{0C459B51-CA1D-FF11-E4B2-BCA13FEFC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384317a3a2_0_0:notes">
            <a:extLst>
              <a:ext uri="{FF2B5EF4-FFF2-40B4-BE49-F238E27FC236}">
                <a16:creationId xmlns:a16="http://schemas.microsoft.com/office/drawing/2014/main" id="{995AC730-3EF3-0F16-7109-6FB89AD1B2C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384317a3a2_0_0:notes">
            <a:extLst>
              <a:ext uri="{FF2B5EF4-FFF2-40B4-BE49-F238E27FC236}">
                <a16:creationId xmlns:a16="http://schemas.microsoft.com/office/drawing/2014/main" id="{979C3255-CB77-096B-70DF-C3D2BC570FA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6359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>
          <a:extLst>
            <a:ext uri="{FF2B5EF4-FFF2-40B4-BE49-F238E27FC236}">
              <a16:creationId xmlns:a16="http://schemas.microsoft.com/office/drawing/2014/main" id="{A534AAFB-1E9A-F21B-B685-78C2B9CF6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384317a3a2_0_0:notes">
            <a:extLst>
              <a:ext uri="{FF2B5EF4-FFF2-40B4-BE49-F238E27FC236}">
                <a16:creationId xmlns:a16="http://schemas.microsoft.com/office/drawing/2014/main" id="{0772C06F-D547-828D-E1DB-78B1FEF4BFD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384317a3a2_0_0:notes">
            <a:extLst>
              <a:ext uri="{FF2B5EF4-FFF2-40B4-BE49-F238E27FC236}">
                <a16:creationId xmlns:a16="http://schemas.microsoft.com/office/drawing/2014/main" id="{DA78F500-8989-593C-4343-E76A670919E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7410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341340"/>
            <a:ext cx="6270922" cy="1573670"/>
          </a:xfrm>
        </p:spPr>
        <p:txBody>
          <a:bodyPr anchor="b">
            <a:noAutofit/>
          </a:bodyPr>
          <a:lstStyle>
            <a:lvl1pPr algn="ctr">
              <a:defRPr sz="54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2967210"/>
            <a:ext cx="5123755" cy="814678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725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4840039"/>
            <a:ext cx="1205958" cy="30346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CCE8B57-8DE7-D14A-AD8D-AA2901BB22B6}" type="datetime1">
              <a:rPr lang="en-US" smtClean="0"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4840039"/>
            <a:ext cx="5267533" cy="303461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4840039"/>
            <a:ext cx="1197219" cy="30346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grpSp>
        <p:nvGrpSpPr>
          <p:cNvPr id="7" name="Group 6"/>
          <p:cNvGrpSpPr/>
          <p:nvPr/>
        </p:nvGrpSpPr>
        <p:grpSpPr>
          <a:xfrm>
            <a:off x="564644" y="558352"/>
            <a:ext cx="8005588" cy="4012253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1291457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1721644"/>
            <a:ext cx="7200900" cy="267890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3EF14-C73C-6647-948B-45C7649E4566}" type="datetime1">
              <a:rPr lang="en-US" smtClean="0"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7858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7421" y="468117"/>
            <a:ext cx="1174325" cy="39324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468117"/>
            <a:ext cx="6134731" cy="39324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CAC9A-2B1C-7C45-A811-1836B2215F35}" type="datetime1">
              <a:rPr lang="en-US" smtClean="0"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511915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2351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FAE6-25CA-174C-9F73-D4A69A041037}" type="datetime1">
              <a:rPr lang="en-US" smtClean="0"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03404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976020"/>
            <a:ext cx="7209728" cy="2139553"/>
          </a:xfrm>
        </p:spPr>
        <p:txBody>
          <a:bodyPr anchor="b">
            <a:normAutofit/>
          </a:bodyPr>
          <a:lstStyle>
            <a:lvl1pPr algn="r">
              <a:defRPr sz="54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3162246"/>
            <a:ext cx="7209728" cy="857493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4840039"/>
            <a:ext cx="1216807" cy="3034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84F7442-D65E-BA44-9243-FB0B008AD214}" type="datetime1">
              <a:rPr lang="en-US" smtClean="0"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4840039"/>
            <a:ext cx="5267533" cy="303461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4840039"/>
            <a:ext cx="1197219" cy="3034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6113972" y="1264239"/>
            <a:ext cx="2456260" cy="3306366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7636749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1714500"/>
            <a:ext cx="3335840" cy="268605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1714500"/>
            <a:ext cx="3335840" cy="268605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B22FD-D058-6747-8CDF-0386E8DFCF4D}" type="datetime1">
              <a:rPr lang="en-US" smtClean="0"/>
              <a:t>7/28/2025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68694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514350"/>
            <a:ext cx="7200900" cy="11144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1755648"/>
            <a:ext cx="3332988" cy="617934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25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2478906"/>
            <a:ext cx="3332988" cy="192164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1" y="1755648"/>
            <a:ext cx="3332988" cy="617934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25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1" y="2478906"/>
            <a:ext cx="3332988" cy="192164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5407C-3554-3140-8F30-3F7F8E54822D}" type="datetime1">
              <a:rPr lang="en-US" smtClean="0"/>
              <a:t>7/28/2025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88246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0C8B2-A0BD-1F47-8F0F-46B713BACE1C}" type="datetime1">
              <a:rPr lang="en-US" smtClean="0"/>
              <a:t>7/28/2025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10465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F48BD-1299-2A48-A02E-B473D75305A7}" type="datetime1">
              <a:rPr lang="en-US" smtClean="0"/>
              <a:t>7/28/2025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13111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282"/>
            <a:ext cx="3977640" cy="51432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514350"/>
            <a:ext cx="2891790" cy="1618413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36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514351"/>
            <a:ext cx="3909060" cy="3881438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142258"/>
            <a:ext cx="2891790" cy="225829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125"/>
              </a:spcAft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4840039"/>
            <a:ext cx="903429" cy="3034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8A7107F-3445-1A47-A9D3-6906EED20F23}" type="datetime1">
              <a:rPr lang="en-US" smtClean="0"/>
              <a:t>7/28/2025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4840039"/>
            <a:ext cx="1780256" cy="3034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4840039"/>
            <a:ext cx="1197219" cy="3034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9" name="Rectangle 8" title="Divider Bar"/>
          <p:cNvSpPr/>
          <p:nvPr/>
        </p:nvSpPr>
        <p:spPr>
          <a:xfrm>
            <a:off x="3977640" y="282"/>
            <a:ext cx="17145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22683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282"/>
            <a:ext cx="3977640" cy="51432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514350"/>
            <a:ext cx="2891790" cy="1618413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36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9090" y="1"/>
            <a:ext cx="4994910" cy="5143499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141976"/>
            <a:ext cx="2891790" cy="2258574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125"/>
              </a:spcAft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4840039"/>
            <a:ext cx="903429" cy="3034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2D30FD-2C44-8D48-88F2-D765BC7BF771}" type="datetime1">
              <a:rPr lang="en-US" smtClean="0"/>
              <a:t>7/28/2025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4840039"/>
            <a:ext cx="1780256" cy="3034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4840039"/>
            <a:ext cx="1197219" cy="3034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9" name="Rectangle 8" title="Divider Bar"/>
          <p:cNvSpPr/>
          <p:nvPr/>
        </p:nvSpPr>
        <p:spPr>
          <a:xfrm>
            <a:off x="3977640" y="282"/>
            <a:ext cx="17145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87624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514350"/>
            <a:ext cx="7200900" cy="11144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1714500"/>
            <a:ext cx="7200900" cy="2686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4840039"/>
            <a:ext cx="903429" cy="303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tx2"/>
                </a:solidFill>
              </a:defRPr>
            </a:lvl1pPr>
          </a:lstStyle>
          <a:p>
            <a:fld id="{BDE40170-C16A-DF49-9E84-B7ACF96CD6D6}" type="datetime1">
              <a:rPr lang="en-US" smtClean="0"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4840039"/>
            <a:ext cx="4710623" cy="303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4840039"/>
            <a:ext cx="1197219" cy="303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2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9" name="Rectangle 8" title="Side bar"/>
          <p:cNvSpPr/>
          <p:nvPr/>
        </p:nvSpPr>
        <p:spPr>
          <a:xfrm>
            <a:off x="358571" y="282"/>
            <a:ext cx="17145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21438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</p:sldLayoutIdLst>
  <p:hf hdr="0" ftr="0" dt="0"/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33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88036" indent="-288036" algn="l" defTabSz="685800" rtl="0" eaLnBrk="1" latinLnBrk="0" hangingPunct="1">
        <a:lnSpc>
          <a:spcPct val="94000"/>
        </a:lnSpc>
        <a:spcBef>
          <a:spcPts val="750"/>
        </a:spcBef>
        <a:spcAft>
          <a:spcPts val="150"/>
        </a:spcAft>
        <a:buFont typeface="Franklin Gothic Book" panose="020B0503020102020204" pitchFamily="34" charset="0"/>
        <a:buChar char="■"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88036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–"/>
        <a:defRPr sz="15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028700" indent="-288036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■"/>
        <a:defRPr sz="135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371600" indent="-288036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–"/>
        <a:defRPr sz="135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1714500" indent="-288036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■"/>
        <a:defRPr sz="12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057400" indent="-288036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–"/>
        <a:defRPr sz="12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2400300" indent="-288036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■"/>
        <a:defRPr sz="105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743200" indent="-288036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–"/>
        <a:defRPr sz="105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086100" indent="-288036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■"/>
        <a:defRPr sz="105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hyperlink" Target="https://doi.org/10.1103/PhysRevC.108.025201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hyperlink" Target="https://doi.org/10.1103/PhysRevC.108.025201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103/PhysRevC.108.025201" TargetMode="External"/><Relationship Id="rId3" Type="http://schemas.openxmlformats.org/officeDocument/2006/relationships/image" Target="../media/image4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43.png"/><Relationship Id="rId4" Type="http://schemas.openxmlformats.org/officeDocument/2006/relationships/image" Target="../media/image4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45.png"/><Relationship Id="rId4" Type="http://schemas.openxmlformats.org/officeDocument/2006/relationships/image" Target="../media/image440.png"/><Relationship Id="rId9" Type="http://schemas.openxmlformats.org/officeDocument/2006/relationships/hyperlink" Target="https://doi.org/10.1103/PhysRevC.108.025201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gluex.org/thanks.html" TargetMode="Externa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png"/><Relationship Id="rId4" Type="http://schemas.openxmlformats.org/officeDocument/2006/relationships/image" Target="../media/image5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90.png"/><Relationship Id="rId4" Type="http://schemas.openxmlformats.org/officeDocument/2006/relationships/image" Target="../media/image58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60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90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50.png"/><Relationship Id="rId7" Type="http://schemas.openxmlformats.org/officeDocument/2006/relationships/image" Target="../media/image39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360.png"/><Relationship Id="rId9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d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nima.2020.164807" TargetMode="Externa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hyperlink" Target="https://doi.org/10.1103/PhysRevC.108.025201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doi.org/10.1103/PhysRevC.108.025201" TargetMode="Externa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9" name="Google Shape;59;p13"/>
              <p:cNvSpPr txBox="1">
                <a:spLocks noGrp="1"/>
              </p:cNvSpPr>
              <p:nvPr>
                <p:ph type="ctrTitle"/>
              </p:nvPr>
            </p:nvSpPr>
            <p:spPr>
              <a:xfrm>
                <a:off x="1002582" y="838573"/>
                <a:ext cx="7138835" cy="1275012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3900" dirty="0"/>
                  <a:t>Exclusive </a:t>
                </a:r>
                <a14:m>
                  <m:oMath xmlns:m="http://schemas.openxmlformats.org/officeDocument/2006/math">
                    <m:r>
                      <a:rPr lang="ar-AE" sz="3900" i="1" dirty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ar-AE" sz="3900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ar-AE" sz="3900" i="1" dirty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" sz="3900" dirty="0"/>
                  <a:t> </a:t>
                </a:r>
                <a:r>
                  <a:rPr lang="en-US" sz="3900" dirty="0"/>
                  <a:t>with </a:t>
                </a:r>
                <a:r>
                  <a:rPr lang="en-US" sz="3900" dirty="0" err="1"/>
                  <a:t>Gluex</a:t>
                </a:r>
                <a:endParaRPr lang="ar-AE" sz="3900" baseline="30000" dirty="0"/>
              </a:p>
            </p:txBody>
          </p:sp>
        </mc:Choice>
        <mc:Fallback xmlns="">
          <p:sp>
            <p:nvSpPr>
              <p:cNvPr id="59" name="Google Shape;59;p13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1002582" y="838573"/>
                <a:ext cx="7138835" cy="127501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671249" y="3029915"/>
            <a:ext cx="7801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By: Dr. Donavan Ebersole</a:t>
            </a:r>
            <a:endParaRPr lang="en-US" sz="2000" dirty="0"/>
          </a:p>
        </p:txBody>
      </p:sp>
      <p:pic>
        <p:nvPicPr>
          <p:cNvPr id="62" name="Google Shape;62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51324" y="2074517"/>
            <a:ext cx="1573756" cy="95539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51336" y="3426215"/>
            <a:ext cx="1573744" cy="54597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279394-E54C-9BBB-CF19-A4428ADD34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6920" y="1838483"/>
            <a:ext cx="1992075" cy="1191432"/>
          </a:xfrm>
          <a:prstGeom prst="rect">
            <a:avLst/>
          </a:prstGeom>
        </p:spPr>
      </p:pic>
      <p:pic>
        <p:nvPicPr>
          <p:cNvPr id="1028" name="Picture 4" descr="Snead State Community College - Wikipedia">
            <a:extLst>
              <a:ext uri="{FF2B5EF4-FFF2-40B4-BE49-F238E27FC236}">
                <a16:creationId xmlns:a16="http://schemas.microsoft.com/office/drawing/2014/main" id="{CF15E735-3C2F-3A9C-EC5B-A14A08026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896" y="2992697"/>
            <a:ext cx="1236125" cy="123063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>
          <a:extLst>
            <a:ext uri="{FF2B5EF4-FFF2-40B4-BE49-F238E27FC236}">
              <a16:creationId xmlns:a16="http://schemas.microsoft.com/office/drawing/2014/main" id="{15033B06-11FE-1913-14EE-A25F235DD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93" name="Google Shape;193;p32">
                <a:extLst>
                  <a:ext uri="{FF2B5EF4-FFF2-40B4-BE49-F238E27FC236}">
                    <a16:creationId xmlns:a16="http://schemas.microsoft.com/office/drawing/2014/main" id="{D8B031EE-CD02-09BC-488C-4CBDC68731DF}"/>
                  </a:ext>
                </a:extLst>
              </p:cNvPr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409392" y="68891"/>
                <a:ext cx="8520600" cy="5727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rmAutofit fontScale="90000"/>
              </a:bodyPr>
              <a:lstStyle/>
              <a:p>
                <a:pPr lvl="0" algn="ctr"/>
                <a:r>
                  <a:rPr lang="en-US" dirty="0"/>
                  <a:t>GlueX results: </a:t>
                </a:r>
                <a14:m>
                  <m:oMath xmlns:m="http://schemas.openxmlformats.org/officeDocument/2006/math">
                    <m:r>
                      <a:rPr lang="en" i="1" dirty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lang="en" i="1" dirty="0">
                        <a:latin typeface="Cambria Math" panose="02040503050406030204" pitchFamily="18" charset="0"/>
                      </a:rPr>
                      <m:t>→ </m:t>
                    </m:r>
                    <m:sSup>
                      <m:sSupPr>
                        <m:ctrlPr>
                          <a:rPr lang="en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total and differential cross-sections</a:t>
                </a:r>
              </a:p>
            </p:txBody>
          </p:sp>
        </mc:Choice>
        <mc:Fallback xmlns="">
          <p:sp>
            <p:nvSpPr>
              <p:cNvPr id="193" name="Google Shape;193;p32">
                <a:extLst>
                  <a:ext uri="{FF2B5EF4-FFF2-40B4-BE49-F238E27FC236}">
                    <a16:creationId xmlns:a16="http://schemas.microsoft.com/office/drawing/2014/main" id="{D8B031EE-CD02-09BC-488C-4CBDC68731DF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09392" y="68891"/>
                <a:ext cx="8520600" cy="572700"/>
              </a:xfrm>
              <a:prstGeom prst="rect">
                <a:avLst/>
              </a:prstGeom>
              <a:blipFill>
                <a:blip r:embed="rId3"/>
                <a:stretch>
                  <a:fillRect t="-13830" b="-10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4" name="Google Shape;194;p32">
                <a:extLst>
                  <a:ext uri="{FF2B5EF4-FFF2-40B4-BE49-F238E27FC236}">
                    <a16:creationId xmlns:a16="http://schemas.microsoft.com/office/drawing/2014/main" id="{6F85FFD9-584F-E59D-4F2C-46955919D423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642184" y="3935019"/>
                <a:ext cx="3972743" cy="1208481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lvl="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</m:oMath>
                </a14:m>
                <a:r>
                  <a:rPr lang="en-US" sz="1200" dirty="0"/>
                  <a:t> increasing with energy approximately following the phase space</a:t>
                </a:r>
              </a:p>
              <a:p>
                <a:pPr lvl="0">
                  <a:buFont typeface="Arial" panose="020B0604020202020204" pitchFamily="34" charset="0"/>
                  <a:buChar char="•"/>
                </a:pPr>
                <a:r>
                  <a:rPr lang="en-US" sz="1200" i="0" dirty="0"/>
                  <a:t>Possible structure at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9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𝐺𝑒𝑉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200" i="0" dirty="0"/>
              </a:p>
              <a:p>
                <a:pPr lvl="1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sz="120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12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200" i="0" dirty="0"/>
                  <a:t>- statistical significance of the two “dip” points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20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12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200" i="0" dirty="0"/>
                  <a:t>– using look-elsewhere method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endParaRPr lang="en-US" sz="1400" i="0" dirty="0"/>
              </a:p>
            </p:txBody>
          </p:sp>
        </mc:Choice>
        <mc:Fallback>
          <p:sp>
            <p:nvSpPr>
              <p:cNvPr id="194" name="Google Shape;194;p32">
                <a:extLst>
                  <a:ext uri="{FF2B5EF4-FFF2-40B4-BE49-F238E27FC236}">
                    <a16:creationId xmlns:a16="http://schemas.microsoft.com/office/drawing/2014/main" id="{6F85FFD9-584F-E59D-4F2C-46955919D423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42184" y="3935019"/>
                <a:ext cx="3972743" cy="1208481"/>
              </a:xfrm>
              <a:prstGeom prst="rect">
                <a:avLst/>
              </a:prstGeom>
              <a:blipFill>
                <a:blip r:embed="rId4"/>
                <a:stretch>
                  <a:fillRect t="-4040" r="-613" b="-1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AB0C7D-0FB9-FBC7-893A-EEAD563C878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694DD8-5098-AEE5-7017-8AAE13ACC5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184" y="1026646"/>
            <a:ext cx="3972743" cy="290837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561E98-8429-D6DD-3257-A6BEE25ADD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4924" y="1026647"/>
            <a:ext cx="4217865" cy="290837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Google Shape;194;p32">
                <a:extLst>
                  <a:ext uri="{FF2B5EF4-FFF2-40B4-BE49-F238E27FC236}">
                    <a16:creationId xmlns:a16="http://schemas.microsoft.com/office/drawing/2014/main" id="{82DA36BE-A2E5-E2C6-C260-B995975675A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69692" y="3935019"/>
                <a:ext cx="3972743" cy="1208481"/>
              </a:xfrm>
              <a:prstGeom prst="rect">
                <a:avLst/>
              </a:prstGeom>
            </p:spPr>
            <p:txBody>
              <a:bodyPr spcFirstLastPara="1" vert="horz" wrap="square" lIns="91425" tIns="91425" rIns="91425" bIns="91425" rtlCol="0" anchor="t" anchorCtr="0">
                <a:noAutofit/>
              </a:bodyPr>
              <a:lstStyle>
                <a:lvl1pPr marL="457200" lvl="0" indent="-342900" algn="l" defTabSz="685800" rtl="0" eaLnBrk="1" latinLnBrk="0" hangingPunct="1">
                  <a:lnSpc>
                    <a:spcPct val="94000"/>
                  </a:lnSpc>
                  <a:spcBef>
                    <a:spcPts val="0"/>
                  </a:spcBef>
                  <a:spcAft>
                    <a:spcPts val="0"/>
                  </a:spcAft>
                  <a:buSzPts val="1800"/>
                  <a:buFont typeface="Franklin Gothic Book" panose="020B0503020102020204" pitchFamily="34" charset="0"/>
                  <a:buChar char="●"/>
                  <a:defRPr sz="15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914400" lvl="1" indent="-317500" algn="l" defTabSz="685800" rtl="0" eaLnBrk="1" latinLnBrk="0" hangingPunct="1">
                  <a:lnSpc>
                    <a:spcPct val="94000"/>
                  </a:lnSpc>
                  <a:spcBef>
                    <a:spcPts val="0"/>
                  </a:spcBef>
                  <a:spcAft>
                    <a:spcPts val="0"/>
                  </a:spcAft>
                  <a:buSzPts val="1400"/>
                  <a:buFont typeface="Franklin Gothic Book" panose="020B0503020102020204" pitchFamily="34" charset="0"/>
                  <a:buChar char="○"/>
                  <a:defRPr sz="15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1371600" lvl="2" indent="-317500" algn="l" defTabSz="685800" rtl="0" eaLnBrk="1" latinLnBrk="0" hangingPunct="1">
                  <a:lnSpc>
                    <a:spcPct val="94000"/>
                  </a:lnSpc>
                  <a:spcBef>
                    <a:spcPts val="0"/>
                  </a:spcBef>
                  <a:spcAft>
                    <a:spcPts val="0"/>
                  </a:spcAft>
                  <a:buSzPts val="1400"/>
                  <a:buFont typeface="Franklin Gothic Book" panose="020B0503020102020204" pitchFamily="34" charset="0"/>
                  <a:buChar char="■"/>
                  <a:defRPr sz="135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828800" lvl="3" indent="-317500" algn="l" defTabSz="685800" rtl="0" eaLnBrk="1" latinLnBrk="0" hangingPunct="1">
                  <a:lnSpc>
                    <a:spcPct val="94000"/>
                  </a:lnSpc>
                  <a:spcBef>
                    <a:spcPts val="0"/>
                  </a:spcBef>
                  <a:spcAft>
                    <a:spcPts val="0"/>
                  </a:spcAft>
                  <a:buSzPts val="1400"/>
                  <a:buFont typeface="Franklin Gothic Book" panose="020B0503020102020204" pitchFamily="34" charset="0"/>
                  <a:buChar char="●"/>
                  <a:defRPr sz="135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2286000" lvl="4" indent="-317500" algn="l" defTabSz="685800" rtl="0" eaLnBrk="1" latinLnBrk="0" hangingPunct="1">
                  <a:lnSpc>
                    <a:spcPct val="94000"/>
                  </a:lnSpc>
                  <a:spcBef>
                    <a:spcPts val="0"/>
                  </a:spcBef>
                  <a:spcAft>
                    <a:spcPts val="0"/>
                  </a:spcAft>
                  <a:buSzPts val="1400"/>
                  <a:buFont typeface="Franklin Gothic Book" panose="020B0503020102020204" pitchFamily="34" charset="0"/>
                  <a:buChar char="○"/>
                  <a:defRPr sz="12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743200" lvl="5" indent="-317500" algn="l" defTabSz="685800" rtl="0" eaLnBrk="1" latinLnBrk="0" hangingPunct="1">
                  <a:lnSpc>
                    <a:spcPct val="94000"/>
                  </a:lnSpc>
                  <a:spcBef>
                    <a:spcPts val="0"/>
                  </a:spcBef>
                  <a:spcAft>
                    <a:spcPts val="0"/>
                  </a:spcAft>
                  <a:buSzPts val="1400"/>
                  <a:buFont typeface="Franklin Gothic Book" panose="020B0503020102020204" pitchFamily="34" charset="0"/>
                  <a:buChar char="■"/>
                  <a:defRPr sz="120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3200400" lvl="6" indent="-317500" algn="l" defTabSz="685800" rtl="0" eaLnBrk="1" latinLnBrk="0" hangingPunct="1">
                  <a:lnSpc>
                    <a:spcPct val="94000"/>
                  </a:lnSpc>
                  <a:spcBef>
                    <a:spcPts val="0"/>
                  </a:spcBef>
                  <a:spcAft>
                    <a:spcPts val="0"/>
                  </a:spcAft>
                  <a:buSzPts val="1400"/>
                  <a:buFont typeface="Franklin Gothic Book" panose="020B0503020102020204" pitchFamily="34" charset="0"/>
                  <a:buChar char="●"/>
                  <a:defRPr sz="105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3657600" lvl="7" indent="-317500" algn="l" defTabSz="685800" rtl="0" eaLnBrk="1" latinLnBrk="0" hangingPunct="1">
                  <a:lnSpc>
                    <a:spcPct val="94000"/>
                  </a:lnSpc>
                  <a:spcBef>
                    <a:spcPts val="0"/>
                  </a:spcBef>
                  <a:spcAft>
                    <a:spcPts val="0"/>
                  </a:spcAft>
                  <a:buSzPts val="1400"/>
                  <a:buFont typeface="Franklin Gothic Book" panose="020B0503020102020204" pitchFamily="34" charset="0"/>
                  <a:buChar char="○"/>
                  <a:defRPr sz="1050" i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4114800" lvl="8" indent="-317500" algn="l" defTabSz="685800" rtl="0" eaLnBrk="1" latinLnBrk="0" hangingPunct="1">
                  <a:lnSpc>
                    <a:spcPct val="94000"/>
                  </a:lnSpc>
                  <a:spcBef>
                    <a:spcPts val="0"/>
                  </a:spcBef>
                  <a:spcAft>
                    <a:spcPts val="0"/>
                  </a:spcAft>
                  <a:buSzPts val="1400"/>
                  <a:buFont typeface="Franklin Gothic Book" panose="020B0503020102020204" pitchFamily="34" charset="0"/>
                  <a:buChar char="■"/>
                  <a:defRPr sz="105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𝜎</m:t>
                        </m:r>
                      </m:num>
                      <m:den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sz="1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200" dirty="0"/>
                  <a:t> exponentially falling with t-dependence 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200" dirty="0"/>
                  <a:t>Enhancement of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𝜎</m:t>
                        </m:r>
                      </m:num>
                      <m:den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en-US" sz="1200" dirty="0"/>
                  <a:t> at high t (for the lowest energy slice), indicates contribution beyond gluon exchange</a:t>
                </a:r>
                <a:endParaRPr lang="en-US" sz="1400" i="0" dirty="0"/>
              </a:p>
            </p:txBody>
          </p:sp>
        </mc:Choice>
        <mc:Fallback xmlns="">
          <p:sp>
            <p:nvSpPr>
              <p:cNvPr id="9" name="Google Shape;194;p32">
                <a:extLst>
                  <a:ext uri="{FF2B5EF4-FFF2-40B4-BE49-F238E27FC236}">
                    <a16:creationId xmlns:a16="http://schemas.microsoft.com/office/drawing/2014/main" id="{82DA36BE-A2E5-E2C6-C260-B995975675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9692" y="3935019"/>
                <a:ext cx="3972743" cy="1208481"/>
              </a:xfrm>
              <a:prstGeom prst="rect">
                <a:avLst/>
              </a:prstGeom>
              <a:blipFill>
                <a:blip r:embed="rId7"/>
                <a:stretch>
                  <a:fillRect t="-5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Google Shape;120;p21">
            <a:extLst>
              <a:ext uri="{FF2B5EF4-FFF2-40B4-BE49-F238E27FC236}">
                <a16:creationId xmlns:a16="http://schemas.microsoft.com/office/drawing/2014/main" id="{7DA02936-C9A9-F73D-D6DC-189234A5BE45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57759" y="2255742"/>
            <a:ext cx="663442" cy="366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0;p21">
            <a:extLst>
              <a:ext uri="{FF2B5EF4-FFF2-40B4-BE49-F238E27FC236}">
                <a16:creationId xmlns:a16="http://schemas.microsoft.com/office/drawing/2014/main" id="{31506E8A-CD4C-D772-7118-21F986C76965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00458" y="1796354"/>
            <a:ext cx="802715" cy="3255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87BDFB-21D9-57E2-1122-595493591228}"/>
              </a:ext>
            </a:extLst>
          </p:cNvPr>
          <p:cNvSpPr txBox="1"/>
          <p:nvPr/>
        </p:nvSpPr>
        <p:spPr>
          <a:xfrm>
            <a:off x="587419" y="3691038"/>
            <a:ext cx="325510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125"/>
              </a:spcAft>
            </a:pPr>
            <a:r>
              <a:rPr lang="en-US" sz="1200" dirty="0" err="1">
                <a:solidFill>
                  <a:srgbClr val="111111"/>
                </a:solidFill>
              </a:rPr>
              <a:t>GlueX</a:t>
            </a:r>
            <a:r>
              <a:rPr lang="en-US" sz="1200" dirty="0">
                <a:solidFill>
                  <a:srgbClr val="111111"/>
                </a:solidFill>
              </a:rPr>
              <a:t>: </a:t>
            </a:r>
            <a:r>
              <a:rPr lang="en-US" sz="1200" u="sng" dirty="0">
                <a:solidFill>
                  <a:srgbClr val="111111"/>
                </a:solidFill>
                <a:hlinkClick r:id="rId9"/>
              </a:rPr>
              <a:t>Phys. Rev. C108, 025201 (2023)</a:t>
            </a:r>
            <a:endParaRPr lang="en-US" sz="1200" dirty="0">
              <a:solidFill>
                <a:srgbClr val="11111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2E44BC-6D34-256A-D0AD-AA5663CF2257}"/>
              </a:ext>
            </a:extLst>
          </p:cNvPr>
          <p:cNvSpPr txBox="1"/>
          <p:nvPr/>
        </p:nvSpPr>
        <p:spPr>
          <a:xfrm>
            <a:off x="4720159" y="3691037"/>
            <a:ext cx="325510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125"/>
              </a:spcAft>
            </a:pPr>
            <a:r>
              <a:rPr lang="en-US" sz="1200" dirty="0" err="1">
                <a:solidFill>
                  <a:srgbClr val="111111"/>
                </a:solidFill>
              </a:rPr>
              <a:t>GlueX</a:t>
            </a:r>
            <a:r>
              <a:rPr lang="en-US" sz="1200" dirty="0">
                <a:solidFill>
                  <a:srgbClr val="111111"/>
                </a:solidFill>
              </a:rPr>
              <a:t>: </a:t>
            </a:r>
            <a:r>
              <a:rPr lang="en-US" sz="1200" u="sng" dirty="0">
                <a:solidFill>
                  <a:srgbClr val="111111"/>
                </a:solidFill>
                <a:hlinkClick r:id="rId9"/>
              </a:rPr>
              <a:t>Phys. Rev. C108, 025201 (2023)</a:t>
            </a:r>
            <a:endParaRPr lang="en-US" sz="1200" dirty="0">
              <a:solidFill>
                <a:srgbClr val="1111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679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>
          <a:extLst>
            <a:ext uri="{FF2B5EF4-FFF2-40B4-BE49-F238E27FC236}">
              <a16:creationId xmlns:a16="http://schemas.microsoft.com/office/drawing/2014/main" id="{F07DED28-D6AB-6C79-C7F8-465700FFE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2">
            <a:extLst>
              <a:ext uri="{FF2B5EF4-FFF2-40B4-BE49-F238E27FC236}">
                <a16:creationId xmlns:a16="http://schemas.microsoft.com/office/drawing/2014/main" id="{E58CB6B8-05F7-82C4-55CC-2C0483C1DB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4137" y="-1130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lvl="0" algn="ctr"/>
            <a:r>
              <a:rPr lang="en-US" dirty="0"/>
              <a:t>Other reaction mechanisms: open-charm, 5q exchange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72E5EF-FC28-B133-C283-986EE5D13E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0DE89F-7313-89BB-EADE-371411EAB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929" y="2072460"/>
            <a:ext cx="4027508" cy="279404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Picture 7" descr="A graph of a graph&#10;&#10;AI-generated content may be incorrect.">
            <a:extLst>
              <a:ext uri="{FF2B5EF4-FFF2-40B4-BE49-F238E27FC236}">
                <a16:creationId xmlns:a16="http://schemas.microsoft.com/office/drawing/2014/main" id="{8CAE407A-8F37-676B-4263-597C427FD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3409" y="2057359"/>
            <a:ext cx="3654899" cy="282424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EDC54F8-7257-9D70-5C31-0CB2EA1F8E1B}"/>
              </a:ext>
            </a:extLst>
          </p:cNvPr>
          <p:cNvSpPr txBox="1"/>
          <p:nvPr/>
        </p:nvSpPr>
        <p:spPr>
          <a:xfrm>
            <a:off x="564031" y="4866501"/>
            <a:ext cx="31521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/>
              <a:t>Du et al. EPJ C80 (2020)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14075E-D2E8-6ADE-0C69-3651E2E17F3D}"/>
              </a:ext>
            </a:extLst>
          </p:cNvPr>
          <p:cNvSpPr txBox="1"/>
          <p:nvPr/>
        </p:nvSpPr>
        <p:spPr>
          <a:xfrm>
            <a:off x="4795654" y="4877809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/>
              <a:t>Strakovsky</a:t>
            </a:r>
            <a:r>
              <a:rPr lang="en-US" sz="1100" i="1" dirty="0"/>
              <a:t> et al. </a:t>
            </a:r>
            <a:r>
              <a:rPr lang="en-US" sz="1200" i="1" dirty="0"/>
              <a:t>arxiv</a:t>
            </a:r>
            <a:r>
              <a:rPr lang="en-US" sz="1100" i="1" dirty="0"/>
              <a:t>:2304.04924 (2023)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75F7A96-F970-7C84-1B85-B509B84415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3875" y="582940"/>
            <a:ext cx="1694556" cy="136551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34FCDDD-0475-EFF1-9ED9-688F47C696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4451" y="641590"/>
            <a:ext cx="1878995" cy="130686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671101-AB17-C771-501A-1475251F2594}"/>
              </a:ext>
            </a:extLst>
          </p:cNvPr>
          <p:cNvSpPr txBox="1"/>
          <p:nvPr/>
        </p:nvSpPr>
        <p:spPr>
          <a:xfrm>
            <a:off x="625459" y="4636701"/>
            <a:ext cx="325510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125"/>
              </a:spcAft>
            </a:pPr>
            <a:r>
              <a:rPr lang="en-US" sz="1200" dirty="0" err="1">
                <a:solidFill>
                  <a:srgbClr val="111111"/>
                </a:solidFill>
              </a:rPr>
              <a:t>GlueX</a:t>
            </a:r>
            <a:r>
              <a:rPr lang="en-US" sz="1200" dirty="0">
                <a:solidFill>
                  <a:srgbClr val="111111"/>
                </a:solidFill>
              </a:rPr>
              <a:t>: </a:t>
            </a:r>
            <a:r>
              <a:rPr lang="en-US" sz="1200" u="sng" dirty="0">
                <a:solidFill>
                  <a:srgbClr val="111111"/>
                </a:solidFill>
                <a:hlinkClick r:id="rId7"/>
              </a:rPr>
              <a:t>Phys. Rev. C108, 025201 (2023)</a:t>
            </a:r>
            <a:endParaRPr lang="en-US" sz="1200" dirty="0">
              <a:solidFill>
                <a:srgbClr val="1111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793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>
          <a:extLst>
            <a:ext uri="{FF2B5EF4-FFF2-40B4-BE49-F238E27FC236}">
              <a16:creationId xmlns:a16="http://schemas.microsoft.com/office/drawing/2014/main" id="{025ED61A-7449-D03A-AE9E-12DEC86A1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2">
            <a:extLst>
              <a:ext uri="{FF2B5EF4-FFF2-40B4-BE49-F238E27FC236}">
                <a16:creationId xmlns:a16="http://schemas.microsoft.com/office/drawing/2014/main" id="{7EAE1B06-3BB1-ED38-4969-31F9B8AC22C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4137" y="-1130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lvl="0" algn="ctr"/>
            <a:r>
              <a:rPr lang="en-US" dirty="0"/>
              <a:t>Gluon or charm exchange: JPAC interpretation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1AFE32-1E00-9C89-A27B-0E2B1252445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C3BFFC-C68A-4D78-0515-BC6CA1F171BD}"/>
              </a:ext>
            </a:extLst>
          </p:cNvPr>
          <p:cNvSpPr txBox="1"/>
          <p:nvPr/>
        </p:nvSpPr>
        <p:spPr>
          <a:xfrm>
            <a:off x="622646" y="4797610"/>
            <a:ext cx="31521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/>
              <a:t>JPAC arxiv:2305.01449 (2023)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9A7E55-0394-BDC5-630E-4C577115A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646" y="511045"/>
            <a:ext cx="4516000" cy="422031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C4F6DB1-9825-D14D-7233-AE0D3B545D61}"/>
                  </a:ext>
                </a:extLst>
              </p:cNvPr>
              <p:cNvSpPr txBox="1"/>
              <p:nvPr/>
            </p:nvSpPr>
            <p:spPr>
              <a:xfrm>
                <a:off x="5439586" y="465831"/>
                <a:ext cx="3544199" cy="42780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dirty="0"/>
                  <a:t>Phenomenological model based  on s-channel PW expansion ( </a:t>
                </a:r>
                <a:r>
                  <a:rPr lang="en-US" sz="1600" i="1" dirty="0"/>
                  <a:t>l</a:t>
                </a:r>
                <a:r>
                  <a:rPr lang="en-US" sz="1600" dirty="0"/>
                  <a:t> ≤ 3 ):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0066FF"/>
                    </a:solidFill>
                  </a:rPr>
                  <a:t>(1C) </a:t>
                </a:r>
                <a14:m>
                  <m:oMath xmlns:m="http://schemas.openxmlformats.org/officeDocument/2006/math">
                    <m:r>
                      <a:rPr lang="en" sz="1600" i="1" dirty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" sz="1600" i="1" dirty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" sz="1600" i="1" dirty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lang="en-US" sz="1600" b="0" i="1" dirty="0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1600" dirty="0">
                    <a:solidFill>
                      <a:srgbClr val="0066FF"/>
                    </a:solidFill>
                  </a:rPr>
                  <a:t> interaction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FF0000"/>
                    </a:solidFill>
                  </a:rPr>
                  <a:t>(2C) </a:t>
                </a:r>
                <a14:m>
                  <m:oMath xmlns:m="http://schemas.openxmlformats.org/officeDocument/2006/math">
                    <m:r>
                      <a:rPr lang="en" sz="1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" sz="1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" sz="1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lang="en-US" sz="16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1600" dirty="0">
                    <a:solidFill>
                      <a:srgbClr val="FF0000"/>
                    </a:solidFill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sSub>
                      <m:sSubPr>
                        <m:ctrlP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endParaRPr lang="en-US" sz="1600" dirty="0">
                  <a:solidFill>
                    <a:srgbClr val="FF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00B050"/>
                    </a:solidFill>
                  </a:rPr>
                  <a:t>(3C-NR) </a:t>
                </a:r>
                <a14:m>
                  <m:oMath xmlns:m="http://schemas.openxmlformats.org/officeDocument/2006/math">
                    <m:r>
                      <a:rPr lang="en" sz="1600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" sz="1600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" sz="1600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lang="en-US" sz="1600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1600" dirty="0">
                    <a:solidFill>
                      <a:srgbClr val="00B050"/>
                    </a:solidFill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16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sz="1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sSub>
                      <m:sSubPr>
                        <m:ctrlPr>
                          <a:rPr lang="en-US" sz="1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1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rgbClr val="00B050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16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  <m:r>
                          <m:rPr>
                            <m:sty m:val="p"/>
                          </m:rPr>
                          <a:rPr lang="en-US" sz="160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1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rgbClr val="00B050"/>
                    </a:solidFill>
                  </a:rPr>
                  <a:t> (non-resonant solution)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accent2">
                        <a:lumMod val="75000"/>
                      </a:schemeClr>
                    </a:solidFill>
                  </a:rPr>
                  <a:t>(3C-R) </a:t>
                </a:r>
                <a14:m>
                  <m:oMath xmlns:m="http://schemas.openxmlformats.org/officeDocument/2006/math">
                    <m:r>
                      <a:rPr lang="en" sz="160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" sz="160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" sz="160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lang="en-US" sz="160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1600" dirty="0">
                    <a:solidFill>
                      <a:schemeClr val="accent2">
                        <a:lumMod val="75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16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sz="16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sSub>
                      <m:sSubPr>
                        <m:ctrlPr>
                          <a:rPr lang="en-US" sz="16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accent2">
                        <a:lumMod val="75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16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  <m:r>
                          <m:rPr>
                            <m:sty m:val="p"/>
                          </m:rPr>
                          <a:rPr lang="en-US" sz="160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accent2">
                        <a:lumMod val="75000"/>
                      </a:schemeClr>
                    </a:solidFill>
                  </a:rPr>
                  <a:t> (resonant solution) </a:t>
                </a:r>
              </a:p>
              <a:p>
                <a:r>
                  <a:rPr lang="en-US" sz="1600" dirty="0"/>
                  <a:t>No stat. significant preference: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9 GeV structure requires sizable contribution from open charm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Severe violation of VMD and factorization not excluded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s-channel resonance not excluded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t-enhancement indicates s-channel contribution: due to proximity to threshold or open-charm exchange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C4F6DB1-9825-D14D-7233-AE0D3B545D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9586" y="465831"/>
                <a:ext cx="3544199" cy="4278094"/>
              </a:xfrm>
              <a:prstGeom prst="rect">
                <a:avLst/>
              </a:prstGeom>
              <a:blipFill>
                <a:blip r:embed="rId4"/>
                <a:stretch>
                  <a:fillRect l="-859" t="-427" r="-344" b="-8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1562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>
          <a:extLst>
            <a:ext uri="{FF2B5EF4-FFF2-40B4-BE49-F238E27FC236}">
              <a16:creationId xmlns:a16="http://schemas.microsoft.com/office/drawing/2014/main" id="{F4688A8A-B840-21BA-A99F-E7A013600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93" name="Google Shape;193;p32">
                <a:extLst>
                  <a:ext uri="{FF2B5EF4-FFF2-40B4-BE49-F238E27FC236}">
                    <a16:creationId xmlns:a16="http://schemas.microsoft.com/office/drawing/2014/main" id="{48581CFA-9A0B-6A28-42CA-54AD52D70A45}"/>
                  </a:ext>
                </a:extLst>
              </p:cNvPr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311700" y="136675"/>
                <a:ext cx="8520600" cy="5727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rmAutofit fontScale="90000"/>
              </a:bodyPr>
              <a:lstStyle/>
              <a:p>
                <a:pPr lvl="0" algn="ctr"/>
                <a:r>
                  <a:rPr lang="en" dirty="0"/>
                  <a:t>Why </a:t>
                </a:r>
                <a14:m>
                  <m:oMath xmlns:m="http://schemas.openxmlformats.org/officeDocument/2006/math">
                    <m:r>
                      <a:rPr lang="en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lang="en" i="1" dirty="0" smtClean="0">
                        <a:latin typeface="Cambria Math" panose="02040503050406030204" pitchFamily="18" charset="0"/>
                      </a:rPr>
                      <m:t> → </m:t>
                    </m:r>
                    <m:sSup>
                      <m:sSupPr>
                        <m:ctrlPr>
                          <a:rPr lang="en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at GlueX?</a:t>
                </a:r>
              </a:p>
            </p:txBody>
          </p:sp>
        </mc:Choice>
        <mc:Fallback xmlns="">
          <p:sp>
            <p:nvSpPr>
              <p:cNvPr id="193" name="Google Shape;193;p32">
                <a:extLst>
                  <a:ext uri="{FF2B5EF4-FFF2-40B4-BE49-F238E27FC236}">
                    <a16:creationId xmlns:a16="http://schemas.microsoft.com/office/drawing/2014/main" id="{48581CFA-9A0B-6A28-42CA-54AD52D70A45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11700" y="136675"/>
                <a:ext cx="8520600" cy="572700"/>
              </a:xfrm>
              <a:prstGeom prst="rect">
                <a:avLst/>
              </a:prstGeom>
              <a:blipFill>
                <a:blip r:embed="rId3"/>
                <a:stretch>
                  <a:fillRect t="-13830" b="-287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4" name="Google Shape;194;p32">
                <a:extLst>
                  <a:ext uri="{FF2B5EF4-FFF2-40B4-BE49-F238E27FC236}">
                    <a16:creationId xmlns:a16="http://schemas.microsoft.com/office/drawing/2014/main" id="{9E20654C-1670-738B-1FB5-0348819D46D2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642184" y="873498"/>
                <a:ext cx="8122416" cy="446967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lvl="0" algn="l" rtl="0">
                  <a:spcBef>
                    <a:spcPts val="0"/>
                  </a:spcBef>
                  <a:spcAft>
                    <a:spcPts val="0"/>
                  </a:spcAft>
                  <a:buSzPts val="1800"/>
                  <a:buFont typeface="Arial" panose="020B0604020202020204" pitchFamily="34" charset="0"/>
                  <a:buChar char="•"/>
                </a:pPr>
                <a:r>
                  <a:rPr lang="en-US" sz="2000" dirty="0"/>
                  <a:t>Branching ratios are the same for both channels</a:t>
                </a:r>
              </a:p>
              <a:p>
                <a:pPr lvl="1">
                  <a:buSzPts val="1800"/>
                  <a:buFont typeface="Arial" panose="020B0604020202020204" pitchFamily="34" charset="0"/>
                  <a:buChar char="•"/>
                </a:pPr>
                <a:r>
                  <a:rPr lang="en-US" sz="2000" dirty="0"/>
                  <a:t>Increase our </a:t>
                </a:r>
                <a14:m>
                  <m:oMath xmlns:m="http://schemas.openxmlformats.org/officeDocument/2006/math">
                    <m:r>
                      <a:rPr lang="en" sz="2000" dirty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" sz="2000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" sz="2000" dirty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2000" dirty="0"/>
                  <a:t> statistics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2000" dirty="0"/>
                  <a:t>Large (~20%) normalization uncertainty in </a:t>
                </a:r>
                <a14:m>
                  <m:oMath xmlns:m="http://schemas.openxmlformats.org/officeDocument/2006/math">
                    <m:r>
                      <a:rPr lang="en" sz="2000" i="1" dirty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" sz="2000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lang="en" sz="2000" i="1" dirty="0">
                        <a:latin typeface="Cambria Math" panose="02040503050406030204" pitchFamily="18" charset="0"/>
                      </a:rPr>
                      <m:t> → </m:t>
                    </m:r>
                    <m:sSup>
                      <m:sSupPr>
                        <m:ctrlPr>
                          <a:rPr lang="en" sz="2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dirty="0"/>
                  <a:t> cross section</a:t>
                </a:r>
              </a:p>
              <a:p>
                <a:pPr lvl="1">
                  <a:buSzPts val="1800"/>
                  <a:buFont typeface="Arial" panose="020B0604020202020204" pitchFamily="34" charset="0"/>
                  <a:buChar char="•"/>
                </a:pPr>
                <a:r>
                  <a:rPr lang="en-US" sz="2000" i="0" dirty="0"/>
                  <a:t>P</a:t>
                </a:r>
                <a:r>
                  <a:rPr lang="en-US" sz="2000" b="0" i="0" dirty="0">
                    <a:effectLst/>
                  </a:rPr>
                  <a:t>rimarily from the relative measurement to </a:t>
                </a:r>
                <a:r>
                  <a:rPr lang="en-US" sz="2000" dirty="0"/>
                  <a:t>Bethe-Heitler</a:t>
                </a:r>
                <a:r>
                  <a:rPr lang="en-US" sz="2000" b="0" i="0" dirty="0">
                    <a:effectLst/>
                  </a:rPr>
                  <a:t> process</a:t>
                </a:r>
              </a:p>
              <a:p>
                <a:pPr lvl="0" algn="l" rtl="0">
                  <a:spcBef>
                    <a:spcPts val="0"/>
                  </a:spcBef>
                  <a:spcAft>
                    <a:spcPts val="0"/>
                  </a:spcAft>
                  <a:buSzPts val="18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b="0" i="1" dirty="0" smtClean="0">
                        <a:effectLst/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2000" b="0" i="1" dirty="0" smtClean="0">
                        <a:effectLst/>
                        <a:latin typeface="Cambria Math" panose="02040503050406030204" pitchFamily="18" charset="0"/>
                      </a:rPr>
                      <m:t>/</m:t>
                    </m:r>
                    <m:r>
                      <a:rPr lang="el-GR" sz="2000" b="0" i="1" dirty="0">
                        <a:effectLst/>
                        <a:latin typeface="Cambria Math" panose="02040503050406030204" pitchFamily="18" charset="0"/>
                      </a:rPr>
                      <m:t>𝜓</m:t>
                    </m:r>
                    <m:r>
                      <a:rPr lang="el-GR" sz="2000" b="0" i="1" dirty="0">
                        <a:effectLst/>
                        <a:latin typeface="Cambria Math" panose="02040503050406030204" pitchFamily="18" charset="0"/>
                      </a:rPr>
                      <m:t> → </m:t>
                    </m:r>
                    <m:r>
                      <a:rPr lang="el-GR" sz="2000" b="0" i="1" dirty="0" err="1">
                        <a:effectLst/>
                        <a:latin typeface="Cambria Math" panose="02040503050406030204" pitchFamily="18" charset="0"/>
                      </a:rPr>
                      <m:t>𝜇</m:t>
                    </m:r>
                    <m:r>
                      <a:rPr lang="el-GR" sz="2000" b="0" i="1" baseline="30000" dirty="0" err="1">
                        <a:effectLst/>
                        <a:latin typeface="Cambria Math" panose="02040503050406030204" pitchFamily="18" charset="0"/>
                      </a:rPr>
                      <m:t>+</m:t>
                    </m:r>
                    <m:r>
                      <a:rPr lang="el-GR" sz="2000" b="0" i="1" dirty="0" err="1">
                        <a:effectLst/>
                        <a:latin typeface="Cambria Math" panose="02040503050406030204" pitchFamily="18" charset="0"/>
                      </a:rPr>
                      <m:t>𝜇</m:t>
                    </m:r>
                    <m:r>
                      <a:rPr lang="el-GR" sz="2000" b="0" i="1" baseline="30000" dirty="0">
                        <a:effectLst/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2000" b="0" i="0" dirty="0">
                    <a:effectLst/>
                  </a:rPr>
                  <a:t> </a:t>
                </a:r>
              </a:p>
              <a:p>
                <a:pPr lvl="1">
                  <a:buSzPts val="1800"/>
                  <a:buFont typeface="Arial" panose="020B0604020202020204" pitchFamily="34" charset="0"/>
                  <a:buChar char="•"/>
                </a:pPr>
                <a:r>
                  <a:rPr lang="en-US" sz="2000" i="0" dirty="0"/>
                  <a:t>A</a:t>
                </a:r>
                <a:r>
                  <a:rPr lang="en-US" sz="2000" b="0" i="0" dirty="0">
                    <a:effectLst/>
                  </a:rPr>
                  <a:t>bsolute cross section measurement</a:t>
                </a:r>
              </a:p>
              <a:p>
                <a:pPr lvl="2">
                  <a:buSzPts val="1800"/>
                  <a:buFont typeface="Arial" panose="020B0604020202020204" pitchFamily="34" charset="0"/>
                  <a:buChar char="•"/>
                </a:pPr>
                <a:r>
                  <a:rPr lang="en-US" sz="1800" i="0" dirty="0"/>
                  <a:t>Could help reduce this normalization uncertainty</a:t>
                </a:r>
              </a:p>
              <a:p>
                <a:pPr lvl="1">
                  <a:buSzPts val="1800"/>
                  <a:buFont typeface="Arial" panose="020B0604020202020204" pitchFamily="34" charset="0"/>
                  <a:buChar char="•"/>
                </a:pPr>
                <a:r>
                  <a:rPr lang="en-US" sz="2000" dirty="0"/>
                  <a:t>Detector response to the electrons and muons is different</a:t>
                </a:r>
                <a:endParaRPr lang="en-US" sz="2000" i="0" dirty="0"/>
              </a:p>
              <a:p>
                <a:pPr lvl="1">
                  <a:buSzPts val="1800"/>
                  <a:buFont typeface="Arial" panose="020B0604020202020204" pitchFamily="34" charset="0"/>
                  <a:buChar char="•"/>
                </a:pPr>
                <a:r>
                  <a:rPr lang="en-US" sz="2000" dirty="0"/>
                  <a:t>Can be used as a cross check for the behavior seen in the total and differential cross sections</a:t>
                </a:r>
                <a:endParaRPr lang="en-US" sz="2000" i="0" dirty="0"/>
              </a:p>
            </p:txBody>
          </p:sp>
        </mc:Choice>
        <mc:Fallback xmlns="">
          <p:sp>
            <p:nvSpPr>
              <p:cNvPr id="194" name="Google Shape;194;p32">
                <a:extLst>
                  <a:ext uri="{FF2B5EF4-FFF2-40B4-BE49-F238E27FC236}">
                    <a16:creationId xmlns:a16="http://schemas.microsoft.com/office/drawing/2014/main" id="{9E20654C-1670-738B-1FB5-0348819D46D2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42184" y="873498"/>
                <a:ext cx="8122416" cy="4469670"/>
              </a:xfrm>
              <a:prstGeom prst="rect">
                <a:avLst/>
              </a:prstGeom>
              <a:blipFill>
                <a:blip r:embed="rId4"/>
                <a:stretch>
                  <a:fillRect t="-136" r="-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EBBF69-0C95-EAEA-FC0C-E42177F8D3E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212603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C38F96-BF39-F68F-4F36-D43B50E6F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032" y="568395"/>
            <a:ext cx="3914353" cy="295207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0" name="Google Shape;310;p45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311698" y="-39835"/>
                <a:ext cx="8520600" cy="5727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rmAutofit fontScale="90000"/>
              </a:bodyPr>
              <a:lstStyle/>
              <a:p>
                <a:pPr lvl="0" algn="ctr"/>
                <a:r>
                  <a:rPr lang="en" dirty="0"/>
                  <a:t>Exclusive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" i="1" dirty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" i="1" dirty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" i="1" dirty="0">
                        <a:latin typeface="Cambria Math" panose="02040503050406030204" pitchFamily="18" charset="0"/>
                      </a:rPr>
                      <m:t>→ </m:t>
                    </m:r>
                    <m:sSup>
                      <m:sSupPr>
                        <m:ctrlPr>
                          <a:rPr lang="en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at GlueX</a:t>
                </a:r>
              </a:p>
            </p:txBody>
          </p:sp>
        </mc:Choice>
        <mc:Fallback xmlns="">
          <p:sp>
            <p:nvSpPr>
              <p:cNvPr id="310" name="Google Shape;310;p45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11698" y="-39835"/>
                <a:ext cx="8520600" cy="572700"/>
              </a:xfrm>
              <a:prstGeom prst="rect">
                <a:avLst/>
              </a:prstGeom>
              <a:blipFill>
                <a:blip r:embed="rId4"/>
                <a:stretch>
                  <a:fillRect t="-13830" b="-287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C64A94-34A7-39B3-B305-23C54DE1B4C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03A8F81-12FA-66EF-F942-B85ABD0592FE}"/>
                  </a:ext>
                </a:extLst>
              </p:cNvPr>
              <p:cNvSpPr txBox="1"/>
              <p:nvPr/>
            </p:nvSpPr>
            <p:spPr>
              <a:xfrm>
                <a:off x="672121" y="3556000"/>
                <a:ext cx="8160177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lvl="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Exclusivity of the reaction: kinematic fit- forces exclusivity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</m:oMath>
                </a14:m>
                <a:r>
                  <a:rPr lang="en-US" sz="1600" dirty="0"/>
                  <a:t> conservation</a:t>
                </a:r>
              </a:p>
              <a:p>
                <a:pPr marL="285750" lvl="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Use energy deposition in calorimeters for particle identification</a:t>
                </a:r>
              </a:p>
              <a:p>
                <a:pPr marL="285750" lvl="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Use opening angle between muons to remove large baryon background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 err="1"/>
                  <a:t>Pions</a:t>
                </a:r>
                <a:r>
                  <a:rPr lang="en-US" sz="1600" dirty="0"/>
                  <a:t> misidentified as muons </a:t>
                </a:r>
                <a14:m>
                  <m:oMath xmlns:m="http://schemas.openxmlformats.org/officeDocument/2006/math">
                    <m:r>
                      <a:rPr lang="en" sz="1600" i="1" dirty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600" dirty="0"/>
                  <a:t> one pion at greater angle in baryon decays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Mass distribution- Observed yield after selections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No efficiency correction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03A8F81-12FA-66EF-F942-B85ABD0592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121" y="3556000"/>
                <a:ext cx="8160177" cy="1569660"/>
              </a:xfrm>
              <a:prstGeom prst="rect">
                <a:avLst/>
              </a:prstGeom>
              <a:blipFill>
                <a:blip r:embed="rId5"/>
                <a:stretch>
                  <a:fillRect l="-299" t="-1163" b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2" name="Picture 4">
            <a:extLst>
              <a:ext uri="{FF2B5EF4-FFF2-40B4-BE49-F238E27FC236}">
                <a16:creationId xmlns:a16="http://schemas.microsoft.com/office/drawing/2014/main" id="{AB5DB800-8BF0-814D-7795-158885A83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485" y="2133076"/>
            <a:ext cx="1290571" cy="75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4509D4F-1CC7-DB3B-3858-88E7C56EDFBB}"/>
                  </a:ext>
                </a:extLst>
              </p:cNvPr>
              <p:cNvSpPr txBox="1"/>
              <p:nvPr/>
            </p:nvSpPr>
            <p:spPr>
              <a:xfrm>
                <a:off x="3645876" y="746046"/>
                <a:ext cx="3005915" cy="9836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Fit Function = Gaussian 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𝐵𝑥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sSup>
                          <m:s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sup>
                    </m:sSup>
                  </m:oMath>
                </a14:m>
                <a:endParaRPr lang="en-US" sz="1400" dirty="0"/>
              </a:p>
              <a:p>
                <a:r>
                  <a:rPr lang="en-US" sz="1400" dirty="0"/>
                  <a:t>N(</a:t>
                </a:r>
                <a14:m>
                  <m:oMath xmlns:m="http://schemas.openxmlformats.org/officeDocument/2006/math">
                    <m:r>
                      <a:rPr lang="en" sz="1400" i="1" dirty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" sz="1400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" sz="1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1400" dirty="0"/>
                  <a:t>) = 1355 ± 50</a:t>
                </a:r>
              </a:p>
              <a:p>
                <a:r>
                  <a:rPr lang="en-US" sz="1400" dirty="0"/>
                  <a:t>Mass (GeV) = 3.091 ± 0.0004</a:t>
                </a:r>
              </a:p>
              <a:p>
                <a:r>
                  <a:rPr lang="en-US" sz="1400" dirty="0"/>
                  <a:t>Width (GeV) = 0.0089 ± 0.0004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4509D4F-1CC7-DB3B-3858-88E7C56EDF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5876" y="746046"/>
                <a:ext cx="3005915" cy="983603"/>
              </a:xfrm>
              <a:prstGeom prst="rect">
                <a:avLst/>
              </a:prstGeom>
              <a:blipFill>
                <a:blip r:embed="rId7"/>
                <a:stretch>
                  <a:fillRect l="-609" b="-4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>
          <a:extLst>
            <a:ext uri="{FF2B5EF4-FFF2-40B4-BE49-F238E27FC236}">
              <a16:creationId xmlns:a16="http://schemas.microsoft.com/office/drawing/2014/main" id="{CD225F0C-5062-4CED-5178-A0D2B81FA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with blue dots&#10;&#10;AI-generated content may be incorrect.">
            <a:extLst>
              <a:ext uri="{FF2B5EF4-FFF2-40B4-BE49-F238E27FC236}">
                <a16:creationId xmlns:a16="http://schemas.microsoft.com/office/drawing/2014/main" id="{45F74741-390E-76C0-3F2F-BBDC4A526E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89" t="10281" r="7732"/>
          <a:stretch>
            <a:fillRect/>
          </a:stretch>
        </p:blipFill>
        <p:spPr>
          <a:xfrm>
            <a:off x="5013527" y="698917"/>
            <a:ext cx="4025423" cy="298054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9" name="Google Shape;329;p47">
                <a:extLst>
                  <a:ext uri="{FF2B5EF4-FFF2-40B4-BE49-F238E27FC236}">
                    <a16:creationId xmlns:a16="http://schemas.microsoft.com/office/drawing/2014/main" id="{AF12D08F-0DCB-A3D9-880D-217D5530E4AF}"/>
                  </a:ext>
                </a:extLst>
              </p:cNvPr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416732" y="160659"/>
                <a:ext cx="8520600" cy="5727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rmAutofit fontScale="90000"/>
              </a:bodyPr>
              <a:lstStyle/>
              <a:p>
                <a:pPr lvl="0" algn="ctr"/>
                <a:r>
                  <a:rPr lang="en" dirty="0"/>
                  <a:t>Comparing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" dirty="0"/>
                  <a:t> cross sections</a:t>
                </a:r>
                <a:endParaRPr lang="en-US" dirty="0"/>
              </a:p>
            </p:txBody>
          </p:sp>
        </mc:Choice>
        <mc:Fallback xmlns="">
          <p:sp>
            <p:nvSpPr>
              <p:cNvPr id="329" name="Google Shape;329;p47">
                <a:extLst>
                  <a:ext uri="{FF2B5EF4-FFF2-40B4-BE49-F238E27FC236}">
                    <a16:creationId xmlns:a16="http://schemas.microsoft.com/office/drawing/2014/main" id="{AF12D08F-0DCB-A3D9-880D-217D5530E4AF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16732" y="160659"/>
                <a:ext cx="8520600" cy="572700"/>
              </a:xfrm>
              <a:prstGeom prst="rect">
                <a:avLst/>
              </a:prstGeom>
              <a:blipFill>
                <a:blip r:embed="rId4"/>
                <a:stretch>
                  <a:fillRect t="-13830" b="-287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F677FC-4EFB-1CC6-A518-7F6C1506F5C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AFBF8D7-948C-09C8-F753-6A48C2FBF0DC}"/>
                  </a:ext>
                </a:extLst>
              </p:cNvPr>
              <p:cNvSpPr txBox="1"/>
              <p:nvPr/>
            </p:nvSpPr>
            <p:spPr>
              <a:xfrm>
                <a:off x="874609" y="3762623"/>
                <a:ext cx="7394781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79400">
                  <a:buClr>
                    <a:srgbClr val="000000"/>
                  </a:buClr>
                  <a:buSzPts val="1700"/>
                  <a:buFont typeface="Libre Franklin"/>
                  <a:buChar char="•"/>
                </a:pPr>
                <a:r>
                  <a:rPr lang="en-US" sz="1600" dirty="0">
                    <a:latin typeface="Libre Franklin"/>
                    <a:ea typeface="Libre Franklin"/>
                    <a:cs typeface="Libre Franklin"/>
                    <a:sym typeface="Libre Franklin"/>
                  </a:rPr>
                  <a:t>Cross section with statistical and preliminary systematic uncertainties</a:t>
                </a:r>
              </a:p>
              <a:p>
                <a:pPr marL="742950" lvl="1" indent="-279400">
                  <a:buClr>
                    <a:srgbClr val="000000"/>
                  </a:buClr>
                  <a:buSzPts val="1700"/>
                  <a:buFont typeface="Libre Franklin"/>
                  <a:buChar char="•"/>
                </a:pPr>
                <a:r>
                  <a:rPr lang="en-US" sz="1600" dirty="0">
                    <a:latin typeface="Libre Franklin"/>
                    <a:ea typeface="Libre Franklin"/>
                    <a:cs typeface="Libre Franklin"/>
                    <a:sym typeface="Libre Franklin"/>
                  </a:rPr>
                  <a:t>Large systematic uncertainties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" sz="16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" sz="1600" dirty="0">
                    <a:latin typeface="Libre Franklin" pitchFamily="2" charset="0"/>
                  </a:rPr>
                  <a:t> cross section</a:t>
                </a:r>
                <a:endParaRPr lang="en-US" sz="1600" dirty="0">
                  <a:latin typeface="Libre Franklin"/>
                  <a:ea typeface="Libre Franklin"/>
                  <a:cs typeface="Libre Franklin"/>
                  <a:sym typeface="Libre Franklin"/>
                </a:endParaRPr>
              </a:p>
              <a:p>
                <a:pPr marL="285750" indent="-279400">
                  <a:buClr>
                    <a:srgbClr val="000000"/>
                  </a:buClr>
                  <a:buSzPts val="1700"/>
                  <a:buFont typeface="Libre Franklin"/>
                  <a:buChar char="•"/>
                </a:pPr>
                <a:r>
                  <a:rPr lang="en-US" sz="1600" dirty="0">
                    <a:latin typeface="Libre Franklin"/>
                    <a:ea typeface="Libre Franklin"/>
                    <a:cs typeface="Libre Franklin"/>
                    <a:sym typeface="Libre Franklin"/>
                  </a:rPr>
                  <a:t>Measurements are consistent in general shape</a:t>
                </a:r>
              </a:p>
              <a:p>
                <a:pPr marL="742950" lvl="1" indent="-279400">
                  <a:buClr>
                    <a:srgbClr val="000000"/>
                  </a:buClr>
                  <a:buSzPts val="1700"/>
                  <a:buFont typeface="Libre Franklin"/>
                  <a:buChar char="•"/>
                </a:pPr>
                <a:r>
                  <a:rPr lang="en-US" sz="1600" dirty="0"/>
                  <a:t>N</a:t>
                </a:r>
                <a:r>
                  <a:rPr lang="en" sz="1600" dirty="0"/>
                  <a:t>ormalization uncertainty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" sz="16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" sz="1600" dirty="0">
                    <a:latin typeface="Libre Franklin" pitchFamily="2" charset="0"/>
                  </a:rPr>
                  <a:t> cross section</a:t>
                </a:r>
                <a:endParaRPr lang="en-US" sz="1600" dirty="0">
                  <a:latin typeface="Libre Franklin"/>
                  <a:ea typeface="Libre Franklin"/>
                  <a:cs typeface="Libre Franklin"/>
                  <a:sym typeface="Libre Franklin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AFBF8D7-948C-09C8-F753-6A48C2FBF0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609" y="3762623"/>
                <a:ext cx="7394781" cy="1077218"/>
              </a:xfrm>
              <a:prstGeom prst="rect">
                <a:avLst/>
              </a:prstGeom>
              <a:blipFill>
                <a:blip r:embed="rId5"/>
                <a:stretch>
                  <a:fillRect l="-494" t="-3390" b="-79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4">
            <a:extLst>
              <a:ext uri="{FF2B5EF4-FFF2-40B4-BE49-F238E27FC236}">
                <a16:creationId xmlns:a16="http://schemas.microsoft.com/office/drawing/2014/main" id="{DCD4026E-9B81-3E6A-61EC-1BD6F2437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639" y="2327673"/>
            <a:ext cx="1290571" cy="75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58CDFD-DFD7-DEF4-570D-C42A2AFA39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388" y="733359"/>
            <a:ext cx="4192313" cy="290837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74D4A7-3E5F-C6B8-623F-25F7875754B7}"/>
              </a:ext>
            </a:extLst>
          </p:cNvPr>
          <p:cNvSpPr txBox="1"/>
          <p:nvPr/>
        </p:nvSpPr>
        <p:spPr>
          <a:xfrm>
            <a:off x="676259" y="3391963"/>
            <a:ext cx="325510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125"/>
              </a:spcAft>
            </a:pPr>
            <a:r>
              <a:rPr lang="en-US" sz="1200" dirty="0" err="1">
                <a:solidFill>
                  <a:srgbClr val="111111"/>
                </a:solidFill>
              </a:rPr>
              <a:t>GlueX</a:t>
            </a:r>
            <a:r>
              <a:rPr lang="en-US" sz="1200" dirty="0">
                <a:solidFill>
                  <a:srgbClr val="111111"/>
                </a:solidFill>
              </a:rPr>
              <a:t>: </a:t>
            </a:r>
            <a:r>
              <a:rPr lang="en-US" sz="1200" u="sng" dirty="0">
                <a:solidFill>
                  <a:srgbClr val="111111"/>
                </a:solidFill>
                <a:hlinkClick r:id="rId8"/>
              </a:rPr>
              <a:t>Phys. Rev. C108, 025201 (2023)</a:t>
            </a:r>
            <a:endParaRPr lang="en-US" sz="1200" dirty="0">
              <a:solidFill>
                <a:srgbClr val="1111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6429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with numbers and symbols&#10;&#10;AI-generated content may be incorrect.">
            <a:extLst>
              <a:ext uri="{FF2B5EF4-FFF2-40B4-BE49-F238E27FC236}">
                <a16:creationId xmlns:a16="http://schemas.microsoft.com/office/drawing/2014/main" id="{D99AA35C-CD89-BF26-2382-2E95199470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024" r="7265"/>
          <a:stretch>
            <a:fillRect/>
          </a:stretch>
        </p:blipFill>
        <p:spPr>
          <a:xfrm>
            <a:off x="5176957" y="984628"/>
            <a:ext cx="3670059" cy="278937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9" name="Google Shape;329;p47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490757" y="68891"/>
                <a:ext cx="8520600" cy="5727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rmAutofit fontScale="90000"/>
              </a:bodyPr>
              <a:lstStyle/>
              <a:p>
                <a:pPr lvl="0" algn="ctr"/>
                <a:r>
                  <a:rPr lang="en" dirty="0"/>
                  <a:t>Comparing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" dirty="0"/>
                  <a:t> differntial cross sections</a:t>
                </a:r>
                <a:endParaRPr lang="en-US" dirty="0"/>
              </a:p>
            </p:txBody>
          </p:sp>
        </mc:Choice>
        <mc:Fallback xmlns="">
          <p:sp>
            <p:nvSpPr>
              <p:cNvPr id="329" name="Google Shape;329;p47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90757" y="68891"/>
                <a:ext cx="8520600" cy="572700"/>
              </a:xfrm>
              <a:prstGeom prst="rect">
                <a:avLst/>
              </a:prstGeom>
              <a:blipFill>
                <a:blip r:embed="rId4"/>
                <a:stretch>
                  <a:fillRect t="-13830" b="-10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90056F-80FB-DB00-3DDA-D742EB370F7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00DDF2F-D5BB-5B47-463B-0CB1CD7CA71A}"/>
                  </a:ext>
                </a:extLst>
              </p:cNvPr>
              <p:cNvSpPr txBox="1"/>
              <p:nvPr/>
            </p:nvSpPr>
            <p:spPr>
              <a:xfrm>
                <a:off x="858978" y="3683761"/>
                <a:ext cx="7542560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79400">
                  <a:buClr>
                    <a:srgbClr val="000000"/>
                  </a:buClr>
                  <a:buSzPts val="1700"/>
                  <a:buFont typeface="Libre Franklin"/>
                  <a:buChar char="•"/>
                </a:pPr>
                <a:r>
                  <a:rPr lang="en-US" sz="1800" dirty="0">
                    <a:latin typeface="Libre Franklin"/>
                    <a:ea typeface="Libre Franklin"/>
                    <a:cs typeface="Libre Franklin"/>
                    <a:sym typeface="Libre Franklin"/>
                  </a:rPr>
                  <a:t>Just statistical uncertainty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" dirty="0"/>
                  <a:t> </a:t>
                </a:r>
              </a:p>
              <a:p>
                <a:pPr marL="742950" lvl="1" indent="-279400">
                  <a:buClr>
                    <a:srgbClr val="000000"/>
                  </a:buClr>
                  <a:buSzPts val="1700"/>
                  <a:buFont typeface="Libre Franklin"/>
                  <a:buChar char="•"/>
                </a:pPr>
                <a:r>
                  <a:rPr lang="en-US" dirty="0">
                    <a:latin typeface="Libre Franklin"/>
                    <a:ea typeface="Libre Franklin"/>
                    <a:cs typeface="Libre Franklin"/>
                    <a:sym typeface="Libre Franklin"/>
                  </a:rPr>
                  <a:t>Systematic uncertainties not included but contributes greatly to uncertainties </a:t>
                </a:r>
              </a:p>
              <a:p>
                <a:pPr marL="285750" indent="-279400">
                  <a:buClr>
                    <a:srgbClr val="000000"/>
                  </a:buClr>
                  <a:buSzPts val="1700"/>
                  <a:buFont typeface="Libre Franklin"/>
                  <a:buChar char="•"/>
                </a:pPr>
                <a:r>
                  <a:rPr lang="en-US" dirty="0">
                    <a:latin typeface="Libre Franklin"/>
                    <a:ea typeface="Libre Franklin"/>
                    <a:cs typeface="Libre Franklin"/>
                    <a:sym typeface="Libre Franklin"/>
                  </a:rPr>
                  <a:t>See a flattening at low beam energy and high-</a:t>
                </a:r>
                <a:r>
                  <a:rPr lang="en-US" i="1" dirty="0">
                    <a:latin typeface="Libre Franklin"/>
                    <a:ea typeface="Libre Franklin"/>
                    <a:cs typeface="Libre Franklin"/>
                    <a:sym typeface="Libre Franklin"/>
                  </a:rPr>
                  <a:t>t </a:t>
                </a:r>
                <a:r>
                  <a:rPr lang="en-US" dirty="0">
                    <a:latin typeface="Libre Franklin"/>
                    <a:ea typeface="Libre Franklin"/>
                    <a:cs typeface="Libre Franklin"/>
                    <a:sym typeface="Libre Franklin"/>
                  </a:rPr>
                  <a:t>in both channels</a:t>
                </a:r>
              </a:p>
              <a:p>
                <a:pPr marL="285750" indent="-279400">
                  <a:buClr>
                    <a:srgbClr val="000000"/>
                  </a:buClr>
                  <a:buSzPts val="1700"/>
                  <a:buFont typeface="Libre Franklin"/>
                  <a:buChar char="•"/>
                </a:pPr>
                <a:r>
                  <a:rPr lang="en-US" dirty="0"/>
                  <a:t>N</a:t>
                </a:r>
                <a:r>
                  <a:rPr lang="en" dirty="0"/>
                  <a:t>ormalization uncertainty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" dirty="0">
                    <a:latin typeface="Libre Franklin" pitchFamily="2" charset="0"/>
                  </a:rPr>
                  <a:t> cross section</a:t>
                </a:r>
                <a:endParaRPr lang="en-US" dirty="0">
                  <a:latin typeface="Libre Franklin"/>
                  <a:ea typeface="Libre Franklin"/>
                  <a:cs typeface="Libre Franklin"/>
                  <a:sym typeface="Libre Franklin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00DDF2F-D5BB-5B47-463B-0CB1CD7CA7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978" y="3683761"/>
                <a:ext cx="7542560" cy="1477328"/>
              </a:xfrm>
              <a:prstGeom prst="rect">
                <a:avLst/>
              </a:prstGeom>
              <a:blipFill>
                <a:blip r:embed="rId5"/>
                <a:stretch>
                  <a:fillRect l="-485" t="-2058" b="-5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4">
            <a:extLst>
              <a:ext uri="{FF2B5EF4-FFF2-40B4-BE49-F238E27FC236}">
                <a16:creationId xmlns:a16="http://schemas.microsoft.com/office/drawing/2014/main" id="{D809E1AE-F289-8225-EBF4-477B7BD0A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598" y="1767088"/>
            <a:ext cx="771940" cy="4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11434B-C216-EF87-4BB3-E8068D7E8C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978" y="1046114"/>
            <a:ext cx="3815534" cy="263095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Google Shape;120;p21">
            <a:extLst>
              <a:ext uri="{FF2B5EF4-FFF2-40B4-BE49-F238E27FC236}">
                <a16:creationId xmlns:a16="http://schemas.microsoft.com/office/drawing/2014/main" id="{ED5746FD-5F82-B866-5C78-8CC7537F81A6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75350" y="1767088"/>
            <a:ext cx="802715" cy="32552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9ACD94-B60E-CA45-32C2-AB407A64AD6E}"/>
              </a:ext>
            </a:extLst>
          </p:cNvPr>
          <p:cNvSpPr txBox="1"/>
          <p:nvPr/>
        </p:nvSpPr>
        <p:spPr>
          <a:xfrm>
            <a:off x="858978" y="3450607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125"/>
              </a:spcAft>
            </a:pPr>
            <a:r>
              <a:rPr lang="en-US" sz="1200" dirty="0" err="1">
                <a:solidFill>
                  <a:srgbClr val="111111"/>
                </a:solidFill>
                <a:latin typeface="+mj-lt"/>
              </a:rPr>
              <a:t>GlueX</a:t>
            </a:r>
            <a:r>
              <a:rPr lang="en-US" sz="1200" dirty="0">
                <a:solidFill>
                  <a:srgbClr val="111111"/>
                </a:solidFill>
                <a:latin typeface="+mj-lt"/>
              </a:rPr>
              <a:t>: </a:t>
            </a:r>
            <a:r>
              <a:rPr lang="en-US" sz="1200" u="sng" dirty="0">
                <a:solidFill>
                  <a:srgbClr val="111111"/>
                </a:solidFill>
                <a:latin typeface="+mj-lt"/>
                <a:hlinkClick r:id="rId9"/>
              </a:rPr>
              <a:t>Phys. Rev. C108, 025201 (2023)</a:t>
            </a:r>
            <a:endParaRPr lang="en-US" sz="1200" dirty="0">
              <a:solidFill>
                <a:srgbClr val="11111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510246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9"/>
          <p:cNvSpPr txBox="1">
            <a:spLocks noGrp="1"/>
          </p:cNvSpPr>
          <p:nvPr>
            <p:ph type="title"/>
          </p:nvPr>
        </p:nvSpPr>
        <p:spPr>
          <a:xfrm>
            <a:off x="311700" y="134998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Future at GlueX- Approved Phase-III Proposal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9" name="Google Shape;169;p29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644056" y="2700787"/>
                <a:ext cx="8188244" cy="4086384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rmAutofit/>
              </a:bodyPr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2000" dirty="0"/>
                  <a:t>Currently in Phase-II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Should triple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" sz="2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dirty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" sz="2000" dirty="0"/>
                  <a:t> published statistics (Just Phase-I)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" sz="2000" dirty="0"/>
                  <a:t>Doubles </a:t>
                </a:r>
                <a:r>
                  <a:rPr lang="en-US" sz="2000" dirty="0"/>
                  <a:t>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" sz="2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" sz="20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2000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" sz="20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20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" sz="2000" dirty="0"/>
                  <a:t> statistics (Phase-I + 2020 Phase-II)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" sz="2000" dirty="0"/>
                  <a:t>Approved for Phase-III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" sz="2000" dirty="0"/>
                  <a:t>Twice the Phase-I and Phase-II photon beam intensity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" sz="2000" dirty="0"/>
                  <a:t>Should </a:t>
                </a:r>
                <a14:m>
                  <m:oMath xmlns:m="http://schemas.openxmlformats.org/officeDocument/2006/math">
                    <m:r>
                      <a:rPr lang="en" sz="2000" dirty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" sz="2000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" sz="2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lang="en" sz="2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" sz="2000" dirty="0"/>
                  <a:t>double the combined Phase-I and Phase-II statistics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Predicts a high likelihood that added </a:t>
                </a:r>
                <a:r>
                  <a:rPr lang="en-US" sz="2000" dirty="0" err="1"/>
                  <a:t>GlueX</a:t>
                </a:r>
                <a:r>
                  <a:rPr lang="en-US" sz="2000" dirty="0"/>
                  <a:t>-III data could rule out the 1C model at the </a:t>
                </a:r>
                <a14:m>
                  <m:oMath xmlns:m="http://schemas.openxmlformats.org/officeDocument/2006/math">
                    <m:r>
                      <a:rPr lang="en-US" sz="200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000" dirty="0"/>
                  <a:t> level</a:t>
                </a:r>
                <a:endParaRPr lang="en" sz="2000" dirty="0"/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" sz="2000" dirty="0"/>
                  <a:t> </a:t>
                </a:r>
              </a:p>
            </p:txBody>
          </p:sp>
        </mc:Choice>
        <mc:Fallback xmlns="">
          <p:sp>
            <p:nvSpPr>
              <p:cNvPr id="169" name="Google Shape;169;p29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44056" y="2700787"/>
                <a:ext cx="8188244" cy="4086384"/>
              </a:xfrm>
              <a:prstGeom prst="rect">
                <a:avLst/>
              </a:prstGeom>
              <a:blipFill>
                <a:blip r:embed="rId3"/>
                <a:stretch>
                  <a:fillRect t="-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B9AA19-83D0-F886-8467-678CC09C16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312265-0F24-5B37-87C9-3EB9A08BC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8358" y="742455"/>
            <a:ext cx="4667284" cy="179071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76BE04-3A6E-8262-EC37-8884758453F5}"/>
              </a:ext>
            </a:extLst>
          </p:cNvPr>
          <p:cNvSpPr txBox="1"/>
          <p:nvPr/>
        </p:nvSpPr>
        <p:spPr>
          <a:xfrm>
            <a:off x="2121877" y="2533168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Proposal # PR12-24-006 for PAC52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>
          <a:extLst>
            <a:ext uri="{FF2B5EF4-FFF2-40B4-BE49-F238E27FC236}">
              <a16:creationId xmlns:a16="http://schemas.microsoft.com/office/drawing/2014/main" id="{55014B1B-F7A4-59A3-D655-E08FABC32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9">
            <a:extLst>
              <a:ext uri="{FF2B5EF4-FFF2-40B4-BE49-F238E27FC236}">
                <a16:creationId xmlns:a16="http://schemas.microsoft.com/office/drawing/2014/main" id="{906FD487-DA12-07FB-C1DA-24AED58601C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6889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Summary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9" name="Google Shape;169;p29">
                <a:extLst>
                  <a:ext uri="{FF2B5EF4-FFF2-40B4-BE49-F238E27FC236}">
                    <a16:creationId xmlns:a16="http://schemas.microsoft.com/office/drawing/2014/main" id="{08C6FDEF-374D-E6B1-EFB0-809527DFDA21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539261" y="720035"/>
                <a:ext cx="6056924" cy="4086384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rmAutofit lnSpcReduction="10000"/>
              </a:bodyPr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2000" dirty="0"/>
                  <a:t>Summary: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sz="2100" dirty="0"/>
                  <a:t>Successfully calculated a total and differential cross section of the reaction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+mn-lt"/>
                      </a:rPr>
                      <m:t>γ</m:t>
                    </m:r>
                    <m:r>
                      <a:rPr lang="en-US" sz="2400" i="1" dirty="0">
                        <a:latin typeface="Cambria Math" panose="02040503050406030204" pitchFamily="18" charset="0"/>
                        <a:ea typeface="+mn-lt"/>
                        <a:cs typeface="+mn-lt"/>
                      </a:rPr>
                      <m:t>𝑝</m:t>
                    </m:r>
                    <m:r>
                      <a:rPr lang="en" sz="2400" i="1" dirty="0">
                        <a:latin typeface="Cambria Math" panose="02040503050406030204" pitchFamily="18" charset="0"/>
                        <a:ea typeface="+mn-lt"/>
                        <a:cs typeface="+mn-lt"/>
                      </a:rPr>
                      <m:t>→</m:t>
                    </m:r>
                    <m:r>
                      <a:rPr lang="en" sz="2400" i="1" dirty="0">
                        <a:latin typeface="Cambria Math" panose="02040503050406030204" pitchFamily="18" charset="0"/>
                        <a:ea typeface="+mn-lt"/>
                        <a:cs typeface="+mn-lt"/>
                      </a:rPr>
                      <m:t>𝐽</m:t>
                    </m:r>
                    <m:r>
                      <a:rPr lang="en" sz="2400" i="1" dirty="0">
                        <a:latin typeface="Cambria Math" panose="02040503050406030204" pitchFamily="18" charset="0"/>
                        <a:ea typeface="+mn-lt"/>
                        <a:cs typeface="+mn-lt"/>
                      </a:rPr>
                      <m:t>/</m:t>
                    </m:r>
                    <m:r>
                      <a:rPr lang="en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+mn-lt"/>
                      </a:rPr>
                      <m:t>𝜓</m:t>
                    </m:r>
                    <m:r>
                      <a:rPr lang="en" sz="2400" i="1" dirty="0">
                        <a:latin typeface="Cambria Math" panose="02040503050406030204" pitchFamily="18" charset="0"/>
                        <a:ea typeface="+mn-lt"/>
                        <a:cs typeface="+mn-lt"/>
                      </a:rPr>
                      <m:t>𝑝</m:t>
                    </m:r>
                  </m:oMath>
                </a14:m>
                <a:r>
                  <a:rPr lang="en-US" sz="2100" dirty="0"/>
                  <a:t> both leptonic decays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sz="2100" dirty="0"/>
                  <a:t>Possible dip structure at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(8.6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9.6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𝐺𝑒𝑉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100" dirty="0"/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dirty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" sz="2400" dirty="0"/>
                  <a:t> channel</a:t>
                </a:r>
                <a:endParaRPr lang="en-US" sz="2100" dirty="0"/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sz="2100" dirty="0"/>
                  <a:t>Flattening of diff. cross section at high-t in both channels</a:t>
                </a:r>
              </a:p>
              <a:p>
                <a:pPr lvl="2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Helps distinguish between </a:t>
                </a:r>
                <a14:m>
                  <m:oMath xmlns:m="http://schemas.openxmlformats.org/officeDocument/2006/math">
                    <m:r>
                      <a:rPr lang="en" sz="1800" i="1" dirty="0">
                        <a:latin typeface="Cambria Math" panose="02040503050406030204" pitchFamily="18" charset="0"/>
                        <a:ea typeface="+mn-lt"/>
                        <a:cs typeface="+mn-lt"/>
                      </a:rPr>
                      <m:t>𝐽</m:t>
                    </m:r>
                    <m:r>
                      <a:rPr lang="en" sz="1800" i="1" dirty="0">
                        <a:latin typeface="Cambria Math" panose="02040503050406030204" pitchFamily="18" charset="0"/>
                        <a:ea typeface="+mn-lt"/>
                        <a:cs typeface="+mn-lt"/>
                      </a:rPr>
                      <m:t>/</m:t>
                    </m:r>
                    <m:r>
                      <a:rPr lang="en" sz="1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+mn-lt"/>
                      </a:rPr>
                      <m:t>𝜓</m:t>
                    </m:r>
                  </m:oMath>
                </a14:m>
                <a:r>
                  <a:rPr lang="en-US" sz="1800" dirty="0"/>
                  <a:t> photoproduction models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2000" dirty="0"/>
                  <a:t>Future Work: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Large increase in data over next few years</a:t>
                </a:r>
                <a:endParaRPr lang="en-US" sz="1850" dirty="0"/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Phase-III predicted to rule out the 1C (</a:t>
                </a:r>
                <a14:m>
                  <m:oMath xmlns:m="http://schemas.openxmlformats.org/officeDocument/2006/math">
                    <m:r>
                      <a:rPr lang="en" sz="2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" sz="2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" sz="2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lang="en-US" sz="2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interaction</a:t>
                </a:r>
                <a:r>
                  <a:rPr lang="en-US" sz="2000" dirty="0"/>
                  <a:t>) model at the </a:t>
                </a:r>
                <a14:m>
                  <m:oMath xmlns:m="http://schemas.openxmlformats.org/officeDocument/2006/math">
                    <m:r>
                      <a:rPr lang="en-US" sz="200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000" dirty="0"/>
                  <a:t> level</a:t>
                </a:r>
              </a:p>
            </p:txBody>
          </p:sp>
        </mc:Choice>
        <mc:Fallback xmlns="">
          <p:sp>
            <p:nvSpPr>
              <p:cNvPr id="169" name="Google Shape;169;p29">
                <a:extLst>
                  <a:ext uri="{FF2B5EF4-FFF2-40B4-BE49-F238E27FC236}">
                    <a16:creationId xmlns:a16="http://schemas.microsoft.com/office/drawing/2014/main" id="{08C6FDEF-374D-E6B1-EFB0-809527DFDA21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39261" y="720035"/>
                <a:ext cx="6056924" cy="4086384"/>
              </a:xfrm>
              <a:prstGeom prst="rect">
                <a:avLst/>
              </a:prstGeom>
              <a:blipFill>
                <a:blip r:embed="rId3"/>
                <a:stretch>
                  <a:fillRect t="-896" r="-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3AA9E0-C425-D18A-AFFF-180B446083A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6AD35CD-77CE-8056-7B03-E568803B0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0" y="1152484"/>
            <a:ext cx="1855799" cy="64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6EC10E-D5ED-280F-DACE-24A7AFE94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087" y="2571750"/>
            <a:ext cx="1190870" cy="1190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8EDF63-9DA1-4948-8972-908B174139D9}"/>
              </a:ext>
            </a:extLst>
          </p:cNvPr>
          <p:cNvSpPr txBox="1"/>
          <p:nvPr/>
        </p:nvSpPr>
        <p:spPr>
          <a:xfrm>
            <a:off x="5550522" y="2205926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0" i="0" dirty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GlueX Acknowledgements:</a:t>
            </a:r>
            <a:endParaRPr lang="en-US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4C9517-8863-FE56-CDA6-6969A46EAA88}"/>
              </a:ext>
            </a:extLst>
          </p:cNvPr>
          <p:cNvSpPr txBox="1"/>
          <p:nvPr/>
        </p:nvSpPr>
        <p:spPr>
          <a:xfrm>
            <a:off x="5397145" y="3841064"/>
            <a:ext cx="48787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u="none" strike="noStrike" dirty="0">
                <a:solidFill>
                  <a:srgbClr val="3366BB"/>
                </a:solidFill>
                <a:effectLst/>
                <a:latin typeface="Arial" panose="020B0604020202020204" pitchFamily="34" charset="0"/>
                <a:hlinkClick r:id="rId6"/>
              </a:rPr>
              <a:t>http://gluex.org/thanks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1753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 up slides</a:t>
            </a:r>
            <a:endParaRPr/>
          </a:p>
        </p:txBody>
      </p:sp>
      <p:sp>
        <p:nvSpPr>
          <p:cNvPr id="337" name="Google Shape;337;p4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BC9378-E1BE-FC78-5CC7-894FF80FFA3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>
            <a:spLocks noGrp="1"/>
          </p:cNvSpPr>
          <p:nvPr>
            <p:ph type="title"/>
          </p:nvPr>
        </p:nvSpPr>
        <p:spPr>
          <a:xfrm>
            <a:off x="454575" y="9247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algn="ctr"/>
            <a:r>
              <a:rPr lang="en"/>
              <a:t>Quantum Chromodynamics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Google Shape;69;p14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54575" y="534258"/>
                <a:ext cx="4977153" cy="441288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rmAutofit/>
              </a:bodyPr>
              <a:lstStyle/>
              <a:p>
                <a:pPr lvl="0" algn="l" rtl="0">
                  <a:spcBef>
                    <a:spcPts val="0"/>
                  </a:spcBef>
                  <a:spcAft>
                    <a:spcPts val="0"/>
                  </a:spcAft>
                  <a:buSzPts val="1800"/>
                  <a:buFont typeface="Arial" panose="020B0604020202020204" pitchFamily="34" charset="0"/>
                  <a:buChar char="•"/>
                </a:pPr>
                <a:r>
                  <a:rPr lang="en" sz="1600" dirty="0"/>
                  <a:t>Quantum Chromodynamics (QCD)- theory of quarks and gluons.</a:t>
                </a:r>
                <a:endParaRPr lang="en-US" sz="1600" dirty="0"/>
              </a:p>
              <a:p>
                <a:pPr lvl="0" algn="l" rtl="0">
                  <a:spcBef>
                    <a:spcPts val="0"/>
                  </a:spcBef>
                  <a:spcAft>
                    <a:spcPts val="0"/>
                  </a:spcAft>
                  <a:buSzPts val="1800"/>
                  <a:buFont typeface="Arial" panose="020B0604020202020204" pitchFamily="34" charset="0"/>
                  <a:buChar char="•"/>
                </a:pPr>
                <a:r>
                  <a:rPr lang="en" sz="1600" dirty="0"/>
                  <a:t>Predicts rich spectrum of hadrons, groups of quarks bound by gluons</a:t>
                </a:r>
              </a:p>
              <a:p>
                <a:pPr>
                  <a:buSzPct val="120000"/>
                  <a:buFont typeface="Arial" panose="020B0604020202020204" pitchFamily="34" charset="0"/>
                  <a:buChar char="•"/>
                </a:pPr>
                <a:r>
                  <a:rPr lang="en-US" sz="1600" dirty="0"/>
                  <a:t>The proton</a:t>
                </a:r>
              </a:p>
              <a:p>
                <a:pPr marL="857250" lvl="1" indent="-285750">
                  <a:buSzPct val="120000"/>
                  <a:buFont typeface="Arial" panose="020B0604020202020204" pitchFamily="34" charset="0"/>
                  <a:buChar char="•"/>
                </a:pPr>
                <a:r>
                  <a:rPr lang="en-US" sz="1600" dirty="0"/>
                  <a:t>One of the building blocks of matter </a:t>
                </a:r>
              </a:p>
              <a:p>
                <a:pPr marL="857250" lvl="1" indent="-285750">
                  <a:buSzPct val="120000"/>
                  <a:buFont typeface="Arial" panose="020B0604020202020204" pitchFamily="34" charset="0"/>
                  <a:buChar char="•"/>
                </a:pPr>
                <a:r>
                  <a:rPr lang="en-US" sz="1600" dirty="0"/>
                  <a:t>A baryon with up-up-down quark content. </a:t>
                </a:r>
              </a:p>
              <a:p>
                <a:pPr>
                  <a:buSzPct val="120000"/>
                  <a:buFont typeface="Arial" panose="020B0604020202020204" pitchFamily="34" charset="0"/>
                  <a:buChar char="•"/>
                </a:pPr>
                <a:r>
                  <a:rPr lang="en" sz="1600" dirty="0"/>
                  <a:t>Charmonium</a:t>
                </a:r>
              </a:p>
              <a:p>
                <a:pPr marL="857250" lvl="1" indent="-285750">
                  <a:buSzPct val="120000"/>
                  <a:buFont typeface="Arial" panose="020B0604020202020204" pitchFamily="34" charset="0"/>
                  <a:buChar char="•"/>
                </a:pPr>
                <a:r>
                  <a:rPr lang="en" sz="1600" dirty="0"/>
                  <a:t>charm and anticharm quark pair</a:t>
                </a:r>
              </a:p>
              <a:p>
                <a:pPr marL="857250" lvl="1" indent="-285750"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600" b="0" i="1" baseline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1600" b="0" i="1" baseline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600" b="0" i="1" baseline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1600" i="0" dirty="0"/>
                  <a:t> - first excited state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p>
                    <m:sSub>
                      <m:sSubPr>
                        <m:ctrlPr>
                          <a:rPr lang="en-US" sz="1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  <m:r>
                      <a:rPr lang="en-US" sz="1600" b="0" i="0" dirty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6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b>
                      <m:sSubPr>
                        <m:ctrlPr>
                          <a:rPr lang="en-US" sz="16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600" i="0" dirty="0"/>
                  <a:t>)</a:t>
                </a:r>
                <a:endParaRPr lang="en-US" sz="2000" dirty="0"/>
              </a:p>
            </p:txBody>
          </p:sp>
        </mc:Choice>
        <mc:Fallback xmlns="">
          <p:sp>
            <p:nvSpPr>
              <p:cNvPr id="69" name="Google Shape;69;p14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54575" y="534258"/>
                <a:ext cx="4977153" cy="441288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D5827F-7001-3939-3D89-CF255E8828D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pic>
        <p:nvPicPr>
          <p:cNvPr id="3" name="Picture 3" descr="Chart, bubble chart&#10;&#10;Description automatically generated">
            <a:extLst>
              <a:ext uri="{FF2B5EF4-FFF2-40B4-BE49-F238E27FC236}">
                <a16:creationId xmlns:a16="http://schemas.microsoft.com/office/drawing/2014/main" id="{22776FBB-B33F-025A-D838-B1D86D2478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6350" y="3315295"/>
            <a:ext cx="3824340" cy="175494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7E49FD17-9414-645E-86D6-4170C64A7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666" y="3438549"/>
            <a:ext cx="1051185" cy="1051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4D4C44-6A03-FE9E-2CF9-75B441369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209" y="3384105"/>
            <a:ext cx="1224344" cy="122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188;p31">
            <a:extLst>
              <a:ext uri="{FF2B5EF4-FFF2-40B4-BE49-F238E27FC236}">
                <a16:creationId xmlns:a16="http://schemas.microsoft.com/office/drawing/2014/main" id="{2413C886-4F2D-8422-88C5-8D4F6BF1A25C}"/>
              </a:ext>
            </a:extLst>
          </p:cNvPr>
          <p:cNvSpPr txBox="1"/>
          <p:nvPr/>
        </p:nvSpPr>
        <p:spPr>
          <a:xfrm>
            <a:off x="6958512" y="4461409"/>
            <a:ext cx="1531738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" sz="12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Charmonium- 𝑱/𝝍</a:t>
            </a:r>
            <a:endParaRPr sz="12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7" name="Google Shape;188;p31">
            <a:extLst>
              <a:ext uri="{FF2B5EF4-FFF2-40B4-BE49-F238E27FC236}">
                <a16:creationId xmlns:a16="http://schemas.microsoft.com/office/drawing/2014/main" id="{01283183-14BA-9ABB-9CAF-E3F86817654C}"/>
              </a:ext>
            </a:extLst>
          </p:cNvPr>
          <p:cNvSpPr txBox="1"/>
          <p:nvPr/>
        </p:nvSpPr>
        <p:spPr>
          <a:xfrm>
            <a:off x="5549389" y="4489734"/>
            <a:ext cx="1531738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Proton</a:t>
            </a:r>
            <a:endParaRPr sz="12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026" name="Picture 2" descr="Quantum Diaries">
            <a:extLst>
              <a:ext uri="{FF2B5EF4-FFF2-40B4-BE49-F238E27FC236}">
                <a16:creationId xmlns:a16="http://schemas.microsoft.com/office/drawing/2014/main" id="{1CAC473F-2539-7574-47B7-B8654F24D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969" y="698935"/>
            <a:ext cx="3325310" cy="249571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311700" y="218352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Previous Measurements: SLAC and Cornell</a:t>
            </a: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Google Shape;89;p17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597450" y="1161134"/>
                <a:ext cx="4413280" cy="3609649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rmAutofit/>
              </a:bodyPr>
              <a:lstStyle/>
              <a:p>
                <a:pPr lvl="0" algn="l" rtl="0">
                  <a:spcBef>
                    <a:spcPts val="0"/>
                  </a:spcBef>
                  <a:spcAft>
                    <a:spcPts val="0"/>
                  </a:spcAft>
                  <a:buSzPct val="120000"/>
                  <a:buFont typeface="Arial" panose="020B0604020202020204" pitchFamily="34" charset="0"/>
                  <a:buChar char="•"/>
                </a:pPr>
                <a:r>
                  <a:rPr lang="en"/>
                  <a:t>SLAC and Cornell- First </a:t>
                </a:r>
                <a14:m>
                  <m:oMath xmlns:m="http://schemas.openxmlformats.org/officeDocument/2006/math">
                    <m:r>
                      <a:rPr lang="en-US" b="0" i="1" baseline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baseline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baseline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i="0"/>
                  <a:t> </a:t>
                </a:r>
                <a:r>
                  <a:rPr lang="en"/>
                  <a:t>photoproduction measurements at energies near threshold</a:t>
                </a:r>
              </a:p>
              <a:p>
                <a:pPr>
                  <a:buSzPct val="120000"/>
                  <a:buFont typeface="Arial" panose="020B0604020202020204" pitchFamily="34" charset="0"/>
                  <a:buChar char="•"/>
                </a:pPr>
                <a:r>
                  <a:rPr lang="en-US"/>
                  <a:t>Both experiments predominantly used nuclear targets</a:t>
                </a:r>
              </a:p>
              <a:p>
                <a:pPr>
                  <a:buSzPct val="120000"/>
                  <a:buFont typeface="Arial" panose="020B0604020202020204" pitchFamily="34" charset="0"/>
                  <a:buChar char="•"/>
                </a:pPr>
                <a:r>
                  <a:rPr lang="en-US"/>
                  <a:t>Both experiments had only inclusive measurements since they did not detect the recoiling proton</a:t>
                </a:r>
              </a:p>
              <a:p>
                <a:pPr lvl="1">
                  <a:buSzPct val="120000"/>
                  <a:buFont typeface="Arial" panose="020B0604020202020204" pitchFamily="34" charset="0"/>
                  <a:buChar char="•"/>
                </a:pPr>
                <a:r>
                  <a:rPr lang="en-US"/>
                  <a:t>Because of this, they both have access to a limited range of </a:t>
                </a:r>
                <a:r>
                  <a:rPr lang="en-US" err="1"/>
                  <a:t>Mandlestam</a:t>
                </a:r>
                <a:r>
                  <a:rPr lang="en-US"/>
                  <a:t>-t values, which leads to greater systematic uncertainties in their measurement.</a:t>
                </a:r>
              </a:p>
              <a:p>
                <a:pPr>
                  <a:buSzPct val="120000"/>
                  <a:buFont typeface="Arial" panose="020B0604020202020204" pitchFamily="34" charset="0"/>
                  <a:buChar char="•"/>
                </a:pPr>
                <a:r>
                  <a:rPr lang="en-US"/>
                  <a:t>These measurements were also done at least 1.5 GeV above the </a:t>
                </a:r>
                <a14:m>
                  <m:oMath xmlns:m="http://schemas.openxmlformats.org/officeDocument/2006/math">
                    <m:r>
                      <a:rPr lang="en-US" b="0" i="1" baseline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baseline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baseline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i="0"/>
                  <a:t> threshold.</a:t>
                </a:r>
                <a:endParaRPr lang="en-US"/>
              </a:p>
            </p:txBody>
          </p:sp>
        </mc:Choice>
        <mc:Fallback xmlns="">
          <p:sp>
            <p:nvSpPr>
              <p:cNvPr id="89" name="Google Shape;89;p17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97450" y="1161134"/>
                <a:ext cx="4413280" cy="3609649"/>
              </a:xfrm>
              <a:prstGeom prst="rect">
                <a:avLst/>
              </a:prstGeom>
              <a:blipFill>
                <a:blip r:embed="rId3"/>
                <a:stretch>
                  <a:fillRect t="-337" r="-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Google Shape;188;p31">
            <a:extLst>
              <a:ext uri="{FF2B5EF4-FFF2-40B4-BE49-F238E27FC236}">
                <a16:creationId xmlns:a16="http://schemas.microsoft.com/office/drawing/2014/main" id="{FF9E723A-9C57-C076-ED93-70055CA46A6F}"/>
              </a:ext>
            </a:extLst>
          </p:cNvPr>
          <p:cNvSpPr txBox="1"/>
          <p:nvPr/>
        </p:nvSpPr>
        <p:spPr>
          <a:xfrm>
            <a:off x="5010730" y="4249598"/>
            <a:ext cx="3552513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Arial" panose="020B0604020202020204" pitchFamily="34" charset="0"/>
                <a:ea typeface="Average"/>
                <a:cs typeface="Arial" panose="020B0604020202020204" pitchFamily="34" charset="0"/>
                <a:sym typeface="Average"/>
              </a:rPr>
              <a:t>Brodsky et al.: PLB </a:t>
            </a:r>
            <a:r>
              <a:rPr lang="en-US" sz="11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498 (2001), pp. 23–28</a:t>
            </a:r>
            <a:endParaRPr sz="1100">
              <a:solidFill>
                <a:schemeClr val="dk1"/>
              </a:solidFill>
              <a:latin typeface="Arial" panose="020B0604020202020204" pitchFamily="34" charset="0"/>
              <a:ea typeface="Average"/>
              <a:cs typeface="Arial" panose="020B0604020202020204" pitchFamily="34" charset="0"/>
              <a:sym typeface="Averag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5B77BF-A904-B4CC-2436-1FFD74136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8236" y="1161134"/>
            <a:ext cx="2857500" cy="2921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61053F-9B2D-0CC3-3DC6-F950C5EC8A7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>
            <a:spLocks noGrp="1"/>
          </p:cNvSpPr>
          <p:nvPr>
            <p:ph type="title"/>
          </p:nvPr>
        </p:nvSpPr>
        <p:spPr>
          <a:xfrm>
            <a:off x="311700" y="110764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Previous Measurements: GlueX Collaboration (1</a:t>
            </a:r>
            <a:r>
              <a:rPr lang="en" baseline="30000" dirty="0"/>
              <a:t>st</a:t>
            </a:r>
            <a:r>
              <a:rPr lang="en" dirty="0"/>
              <a:t> Publication)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Google Shape;95;p18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519518" y="981907"/>
                <a:ext cx="8520599" cy="1139673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rmAutofit fontScale="92500" lnSpcReduction="10000"/>
              </a:bodyPr>
              <a:lstStyle/>
              <a:p>
                <a:pPr lvl="0" algn="l" rtl="0">
                  <a:spcBef>
                    <a:spcPts val="0"/>
                  </a:spcBef>
                  <a:spcAft>
                    <a:spcPts val="0"/>
                  </a:spcAft>
                  <a:buSzPts val="1800"/>
                  <a:buFont typeface="Arial" panose="020B0604020202020204" pitchFamily="34" charset="0"/>
                  <a:buChar char="•"/>
                </a:pPr>
                <a:r>
                  <a:rPr lang="en-US" err="1"/>
                  <a:t>GlueX</a:t>
                </a:r>
                <a:r>
                  <a:rPr lang="en-US"/>
                  <a:t>- published measurements of the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→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/>
                  <a:t>cross-section through the decay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 → </m:t>
                    </m:r>
                    <m:r>
                      <a:rPr lang="en-US" i="1" dirty="0" err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i="1" baseline="30000" dirty="0" err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 dirty="0" err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i="1" baseline="30000" dirty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endParaRPr lang="en-US" baseline="30000"/>
              </a:p>
              <a:p>
                <a:pPr lvl="1" indent="-342900">
                  <a:buSzPts val="1800"/>
                  <a:buFont typeface="Arial" panose="020B0604020202020204" pitchFamily="34" charset="0"/>
                  <a:buChar char="•"/>
                </a:pPr>
                <a:r>
                  <a:rPr lang="en-US" b="0">
                    <a:effectLst/>
                  </a:rPr>
                  <a:t>Total integrated luminosity 68pb</a:t>
                </a:r>
                <a:r>
                  <a:rPr lang="en-US" b="0" baseline="30000">
                    <a:effectLst/>
                  </a:rPr>
                  <a:t>−1</a:t>
                </a:r>
                <a:r>
                  <a:rPr lang="en-US" b="0">
                    <a:effectLst/>
                  </a:rPr>
                  <a:t> at or above the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effectLst/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dirty="0" smtClean="0">
                        <a:effectLst/>
                        <a:latin typeface="Cambria Math" panose="02040503050406030204" pitchFamily="18" charset="0"/>
                      </a:rPr>
                      <m:t>/</m:t>
                    </m:r>
                    <m:r>
                      <a:rPr lang="el-GR" b="0" i="1" dirty="0">
                        <a:effectLst/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l-GR" b="0">
                    <a:effectLst/>
                  </a:rPr>
                  <a:t> </a:t>
                </a:r>
                <a:r>
                  <a:rPr lang="en-US" b="0">
                    <a:effectLst/>
                  </a:rPr>
                  <a:t>threshold</a:t>
                </a:r>
                <a:endParaRPr lang="en-US"/>
              </a:p>
              <a:p>
                <a:pPr lvl="0" algn="l" rtl="0">
                  <a:spcBef>
                    <a:spcPts val="0"/>
                  </a:spcBef>
                  <a:spcAft>
                    <a:spcPts val="0"/>
                  </a:spcAft>
                  <a:buSzPts val="1800"/>
                  <a:buFont typeface="Arial" panose="020B0604020202020204" pitchFamily="34" charset="0"/>
                  <a:buChar char="•"/>
                </a:pPr>
                <a:r>
                  <a:rPr lang="en-US"/>
                  <a:t>Relative cross-section measurement to the Bethe-</a:t>
                </a:r>
                <a:r>
                  <a:rPr lang="en-US" err="1"/>
                  <a:t>Heitler</a:t>
                </a:r>
                <a:r>
                  <a:rPr lang="en-US"/>
                  <a:t> process</a:t>
                </a:r>
              </a:p>
              <a:p>
                <a:pPr lvl="1" indent="-342900">
                  <a:buSzPts val="1800"/>
                  <a:buFont typeface="Arial" panose="020B0604020202020204" pitchFamily="34" charset="0"/>
                  <a:buChar char="•"/>
                </a:pPr>
                <a:r>
                  <a:rPr lang="en-US"/>
                  <a:t>This contributes significantly to a large (~27%) systematic normalization uncertainty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/>
                  <a:t>No evidence for P</a:t>
                </a:r>
                <a:r>
                  <a:rPr lang="en-US" baseline="-25000"/>
                  <a:t>c</a:t>
                </a:r>
                <a:r>
                  <a:rPr lang="en-US" baseline="30000"/>
                  <a:t>+</a:t>
                </a:r>
                <a:r>
                  <a:rPr lang="en-US"/>
                  <a:t> states that were found by </a:t>
                </a:r>
                <a:r>
                  <a:rPr lang="en-US" err="1"/>
                  <a:t>LHCb</a:t>
                </a:r>
                <a:endParaRPr lang="en-US"/>
              </a:p>
            </p:txBody>
          </p:sp>
        </mc:Choice>
        <mc:Fallback xmlns="">
          <p:sp>
            <p:nvSpPr>
              <p:cNvPr id="95" name="Google Shape;95;p18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19518" y="981907"/>
                <a:ext cx="8520599" cy="1139673"/>
              </a:xfrm>
              <a:prstGeom prst="rect">
                <a:avLst/>
              </a:prstGeom>
              <a:blipFill>
                <a:blip r:embed="rId3"/>
                <a:stretch>
                  <a:fillRect t="-37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Google Shape;186;p31">
            <a:extLst>
              <a:ext uri="{FF2B5EF4-FFF2-40B4-BE49-F238E27FC236}">
                <a16:creationId xmlns:a16="http://schemas.microsoft.com/office/drawing/2014/main" id="{978906FC-84B6-8B54-8556-41E4382574D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884" r="5784" b="34637"/>
          <a:stretch/>
        </p:blipFill>
        <p:spPr>
          <a:xfrm>
            <a:off x="5621572" y="2160643"/>
            <a:ext cx="3013545" cy="243230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3" name="Google Shape;188;p31">
            <a:extLst>
              <a:ext uri="{FF2B5EF4-FFF2-40B4-BE49-F238E27FC236}">
                <a16:creationId xmlns:a16="http://schemas.microsoft.com/office/drawing/2014/main" id="{F3B80B5E-E38D-C751-D265-01E47C103E75}"/>
              </a:ext>
            </a:extLst>
          </p:cNvPr>
          <p:cNvSpPr txBox="1"/>
          <p:nvPr/>
        </p:nvSpPr>
        <p:spPr>
          <a:xfrm>
            <a:off x="5730953" y="4666244"/>
            <a:ext cx="2791373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err="1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GlueX</a:t>
            </a:r>
            <a:r>
              <a:rPr lang="en" sz="12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: PRL 123 (7 Aug. 2019), p. 072001 </a:t>
            </a:r>
            <a:endParaRPr sz="12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4" name="Google Shape;185;p31">
            <a:extLst>
              <a:ext uri="{FF2B5EF4-FFF2-40B4-BE49-F238E27FC236}">
                <a16:creationId xmlns:a16="http://schemas.microsoft.com/office/drawing/2014/main" id="{FE4B0A61-52FB-3A14-29A6-42DFCE34698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6942" r="7403" b="17866"/>
          <a:stretch/>
        </p:blipFill>
        <p:spPr>
          <a:xfrm>
            <a:off x="1260393" y="2168595"/>
            <a:ext cx="3311607" cy="2432303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</p:pic>
      <p:sp>
        <p:nvSpPr>
          <p:cNvPr id="5" name="Google Shape;187;p31">
            <a:extLst>
              <a:ext uri="{FF2B5EF4-FFF2-40B4-BE49-F238E27FC236}">
                <a16:creationId xmlns:a16="http://schemas.microsoft.com/office/drawing/2014/main" id="{8895593B-CA47-F11D-8D67-8BD147022CEF}"/>
              </a:ext>
            </a:extLst>
          </p:cNvPr>
          <p:cNvSpPr txBox="1"/>
          <p:nvPr/>
        </p:nvSpPr>
        <p:spPr>
          <a:xfrm>
            <a:off x="1498459" y="4665781"/>
            <a:ext cx="2863416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err="1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GlueX</a:t>
            </a:r>
            <a:r>
              <a:rPr lang="en" sz="12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: PRL 123 (7 Aug. 2019), p. 072001 </a:t>
            </a:r>
            <a:endParaRPr sz="12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D3AD85-52AE-857C-766E-BAE37091877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3"/>
          <p:cNvSpPr txBox="1">
            <a:spLocks noGrp="1"/>
          </p:cNvSpPr>
          <p:nvPr>
            <p:ph type="title"/>
          </p:nvPr>
        </p:nvSpPr>
        <p:spPr>
          <a:xfrm>
            <a:off x="311700" y="2383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algn="ctr"/>
            <a:r>
              <a:rPr lang="en"/>
              <a:t>Data Used and Goal of Event Selections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B4C9572C-4948-F807-815C-1AA1D643DF3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548640" y="756470"/>
                <a:ext cx="5017273" cy="4076850"/>
              </a:xfrm>
            </p:spPr>
            <p:txBody>
              <a:bodyPr>
                <a:normAutofit/>
              </a:bodyPr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800">
                    <a:ea typeface="+mn-lt"/>
                    <a:cs typeface="+mn-lt"/>
                  </a:rPr>
                  <a:t>Proposed exclusive reaction: 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+mn-lt"/>
                      </a:rPr>
                      <m:t>γ</m:t>
                    </m:r>
                    <m:r>
                      <a:rPr lang="en-US" sz="1800" i="1" dirty="0">
                        <a:latin typeface="Cambria Math" panose="02040503050406030204" pitchFamily="18" charset="0"/>
                        <a:ea typeface="+mn-lt"/>
                        <a:cs typeface="+mn-lt"/>
                      </a:rPr>
                      <m:t>𝑝</m:t>
                    </m:r>
                    <m:r>
                      <a:rPr lang="en" sz="1800" i="1" dirty="0">
                        <a:latin typeface="Cambria Math" panose="02040503050406030204" pitchFamily="18" charset="0"/>
                        <a:ea typeface="+mn-lt"/>
                        <a:cs typeface="+mn-lt"/>
                      </a:rPr>
                      <m:t>→</m:t>
                    </m:r>
                    <m:r>
                      <a:rPr lang="en" sz="1800" i="1" dirty="0">
                        <a:latin typeface="Cambria Math" panose="02040503050406030204" pitchFamily="18" charset="0"/>
                        <a:ea typeface="+mn-lt"/>
                        <a:cs typeface="+mn-lt"/>
                      </a:rPr>
                      <m:t>𝐽</m:t>
                    </m:r>
                    <m:r>
                      <a:rPr lang="en" sz="1800" i="1" dirty="0">
                        <a:latin typeface="Cambria Math" panose="02040503050406030204" pitchFamily="18" charset="0"/>
                        <a:ea typeface="+mn-lt"/>
                        <a:cs typeface="+mn-lt"/>
                      </a:rPr>
                      <m:t>/</m:t>
                    </m:r>
                    <m:r>
                      <a:rPr lang="en" sz="1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+mn-lt"/>
                      </a:rPr>
                      <m:t>𝜓</m:t>
                    </m:r>
                    <m:r>
                      <a:rPr lang="en" sz="1800" i="1" dirty="0">
                        <a:latin typeface="Cambria Math" panose="02040503050406030204" pitchFamily="18" charset="0"/>
                        <a:ea typeface="+mn-lt"/>
                        <a:cs typeface="+mn-lt"/>
                      </a:rPr>
                      <m:t>𝑝</m:t>
                    </m:r>
                    <m:r>
                      <a:rPr lang="en" sz="1800" i="1" dirty="0">
                        <a:latin typeface="Cambria Math" panose="02040503050406030204" pitchFamily="18" charset="0"/>
                        <a:ea typeface="+mn-lt"/>
                        <a:cs typeface="+mn-lt"/>
                      </a:rPr>
                      <m:t>→</m:t>
                    </m:r>
                    <m:sSup>
                      <m:sSupPr>
                        <m:ctrlPr>
                          <a:rPr lang="en" sz="1800" i="1" dirty="0"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</m:ctrlPr>
                      </m:sSupPr>
                      <m:e>
                        <m:r>
                          <a:rPr lang="en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lt"/>
                          </a:rPr>
                          <m:t>𝜇</m:t>
                        </m:r>
                      </m:e>
                      <m:sup>
                        <m:r>
                          <a:rPr lang="en-US" sz="1800" i="1" dirty="0"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" sz="1800" i="1" dirty="0"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</m:ctrlPr>
                      </m:sSupPr>
                      <m:e>
                        <m:r>
                          <a:rPr lang="en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lt"/>
                          </a:rPr>
                          <m:t>𝜇</m:t>
                        </m:r>
                      </m:e>
                      <m:sup>
                        <m:r>
                          <a:rPr lang="en-US" sz="1800" i="1" dirty="0"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  <m:t>−</m:t>
                        </m:r>
                      </m:sup>
                    </m:sSup>
                    <m:r>
                      <a:rPr lang="en" sz="1800" i="1" dirty="0">
                        <a:latin typeface="Cambria Math" panose="02040503050406030204" pitchFamily="18" charset="0"/>
                        <a:ea typeface="+mn-lt"/>
                        <a:cs typeface="+mn-lt"/>
                      </a:rPr>
                      <m:t>𝑝</m:t>
                    </m:r>
                  </m:oMath>
                </a14:m>
                <a:r>
                  <a:rPr lang="en-US" sz="1800">
                    <a:ea typeface="+mn-lt"/>
                    <a:cs typeface="+mn-lt"/>
                  </a:rPr>
                  <a:t> 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sz="1800">
                    <a:ea typeface="+mn-lt"/>
                    <a:cs typeface="+mn-lt"/>
                  </a:rPr>
                  <a:t>Phase-I data: taken from 2017-2018</a:t>
                </a:r>
              </a:p>
              <a:p>
                <a:pPr lvl="2">
                  <a:buFont typeface="Arial" panose="020B0604020202020204" pitchFamily="34" charset="0"/>
                  <a:buChar char="•"/>
                </a:pPr>
                <a:r>
                  <a:rPr lang="en-US" sz="1650">
                    <a:ea typeface="+mn-lt"/>
                    <a:cs typeface="+mn-lt"/>
                  </a:rPr>
                  <a:t>a luminosity of 304 pb</a:t>
                </a:r>
                <a:r>
                  <a:rPr lang="en-US" sz="1650" baseline="30000">
                    <a:ea typeface="+mn-lt"/>
                    <a:cs typeface="+mn-lt"/>
                  </a:rPr>
                  <a:t>-1</a:t>
                </a:r>
                <a:r>
                  <a:rPr lang="en-US" sz="1650">
                    <a:ea typeface="+mn-lt"/>
                    <a:cs typeface="+mn-lt"/>
                  </a:rPr>
                  <a:t> above the </a:t>
                </a:r>
                <a14:m>
                  <m:oMath xmlns:m="http://schemas.openxmlformats.org/officeDocument/2006/math">
                    <m:r>
                      <a:rPr lang="en" sz="1650" i="1" dirty="0" smtClean="0">
                        <a:latin typeface="Cambria Math" panose="02040503050406030204" pitchFamily="18" charset="0"/>
                        <a:ea typeface="+mn-lt"/>
                        <a:cs typeface="+mn-lt"/>
                      </a:rPr>
                      <m:t>𝐽</m:t>
                    </m:r>
                    <m:r>
                      <a:rPr lang="en" sz="1650" i="1" dirty="0" smtClean="0">
                        <a:latin typeface="Cambria Math" panose="02040503050406030204" pitchFamily="18" charset="0"/>
                        <a:ea typeface="+mn-lt"/>
                        <a:cs typeface="+mn-lt"/>
                      </a:rPr>
                      <m:t>/</m:t>
                    </m:r>
                    <m:r>
                      <a:rPr lang="en" sz="165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+mn-lt"/>
                      </a:rPr>
                      <m:t>𝜓</m:t>
                    </m:r>
                  </m:oMath>
                </a14:m>
                <a:r>
                  <a:rPr lang="en-US" sz="1650">
                    <a:ea typeface="+mn-lt"/>
                    <a:cs typeface="+mn-lt"/>
                  </a:rPr>
                  <a:t> threshold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sz="1800">
                    <a:ea typeface="+mn-lt"/>
                    <a:cs typeface="+mn-lt"/>
                  </a:rPr>
                  <a:t>Subset of Phase-II data: taken in 2020</a:t>
                </a:r>
              </a:p>
              <a:p>
                <a:pPr lvl="2">
                  <a:buFont typeface="Arial" panose="020B0604020202020204" pitchFamily="34" charset="0"/>
                  <a:buChar char="•"/>
                </a:pPr>
                <a:r>
                  <a:rPr lang="en-US" sz="1650">
                    <a:ea typeface="+mn-lt"/>
                    <a:cs typeface="+mn-lt"/>
                  </a:rPr>
                  <a:t>a luminosity of 321 pb</a:t>
                </a:r>
                <a:r>
                  <a:rPr lang="en-US" sz="1650" baseline="30000">
                    <a:ea typeface="+mn-lt"/>
                    <a:cs typeface="+mn-lt"/>
                  </a:rPr>
                  <a:t>-1</a:t>
                </a:r>
                <a:r>
                  <a:rPr lang="en-US" sz="1650">
                    <a:ea typeface="+mn-lt"/>
                    <a:cs typeface="+mn-lt"/>
                  </a:rPr>
                  <a:t> above the </a:t>
                </a:r>
                <a14:m>
                  <m:oMath xmlns:m="http://schemas.openxmlformats.org/officeDocument/2006/math">
                    <m:r>
                      <a:rPr lang="en" sz="1650" i="1" dirty="0" smtClean="0">
                        <a:latin typeface="Cambria Math" panose="02040503050406030204" pitchFamily="18" charset="0"/>
                        <a:ea typeface="+mn-lt"/>
                        <a:cs typeface="+mn-lt"/>
                      </a:rPr>
                      <m:t>𝐽</m:t>
                    </m:r>
                    <m:r>
                      <a:rPr lang="en" sz="1650" i="1" dirty="0" smtClean="0">
                        <a:latin typeface="Cambria Math" panose="02040503050406030204" pitchFamily="18" charset="0"/>
                        <a:ea typeface="+mn-lt"/>
                        <a:cs typeface="+mn-lt"/>
                      </a:rPr>
                      <m:t>/</m:t>
                    </m:r>
                    <m:r>
                      <a:rPr lang="en" sz="165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+mn-lt"/>
                      </a:rPr>
                      <m:t>𝜓</m:t>
                    </m:r>
                  </m:oMath>
                </a14:m>
                <a:r>
                  <a:rPr lang="en-US" sz="1650">
                    <a:ea typeface="+mn-lt"/>
                    <a:cs typeface="+mn-lt"/>
                  </a:rPr>
                  <a:t> threshold</a:t>
                </a:r>
                <a:endParaRPr lang="en-US" sz="1800">
                  <a:ea typeface="+mn-lt"/>
                  <a:cs typeface="+mn-lt"/>
                </a:endParaRPr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B4C9572C-4948-F807-815C-1AA1D643DF3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48640" y="756470"/>
                <a:ext cx="5017273" cy="407685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C45213-373D-AE94-A66E-6D98A1FE864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0472A59B-DB08-E2ED-29B8-3E6595A0AF65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61947" y="2897785"/>
              <a:ext cx="7933414" cy="212610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102257">
                      <a:extLst>
                        <a:ext uri="{9D8B030D-6E8A-4147-A177-3AD203B41FA5}">
                          <a16:colId xmlns:a16="http://schemas.microsoft.com/office/drawing/2014/main" val="3013239854"/>
                        </a:ext>
                      </a:extLst>
                    </a:gridCol>
                    <a:gridCol w="3831157">
                      <a:extLst>
                        <a:ext uri="{9D8B030D-6E8A-4147-A177-3AD203B41FA5}">
                          <a16:colId xmlns:a16="http://schemas.microsoft.com/office/drawing/2014/main" val="707178953"/>
                        </a:ext>
                      </a:extLst>
                    </a:gridCol>
                  </a:tblGrid>
                  <a:tr h="2976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Event Selection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Importance of Selection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46484335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 rtl="0" fontAlgn="base"/>
                          <a:r>
                            <a:rPr lang="en-US" sz="1350" b="0" i="0" u="none" strike="noStrike" kern="1200" err="1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E</a:t>
                          </a:r>
                          <a:r>
                            <a:rPr lang="en-US" sz="1350" b="0" i="0" u="none" strike="noStrike" kern="1200" baseline="-25000" err="1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BCAL,total</a:t>
                          </a:r>
                          <a:r>
                            <a:rPr lang="en-US" sz="1350" b="0" i="0" u="none" strike="noStrike" kern="1200" baseline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&gt; 1.2 GeV or </a:t>
                          </a:r>
                          <a:r>
                            <a:rPr lang="en-US" sz="1350" b="0" i="0" u="none" strike="noStrike" kern="1200" err="1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E</a:t>
                          </a:r>
                          <a:r>
                            <a:rPr lang="en-US" sz="1350" b="0" i="0" u="none" strike="noStrike" kern="1200" baseline="-25000" err="1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BCAL,total</a:t>
                          </a:r>
                          <a:r>
                            <a:rPr lang="en-US" sz="1350" b="0" i="0" u="none" strike="noStrike" kern="1200" baseline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+ 0.5*</a:t>
                          </a:r>
                          <a:r>
                            <a:rPr lang="en-US" sz="1350" b="0" i="0" u="none" strike="noStrike" kern="1200" err="1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E</a:t>
                          </a:r>
                          <a:r>
                            <a:rPr lang="en-US" sz="1350" b="0" i="0" u="none" strike="noStrike" kern="1200" baseline="-25000" err="1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FCAL,total</a:t>
                          </a:r>
                          <a:r>
                            <a:rPr lang="en-US" sz="1350" b="0" i="0" u="none" strike="noStrike" kern="1200" baseline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&gt; 1 GeV</a:t>
                          </a:r>
                          <a:endParaRPr lang="en-US" sz="1350" b="0" i="0" u="none" strike="noStrike" kern="120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rtl="0" fontAlgn="base"/>
                          <a:r>
                            <a:rPr lang="en-US" sz="1350" b="0" i="0" u="none" strike="noStrike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Physics Trigger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03745370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 rtl="0" fontAlgn="base"/>
                          <a:r>
                            <a:rPr lang="en-US" sz="1350" b="0" i="0" u="none" strike="noStrike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Beam Energy &gt; 8.2 GeV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rtl="0" fontAlgn="base"/>
                          <a:r>
                            <a:rPr lang="en-US" sz="1350" b="0" i="0" u="none" strike="noStrike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Removes events below </a:t>
                          </a:r>
                          <a14:m>
                            <m:oMath xmlns:m="http://schemas.openxmlformats.org/officeDocument/2006/math">
                              <m:r>
                                <a:rPr lang="en" sz="1400" i="1" dirty="0" smtClean="0">
                                  <a:latin typeface="Cambria Math" panose="02040503050406030204" pitchFamily="18" charset="0"/>
                                  <a:ea typeface="+mn-lt"/>
                                  <a:cs typeface="+mn-lt"/>
                                </a:rPr>
                                <m:t>𝐽</m:t>
                              </m:r>
                              <m:r>
                                <a:rPr lang="en" sz="1400" i="1" dirty="0" smtClean="0">
                                  <a:latin typeface="Cambria Math" panose="02040503050406030204" pitchFamily="18" charset="0"/>
                                  <a:ea typeface="+mn-lt"/>
                                  <a:cs typeface="+mn-lt"/>
                                </a:rPr>
                                <m:t>/</m:t>
                              </m:r>
                              <m:r>
                                <a:rPr lang="en" sz="1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lt"/>
                                </a:rPr>
                                <m:t>𝜓</m:t>
                              </m:r>
                            </m:oMath>
                          </a14:m>
                          <a:r>
                            <a:rPr lang="en-US" sz="1350" b="0" i="0" u="none" strike="noStrike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threshold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5279663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  <a:ea typeface="Average"/>
                                    <a:cs typeface="Average"/>
                                    <a:sym typeface="Average"/>
                                  </a:rPr>
                                  <m:t>𝜒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Average"/>
                                    <a:cs typeface="Average"/>
                                    <a:sym typeface="Average"/>
                                  </a:rPr>
                                  <m:t> </m:t>
                                </m:r>
                                <m:r>
                                  <a:rPr lang="en-US" sz="1400" i="1" baseline="30000" dirty="0" smtClean="0">
                                    <a:latin typeface="Cambria Math" panose="02040503050406030204" pitchFamily="18" charset="0"/>
                                    <a:ea typeface="Average"/>
                                    <a:cs typeface="Average"/>
                                    <a:sym typeface="Average"/>
                                  </a:rPr>
                                  <m:t>2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Average"/>
                                    <a:cs typeface="Average"/>
                                    <a:sym typeface="Average"/>
                                  </a:rPr>
                                  <m:t>/</m:t>
                                </m:r>
                                <m:r>
                                  <a:rPr lang="en-US" sz="1400" i="1" dirty="0" err="1" smtClean="0">
                                    <a:latin typeface="Cambria Math" panose="02040503050406030204" pitchFamily="18" charset="0"/>
                                    <a:ea typeface="Average"/>
                                    <a:cs typeface="Average"/>
                                    <a:sym typeface="Average"/>
                                  </a:rPr>
                                  <m:t>𝑑𝑜𝑓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Average"/>
                                    <a:cs typeface="Average"/>
                                    <a:sym typeface="Average"/>
                                  </a:rPr>
                                  <m:t>&lt;</m:t>
                                </m:r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  <a:ea typeface="Average"/>
                                    <a:cs typeface="Average"/>
                                    <a:sym typeface="Average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Requires exclusivity and conservation of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sup>
                              </m:sSup>
                            </m:oMath>
                          </a14:m>
                          <a:endParaRPr lang="en-US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41027462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350" b="0" i="0" u="none" strike="noStrike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Energy/Path Length in BCAL of </a:t>
                          </a:r>
                          <a14:m>
                            <m:oMath xmlns:m="http://schemas.openxmlformats.org/officeDocument/2006/math">
                              <m:r>
                                <a:rPr lang="en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" b="0" i="1" baseline="30000" dirty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sz="1350" b="0" i="0" u="none" strike="noStrike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&lt; .012 GeV/cm</a:t>
                          </a:r>
                        </a:p>
                      </a:txBody>
                      <a:tcPr anchor="ctr"/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350" b="0" i="0" u="none" strike="noStrike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Distinguishes between muons and </a:t>
                          </a:r>
                          <a:r>
                            <a:rPr lang="en-US" sz="1350" b="0" i="0" u="none" strike="noStrike" kern="1200" err="1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pions</a:t>
                          </a:r>
                          <a:r>
                            <a:rPr lang="en-US" sz="1350" b="0" i="0" u="none" strike="noStrike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4471481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350" b="0" i="0" u="none" strike="noStrike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Energy in FCAL of </a:t>
                          </a:r>
                          <a14:m>
                            <m:oMath xmlns:m="http://schemas.openxmlformats.org/officeDocument/2006/math">
                              <m:r>
                                <a:rPr lang="en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" b="0" i="1" baseline="30000" dirty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sz="1350" b="0" i="0" u="none" strike="noStrike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&lt; 1 GeV</a:t>
                          </a:r>
                          <a:endParaRPr lang="en-US"/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3759782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1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d>
                                <m:dPr>
                                  <m:ctrlPr>
                                    <a:rPr lang="en-US" sz="14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ar-AE" sz="1400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ar-AE" sz="1400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p>
                                      <m:r>
                                        <a:rPr lang="ar-AE" sz="1400" b="0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±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1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en-US" sz="1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12</m:t>
                              </m:r>
                            </m:oMath>
                          </a14:m>
                          <a:r>
                            <a:rPr lang="en-US" sz="1400" b="0" i="0" u="none" strike="noStrike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.5° </a:t>
                          </a:r>
                          <a:r>
                            <a:rPr lang="en-US" sz="1400" b="0" i="0" u="none" strike="noStrike" kern="1200" baseline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and </a:t>
                          </a:r>
                          <a14:m>
                            <m:oMath xmlns:m="http://schemas.openxmlformats.org/officeDocument/2006/math">
                              <m:r>
                                <a:rPr lang="en-US" sz="12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d>
                                <m:dPr>
                                  <m:ctrlPr>
                                    <a:rPr lang="en-US" sz="12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ar-AE" sz="1200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ar-AE" sz="1200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p>
                                      <m:r>
                                        <a:rPr lang="ar-AE" sz="1200" b="0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±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12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en-US" sz="12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40</m:t>
                              </m:r>
                            </m:oMath>
                          </a14:m>
                          <a:r>
                            <a:rPr lang="en-US" sz="1200" b="0" i="0" u="none" strike="noStrike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°</a:t>
                          </a:r>
                          <a:endParaRPr 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Removes pion events formed by baryon decay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88733244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0472A59B-DB08-E2ED-29B8-3E6595A0AF6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893585"/>
                  </p:ext>
                </p:extLst>
              </p:nvPr>
            </p:nvGraphicFramePr>
            <p:xfrm>
              <a:off x="661947" y="2897785"/>
              <a:ext cx="7933414" cy="21012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102257">
                      <a:extLst>
                        <a:ext uri="{9D8B030D-6E8A-4147-A177-3AD203B41FA5}">
                          <a16:colId xmlns:a16="http://schemas.microsoft.com/office/drawing/2014/main" val="3013239854"/>
                        </a:ext>
                      </a:extLst>
                    </a:gridCol>
                    <a:gridCol w="3831157">
                      <a:extLst>
                        <a:ext uri="{9D8B030D-6E8A-4147-A177-3AD203B41FA5}">
                          <a16:colId xmlns:a16="http://schemas.microsoft.com/office/drawing/2014/main" val="707178953"/>
                        </a:ext>
                      </a:extLst>
                    </a:gridCol>
                  </a:tblGrid>
                  <a:tr h="2976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Event Selection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Importance of Selection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46484335"/>
                      </a:ext>
                    </a:extLst>
                  </a:tr>
                  <a:tr h="297180">
                    <a:tc>
                      <a:txBody>
                        <a:bodyPr/>
                        <a:lstStyle/>
                        <a:p>
                          <a:pPr algn="ctr" rtl="0" fontAlgn="base"/>
                          <a:r>
                            <a:rPr lang="en-US" sz="1350" b="0" i="0" u="none" strike="noStrike" kern="1200" err="1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E</a:t>
                          </a:r>
                          <a:r>
                            <a:rPr lang="en-US" sz="1350" b="0" i="0" u="none" strike="noStrike" kern="1200" baseline="-25000" err="1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BCAL,total</a:t>
                          </a:r>
                          <a:r>
                            <a:rPr lang="en-US" sz="1350" b="0" i="0" u="none" strike="noStrike" kern="1200" baseline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&gt; 1.2 GeV or </a:t>
                          </a:r>
                          <a:r>
                            <a:rPr lang="en-US" sz="1350" b="0" i="0" u="none" strike="noStrike" kern="1200" err="1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E</a:t>
                          </a:r>
                          <a:r>
                            <a:rPr lang="en-US" sz="1350" b="0" i="0" u="none" strike="noStrike" kern="1200" baseline="-25000" err="1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BCAL,total</a:t>
                          </a:r>
                          <a:r>
                            <a:rPr lang="en-US" sz="1350" b="0" i="0" u="none" strike="noStrike" kern="1200" baseline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+ 0.5*</a:t>
                          </a:r>
                          <a:r>
                            <a:rPr lang="en-US" sz="1350" b="0" i="0" u="none" strike="noStrike" kern="1200" err="1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E</a:t>
                          </a:r>
                          <a:r>
                            <a:rPr lang="en-US" sz="1350" b="0" i="0" u="none" strike="noStrike" kern="1200" baseline="-25000" err="1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FCAL,total</a:t>
                          </a:r>
                          <a:r>
                            <a:rPr lang="en-US" sz="1350" b="0" i="0" u="none" strike="noStrike" kern="1200" baseline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&gt; 1 GeV</a:t>
                          </a:r>
                          <a:endParaRPr lang="en-US" sz="1350" b="0" i="0" u="none" strike="noStrike" kern="120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rtl="0" fontAlgn="base"/>
                          <a:r>
                            <a:rPr lang="en-US" sz="1350" b="0" i="0" u="none" strike="noStrike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Physics Trigger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03745370"/>
                      </a:ext>
                    </a:extLst>
                  </a:tr>
                  <a:tr h="299911">
                    <a:tc>
                      <a:txBody>
                        <a:bodyPr/>
                        <a:lstStyle/>
                        <a:p>
                          <a:pPr algn="ctr" rtl="0" fontAlgn="base"/>
                          <a:r>
                            <a:rPr lang="en-US" sz="1350" b="0" i="0" u="none" strike="noStrike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Beam Energy &gt; 8.2 GeV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107313" t="-204082" r="-636" b="-4244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2796636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148" t="-292157" r="-93917" b="-3078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107313" t="-292157" r="-636" b="-30784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1027462"/>
                      </a:ext>
                    </a:extLst>
                  </a:tr>
                  <a:tr h="2971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148" t="-416667" r="-93917" b="-227083"/>
                          </a:stretch>
                        </a:blipFill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350" b="0" i="0" u="none" strike="noStrike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Distinguishes between muons and </a:t>
                          </a:r>
                          <a:r>
                            <a:rPr lang="en-US" sz="1350" b="0" i="0" u="none" strike="noStrike" kern="1200" err="1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pions</a:t>
                          </a:r>
                          <a:r>
                            <a:rPr lang="en-US" sz="1350" b="0" i="0" u="none" strike="noStrike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44714816"/>
                      </a:ext>
                    </a:extLst>
                  </a:tr>
                  <a:tr h="2971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148" t="-506122" r="-93917" b="-122449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3759782"/>
                      </a:ext>
                    </a:extLst>
                  </a:tr>
                  <a:tr h="30740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148" t="-582353" r="-93917" b="-176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Removes pion events formed by baryon decay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887332449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028" name="Picture 4">
            <a:extLst>
              <a:ext uri="{FF2B5EF4-FFF2-40B4-BE49-F238E27FC236}">
                <a16:creationId xmlns:a16="http://schemas.microsoft.com/office/drawing/2014/main" id="{7BFB8229-6CEC-05CD-EAB3-A1CFACCA60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1"/>
          <a:stretch/>
        </p:blipFill>
        <p:spPr bwMode="auto">
          <a:xfrm>
            <a:off x="5852161" y="583433"/>
            <a:ext cx="3093446" cy="219337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990EDD9-6E19-7860-DF33-451BA09801A2}"/>
              </a:ext>
            </a:extLst>
          </p:cNvPr>
          <p:cNvCxnSpPr/>
          <p:nvPr/>
        </p:nvCxnSpPr>
        <p:spPr>
          <a:xfrm>
            <a:off x="6162261" y="1868557"/>
            <a:ext cx="1065475" cy="595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C72578-6E41-D266-7EE7-8049ACB67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672" y="772388"/>
            <a:ext cx="3744656" cy="284973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5" name="Google Shape;235;p37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311700" y="121650"/>
                <a:ext cx="8520600" cy="5727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rmAutofit fontScale="90000"/>
              </a:bodyPr>
              <a:lstStyle/>
              <a:p>
                <a:pPr lvl="0" algn="ctr"/>
                <a:r>
                  <a:rPr lang="en"/>
                  <a:t>Event Selections-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sz="36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3600" i="1" dirty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ar-AE" sz="3600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ar-AE" sz="3600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ar-AE" sz="3600" i="1" dirty="0" err="1">
                        <a:latin typeface="Cambria Math" panose="02040503050406030204" pitchFamily="18" charset="0"/>
                      </a:rPr>
                      <m:t>𝑑𝑜𝑓</m:t>
                    </m:r>
                  </m:oMath>
                </a14:m>
                <a:endParaRPr lang="ar-AE"/>
              </a:p>
            </p:txBody>
          </p:sp>
        </mc:Choice>
        <mc:Fallback xmlns="">
          <p:sp>
            <p:nvSpPr>
              <p:cNvPr id="235" name="Google Shape;235;p37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11700" y="121650"/>
                <a:ext cx="8520600" cy="572700"/>
              </a:xfrm>
              <a:prstGeom prst="rect">
                <a:avLst/>
              </a:prstGeom>
              <a:blipFill>
                <a:blip r:embed="rId4"/>
                <a:stretch>
                  <a:fillRect t="-9574" b="-329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9" name="Google Shape;239;p37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524193" y="3711911"/>
                <a:ext cx="8520599" cy="1270368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>
                  <a:buSzPct val="120000"/>
                  <a:buFont typeface="Arial" panose="020B0604020202020204" pitchFamily="34" charset="0"/>
                  <a:buChar char="•"/>
                </a:pPr>
                <a:r>
                  <a:rPr lang="en" sz="1600"/>
                  <a:t>Used to determine the exclusivety of an event</a:t>
                </a:r>
              </a:p>
              <a:p>
                <a:pPr>
                  <a:buSzPct val="120000"/>
                  <a:buFont typeface="Arial" panose="020B0604020202020204" pitchFamily="34" charset="0"/>
                  <a:buChar char="•"/>
                </a:pPr>
                <a:r>
                  <a:rPr lang="en" sz="1600"/>
                  <a:t>In the </a:t>
                </a:r>
                <a14:m>
                  <m:oMath xmlns:m="http://schemas.openxmlformats.org/officeDocument/2006/math">
                    <m:r>
                      <a:rPr lang="en" sz="1600" i="1" dirty="0" smtClean="0">
                        <a:latin typeface="Cambria Math" panose="02040503050406030204" pitchFamily="18" charset="0"/>
                        <a:ea typeface="+mn-lt"/>
                        <a:cs typeface="+mn-lt"/>
                      </a:rPr>
                      <m:t>𝐽</m:t>
                    </m:r>
                    <m:r>
                      <a:rPr lang="en" sz="1600" i="1" dirty="0" smtClean="0">
                        <a:latin typeface="Cambria Math" panose="02040503050406030204" pitchFamily="18" charset="0"/>
                        <a:ea typeface="+mn-lt"/>
                        <a:cs typeface="+mn-lt"/>
                      </a:rPr>
                      <m:t>/</m:t>
                    </m:r>
                    <m:r>
                      <a:rPr lang="en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+mn-lt"/>
                      </a:rPr>
                      <m:t>𝜓</m:t>
                    </m:r>
                  </m:oMath>
                </a14:m>
                <a:r>
                  <a:rPr lang="en" sz="1600"/>
                  <a:t> region</a:t>
                </a:r>
              </a:p>
              <a:p>
                <a:pPr lvl="1">
                  <a:buSzPct val="120000"/>
                  <a:buFont typeface="Arial" panose="020B0604020202020204" pitchFamily="34" charset="0"/>
                  <a:buChar char="•"/>
                </a:pPr>
                <a:r>
                  <a:rPr lang="en" sz="1600"/>
                  <a:t>A long tail in data, </a:t>
                </a:r>
                <a:r>
                  <a:rPr lang="en-US" sz="1600"/>
                  <a:t>probably from events with extra, undetected particles</a:t>
                </a:r>
                <a:endParaRPr lang="en" sz="1600"/>
              </a:p>
              <a:p>
                <a:pPr>
                  <a:buSzPct val="120000"/>
                  <a:buFont typeface="Arial" panose="020B0604020202020204" pitchFamily="34" charset="0"/>
                  <a:buChar char="•"/>
                </a:pPr>
                <a:r>
                  <a:rPr lang="en-US" sz="1600">
                    <a:ea typeface="Average"/>
                    <a:cs typeface="Average"/>
                    <a:sym typeface="Average"/>
                  </a:rPr>
                  <a:t>The red line signifies my selection</a:t>
                </a:r>
              </a:p>
              <a:p>
                <a:pPr lvl="1">
                  <a:buSzPct val="120000"/>
                  <a:buFont typeface="Arial" panose="020B0604020202020204" pitchFamily="34" charset="0"/>
                  <a:buChar char="•"/>
                </a:pPr>
                <a:r>
                  <a:rPr lang="en-US" sz="1600">
                    <a:sym typeface="Average"/>
                  </a:rPr>
                  <a:t>Did some studies to optimize the chosen selection</a:t>
                </a:r>
              </a:p>
            </p:txBody>
          </p:sp>
        </mc:Choice>
        <mc:Fallback xmlns="">
          <p:sp>
            <p:nvSpPr>
              <p:cNvPr id="239" name="Google Shape;239;p37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24193" y="3711911"/>
                <a:ext cx="8520599" cy="1270368"/>
              </a:xfrm>
              <a:prstGeom prst="rect">
                <a:avLst/>
              </a:prstGeom>
              <a:blipFill>
                <a:blip r:embed="rId5"/>
                <a:stretch>
                  <a:fillRect t="-1442" b="-8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10F4D8-717F-0DE1-AEDC-AD5C555FBDA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cxnSp>
        <p:nvCxnSpPr>
          <p:cNvPr id="8" name="Google Shape;247;p38">
            <a:extLst>
              <a:ext uri="{FF2B5EF4-FFF2-40B4-BE49-F238E27FC236}">
                <a16:creationId xmlns:a16="http://schemas.microsoft.com/office/drawing/2014/main" id="{1F10B1EF-D55A-9276-A71F-02AD73AAE33D}"/>
              </a:ext>
            </a:extLst>
          </p:cNvPr>
          <p:cNvCxnSpPr>
            <a:cxnSpLocks/>
          </p:cNvCxnSpPr>
          <p:nvPr/>
        </p:nvCxnSpPr>
        <p:spPr>
          <a:xfrm flipV="1">
            <a:off x="4745494" y="846634"/>
            <a:ext cx="0" cy="2368662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D6A705F-15EE-1F96-BFE2-79F7B6D25307}"/>
              </a:ext>
            </a:extLst>
          </p:cNvPr>
          <p:cNvCxnSpPr>
            <a:cxnSpLocks/>
          </p:cNvCxnSpPr>
          <p:nvPr/>
        </p:nvCxnSpPr>
        <p:spPr>
          <a:xfrm flipH="1">
            <a:off x="4088754" y="1943087"/>
            <a:ext cx="69573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BEB9500-5BDD-600A-29FD-B9C0BEE6C352}"/>
              </a:ext>
            </a:extLst>
          </p:cNvPr>
          <p:cNvSpPr txBox="1"/>
          <p:nvPr/>
        </p:nvSpPr>
        <p:spPr>
          <a:xfrm>
            <a:off x="4088754" y="1483971"/>
            <a:ext cx="765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KEEP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51CB7EA-F748-3A28-D36C-0BB3644459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02"/>
          <a:stretch/>
        </p:blipFill>
        <p:spPr>
          <a:xfrm>
            <a:off x="4940619" y="933967"/>
            <a:ext cx="3767729" cy="291887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DA4B92-7045-BEC1-1506-1C2ED91FD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412" y="933968"/>
            <a:ext cx="3928058" cy="291887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07" name="Google Shape;207;p34"/>
          <p:cNvSpPr txBox="1">
            <a:spLocks noGrp="1"/>
          </p:cNvSpPr>
          <p:nvPr>
            <p:ph type="title"/>
          </p:nvPr>
        </p:nvSpPr>
        <p:spPr>
          <a:xfrm>
            <a:off x="311700" y="6263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Event Selections- BCAL and FCAL selections </a:t>
            </a:r>
            <a:br>
              <a:rPr lang="en"/>
            </a:br>
            <a:r>
              <a:rPr lang="en"/>
              <a:t>New MC</a:t>
            </a: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4" name="Google Shape;214;p34"/>
              <p:cNvSpPr txBox="1"/>
              <p:nvPr/>
            </p:nvSpPr>
            <p:spPr>
              <a:xfrm>
                <a:off x="602013" y="3873869"/>
                <a:ext cx="8230287" cy="13172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400050" lvl="0" indent="-28575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" sz="1600">
                    <a:latin typeface="Franklin Gothic Book"/>
                    <a:ea typeface="Average"/>
                    <a:cs typeface="Average"/>
                    <a:sym typeface="Average"/>
                  </a:rPr>
                  <a:t>With corrections to the MC simulations, much better matching in </a:t>
                </a:r>
                <a14:m>
                  <m:oMath xmlns:m="http://schemas.openxmlformats.org/officeDocument/2006/math">
                    <m:r>
                      <a:rPr lang="en" sz="1600" i="1" dirty="0" smtClean="0">
                        <a:latin typeface="Cambria Math" panose="02040503050406030204" pitchFamily="18" charset="0"/>
                        <a:ea typeface="+mn-lt"/>
                        <a:cs typeface="+mn-lt"/>
                      </a:rPr>
                      <m:t>𝐽</m:t>
                    </m:r>
                    <m:r>
                      <a:rPr lang="en" sz="1600" i="1" dirty="0" smtClean="0">
                        <a:latin typeface="Cambria Math" panose="02040503050406030204" pitchFamily="18" charset="0"/>
                        <a:ea typeface="+mn-lt"/>
                        <a:cs typeface="+mn-lt"/>
                      </a:rPr>
                      <m:t>/</m:t>
                    </m:r>
                    <m:r>
                      <a:rPr lang="en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+mn-lt"/>
                      </a:rPr>
                      <m:t>𝜓</m:t>
                    </m:r>
                  </m:oMath>
                </a14:m>
                <a:r>
                  <a:rPr lang="en" sz="1600"/>
                  <a:t> region</a:t>
                </a:r>
                <a:r>
                  <a:rPr lang="en" sz="1600">
                    <a:latin typeface="Franklin Gothic Book"/>
                    <a:ea typeface="Average"/>
                    <a:cs typeface="Average"/>
                    <a:sym typeface="Average"/>
                  </a:rPr>
                  <a:t> </a:t>
                </a:r>
              </a:p>
              <a:p>
                <a:pPr marL="857250" lvl="1" indent="-285750">
                  <a:lnSpc>
                    <a:spcPct val="115000"/>
                  </a:lnSpc>
                  <a:buClr>
                    <a:schemeClr val="tx1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" sz="1600">
                    <a:latin typeface="Franklin Gothic Book"/>
                    <a:ea typeface="Average"/>
                    <a:cs typeface="Average"/>
                    <a:sym typeface="Average"/>
                  </a:rPr>
                  <a:t>Differences mostly from large pion background</a:t>
                </a:r>
              </a:p>
              <a:p>
                <a:pPr marL="857250" lvl="1" indent="-285750">
                  <a:lnSpc>
                    <a:spcPct val="115000"/>
                  </a:lnSpc>
                  <a:buClr>
                    <a:schemeClr val="tx1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" sz="1600">
                    <a:latin typeface="Franklin Gothic Book"/>
                    <a:ea typeface="Average"/>
                    <a:cs typeface="Average"/>
                    <a:sym typeface="Average"/>
                  </a:rPr>
                  <a:t>Make loose selections to mitigate differences</a:t>
                </a:r>
              </a:p>
              <a:p>
                <a:pPr marL="400050" lvl="0" indent="-28575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" sz="1600">
                    <a:latin typeface="Franklin Gothic Book"/>
                    <a:ea typeface="Average"/>
                    <a:cs typeface="Average"/>
                    <a:sym typeface="Average"/>
                  </a:rPr>
                  <a:t>Keep events to the left of the red line</a:t>
                </a:r>
                <a:endParaRPr lang="en-US" sz="1600">
                  <a:latin typeface="Franklin Gothic Book"/>
                  <a:ea typeface="Average"/>
                  <a:cs typeface="Average"/>
                </a:endParaRPr>
              </a:p>
            </p:txBody>
          </p:sp>
        </mc:Choice>
        <mc:Fallback xmlns="">
          <p:sp>
            <p:nvSpPr>
              <p:cNvPr id="214" name="Google Shape;214;p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013" y="3873869"/>
                <a:ext cx="8230287" cy="1317253"/>
              </a:xfrm>
              <a:prstGeom prst="rect">
                <a:avLst/>
              </a:prstGeom>
              <a:blipFill>
                <a:blip r:embed="rId5"/>
                <a:stretch>
                  <a:fillRect b="-9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2A04EA-A90C-D31A-8CD3-A5CC91527DA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  <p:cxnSp>
        <p:nvCxnSpPr>
          <p:cNvPr id="5" name="Google Shape;247;p38">
            <a:extLst>
              <a:ext uri="{FF2B5EF4-FFF2-40B4-BE49-F238E27FC236}">
                <a16:creationId xmlns:a16="http://schemas.microsoft.com/office/drawing/2014/main" id="{0137D1E0-BC96-6A0E-C9E5-28C422420BE3}"/>
              </a:ext>
            </a:extLst>
          </p:cNvPr>
          <p:cNvCxnSpPr>
            <a:cxnSpLocks/>
          </p:cNvCxnSpPr>
          <p:nvPr/>
        </p:nvCxnSpPr>
        <p:spPr>
          <a:xfrm flipV="1">
            <a:off x="2896426" y="1024596"/>
            <a:ext cx="0" cy="2395813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" name="Google Shape;247;p38">
            <a:extLst>
              <a:ext uri="{FF2B5EF4-FFF2-40B4-BE49-F238E27FC236}">
                <a16:creationId xmlns:a16="http://schemas.microsoft.com/office/drawing/2014/main" id="{330195D0-3FA6-89C4-0564-641A32797E4F}"/>
              </a:ext>
            </a:extLst>
          </p:cNvPr>
          <p:cNvCxnSpPr>
            <a:cxnSpLocks/>
          </p:cNvCxnSpPr>
          <p:nvPr/>
        </p:nvCxnSpPr>
        <p:spPr>
          <a:xfrm flipV="1">
            <a:off x="7277689" y="1149792"/>
            <a:ext cx="0" cy="2303953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FF7DB7C-2A6E-2F65-DDAB-7D68B80E5768}"/>
              </a:ext>
            </a:extLst>
          </p:cNvPr>
          <p:cNvCxnSpPr>
            <a:cxnSpLocks/>
          </p:cNvCxnSpPr>
          <p:nvPr/>
        </p:nvCxnSpPr>
        <p:spPr>
          <a:xfrm flipH="1">
            <a:off x="1405557" y="2279459"/>
            <a:ext cx="149086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74AAE2C-0CDF-7FFF-C14A-9417EDCFD62E}"/>
              </a:ext>
            </a:extLst>
          </p:cNvPr>
          <p:cNvCxnSpPr>
            <a:cxnSpLocks/>
          </p:cNvCxnSpPr>
          <p:nvPr/>
        </p:nvCxnSpPr>
        <p:spPr>
          <a:xfrm flipH="1">
            <a:off x="6812444" y="2279459"/>
            <a:ext cx="46524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952D25D-FECA-D922-8322-F8D7694D357E}"/>
              </a:ext>
            </a:extLst>
          </p:cNvPr>
          <p:cNvSpPr txBox="1"/>
          <p:nvPr/>
        </p:nvSpPr>
        <p:spPr>
          <a:xfrm>
            <a:off x="1834832" y="1932436"/>
            <a:ext cx="765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KEEP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47F5F8-32F1-B3D3-A15D-4655462D32F6}"/>
              </a:ext>
            </a:extLst>
          </p:cNvPr>
          <p:cNvSpPr txBox="1"/>
          <p:nvPr/>
        </p:nvSpPr>
        <p:spPr>
          <a:xfrm>
            <a:off x="6662411" y="1853170"/>
            <a:ext cx="765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KEEP</a:t>
            </a:r>
          </a:p>
        </p:txBody>
      </p:sp>
    </p:spTree>
    <p:extLst>
      <p:ext uri="{BB962C8B-B14F-4D97-AF65-F5344CB8AC3E}">
        <p14:creationId xmlns:p14="http://schemas.microsoft.com/office/powerpoint/2010/main" val="1693723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ec4ae7888f_0_86"/>
          <p:cNvSpPr txBox="1">
            <a:spLocks noGrp="1"/>
          </p:cNvSpPr>
          <p:nvPr>
            <p:ph type="title"/>
          </p:nvPr>
        </p:nvSpPr>
        <p:spPr>
          <a:xfrm>
            <a:off x="518350" y="51806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algn="ctr">
              <a:buClr>
                <a:schemeClr val="dk2"/>
              </a:buClr>
              <a:buSzPct val="101010"/>
            </a:pPr>
            <a:r>
              <a:rPr lang="en-US" sz="3600" u="none" strike="noStrike" cap="none"/>
              <a:t>New θ cut- Theta Distributions </a:t>
            </a:r>
            <a:endParaRPr/>
          </a:p>
        </p:txBody>
      </p:sp>
      <p:sp>
        <p:nvSpPr>
          <p:cNvPr id="123" name="Google Shape;123;g1ec4ae7888f_0_86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B0E"/>
              </a:buClr>
              <a:buSzPts val="900"/>
              <a:buFont typeface="Libre Franklin"/>
              <a:buNone/>
              <a:tabLst/>
              <a:defRPr/>
            </a:pPr>
            <a:fld id="{00000000-1234-1234-1234-123412341234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B0E"/>
                </a:buClr>
                <a:buSzPts val="900"/>
                <a:buFont typeface="Libre Franklin"/>
                <a:buNone/>
                <a:tabLst/>
                <a:defRPr/>
              </a:pPr>
              <a:t>25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191B0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707D76B-3CA6-7756-B6D7-7A050CF05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864" y="624506"/>
            <a:ext cx="2862691" cy="218855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9D35D34C-DAD7-E8AA-17EA-1C92B37EF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864" y="2921305"/>
            <a:ext cx="2862691" cy="213778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Google Shape;247;p38">
            <a:extLst>
              <a:ext uri="{FF2B5EF4-FFF2-40B4-BE49-F238E27FC236}">
                <a16:creationId xmlns:a16="http://schemas.microsoft.com/office/drawing/2014/main" id="{ADD43C36-22DE-FDD4-2067-98556065ED96}"/>
              </a:ext>
            </a:extLst>
          </p:cNvPr>
          <p:cNvCxnSpPr>
            <a:cxnSpLocks/>
          </p:cNvCxnSpPr>
          <p:nvPr/>
        </p:nvCxnSpPr>
        <p:spPr>
          <a:xfrm flipV="1">
            <a:off x="1572155" y="2921305"/>
            <a:ext cx="0" cy="1403807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" name="Google Shape;247;p38">
            <a:extLst>
              <a:ext uri="{FF2B5EF4-FFF2-40B4-BE49-F238E27FC236}">
                <a16:creationId xmlns:a16="http://schemas.microsoft.com/office/drawing/2014/main" id="{B109150B-7058-D8DB-ED43-278CE9CE3D7F}"/>
              </a:ext>
            </a:extLst>
          </p:cNvPr>
          <p:cNvCxnSpPr>
            <a:cxnSpLocks/>
          </p:cNvCxnSpPr>
          <p:nvPr/>
        </p:nvCxnSpPr>
        <p:spPr>
          <a:xfrm flipV="1">
            <a:off x="1572552" y="746096"/>
            <a:ext cx="0" cy="1315415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" name="Google Shape;247;p38">
            <a:extLst>
              <a:ext uri="{FF2B5EF4-FFF2-40B4-BE49-F238E27FC236}">
                <a16:creationId xmlns:a16="http://schemas.microsoft.com/office/drawing/2014/main" id="{AF4E411A-E6A2-4105-0807-7CCE526D306C}"/>
              </a:ext>
            </a:extLst>
          </p:cNvPr>
          <p:cNvCxnSpPr>
            <a:cxnSpLocks/>
          </p:cNvCxnSpPr>
          <p:nvPr/>
        </p:nvCxnSpPr>
        <p:spPr>
          <a:xfrm flipV="1">
            <a:off x="2016774" y="2424223"/>
            <a:ext cx="1550674" cy="2995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" name="Google Shape;247;p38">
            <a:extLst>
              <a:ext uri="{FF2B5EF4-FFF2-40B4-BE49-F238E27FC236}">
                <a16:creationId xmlns:a16="http://schemas.microsoft.com/office/drawing/2014/main" id="{8173262C-4ABB-943A-9609-FA9A818C8161}"/>
              </a:ext>
            </a:extLst>
          </p:cNvPr>
          <p:cNvCxnSpPr>
            <a:cxnSpLocks/>
          </p:cNvCxnSpPr>
          <p:nvPr/>
        </p:nvCxnSpPr>
        <p:spPr>
          <a:xfrm>
            <a:off x="1968457" y="4679024"/>
            <a:ext cx="1513132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" name="Google Shape;247;p38">
            <a:extLst>
              <a:ext uri="{FF2B5EF4-FFF2-40B4-BE49-F238E27FC236}">
                <a16:creationId xmlns:a16="http://schemas.microsoft.com/office/drawing/2014/main" id="{3BF5810A-3F66-F232-DE9E-DDD76399AA2E}"/>
              </a:ext>
            </a:extLst>
          </p:cNvPr>
          <p:cNvCxnSpPr>
            <a:cxnSpLocks/>
          </p:cNvCxnSpPr>
          <p:nvPr/>
        </p:nvCxnSpPr>
        <p:spPr>
          <a:xfrm>
            <a:off x="1453345" y="2061511"/>
            <a:ext cx="118543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" name="Google Shape;247;p38">
            <a:extLst>
              <a:ext uri="{FF2B5EF4-FFF2-40B4-BE49-F238E27FC236}">
                <a16:creationId xmlns:a16="http://schemas.microsoft.com/office/drawing/2014/main" id="{FBF5F513-5A9A-8B5F-7A7E-24A9042A6D51}"/>
              </a:ext>
            </a:extLst>
          </p:cNvPr>
          <p:cNvCxnSpPr>
            <a:cxnSpLocks/>
          </p:cNvCxnSpPr>
          <p:nvPr/>
        </p:nvCxnSpPr>
        <p:spPr>
          <a:xfrm>
            <a:off x="1453344" y="4325112"/>
            <a:ext cx="118543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" name="Google Shape;247;p38">
            <a:extLst>
              <a:ext uri="{FF2B5EF4-FFF2-40B4-BE49-F238E27FC236}">
                <a16:creationId xmlns:a16="http://schemas.microsoft.com/office/drawing/2014/main" id="{36FFB88C-BE6B-26C9-133D-E9CCD07FF061}"/>
              </a:ext>
            </a:extLst>
          </p:cNvPr>
          <p:cNvCxnSpPr>
            <a:cxnSpLocks/>
          </p:cNvCxnSpPr>
          <p:nvPr/>
        </p:nvCxnSpPr>
        <p:spPr>
          <a:xfrm flipV="1">
            <a:off x="2016774" y="2424223"/>
            <a:ext cx="0" cy="108622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47;p38">
            <a:extLst>
              <a:ext uri="{FF2B5EF4-FFF2-40B4-BE49-F238E27FC236}">
                <a16:creationId xmlns:a16="http://schemas.microsoft.com/office/drawing/2014/main" id="{F8D03CE8-4712-39B5-C0BD-3D30A8D34369}"/>
              </a:ext>
            </a:extLst>
          </p:cNvPr>
          <p:cNvCxnSpPr>
            <a:cxnSpLocks/>
          </p:cNvCxnSpPr>
          <p:nvPr/>
        </p:nvCxnSpPr>
        <p:spPr>
          <a:xfrm flipV="1">
            <a:off x="1982537" y="4679024"/>
            <a:ext cx="0" cy="111917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Google Shape;124;g1ec4ae7888f_0_86">
                <a:extLst>
                  <a:ext uri="{FF2B5EF4-FFF2-40B4-BE49-F238E27FC236}">
                    <a16:creationId xmlns:a16="http://schemas.microsoft.com/office/drawing/2014/main" id="{816B0613-3CBD-D9B0-42AC-7B679D599C48}"/>
                  </a:ext>
                </a:extLst>
              </p:cNvPr>
              <p:cNvSpPr txBox="1"/>
              <p:nvPr/>
            </p:nvSpPr>
            <p:spPr>
              <a:xfrm>
                <a:off x="4253949" y="746586"/>
                <a:ext cx="4715122" cy="35963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400050" indent="-285750">
                  <a:lnSpc>
                    <a:spcPct val="115000"/>
                  </a:lnSpc>
                  <a:buClr>
                    <a:schemeClr val="tx1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" dirty="0">
                    <a:latin typeface="+mj-lt"/>
                    <a:ea typeface="Average"/>
                    <a:cs typeface="Average"/>
                    <a:sym typeface="Average"/>
                  </a:rPr>
                  <a:t>Comparing data to MC</a:t>
                </a:r>
              </a:p>
              <a:p>
                <a:pPr marL="857250" lvl="1" indent="-285750">
                  <a:lnSpc>
                    <a:spcPct val="115000"/>
                  </a:lnSpc>
                  <a:buClr>
                    <a:schemeClr val="tx1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" dirty="0">
                    <a:latin typeface="+mj-lt"/>
                    <a:ea typeface="Average"/>
                    <a:cs typeface="Average"/>
                    <a:sym typeface="Average"/>
                  </a:rPr>
                  <a:t>Muons tend to have smaller angles</a:t>
                </a:r>
              </a:p>
              <a:p>
                <a:pPr marL="400050" indent="-285750">
                  <a:lnSpc>
                    <a:spcPct val="115000"/>
                  </a:lnSpc>
                  <a:buClr>
                    <a:schemeClr val="tx1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" dirty="0">
                    <a:latin typeface="+mj-lt"/>
                    <a:ea typeface="Average"/>
                    <a:cs typeface="Average"/>
                    <a:sym typeface="Average"/>
                  </a:rPr>
                  <a:t>Pions from baryon decay </a:t>
                </a:r>
              </a:p>
              <a:p>
                <a:pPr marL="857250" lvl="1" indent="-285750">
                  <a:lnSpc>
                    <a:spcPct val="115000"/>
                  </a:lnSpc>
                  <a:buClr>
                    <a:schemeClr val="tx1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j-lt"/>
                    <a:ea typeface="Average"/>
                    <a:cs typeface="Average"/>
                    <a:sym typeface="Average"/>
                  </a:rPr>
                  <a:t>O</a:t>
                </a:r>
                <a:r>
                  <a:rPr lang="en" dirty="0">
                    <a:latin typeface="+mj-lt"/>
                    <a:ea typeface="Average"/>
                    <a:cs typeface="Average"/>
                    <a:sym typeface="Average"/>
                  </a:rPr>
                  <a:t>ne pion has large </a:t>
                </a:r>
                <a14:m>
                  <m:oMath xmlns:m="http://schemas.openxmlformats.org/officeDocument/2006/math">
                    <m:r>
                      <a:rPr lang="en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" dirty="0">
                    <a:latin typeface="+mj-lt"/>
                    <a:ea typeface="Average"/>
                    <a:cs typeface="Average"/>
                    <a:sym typeface="Average"/>
                  </a:rPr>
                  <a:t> in the lab frame</a:t>
                </a:r>
              </a:p>
              <a:p>
                <a:pPr marL="857250" lvl="1" indent="-285750">
                  <a:lnSpc>
                    <a:spcPct val="115000"/>
                  </a:lnSpc>
                  <a:buClr>
                    <a:schemeClr val="tx1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" dirty="0">
                    <a:latin typeface="+mj-lt"/>
                    <a:ea typeface="Average"/>
                    <a:cs typeface="Average"/>
                    <a:sym typeface="Average"/>
                  </a:rPr>
                  <a:t>Expect the large angles to be from misidentified pions</a:t>
                </a:r>
              </a:p>
              <a:p>
                <a:pPr marL="857250" lvl="1" indent="-285750">
                  <a:lnSpc>
                    <a:spcPct val="115000"/>
                  </a:lnSpc>
                  <a:buClr>
                    <a:schemeClr val="tx1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j-lt"/>
                    <a:ea typeface="Average"/>
                    <a:cs typeface="Average"/>
                    <a:sym typeface="Average"/>
                  </a:rPr>
                  <a:t>For instance:</a:t>
                </a:r>
              </a:p>
              <a:p>
                <a:pPr marL="1314450" lvl="2" indent="-285750">
                  <a:lnSpc>
                    <a:spcPct val="115000"/>
                  </a:lnSpc>
                  <a:buClr>
                    <a:schemeClr val="tx1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+mn-lt"/>
                      </a:rPr>
                      <m:t>γ</m:t>
                    </m:r>
                    <m:r>
                      <a:rPr lang="en-US" i="1" dirty="0">
                        <a:latin typeface="Cambria Math" panose="02040503050406030204" pitchFamily="18" charset="0"/>
                        <a:ea typeface="+mn-lt"/>
                        <a:cs typeface="+mn-lt"/>
                      </a:rPr>
                      <m:t>𝑝</m:t>
                    </m:r>
                    <m:r>
                      <a:rPr lang="en" i="1" dirty="0">
                        <a:latin typeface="Cambria Math" panose="02040503050406030204" pitchFamily="18" charset="0"/>
                        <a:ea typeface="+mn-lt"/>
                        <a:cs typeface="+mn-lt"/>
                      </a:rPr>
                      <m:t>→</m:t>
                    </m:r>
                    <m:sSup>
                      <m:sSupPr>
                        <m:ctrlPr>
                          <a:rPr lang="en" i="1" dirty="0" smtClean="0"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lt"/>
                          </a:rPr>
                          <m:t>Δ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  <m:t>++</m:t>
                        </m:r>
                      </m:sup>
                    </m:sSup>
                    <m:sSup>
                      <m:sSupPr>
                        <m:ctrlPr>
                          <a:rPr lang="en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lt"/>
                          </a:rPr>
                        </m:ctrlPr>
                      </m:sSupPr>
                      <m:e>
                        <m:r>
                          <a:rPr lang="en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lt"/>
                          </a:rPr>
                          <m:t>𝜋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lt"/>
                          </a:rPr>
                          <m:t>−</m:t>
                        </m:r>
                      </m:sup>
                    </m:sSup>
                    <m:r>
                      <a:rPr lang="en" i="1" dirty="0">
                        <a:latin typeface="Cambria Math" panose="02040503050406030204" pitchFamily="18" charset="0"/>
                        <a:ea typeface="+mn-lt"/>
                        <a:cs typeface="+mn-lt"/>
                      </a:rPr>
                      <m:t>→</m:t>
                    </m:r>
                    <m:r>
                      <a:rPr lang="en" i="1" dirty="0" smtClean="0">
                        <a:latin typeface="Cambria Math" panose="02040503050406030204" pitchFamily="18" charset="0"/>
                        <a:ea typeface="+mn-lt"/>
                        <a:cs typeface="+mn-lt"/>
                      </a:rPr>
                      <m:t>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+mn-lt"/>
                        <a:cs typeface="+mn-lt"/>
                      </a:rPr>
                      <m:t>(</m:t>
                    </m:r>
                    <m:sSup>
                      <m:sSupPr>
                        <m:ctrlPr>
                          <a:rPr lang="en" i="1" dirty="0"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</m:ctrlPr>
                      </m:sSupPr>
                      <m:e>
                        <m:r>
                          <a:rPr lang="en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lt"/>
                          </a:rPr>
                          <m:t>𝜋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lt"/>
                          </a:rPr>
                          <m:t>+</m:t>
                        </m:r>
                      </m:sup>
                    </m:sSup>
                    <m:r>
                      <a:rPr lang="en" i="1" dirty="0">
                        <a:latin typeface="Cambria Math" panose="02040503050406030204" pitchFamily="18" charset="0"/>
                        <a:ea typeface="+mn-lt"/>
                        <a:cs typeface="+mn-lt"/>
                      </a:rPr>
                      <m:t>𝑝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+mn-lt"/>
                        <a:cs typeface="+mn-lt"/>
                      </a:rPr>
                      <m:t>)</m:t>
                    </m:r>
                    <m:sSup>
                      <m:sSupPr>
                        <m:ctrlPr>
                          <a:rPr lang="en" i="1" dirty="0"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</m:ctrlPr>
                      </m:sSupPr>
                      <m:e>
                        <m:r>
                          <a:rPr lang="en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lt"/>
                          </a:rPr>
                          <m:t>𝜋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lt"/>
                          </a:rPr>
                          <m:t>−</m:t>
                        </m:r>
                      </m:sup>
                    </m:sSup>
                  </m:oMath>
                </a14:m>
                <a:endParaRPr lang="en" dirty="0">
                  <a:latin typeface="+mj-lt"/>
                  <a:ea typeface="Average"/>
                  <a:cs typeface="Average"/>
                  <a:sym typeface="Average"/>
                </a:endParaRPr>
              </a:p>
              <a:p>
                <a:pPr marL="1314450" lvl="2" indent="-285750">
                  <a:lnSpc>
                    <a:spcPct val="115000"/>
                  </a:lnSpc>
                  <a:buClr>
                    <a:schemeClr val="tx1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+mn-lt"/>
                      </a:rPr>
                      <m:t>γ</m:t>
                    </m:r>
                    <m:r>
                      <a:rPr lang="en-US" i="1" dirty="0">
                        <a:latin typeface="Cambria Math" panose="02040503050406030204" pitchFamily="18" charset="0"/>
                        <a:ea typeface="+mn-lt"/>
                        <a:cs typeface="+mn-lt"/>
                      </a:rPr>
                      <m:t>𝑝</m:t>
                    </m:r>
                    <m:r>
                      <a:rPr lang="en" i="1" dirty="0">
                        <a:latin typeface="Cambria Math" panose="02040503050406030204" pitchFamily="18" charset="0"/>
                        <a:ea typeface="+mn-lt"/>
                        <a:cs typeface="+mn-lt"/>
                      </a:rPr>
                      <m:t>→</m:t>
                    </m:r>
                    <m:sSup>
                      <m:sSupPr>
                        <m:ctrlPr>
                          <a:rPr lang="en" i="1" dirty="0" smtClean="0"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lt"/>
                          </a:rPr>
                          <m:t>Δ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lt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lt"/>
                          </a:rPr>
                        </m:ctrlPr>
                      </m:sSupPr>
                      <m:e>
                        <m:r>
                          <a:rPr lang="en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lt"/>
                          </a:rPr>
                          <m:t>𝜋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lt"/>
                          </a:rPr>
                          <m:t>+</m:t>
                        </m:r>
                      </m:sup>
                    </m:sSup>
                    <m:r>
                      <a:rPr lang="en" i="1" dirty="0">
                        <a:latin typeface="Cambria Math" panose="02040503050406030204" pitchFamily="18" charset="0"/>
                        <a:ea typeface="+mn-lt"/>
                        <a:cs typeface="+mn-lt"/>
                      </a:rPr>
                      <m:t>→</m:t>
                    </m:r>
                    <m:r>
                      <a:rPr lang="en" i="1" dirty="0" smtClean="0">
                        <a:latin typeface="Cambria Math" panose="02040503050406030204" pitchFamily="18" charset="0"/>
                        <a:ea typeface="+mn-lt"/>
                        <a:cs typeface="+mn-lt"/>
                      </a:rPr>
                      <m:t>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+mn-lt"/>
                        <a:cs typeface="+mn-lt"/>
                      </a:rPr>
                      <m:t>(</m:t>
                    </m:r>
                    <m:sSup>
                      <m:sSupPr>
                        <m:ctrlPr>
                          <a:rPr lang="en" i="1" dirty="0"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</m:ctrlPr>
                      </m:sSupPr>
                      <m:e>
                        <m:r>
                          <a:rPr lang="en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lt"/>
                          </a:rPr>
                          <m:t>𝜋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  <m:t>−</m:t>
                        </m:r>
                      </m:sup>
                    </m:sSup>
                    <m:r>
                      <a:rPr lang="en" i="1" dirty="0">
                        <a:latin typeface="Cambria Math" panose="02040503050406030204" pitchFamily="18" charset="0"/>
                        <a:ea typeface="+mn-lt"/>
                        <a:cs typeface="+mn-lt"/>
                      </a:rPr>
                      <m:t>𝑝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+mn-lt"/>
                        <a:cs typeface="+mn-lt"/>
                      </a:rPr>
                      <m:t>)</m:t>
                    </m:r>
                    <m:sSup>
                      <m:sSupPr>
                        <m:ctrlPr>
                          <a:rPr lang="en" i="1" dirty="0"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</m:ctrlPr>
                      </m:sSupPr>
                      <m:e>
                        <m:r>
                          <a:rPr lang="en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lt"/>
                          </a:rPr>
                          <m:t>𝜋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  <m:t>+</m:t>
                        </m:r>
                      </m:sup>
                    </m:sSup>
                  </m:oMath>
                </a14:m>
                <a:endParaRPr lang="en" dirty="0">
                  <a:latin typeface="+mj-lt"/>
                  <a:ea typeface="Average"/>
                  <a:cs typeface="Average"/>
                  <a:sym typeface="Average"/>
                </a:endParaRPr>
              </a:p>
              <a:p>
                <a:pPr marL="1314450" lvl="2" indent="-285750">
                  <a:lnSpc>
                    <a:spcPct val="115000"/>
                  </a:lnSpc>
                  <a:buClr>
                    <a:schemeClr val="tx1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+mn-lt"/>
                      </a:rPr>
                      <m:t>γ</m:t>
                    </m:r>
                    <m:r>
                      <a:rPr lang="en-US" i="1" dirty="0">
                        <a:latin typeface="Cambria Math" panose="02040503050406030204" pitchFamily="18" charset="0"/>
                        <a:ea typeface="+mn-lt"/>
                        <a:cs typeface="+mn-lt"/>
                      </a:rPr>
                      <m:t>𝑝</m:t>
                    </m:r>
                    <m:r>
                      <a:rPr lang="en" i="1" dirty="0">
                        <a:latin typeface="Cambria Math" panose="02040503050406030204" pitchFamily="18" charset="0"/>
                        <a:ea typeface="+mn-lt"/>
                        <a:cs typeface="+mn-lt"/>
                      </a:rPr>
                      <m:t>→</m:t>
                    </m:r>
                    <m:sSup>
                      <m:sSupPr>
                        <m:ctrlPr>
                          <a:rPr lang="en" i="1" dirty="0" smtClean="0"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  <m:t>𝑁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lt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en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lt"/>
                          </a:rPr>
                        </m:ctrlPr>
                      </m:sSupPr>
                      <m:e>
                        <m:r>
                          <a:rPr lang="en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lt"/>
                          </a:rPr>
                          <m:t>𝜋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lt"/>
                          </a:rPr>
                          <m:t>+</m:t>
                        </m:r>
                      </m:sup>
                    </m:sSup>
                    <m:r>
                      <a:rPr lang="en" i="1" dirty="0">
                        <a:latin typeface="Cambria Math" panose="02040503050406030204" pitchFamily="18" charset="0"/>
                        <a:ea typeface="+mn-lt"/>
                        <a:cs typeface="+mn-lt"/>
                      </a:rPr>
                      <m:t>→</m:t>
                    </m:r>
                    <m:r>
                      <a:rPr lang="en" i="1" dirty="0" smtClean="0">
                        <a:latin typeface="Cambria Math" panose="02040503050406030204" pitchFamily="18" charset="0"/>
                        <a:ea typeface="+mn-lt"/>
                        <a:cs typeface="+mn-lt"/>
                      </a:rPr>
                      <m:t>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+mn-lt"/>
                        <a:cs typeface="+mn-lt"/>
                      </a:rPr>
                      <m:t>(</m:t>
                    </m:r>
                    <m:sSup>
                      <m:sSupPr>
                        <m:ctrlPr>
                          <a:rPr lang="en" i="1" dirty="0"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</m:ctrlPr>
                      </m:sSupPr>
                      <m:e>
                        <m:r>
                          <a:rPr lang="en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lt"/>
                          </a:rPr>
                          <m:t>𝜋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  <m:t>−</m:t>
                        </m:r>
                      </m:sup>
                    </m:sSup>
                    <m:r>
                      <a:rPr lang="en" i="1" dirty="0">
                        <a:latin typeface="Cambria Math" panose="02040503050406030204" pitchFamily="18" charset="0"/>
                        <a:ea typeface="+mn-lt"/>
                        <a:cs typeface="+mn-lt"/>
                      </a:rPr>
                      <m:t>𝑝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+mn-lt"/>
                        <a:cs typeface="+mn-lt"/>
                      </a:rPr>
                      <m:t>)</m:t>
                    </m:r>
                    <m:sSup>
                      <m:sSupPr>
                        <m:ctrlPr>
                          <a:rPr lang="en" i="1" dirty="0"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</m:ctrlPr>
                      </m:sSupPr>
                      <m:e>
                        <m:r>
                          <a:rPr lang="en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lt"/>
                          </a:rPr>
                          <m:t>𝜋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  <m:t>+</m:t>
                        </m:r>
                      </m:sup>
                    </m:sSup>
                  </m:oMath>
                </a14:m>
                <a:endPara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  <a:p>
                <a:pPr marL="400050" indent="-285750">
                  <a:lnSpc>
                    <a:spcPct val="115000"/>
                  </a:lnSpc>
                  <a:buClr>
                    <a:schemeClr val="tx1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Libre Franklin"/>
                    <a:cs typeface="Libre Franklin"/>
                    <a:sym typeface="Libre Franklin"/>
                  </a:rPr>
                  <a:t>Theta Cut:  </a:t>
                </a:r>
                <a:r>
                  <a:rPr kumimoji="0" lang="el-GR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θ(μ</a:t>
                </a:r>
                <a:r>
                  <a:rPr kumimoji="0" lang="el-GR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±</a:t>
                </a:r>
                <a:r>
                  <a:rPr kumimoji="0" lang="el-GR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 )&lt;12.5° </a:t>
                </a: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and </a:t>
                </a:r>
                <a:r>
                  <a:rPr kumimoji="0" lang="el-GR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θ(μ</a:t>
                </a:r>
                <a:r>
                  <a:rPr kumimoji="0" lang="el-GR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∓</a:t>
                </a:r>
                <a:r>
                  <a:rPr kumimoji="0" lang="el-GR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)&lt;40°</a:t>
                </a:r>
              </a:p>
            </p:txBody>
          </p:sp>
        </mc:Choice>
        <mc:Fallback xmlns="">
          <p:sp>
            <p:nvSpPr>
              <p:cNvPr id="21" name="Google Shape;124;g1ec4ae7888f_0_86">
                <a:extLst>
                  <a:ext uri="{FF2B5EF4-FFF2-40B4-BE49-F238E27FC236}">
                    <a16:creationId xmlns:a16="http://schemas.microsoft.com/office/drawing/2014/main" id="{816B0613-3CBD-D9B0-42AC-7B679D599C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3949" y="746586"/>
                <a:ext cx="4715122" cy="3596329"/>
              </a:xfrm>
              <a:prstGeom prst="rect">
                <a:avLst/>
              </a:prstGeom>
              <a:blipFill>
                <a:blip r:embed="rId5"/>
                <a:stretch>
                  <a:fillRect t="-1186" b="-16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9114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Google Shape;100;p19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311700" y="139655"/>
                <a:ext cx="8520600" cy="5727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rmAutofit fontScale="90000"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Previous Measurements: </a:t>
                </a:r>
                <a14:m>
                  <m:oMath xmlns:m="http://schemas.openxmlformats.org/officeDocument/2006/math">
                    <m:r>
                      <a:rPr lang="en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" i="1" dirty="0" smtClean="0">
                        <a:latin typeface="Cambria Math" panose="02040503050406030204" pitchFamily="18" charset="0"/>
                      </a:rPr>
                      <m:t>007</m:t>
                    </m:r>
                    <m:r>
                      <a:rPr lang="en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"/>
                  <a:t>Experiment</a:t>
                </a:r>
                <a:endParaRPr/>
              </a:p>
            </p:txBody>
          </p:sp>
        </mc:Choice>
        <mc:Fallback xmlns="">
          <p:sp>
            <p:nvSpPr>
              <p:cNvPr id="100" name="Google Shape;100;p19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11700" y="139655"/>
                <a:ext cx="8520600" cy="572700"/>
              </a:xfrm>
              <a:prstGeom prst="rect">
                <a:avLst/>
              </a:prstGeom>
              <a:blipFill>
                <a:blip r:embed="rId3"/>
                <a:stretch>
                  <a:fillRect t="-14894" b="-27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Google Shape;101;p19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546944" y="719265"/>
                <a:ext cx="4533939" cy="1000375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800"/>
                  <a:t>Located in Hall C of Jefferson Lab.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800"/>
                  <a:t>Inclusive measurement of </a:t>
                </a:r>
                <a14:m>
                  <m:oMath xmlns:m="http://schemas.openxmlformats.org/officeDocument/2006/math">
                    <m:r>
                      <a:rPr lang="en-US" sz="1800" i="1" dirty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el-GR" sz="1800" i="1" dirty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1800"/>
                  <a:t> differential cross section through</a:t>
                </a:r>
              </a:p>
              <a:p>
                <a:pPr marL="114300" indent="0">
                  <a:buNone/>
                </a:pPr>
                <a:r>
                  <a:rPr lang="en-US" sz="1800"/>
                  <a:t>      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l-GR" sz="180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l-GR" sz="1800" i="1" dirty="0">
                        <a:latin typeface="Cambria Math" panose="02040503050406030204" pitchFamily="18" charset="0"/>
                      </a:rPr>
                      <m:t>→ </m:t>
                    </m:r>
                    <m:r>
                      <a:rPr lang="en-US" sz="1800" i="1" dirty="0" err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1800" i="1" baseline="30000" dirty="0" err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800" i="1" dirty="0" err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1800" i="1" baseline="30000" dirty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endParaRPr lang="en-US" sz="1800"/>
              </a:p>
            </p:txBody>
          </p:sp>
        </mc:Choice>
        <mc:Fallback xmlns="">
          <p:sp>
            <p:nvSpPr>
              <p:cNvPr id="101" name="Google Shape;101;p19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46944" y="719265"/>
                <a:ext cx="4533939" cy="1000375"/>
              </a:xfrm>
              <a:prstGeom prst="rect">
                <a:avLst/>
              </a:prstGeom>
              <a:blipFill>
                <a:blip r:embed="rId4"/>
                <a:stretch>
                  <a:fillRect b="-231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E8AB4C60-6B68-B465-B2ED-EBF0BB8EE5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8695" y="2877839"/>
            <a:ext cx="2993104" cy="208729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F1436A-62C4-0006-9AD3-6FE5465CF8A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  <p:pic>
        <p:nvPicPr>
          <p:cNvPr id="6" name="Picture 5" descr="Diagram, engineering drawing&#10;&#10;Description automatically generated">
            <a:extLst>
              <a:ext uri="{FF2B5EF4-FFF2-40B4-BE49-F238E27FC236}">
                <a16:creationId xmlns:a16="http://schemas.microsoft.com/office/drawing/2014/main" id="{32D96A37-7C24-FE3A-7F8D-04D991B06E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068" y="2184127"/>
            <a:ext cx="3653458" cy="247946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Google Shape;187;p31">
                <a:extLst>
                  <a:ext uri="{FF2B5EF4-FFF2-40B4-BE49-F238E27FC236}">
                    <a16:creationId xmlns:a16="http://schemas.microsoft.com/office/drawing/2014/main" id="{F41F048E-E1C8-9E58-0245-FD9E14265A8F}"/>
                  </a:ext>
                </a:extLst>
              </p:cNvPr>
              <p:cNvSpPr txBox="1"/>
              <p:nvPr/>
            </p:nvSpPr>
            <p:spPr>
              <a:xfrm>
                <a:off x="753594" y="4614128"/>
                <a:ext cx="3818406" cy="4263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00" i="1" dirty="0" smtClean="0">
                          <a:latin typeface="Cambria Math" panose="02040503050406030204" pitchFamily="18" charset="0"/>
                        </a:rPr>
                        <m:t>𝐷𝑢𝑟𝑎𝑛</m:t>
                      </m:r>
                      <m:r>
                        <a:rPr lang="en-US" sz="700" i="1" dirty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700" i="1" dirty="0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700" i="1" dirty="0" smtClean="0">
                          <a:latin typeface="Cambria Math" panose="02040503050406030204" pitchFamily="18" charset="0"/>
                        </a:rPr>
                        <m:t>., </m:t>
                      </m:r>
                      <m:r>
                        <a:rPr lang="en-US" sz="700" i="1" dirty="0" smtClean="0">
                          <a:latin typeface="Cambria Math" panose="02040503050406030204" pitchFamily="18" charset="0"/>
                        </a:rPr>
                        <m:t>𝑀𝑒𝑧𝑖𝑎𝑛𝑖</m:t>
                      </m:r>
                      <m:r>
                        <a:rPr lang="en-US" sz="700" i="1" dirty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700" i="1" dirty="0" smtClean="0">
                          <a:latin typeface="Cambria Math" panose="02040503050406030204" pitchFamily="18" charset="0"/>
                        </a:rPr>
                        <m:t>𝑍𝐸</m:t>
                      </m:r>
                      <m:r>
                        <a:rPr lang="en-US" sz="700" i="1" dirty="0" smtClean="0">
                          <a:latin typeface="Cambria Math" panose="02040503050406030204" pitchFamily="18" charset="0"/>
                        </a:rPr>
                        <m:t>., </m:t>
                      </m:r>
                      <m:r>
                        <a:rPr lang="en-US" sz="700" i="1" dirty="0" smtClean="0">
                          <a:latin typeface="Cambria Math" panose="02040503050406030204" pitchFamily="18" charset="0"/>
                        </a:rPr>
                        <m:t>𝐽𝑜𝑜𝑠𝑡𝑒𝑛</m:t>
                      </m:r>
                      <m:r>
                        <a:rPr lang="en-US" sz="700" i="1" dirty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700" i="1" dirty="0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700" i="1" dirty="0" smtClean="0">
                          <a:latin typeface="Cambria Math" panose="02040503050406030204" pitchFamily="18" charset="0"/>
                        </a:rPr>
                        <m:t>. </m:t>
                      </m:r>
                      <m:r>
                        <a:rPr lang="en-US" sz="700" i="1" dirty="0" smtClean="0">
                          <a:latin typeface="Cambria Math" panose="02040503050406030204" pitchFamily="18" charset="0"/>
                        </a:rPr>
                        <m:t>𝑒𝑡</m:t>
                      </m:r>
                      <m:r>
                        <a:rPr lang="en-US" sz="7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700" i="1" dirty="0" smtClean="0">
                          <a:latin typeface="Cambria Math" panose="02040503050406030204" pitchFamily="18" charset="0"/>
                        </a:rPr>
                        <m:t>𝑎𝑙</m:t>
                      </m:r>
                      <m:r>
                        <a:rPr lang="en-US" sz="700" i="1" dirty="0" smtClean="0">
                          <a:latin typeface="Cambria Math" panose="02040503050406030204" pitchFamily="18" charset="0"/>
                        </a:rPr>
                        <m:t>. </m:t>
                      </m:r>
                      <m:r>
                        <a:rPr lang="en-US" sz="700" i="1" dirty="0" smtClean="0">
                          <a:latin typeface="Cambria Math" panose="02040503050406030204" pitchFamily="18" charset="0"/>
                        </a:rPr>
                        <m:t>𝐷𝑒𝑡𝑒𝑟𝑚𝑖𝑛𝑖𝑛𝑔</m:t>
                      </m:r>
                      <m:r>
                        <a:rPr lang="en-US" sz="7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700" i="1" dirty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700" i="1" dirty="0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700" i="1" dirty="0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sz="700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700" i="1">
                  <a:latin typeface="Cambria Math" panose="02040503050406030204" pitchFamily="18" charset="0"/>
                </a:endParaRPr>
              </a:p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00" i="1" dirty="0" smtClean="0">
                          <a:latin typeface="Cambria Math" panose="02040503050406030204" pitchFamily="18" charset="0"/>
                        </a:rPr>
                        <m:t>𝑔𝑙𝑢𝑜𝑛𝑖𝑐</m:t>
                      </m:r>
                      <m:r>
                        <a:rPr lang="en-US" sz="7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700" i="1" dirty="0" smtClean="0">
                          <a:latin typeface="Cambria Math" panose="02040503050406030204" pitchFamily="18" charset="0"/>
                        </a:rPr>
                        <m:t>𝑔𝑟𝑎𝑣𝑖𝑡𝑎𝑡𝑖𝑜𝑛𝑎𝑙</m:t>
                      </m:r>
                      <m:r>
                        <a:rPr lang="en-US" sz="7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700" i="1" dirty="0" smtClean="0">
                          <a:latin typeface="Cambria Math" panose="02040503050406030204" pitchFamily="18" charset="0"/>
                        </a:rPr>
                        <m:t>𝑓𝑜𝑟𝑚</m:t>
                      </m:r>
                      <m:r>
                        <a:rPr lang="en-US" sz="7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700" i="1" dirty="0" smtClean="0">
                          <a:latin typeface="Cambria Math" panose="02040503050406030204" pitchFamily="18" charset="0"/>
                        </a:rPr>
                        <m:t>𝑓𝑎𝑐𝑡𝑜𝑟𝑠</m:t>
                      </m:r>
                      <m:r>
                        <a:rPr lang="en-US" sz="7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700" i="1" dirty="0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sz="7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700" i="1" dirty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700" i="1" dirty="0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700" i="1" dirty="0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sz="7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700" i="1" dirty="0" smtClean="0">
                          <a:latin typeface="Cambria Math" panose="02040503050406030204" pitchFamily="18" charset="0"/>
                        </a:rPr>
                        <m:t>𝑝𝑟𝑜𝑡𝑜𝑛</m:t>
                      </m:r>
                      <m:r>
                        <a:rPr lang="en-US" sz="700" i="1" dirty="0" smtClean="0">
                          <a:latin typeface="Cambria Math" panose="02040503050406030204" pitchFamily="18" charset="0"/>
                        </a:rPr>
                        <m:t>. </m:t>
                      </m:r>
                      <m:r>
                        <a:rPr lang="en-US" sz="700" i="1" dirty="0" smtClean="0">
                          <a:latin typeface="Cambria Math" panose="02040503050406030204" pitchFamily="18" charset="0"/>
                        </a:rPr>
                        <m:t>𝑁𝑎𝑡𝑢𝑟𝑒</m:t>
                      </m:r>
                      <m:r>
                        <a:rPr lang="en-US" sz="7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700" i="1" dirty="0" smtClean="0">
                          <a:latin typeface="Cambria Math" panose="02040503050406030204" pitchFamily="18" charset="0"/>
                        </a:rPr>
                        <m:t>615</m:t>
                      </m:r>
                      <m:r>
                        <a:rPr lang="en-US" sz="700" i="1" dirty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700" i="1" dirty="0" smtClean="0">
                          <a:latin typeface="Cambria Math" panose="02040503050406030204" pitchFamily="18" charset="0"/>
                        </a:rPr>
                        <m:t>813</m:t>
                      </m:r>
                      <m:r>
                        <a:rPr lang="en-US" sz="700" i="1" dirty="0" smtClean="0">
                          <a:latin typeface="Cambria Math" panose="02040503050406030204" pitchFamily="18" charset="0"/>
                        </a:rPr>
                        <m:t>–</m:t>
                      </m:r>
                      <m:r>
                        <a:rPr lang="en-US" sz="700" i="1" dirty="0" smtClean="0">
                          <a:latin typeface="Cambria Math" panose="02040503050406030204" pitchFamily="18" charset="0"/>
                        </a:rPr>
                        <m:t>816</m:t>
                      </m:r>
                      <m:r>
                        <a:rPr lang="en-US" sz="700" i="1" dirty="0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700" i="1" dirty="0" smtClean="0">
                          <a:latin typeface="Cambria Math" panose="02040503050406030204" pitchFamily="18" charset="0"/>
                        </a:rPr>
                        <m:t>2023</m:t>
                      </m:r>
                      <m:r>
                        <a:rPr lang="en-US" sz="70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sz="700" i="1">
                  <a:solidFill>
                    <a:schemeClr val="dk1"/>
                  </a:solidFill>
                  <a:latin typeface="Average"/>
                  <a:ea typeface="Average"/>
                  <a:cs typeface="Average"/>
                  <a:sym typeface="Average"/>
                </a:endParaRPr>
              </a:p>
            </p:txBody>
          </p:sp>
        </mc:Choice>
        <mc:Fallback xmlns="">
          <p:sp>
            <p:nvSpPr>
              <p:cNvPr id="8" name="Google Shape;187;p31">
                <a:extLst>
                  <a:ext uri="{FF2B5EF4-FFF2-40B4-BE49-F238E27FC236}">
                    <a16:creationId xmlns:a16="http://schemas.microsoft.com/office/drawing/2014/main" id="{F41F048E-E1C8-9E58-0245-FD9E14265A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594" y="4614128"/>
                <a:ext cx="3818406" cy="42636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62005BA9-D695-2970-176A-37BB7C6911F6}"/>
              </a:ext>
            </a:extLst>
          </p:cNvPr>
          <p:cNvSpPr/>
          <p:nvPr/>
        </p:nvSpPr>
        <p:spPr>
          <a:xfrm>
            <a:off x="1053548" y="2365094"/>
            <a:ext cx="357809" cy="31810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Chart, box and whisker chart&#10;&#10;Description automatically generated">
            <a:extLst>
              <a:ext uri="{FF2B5EF4-FFF2-40B4-BE49-F238E27FC236}">
                <a16:creationId xmlns:a16="http://schemas.microsoft.com/office/drawing/2014/main" id="{A32F0A49-EB00-B478-E5FA-77CFDB58C1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8696" y="670336"/>
            <a:ext cx="2993103" cy="209042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DF8BD665-C18D-3767-FADF-8EFBF95B6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226" y="1246455"/>
            <a:ext cx="1053919" cy="36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39952A8A-5D7E-7FBA-90BB-4B04701DB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226" y="3531284"/>
            <a:ext cx="1053919" cy="36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>
          <a:extLst>
            <a:ext uri="{FF2B5EF4-FFF2-40B4-BE49-F238E27FC236}">
              <a16:creationId xmlns:a16="http://schemas.microsoft.com/office/drawing/2014/main" id="{B195728B-F3FC-1CD9-B4A9-941F988E8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9">
            <a:extLst>
              <a:ext uri="{FF2B5EF4-FFF2-40B4-BE49-F238E27FC236}">
                <a16:creationId xmlns:a16="http://schemas.microsoft.com/office/drawing/2014/main" id="{CCA47183-344F-8489-FEE4-ECD0258250A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204668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GlueX Phase-III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9" name="Google Shape;169;p29">
                <a:extLst>
                  <a:ext uri="{FF2B5EF4-FFF2-40B4-BE49-F238E27FC236}">
                    <a16:creationId xmlns:a16="http://schemas.microsoft.com/office/drawing/2014/main" id="{1E5EF9A1-B2BF-0D76-55AD-27D128C31378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644056" y="3607371"/>
                <a:ext cx="8188244" cy="4086384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rmAutofit/>
              </a:bodyPr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2000" dirty="0"/>
                  <a:t>Plots of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/>
                  <a:t> difference for 1C (</a:t>
                </a:r>
                <a14:m>
                  <m:oMath xmlns:m="http://schemas.openxmlformats.org/officeDocument/2006/math">
                    <m:r>
                      <a:rPr lang="en" sz="2000" i="1" dirty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" sz="2000" i="1" dirty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" sz="2000" i="1" dirty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lang="en-US" sz="2000" i="1" dirty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000" dirty="0">
                    <a:solidFill>
                      <a:srgbClr val="0066FF"/>
                    </a:solidFill>
                  </a:rPr>
                  <a:t> interaction</a:t>
                </a:r>
                <a:r>
                  <a:rPr lang="en-US" sz="2000" dirty="0"/>
                  <a:t>) and 2C (</a:t>
                </a:r>
                <a14:m>
                  <m:oMath xmlns:m="http://schemas.openxmlformats.org/officeDocument/2006/math">
                    <m:r>
                      <a:rPr lang="en" sz="200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" sz="200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" sz="200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lang="en-US" sz="200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000" dirty="0">
                    <a:solidFill>
                      <a:schemeClr val="accent2">
                        <a:lumMod val="75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20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sSub>
                      <m:sSubPr>
                        <m:ctrlP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US" sz="2000" dirty="0"/>
                  <a:t>) JPAC model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2000" dirty="0"/>
                  <a:t>Shows a high likelihood that added </a:t>
                </a:r>
                <a:r>
                  <a:rPr lang="en-US" sz="2000" dirty="0" err="1"/>
                  <a:t>GlueX</a:t>
                </a:r>
                <a:r>
                  <a:rPr lang="en-US" sz="2000" dirty="0"/>
                  <a:t>-III data could rule out the 1C model at the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000" dirty="0"/>
                  <a:t> level</a:t>
                </a:r>
                <a:endParaRPr lang="en" sz="2000" dirty="0"/>
              </a:p>
            </p:txBody>
          </p:sp>
        </mc:Choice>
        <mc:Fallback xmlns="">
          <p:sp>
            <p:nvSpPr>
              <p:cNvPr id="169" name="Google Shape;169;p29">
                <a:extLst>
                  <a:ext uri="{FF2B5EF4-FFF2-40B4-BE49-F238E27FC236}">
                    <a16:creationId xmlns:a16="http://schemas.microsoft.com/office/drawing/2014/main" id="{1E5EF9A1-B2BF-0D76-55AD-27D128C31378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44056" y="3607371"/>
                <a:ext cx="8188244" cy="4086384"/>
              </a:xfrm>
              <a:prstGeom prst="rect">
                <a:avLst/>
              </a:prstGeom>
              <a:blipFill>
                <a:blip r:embed="rId3"/>
                <a:stretch>
                  <a:fillRect t="-149" r="-1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B10199-B632-B2A9-4CE7-8A3F1F3E684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BD33DB-3337-5C03-C228-8035A1BAF0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322" y="777368"/>
            <a:ext cx="7787423" cy="277472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110255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39519-DDA4-FAFA-2463-743960214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75077-B7CD-9C2E-AC1B-90C907E087C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/>
          </a:p>
        </p:txBody>
      </p:sp>
      <p:pic>
        <p:nvPicPr>
          <p:cNvPr id="3" name="Picture 2" descr="Chart&#10;&#10;Description automatically generated with medium confidence">
            <a:extLst>
              <a:ext uri="{FF2B5EF4-FFF2-40B4-BE49-F238E27FC236}">
                <a16:creationId xmlns:a16="http://schemas.microsoft.com/office/drawing/2014/main" id="{86B813F7-7243-31D2-2148-11893BB6B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068" y="1236914"/>
            <a:ext cx="5243863" cy="359579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29635FC-0832-47A1-426D-0B04C1D34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091" y="3239920"/>
            <a:ext cx="2213714" cy="76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761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>
            <a:spLocks noGrp="1"/>
          </p:cNvSpPr>
          <p:nvPr>
            <p:ph type="title"/>
          </p:nvPr>
        </p:nvSpPr>
        <p:spPr>
          <a:xfrm>
            <a:off x="415609" y="12463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Proton Charge and Mass Radius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Google Shape;83;p16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356935" y="626057"/>
                <a:ext cx="5256686" cy="4448552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rmAutofit/>
              </a:bodyPr>
              <a:lstStyle/>
              <a:p>
                <a:pPr lvl="0" algn="l" rtl="0">
                  <a:spcBef>
                    <a:spcPts val="0"/>
                  </a:spcBef>
                  <a:spcAft>
                    <a:spcPts val="0"/>
                  </a:spcAft>
                  <a:buSzPts val="1800"/>
                  <a:buFont typeface="Arial" panose="020B0604020202020204" pitchFamily="34" charset="0"/>
                  <a:buChar char="•"/>
                </a:pPr>
                <a:r>
                  <a:rPr lang="en-US" sz="1800" dirty="0"/>
                  <a:t>Proton Charge Radius</a:t>
                </a:r>
              </a:p>
              <a:p>
                <a:pPr lvl="1">
                  <a:buSzPts val="1800"/>
                  <a:buFont typeface="Arial" panose="020B0604020202020204" pitchFamily="34" charset="0"/>
                  <a:buChar char="•"/>
                </a:pPr>
                <a:r>
                  <a:rPr lang="en-US" sz="1800" dirty="0"/>
                  <a:t>Electron/muon scattering experiments</a:t>
                </a:r>
              </a:p>
              <a:p>
                <a:pPr lvl="1">
                  <a:buSzPts val="1800"/>
                  <a:buFont typeface="Arial" panose="020B0604020202020204" pitchFamily="34" charset="0"/>
                  <a:buChar char="•"/>
                </a:pPr>
                <a:r>
                  <a:rPr lang="en-US" sz="1800" dirty="0"/>
                  <a:t>Electromagnetic form factors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" sz="1800" dirty="0"/>
                  <a:t>Proton Mass- </a:t>
                </a:r>
                <a:r>
                  <a:rPr lang="en-US" sz="1800" dirty="0"/>
                  <a:t>dominated by distribution of gluons</a:t>
                </a:r>
              </a:p>
              <a:p>
                <a:pPr lvl="0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Proton Mass Radius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Electron/muon scattering can't probe gluonic contributions 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" sz="1800" dirty="0"/>
                  <a:t>How can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1800" dirty="0"/>
                  <a:t> </a:t>
                </a:r>
                <a:r>
                  <a:rPr lang="en" sz="1800" dirty="0"/>
                  <a:t>help?</a:t>
                </a:r>
              </a:p>
              <a:p>
                <a:pPr lvl="1" indent="-342900">
                  <a:buSzPts val="1800"/>
                  <a:buFont typeface="Arial" panose="020B0604020202020204" pitchFamily="34" charset="0"/>
                  <a:buChar char="•"/>
                </a:pPr>
                <a:r>
                  <a:rPr lang="en" sz="1800" dirty="0"/>
                  <a:t>Charm quarks predicted to interact via gluonic exchange with proton</a:t>
                </a:r>
              </a:p>
              <a:p>
                <a:pPr lvl="1" indent="-342900">
                  <a:buSzPts val="1800"/>
                  <a:buFont typeface="Arial" panose="020B0604020202020204" pitchFamily="34" charset="0"/>
                  <a:buChar char="•"/>
                </a:pPr>
                <a:r>
                  <a:rPr lang="en" sz="1800" dirty="0"/>
                  <a:t>Could probe into the gluonic distribution in the proton</a:t>
                </a:r>
              </a:p>
              <a:p>
                <a:pPr lvl="1" indent="-342900">
                  <a:buSzPts val="1800"/>
                  <a:buFont typeface="Arial" panose="020B0604020202020204" pitchFamily="34" charset="0"/>
                  <a:buChar char="•"/>
                </a:pPr>
                <a:r>
                  <a:rPr lang="en-US" sz="1800" dirty="0"/>
                  <a:t>Gluonic interaction is suggested to dominate </a:t>
                </a:r>
                <a:r>
                  <a:rPr lang="en" sz="1800" dirty="0"/>
                  <a:t>at the </a:t>
                </a:r>
                <a14:m>
                  <m:oMath xmlns:m="http://schemas.openxmlformats.org/officeDocument/2006/math">
                    <m:r>
                      <a:rPr lang="en-US" sz="180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180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8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1800" dirty="0"/>
                  <a:t> threshold</a:t>
                </a:r>
              </a:p>
              <a:p>
                <a:pPr lvl="1">
                  <a:buSzPts val="1800"/>
                  <a:buFont typeface="Arial" panose="020B0604020202020204" pitchFamily="34" charset="0"/>
                  <a:buChar char="•"/>
                </a:pPr>
                <a:endParaRPr lang="en-US" sz="1800" dirty="0"/>
              </a:p>
            </p:txBody>
          </p:sp>
        </mc:Choice>
        <mc:Fallback xmlns="">
          <p:sp>
            <p:nvSpPr>
              <p:cNvPr id="83" name="Google Shape;83;p16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56935" y="626057"/>
                <a:ext cx="5256686" cy="4448552"/>
              </a:xfrm>
              <a:prstGeom prst="rect">
                <a:avLst/>
              </a:prstGeom>
              <a:blipFill>
                <a:blip r:embed="rId3"/>
                <a:stretch>
                  <a:fillRect r="-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13B966-1083-30AE-AA7F-83F347BA4B5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pic>
        <p:nvPicPr>
          <p:cNvPr id="2052" name="Picture 4" descr="What is a Feynman diagram for the interaction between an electron and a  proton? - Quora">
            <a:extLst>
              <a:ext uri="{FF2B5EF4-FFF2-40B4-BE49-F238E27FC236}">
                <a16:creationId xmlns:a16="http://schemas.microsoft.com/office/drawing/2014/main" id="{16C17501-49E2-1A64-17AB-961F12C35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212" y="686523"/>
            <a:ext cx="2263485" cy="174072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ABB67845-63A0-1E9F-4B8D-DA6942AE0D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1205" y="2681079"/>
            <a:ext cx="2961497" cy="196476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>
          <a:extLst>
            <a:ext uri="{FF2B5EF4-FFF2-40B4-BE49-F238E27FC236}">
              <a16:creationId xmlns:a16="http://schemas.microsoft.com/office/drawing/2014/main" id="{33701A7D-50AF-C934-3270-C41B136FD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>
            <a:extLst>
              <a:ext uri="{FF2B5EF4-FFF2-40B4-BE49-F238E27FC236}">
                <a16:creationId xmlns:a16="http://schemas.microsoft.com/office/drawing/2014/main" id="{5C77C7B2-1182-EB48-CCF4-FE9C4589429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9" y="12463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Assumptions of Gluonic Interaction</a:t>
            </a:r>
            <a:endParaRPr/>
          </a:p>
        </p:txBody>
      </p:sp>
      <p:sp>
        <p:nvSpPr>
          <p:cNvPr id="83" name="Google Shape;83;p16">
            <a:extLst>
              <a:ext uri="{FF2B5EF4-FFF2-40B4-BE49-F238E27FC236}">
                <a16:creationId xmlns:a16="http://schemas.microsoft.com/office/drawing/2014/main" id="{8C3DA1CC-A450-879F-FD08-F842C558943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67126" y="762535"/>
            <a:ext cx="5317824" cy="43120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</a:pPr>
            <a:r>
              <a:rPr lang="en-US" sz="1800" dirty="0"/>
              <a:t>Vector Meson Dominance</a:t>
            </a:r>
          </a:p>
          <a:p>
            <a:pPr lvl="1">
              <a:buSzPts val="1800"/>
              <a:buFont typeface="Arial" panose="020B0604020202020204" pitchFamily="34" charset="0"/>
              <a:buChar char="•"/>
            </a:pPr>
            <a:r>
              <a:rPr lang="en-US" sz="1800" dirty="0"/>
              <a:t>Model describes photon-hadron interactions</a:t>
            </a:r>
          </a:p>
          <a:p>
            <a:pPr lvl="1">
              <a:buSzPts val="1800"/>
              <a:buFont typeface="Arial" panose="020B0604020202020204" pitchFamily="34" charset="0"/>
              <a:buChar char="•"/>
            </a:pPr>
            <a:r>
              <a:rPr lang="en-US" sz="1800" dirty="0"/>
              <a:t>Suggests photons oscillate into vector meson (𝝆,𝝎,𝞍,J/𝜓) that interact with proton</a:t>
            </a:r>
          </a:p>
          <a:p>
            <a:pPr lvl="1">
              <a:buSzPts val="1800"/>
              <a:buFont typeface="Arial" panose="020B0604020202020204" pitchFamily="34" charset="0"/>
              <a:buChar char="•"/>
            </a:pPr>
            <a:r>
              <a:rPr lang="en-US" sz="1800" dirty="0"/>
              <a:t>Possibly breaks down for heavier quarks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Factorization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Assumes gluonic interaction can factorize into an upper, “hard” part and a lower, “soft” part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650" dirty="0"/>
              <a:t>“Hard” part- described by QCD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650" dirty="0"/>
              <a:t>“Soft” part- described by generalized </a:t>
            </a:r>
            <a:r>
              <a:rPr lang="en-US" sz="1650" dirty="0" err="1"/>
              <a:t>parton</a:t>
            </a:r>
            <a:r>
              <a:rPr lang="en-US" sz="1650" dirty="0"/>
              <a:t> distribution functions (GPDs)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Dominant interaction at Threshold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Assumes no s-channel or loop contributions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B6461B-B2DD-0CEB-CE62-46F59A559E2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510BFC9B-7F78-610A-D56F-464638906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4950" y="1473602"/>
            <a:ext cx="3208507" cy="212863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61474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E7255AB-D5C4-1C0B-59EE-A9C11DD9F40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53143" y="68891"/>
                <a:ext cx="8179157" cy="572700"/>
              </a:xfrm>
            </p:spPr>
            <p:txBody>
              <a:bodyPr>
                <a:normAutofit fontScale="90000"/>
              </a:bodyPr>
              <a:lstStyle/>
              <a:p>
                <a:pPr algn="ctr"/>
                <a:r>
                  <a:rPr lang="en-US" dirty="0"/>
                  <a:t>Models in </a:t>
                </a:r>
                <a14:m>
                  <m:oMath xmlns:m="http://schemas.openxmlformats.org/officeDocument/2006/math">
                    <m:r>
                      <a:rPr lang="en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" i="1" dirty="0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dirty="0"/>
                  <a:t> Photoproduction Dynamics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E7255AB-D5C4-1C0B-59EE-A9C11DD9F40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53143" y="68891"/>
                <a:ext cx="8179157" cy="572700"/>
              </a:xfrm>
              <a:blipFill>
                <a:blip r:embed="rId2"/>
                <a:stretch>
                  <a:fillRect t="-13830" b="-287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196F6B-EFB0-0005-011C-151F421D323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pic>
        <p:nvPicPr>
          <p:cNvPr id="12" name="Picture 11" descr="A diagram of a mathematical equation&#10;&#10;Description automatically generated">
            <a:extLst>
              <a:ext uri="{FF2B5EF4-FFF2-40B4-BE49-F238E27FC236}">
                <a16:creationId xmlns:a16="http://schemas.microsoft.com/office/drawing/2014/main" id="{BE15DB64-4397-67D0-FC35-6D9CD6C668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8" t="32306" r="2999" b="37982"/>
          <a:stretch/>
        </p:blipFill>
        <p:spPr>
          <a:xfrm>
            <a:off x="1303928" y="864329"/>
            <a:ext cx="6683396" cy="145859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Google Shape;83;p16">
                <a:extLst>
                  <a:ext uri="{FF2B5EF4-FFF2-40B4-BE49-F238E27FC236}">
                    <a16:creationId xmlns:a16="http://schemas.microsoft.com/office/drawing/2014/main" id="{43321A45-7B98-06F7-9994-D246555807A5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767632" y="2618980"/>
                <a:ext cx="7608735" cy="2178183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2000" b="0" i="0" dirty="0">
                    <a:effectLst/>
                  </a:rPr>
                  <a:t>Kharzeev</a:t>
                </a:r>
                <a:r>
                  <a:rPr lang="en-US" sz="2000" dirty="0"/>
                  <a:t> et al.</a:t>
                </a:r>
                <a:r>
                  <a:rPr lang="en-US" sz="2000" b="0" i="0" dirty="0">
                    <a:effectLst/>
                  </a:rPr>
                  <a:t> </a:t>
                </a:r>
                <a:r>
                  <a:rPr lang="en-US" sz="2000" dirty="0"/>
                  <a:t>(</a:t>
                </a:r>
                <a:r>
                  <a:rPr lang="nn-NO" sz="2000" dirty="0"/>
                  <a:t>PRD 104 (5 Sept. 2021), p. 054015</a:t>
                </a:r>
                <a:r>
                  <a:rPr lang="en-US" sz="2000" dirty="0"/>
                  <a:t>) calculated proton mass radius from slope of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(−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sz="2000" dirty="0"/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sz="2000" b="0" i="0" dirty="0">
                    <a:effectLst/>
                  </a:rPr>
                  <a:t>assumed an elastic interaction between the </a:t>
                </a:r>
                <a14:m>
                  <m:oMath xmlns:m="http://schemas.openxmlformats.org/officeDocument/2006/math">
                    <m:r>
                      <a:rPr lang="en" sz="2000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" sz="200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" sz="2000" i="1" dirty="0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2000" dirty="0"/>
                  <a:t> and the proton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2000" dirty="0"/>
                  <a:t>However, open-charm intermediate states could contribute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Violate assumptions of gluonic exchange</a:t>
                </a:r>
              </a:p>
            </p:txBody>
          </p:sp>
        </mc:Choice>
        <mc:Fallback xmlns="">
          <p:sp>
            <p:nvSpPr>
              <p:cNvPr id="13" name="Google Shape;83;p16">
                <a:extLst>
                  <a:ext uri="{FF2B5EF4-FFF2-40B4-BE49-F238E27FC236}">
                    <a16:creationId xmlns:a16="http://schemas.microsoft.com/office/drawing/2014/main" id="{43321A45-7B98-06F7-9994-D246555807A5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767632" y="2618980"/>
                <a:ext cx="7608735" cy="2178183"/>
              </a:xfrm>
              <a:prstGeom prst="rect">
                <a:avLst/>
              </a:prstGeom>
              <a:blipFill>
                <a:blip r:embed="rId4"/>
                <a:stretch>
                  <a:fillRect t="-2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9C3460B0-7242-F66D-D954-3BA509DBE164}"/>
              </a:ext>
            </a:extLst>
          </p:cNvPr>
          <p:cNvSpPr txBox="1"/>
          <p:nvPr/>
        </p:nvSpPr>
        <p:spPr>
          <a:xfrm>
            <a:off x="5886766" y="2332450"/>
            <a:ext cx="31521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/>
              <a:t>JPAC arxiv:2305.01449 (2023)</a:t>
            </a:r>
          </a:p>
        </p:txBody>
      </p:sp>
    </p:spTree>
    <p:extLst>
      <p:ext uri="{BB962C8B-B14F-4D97-AF65-F5344CB8AC3E}">
        <p14:creationId xmlns:p14="http://schemas.microsoft.com/office/powerpoint/2010/main" val="2163438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>
            <a:spLocks noGrp="1"/>
          </p:cNvSpPr>
          <p:nvPr>
            <p:ph type="title"/>
          </p:nvPr>
        </p:nvSpPr>
        <p:spPr>
          <a:xfrm>
            <a:off x="721559" y="117080"/>
            <a:ext cx="814780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Thomas Jefferson National Accelerator Facility</a:t>
            </a:r>
            <a:endParaRPr sz="2000"/>
          </a:p>
        </p:txBody>
      </p:sp>
      <p:sp>
        <p:nvSpPr>
          <p:cNvPr id="107" name="Google Shape;107;p20"/>
          <p:cNvSpPr txBox="1">
            <a:spLocks noGrp="1"/>
          </p:cNvSpPr>
          <p:nvPr>
            <p:ph type="body" idx="1"/>
          </p:nvPr>
        </p:nvSpPr>
        <p:spPr>
          <a:xfrm>
            <a:off x="535162" y="8635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SzPct val="120000"/>
              <a:buFont typeface="Arial" panose="020B0604020202020204" pitchFamily="34" charset="0"/>
              <a:buChar char="•"/>
            </a:pPr>
            <a:r>
              <a:rPr lang="en" sz="1600"/>
              <a:t>A National Laboratory located in Newport News, Virginia</a:t>
            </a:r>
            <a:endParaRPr lang="en-US" sz="1600"/>
          </a:p>
          <a:p>
            <a:pPr lvl="0" algn="l" rtl="0">
              <a:spcBef>
                <a:spcPts val="0"/>
              </a:spcBef>
              <a:spcAft>
                <a:spcPts val="0"/>
              </a:spcAft>
              <a:buSzPct val="120000"/>
              <a:buFont typeface="Arial" panose="020B0604020202020204" pitchFamily="34" charset="0"/>
              <a:buChar char="•"/>
            </a:pPr>
            <a:r>
              <a:rPr lang="en" sz="1600"/>
              <a:t>Hosts the Continuous Electron Beam Accelerator Facility (CEBAF)</a:t>
            </a:r>
            <a:endParaRPr lang="en-US" sz="1600"/>
          </a:p>
          <a:p>
            <a:pPr lvl="0" algn="l" rtl="0">
              <a:spcBef>
                <a:spcPts val="0"/>
              </a:spcBef>
              <a:spcAft>
                <a:spcPts val="0"/>
              </a:spcAft>
              <a:buSzPct val="120000"/>
              <a:buFont typeface="Arial" panose="020B0604020202020204" pitchFamily="34" charset="0"/>
              <a:buChar char="•"/>
            </a:pPr>
            <a:r>
              <a:rPr lang="en" sz="1600"/>
              <a:t>GlueX located in Hall D</a:t>
            </a:r>
          </a:p>
          <a:p>
            <a:pPr lvl="1">
              <a:buSzPct val="120000"/>
              <a:buFont typeface="Arial" panose="020B0604020202020204" pitchFamily="34" charset="0"/>
              <a:buChar char="•"/>
            </a:pPr>
            <a:r>
              <a:rPr lang="en" sz="1600"/>
              <a:t>Receives 12 GeV electrons after 5.5 turns through CEBAF</a:t>
            </a:r>
          </a:p>
          <a:p>
            <a:pPr lvl="1">
              <a:buSzPts val="1800"/>
              <a:buFont typeface="Arial" panose="020B0604020202020204" pitchFamily="34" charset="0"/>
              <a:buChar char="•"/>
            </a:pPr>
            <a:r>
              <a:rPr lang="en" sz="1600"/>
              <a:t>Electron beam hits a diamond radiator</a:t>
            </a:r>
          </a:p>
          <a:p>
            <a:pPr lvl="1">
              <a:buSzPts val="1800"/>
              <a:buFont typeface="Arial" panose="020B0604020202020204" pitchFamily="34" charset="0"/>
              <a:buChar char="•"/>
            </a:pPr>
            <a:r>
              <a:rPr lang="en" sz="1600"/>
              <a:t>Producing a linearly polarized beam of photons via Bremsstrahlung radiation</a:t>
            </a:r>
            <a:endParaRPr lang="en-US" sz="1600"/>
          </a:p>
        </p:txBody>
      </p:sp>
      <p:pic>
        <p:nvPicPr>
          <p:cNvPr id="110" name="Google Shape;11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97839" y="117080"/>
            <a:ext cx="1341111" cy="572700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</p:pic>
      <p:pic>
        <p:nvPicPr>
          <p:cNvPr id="111" name="Google Shape;11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268" y="181282"/>
            <a:ext cx="1542325" cy="444297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29B778-9EDA-A3E9-69E6-DB98AFBD3D6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pic>
        <p:nvPicPr>
          <p:cNvPr id="3" name="Google Shape;118;p21">
            <a:extLst>
              <a:ext uri="{FF2B5EF4-FFF2-40B4-BE49-F238E27FC236}">
                <a16:creationId xmlns:a16="http://schemas.microsoft.com/office/drawing/2014/main" id="{B9B4A9E5-3891-AF86-BE31-FBCCDA3CDF1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62888" y="2745520"/>
            <a:ext cx="4757614" cy="17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0C6492-0D61-24CF-F396-D77D4D848F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372" y="2442307"/>
            <a:ext cx="2573364" cy="238872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GlueX Spectrometer</a:t>
            </a: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Google Shape;127;p22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6257678" y="1413750"/>
                <a:ext cx="2886322" cy="3467283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rmAutofit fontScale="92500" lnSpcReduction="10000"/>
              </a:bodyPr>
              <a:lstStyle/>
              <a:p>
                <a:pPr lvl="0" algn="l" rtl="0">
                  <a:spcBef>
                    <a:spcPts val="0"/>
                  </a:spcBef>
                  <a:spcAft>
                    <a:spcPts val="0"/>
                  </a:spcAft>
                  <a:buSzPct val="120000"/>
                  <a:buFont typeface="Arial" panose="020B0604020202020204" pitchFamily="34" charset="0"/>
                  <a:buChar char="•"/>
                </a:pPr>
                <a:r>
                  <a:rPr lang="en-US" b="0" i="0" dirty="0">
                    <a:effectLst/>
                    <a:latin typeface="Arial" panose="020B0604020202020204" pitchFamily="34" charset="0"/>
                  </a:rPr>
                  <a:t>Photon beam incident onto a fixed liquid hydrogen target</a:t>
                </a:r>
              </a:p>
              <a:p>
                <a:pPr lvl="0" algn="l" rtl="0">
                  <a:spcBef>
                    <a:spcPts val="0"/>
                  </a:spcBef>
                  <a:spcAft>
                    <a:spcPts val="0"/>
                  </a:spcAft>
                  <a:buSzPct val="120000"/>
                  <a:buFont typeface="Arial" panose="020B0604020202020204" pitchFamily="34" charset="0"/>
                  <a:buChar char="•"/>
                </a:pPr>
                <a:r>
                  <a:rPr lang="en-US" b="0" i="0" dirty="0">
                    <a:effectLst/>
                    <a:latin typeface="Arial" panose="020B0604020202020204" pitchFamily="34" charset="0"/>
                  </a:rPr>
                  <a:t>The spectrometer, </a:t>
                </a:r>
              </a:p>
              <a:p>
                <a:pPr lvl="1">
                  <a:buSzPct val="120000"/>
                  <a:buFont typeface="Arial" panose="020B0604020202020204" pitchFamily="34" charset="0"/>
                  <a:buChar char="•"/>
                </a:pPr>
                <a:r>
                  <a:rPr lang="en-US" i="0" dirty="0">
                    <a:latin typeface="Arial" panose="020B0604020202020204" pitchFamily="34" charset="0"/>
                  </a:rPr>
                  <a:t>N</a:t>
                </a:r>
                <a:r>
                  <a:rPr lang="en-US" b="0" i="0" dirty="0">
                    <a:effectLst/>
                    <a:latin typeface="Arial" panose="020B0604020202020204" pitchFamily="34" charset="0"/>
                  </a:rPr>
                  <a:t>ear 4</a:t>
                </a:r>
                <a:r>
                  <a:rPr lang="el-GR" b="0" i="0" dirty="0">
                    <a:effectLst/>
                    <a:latin typeface="Arial" panose="020B0604020202020204" pitchFamily="34" charset="0"/>
                  </a:rPr>
                  <a:t>π </a:t>
                </a:r>
                <a:r>
                  <a:rPr lang="en-US" b="0" i="0" dirty="0">
                    <a:effectLst/>
                    <a:latin typeface="Arial" panose="020B0604020202020204" pitchFamily="34" charset="0"/>
                  </a:rPr>
                  <a:t>coverage</a:t>
                </a:r>
              </a:p>
              <a:p>
                <a:pPr lvl="1">
                  <a:buSzPct val="120000"/>
                  <a:buFont typeface="Arial" panose="020B0604020202020204" pitchFamily="34" charset="0"/>
                  <a:buChar char="•"/>
                </a:pPr>
                <a:r>
                  <a:rPr lang="en-US" i="0" dirty="0">
                    <a:latin typeface="Arial" panose="020B0604020202020204" pitchFamily="34" charset="0"/>
                  </a:rPr>
                  <a:t>Composed </a:t>
                </a:r>
                <a:r>
                  <a:rPr lang="en-US" b="0" i="0" dirty="0">
                    <a:effectLst/>
                    <a:latin typeface="Arial" panose="020B0604020202020204" pitchFamily="34" charset="0"/>
                  </a:rPr>
                  <a:t>of several sub-detectors and a solenoid magnet</a:t>
                </a:r>
              </a:p>
              <a:p>
                <a:pPr lvl="1">
                  <a:buSzPct val="120000"/>
                  <a:buFont typeface="Arial" panose="020B0604020202020204" pitchFamily="34" charset="0"/>
                  <a:buChar char="•"/>
                </a:pPr>
                <a:r>
                  <a:rPr lang="en-US" b="0" i="0" dirty="0">
                    <a:effectLst/>
                    <a:latin typeface="Arial" panose="020B0604020202020204" pitchFamily="34" charset="0"/>
                  </a:rPr>
                  <a:t>Can detect a wide range of neutral and charged particles</a:t>
                </a:r>
              </a:p>
              <a:p>
                <a:pPr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/>
                  <a:t>Tracking: </a:t>
                </a:r>
              </a:p>
              <a:p>
                <a:pPr lvl="1"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i="1" dirty="0" smtClean="0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US" i="1" baseline="-25000" dirty="0">
                            <a:latin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𝑝</m:t>
                        </m:r>
                      </m:den>
                    </m:f>
                    <m:r>
                      <a:rPr lang="en-US" i="1" dirty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%</m:t>
                    </m:r>
                  </m:oMath>
                </a14:m>
                <a:r>
                  <a:rPr lang="en-US" dirty="0"/>
                  <a:t> </a:t>
                </a:r>
              </a:p>
              <a:p>
                <a:pPr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/>
                  <a:t>Calorimetry: </a:t>
                </a:r>
              </a:p>
              <a:p>
                <a:pPr lvl="1"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dirty="0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US" baseline="-25000" dirty="0">
                            <a:latin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𝐸</m:t>
                        </m:r>
                      </m:den>
                    </m:f>
                    <m:r>
                      <a:rPr lang="en-US" i="1" dirty="0">
                        <a:latin typeface="Cambria Math" panose="02040503050406030204" pitchFamily="18" charset="0"/>
                      </a:rPr>
                      <m:t>∼ </m:t>
                    </m:r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dirty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dirty="0">
                            <a:latin typeface="Cambria Math" panose="02040503050406030204" pitchFamily="18" charset="0"/>
                          </a:rPr>
                          <m:t> %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rad>
                      </m:den>
                    </m:f>
                    <m:r>
                      <a:rPr lang="en-US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⨁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%</m:t>
                    </m:r>
                  </m:oMath>
                </a14:m>
                <a:endParaRPr lang="en-US" dirty="0"/>
              </a:p>
              <a:p>
                <a:pPr marL="114300" indent="0">
                  <a:buSzPct val="120000"/>
                  <a:buNone/>
                </a:pPr>
                <a:endParaRPr lang="en-US" sz="1200" dirty="0"/>
              </a:p>
              <a:p>
                <a:pPr marL="114300" indent="0">
                  <a:buSzPct val="120000"/>
                  <a:buNone/>
                </a:pPr>
                <a:r>
                  <a:rPr lang="en-US" sz="1200" dirty="0"/>
                  <a:t>GlueX NIM- </a:t>
                </a:r>
                <a:r>
                  <a:rPr lang="pl-PL" sz="1200" dirty="0">
                    <a:hlinkClick r:id="rId3"/>
                  </a:rPr>
                  <a:t>NIM A 987 (2021) 164807</a:t>
                </a:r>
                <a:endParaRPr lang="pl-PL" sz="1200" dirty="0"/>
              </a:p>
            </p:txBody>
          </p:sp>
        </mc:Choice>
        <mc:Fallback xmlns="">
          <p:sp>
            <p:nvSpPr>
              <p:cNvPr id="127" name="Google Shape;127;p22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257678" y="1413750"/>
                <a:ext cx="2886322" cy="3467283"/>
              </a:xfrm>
              <a:prstGeom prst="rect">
                <a:avLst/>
              </a:prstGeom>
              <a:blipFill>
                <a:blip r:embed="rId4"/>
                <a:stretch>
                  <a:fillRect t="-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C1289718-DEDC-B470-BF01-87469AAF76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319" y="1336167"/>
            <a:ext cx="5683911" cy="343989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Google Shape;120;p21">
            <a:extLst>
              <a:ext uri="{FF2B5EF4-FFF2-40B4-BE49-F238E27FC236}">
                <a16:creationId xmlns:a16="http://schemas.microsoft.com/office/drawing/2014/main" id="{9735FBBE-F1A3-E215-A8BF-D82F4C6C1D6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14650" y="245000"/>
            <a:ext cx="1341111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1;p21">
            <a:extLst>
              <a:ext uri="{FF2B5EF4-FFF2-40B4-BE49-F238E27FC236}">
                <a16:creationId xmlns:a16="http://schemas.microsoft.com/office/drawing/2014/main" id="{961FB6BB-15E5-7E87-8E41-370A2C1D5B23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0165" y="245000"/>
            <a:ext cx="1542325" cy="44429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3A36E5-350A-C7CD-741D-ED56D88CCE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93" name="Google Shape;193;p32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311700" y="136675"/>
                <a:ext cx="8520600" cy="5727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rmAutofit fontScale="90000"/>
              </a:bodyPr>
              <a:lstStyle/>
              <a:p>
                <a:pPr lvl="0" algn="ctr"/>
                <a:r>
                  <a:rPr lang="en" dirty="0"/>
                  <a:t>Exclusive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" i="1" dirty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" i="1" dirty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" i="1" dirty="0" smtClean="0">
                        <a:latin typeface="Cambria Math" panose="02040503050406030204" pitchFamily="18" charset="0"/>
                      </a:rPr>
                      <m:t>→ </m:t>
                    </m:r>
                    <m:sSup>
                      <m:sSupPr>
                        <m:ctrlPr>
                          <a:rPr lang="en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at GlueX</a:t>
                </a:r>
              </a:p>
            </p:txBody>
          </p:sp>
        </mc:Choice>
        <mc:Fallback xmlns="">
          <p:sp>
            <p:nvSpPr>
              <p:cNvPr id="193" name="Google Shape;193;p32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11700" y="136675"/>
                <a:ext cx="8520600" cy="572700"/>
              </a:xfrm>
              <a:prstGeom prst="rect">
                <a:avLst/>
              </a:prstGeom>
              <a:blipFill>
                <a:blip r:embed="rId3"/>
                <a:stretch>
                  <a:fillRect t="-13830" b="-287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4" name="Google Shape;194;p32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642184" y="3998042"/>
                <a:ext cx="8122416" cy="1759533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lvl="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Exclusivity of the reaction: kinematic fit </a:t>
                </a:r>
              </a:p>
              <a:p>
                <a:pPr lvl="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13 MeV mass resolution</a:t>
                </a:r>
              </a:p>
              <a:p>
                <a:pPr lvl="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J/𝜓 yields extracted from fits of distributions -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2270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58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𝐽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1600" dirty="0"/>
                  <a:t>’s</a:t>
                </a:r>
              </a:p>
              <a:p>
                <a:pPr lvl="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BH(1.2 – 2.5 GeV) used for normalization</a:t>
                </a:r>
                <a:endParaRPr lang="en-US" sz="1600" i="0" dirty="0"/>
              </a:p>
            </p:txBody>
          </p:sp>
        </mc:Choice>
        <mc:Fallback>
          <p:sp>
            <p:nvSpPr>
              <p:cNvPr id="194" name="Google Shape;194;p32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42184" y="3998042"/>
                <a:ext cx="8122416" cy="175953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7B6C4A-6301-8124-844C-28DEB5E6C1B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FB469A-7EF6-9484-4939-DE57451435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6858" y="807540"/>
            <a:ext cx="4656776" cy="319050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Google Shape;120;p21">
            <a:extLst>
              <a:ext uri="{FF2B5EF4-FFF2-40B4-BE49-F238E27FC236}">
                <a16:creationId xmlns:a16="http://schemas.microsoft.com/office/drawing/2014/main" id="{AA670982-EDC9-CFE6-A130-B7312A8B75A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29169" y="2831892"/>
            <a:ext cx="1341111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58A54C-4E54-116D-3A49-A9B525F86D7B}"/>
              </a:ext>
            </a:extLst>
          </p:cNvPr>
          <p:cNvSpPr txBox="1"/>
          <p:nvPr/>
        </p:nvSpPr>
        <p:spPr>
          <a:xfrm>
            <a:off x="2121603" y="3761377"/>
            <a:ext cx="325510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125"/>
              </a:spcAft>
            </a:pPr>
            <a:r>
              <a:rPr lang="en-US" sz="1200" dirty="0" err="1">
                <a:solidFill>
                  <a:srgbClr val="111111"/>
                </a:solidFill>
              </a:rPr>
              <a:t>GlueX</a:t>
            </a:r>
            <a:r>
              <a:rPr lang="en-US" sz="1200" dirty="0">
                <a:solidFill>
                  <a:srgbClr val="111111"/>
                </a:solidFill>
              </a:rPr>
              <a:t>: </a:t>
            </a:r>
            <a:r>
              <a:rPr lang="en-US" sz="1200" u="sng" dirty="0">
                <a:solidFill>
                  <a:srgbClr val="111111"/>
                </a:solidFill>
                <a:hlinkClick r:id="rId7"/>
              </a:rPr>
              <a:t>Phys. Rev. C108, 025201 (2023)</a:t>
            </a:r>
            <a:endParaRPr lang="en-US" sz="1200" dirty="0">
              <a:solidFill>
                <a:srgbClr val="11111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>
          <a:extLst>
            <a:ext uri="{FF2B5EF4-FFF2-40B4-BE49-F238E27FC236}">
              <a16:creationId xmlns:a16="http://schemas.microsoft.com/office/drawing/2014/main" id="{AAE8138F-8A01-A82E-4A45-4D9852E766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2">
            <a:extLst>
              <a:ext uri="{FF2B5EF4-FFF2-40B4-BE49-F238E27FC236}">
                <a16:creationId xmlns:a16="http://schemas.microsoft.com/office/drawing/2014/main" id="{03E8CF53-59A6-5269-FE3B-3078B41E521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105414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lvl="0" algn="ctr"/>
            <a:r>
              <a:rPr lang="en-US" dirty="0"/>
              <a:t>Threshold region coverage</a:t>
            </a:r>
          </a:p>
        </p:txBody>
      </p:sp>
      <p:sp>
        <p:nvSpPr>
          <p:cNvPr id="194" name="Google Shape;194;p32">
            <a:extLst>
              <a:ext uri="{FF2B5EF4-FFF2-40B4-BE49-F238E27FC236}">
                <a16:creationId xmlns:a16="http://schemas.microsoft.com/office/drawing/2014/main" id="{021B713A-18E6-E36C-E160-EDFC0E5DA09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42184" y="4056657"/>
            <a:ext cx="8122416" cy="17595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Font typeface="Arial" panose="020B0604020202020204" pitchFamily="34" charset="0"/>
              <a:buChar char="•"/>
            </a:pPr>
            <a:r>
              <a:rPr lang="en-US" sz="1600" dirty="0"/>
              <a:t>Event-by-event weighting by luminosity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1600" dirty="0"/>
              <a:t>Dots - mean energy and t-value for the corresponding bin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1600" dirty="0"/>
              <a:t>Results reported at mean energy for corresponding slice 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1600" dirty="0"/>
              <a:t>Deviations due to bin averaging included in the systematic errors</a:t>
            </a:r>
            <a:endParaRPr lang="en-US" sz="1600" i="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57617A-AA14-5806-E6F0-5AF4E5EB901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E1D533-B84F-E7A1-C6DA-979CD85BEE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76"/>
          <a:stretch>
            <a:fillRect/>
          </a:stretch>
        </p:blipFill>
        <p:spPr>
          <a:xfrm>
            <a:off x="2090391" y="709375"/>
            <a:ext cx="4963218" cy="336513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Google Shape;120;p21">
            <a:extLst>
              <a:ext uri="{FF2B5EF4-FFF2-40B4-BE49-F238E27FC236}">
                <a16:creationId xmlns:a16="http://schemas.microsoft.com/office/drawing/2014/main" id="{70CC4D9C-3957-B2BA-DAB2-4E3B3CFDB48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98812" y="923094"/>
            <a:ext cx="874545" cy="41254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F61F57-0C01-1221-14A6-6FE9FDD7CA49}"/>
              </a:ext>
            </a:extLst>
          </p:cNvPr>
          <p:cNvSpPr txBox="1"/>
          <p:nvPr/>
        </p:nvSpPr>
        <p:spPr>
          <a:xfrm>
            <a:off x="2090391" y="3828768"/>
            <a:ext cx="325510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125"/>
              </a:spcAft>
            </a:pPr>
            <a:r>
              <a:rPr lang="en-US" sz="1200" dirty="0" err="1">
                <a:solidFill>
                  <a:srgbClr val="111111"/>
                </a:solidFill>
              </a:rPr>
              <a:t>GlueX</a:t>
            </a:r>
            <a:r>
              <a:rPr lang="en-US" sz="1200" dirty="0">
                <a:solidFill>
                  <a:srgbClr val="111111"/>
                </a:solidFill>
              </a:rPr>
              <a:t>: </a:t>
            </a:r>
            <a:r>
              <a:rPr lang="en-US" sz="1200" u="sng" dirty="0">
                <a:solidFill>
                  <a:srgbClr val="111111"/>
                </a:solidFill>
                <a:hlinkClick r:id="rId5"/>
              </a:rPr>
              <a:t>Phys. Rev. C108, 025201 (2023)</a:t>
            </a:r>
            <a:endParaRPr lang="en-US" sz="1200" dirty="0">
              <a:solidFill>
                <a:srgbClr val="1111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170079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{35C1F07F-6F64-4045-B113-FFC92C711059}tf10001072</Template>
  <TotalTime>5368</TotalTime>
  <Words>1940</Words>
  <Application>Microsoft Office PowerPoint</Application>
  <PresentationFormat>On-screen Show (16:9)</PresentationFormat>
  <Paragraphs>248</Paragraphs>
  <Slides>28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Libre Franklin</vt:lpstr>
      <vt:lpstr>Average</vt:lpstr>
      <vt:lpstr>Cambria Math</vt:lpstr>
      <vt:lpstr>Franklin Gothic Book</vt:lpstr>
      <vt:lpstr>Crop</vt:lpstr>
      <vt:lpstr>Exclusive J/ψ with Gluex</vt:lpstr>
      <vt:lpstr>Quantum Chromodynamics</vt:lpstr>
      <vt:lpstr>Proton Charge and Mass Radius</vt:lpstr>
      <vt:lpstr>Assumptions of Gluonic Interaction</vt:lpstr>
      <vt:lpstr>Models in J/ψ Photoproduction Dynamics </vt:lpstr>
      <vt:lpstr>Thomas Jefferson National Accelerator Facility</vt:lpstr>
      <vt:lpstr>The GlueX Spectrometer</vt:lpstr>
      <vt:lpstr>Exclusive γp→J/ψp→ e^+ e^- p at GlueX</vt:lpstr>
      <vt:lpstr>Threshold region coverage</vt:lpstr>
      <vt:lpstr>GlueX results: J/ψ→ e^+ e^-   total and differential cross-sections</vt:lpstr>
      <vt:lpstr>Other reaction mechanisms: open-charm, 5q exchange</vt:lpstr>
      <vt:lpstr>Gluon or charm exchange: JPAC interpretation</vt:lpstr>
      <vt:lpstr>Why J/ψ → μ^+ μ^-  at GlueX?</vt:lpstr>
      <vt:lpstr>Exclusive γp→J/ψp→ μ^+ μ^- p at GlueX</vt:lpstr>
      <vt:lpstr>Comparing e^+ e^- and μ^+ μ^- cross sections</vt:lpstr>
      <vt:lpstr>Comparing e^+ e^- and μ^+ μ^- differntial cross sections</vt:lpstr>
      <vt:lpstr>Future at GlueX- Approved Phase-III Proposal</vt:lpstr>
      <vt:lpstr>Summary</vt:lpstr>
      <vt:lpstr>Back up slides</vt:lpstr>
      <vt:lpstr>Previous Measurements: SLAC and Cornell</vt:lpstr>
      <vt:lpstr>Previous Measurements: GlueX Collaboration (1st Publication)</vt:lpstr>
      <vt:lpstr>Data Used and Goal of Event Selections</vt:lpstr>
      <vt:lpstr>Event Selections- χ^2/dof</vt:lpstr>
      <vt:lpstr>Event Selections- BCAL and FCAL selections  New MC</vt:lpstr>
      <vt:lpstr>New θ cut- Theta Distributions </vt:lpstr>
      <vt:lpstr>Previous Measurements: J/ψ-007 Experiment</vt:lpstr>
      <vt:lpstr>GlueX Phase-III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Measurement of Charmonium Near Threshold using J/𝛙 → 𝛍+𝛍-</dc:title>
  <dc:creator>Ebersole, Donavan</dc:creator>
  <cp:lastModifiedBy>Donavan Ebersole</cp:lastModifiedBy>
  <cp:revision>2</cp:revision>
  <dcterms:modified xsi:type="dcterms:W3CDTF">2025-07-29T05:26:07Z</dcterms:modified>
</cp:coreProperties>
</file>