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97" r:id="rId3"/>
    <p:sldId id="298" r:id="rId4"/>
    <p:sldId id="258" r:id="rId5"/>
    <p:sldId id="260" r:id="rId6"/>
    <p:sldId id="300" r:id="rId7"/>
    <p:sldId id="301" r:id="rId8"/>
    <p:sldId id="302" r:id="rId9"/>
    <p:sldId id="261" r:id="rId10"/>
    <p:sldId id="257" r:id="rId11"/>
    <p:sldId id="265" r:id="rId12"/>
    <p:sldId id="268" r:id="rId13"/>
    <p:sldId id="267" r:id="rId14"/>
    <p:sldId id="293" r:id="rId15"/>
    <p:sldId id="295" r:id="rId16"/>
    <p:sldId id="264" r:id="rId17"/>
    <p:sldId id="307" r:id="rId18"/>
    <p:sldId id="259" r:id="rId19"/>
    <p:sldId id="262" r:id="rId20"/>
    <p:sldId id="303" r:id="rId21"/>
    <p:sldId id="296" r:id="rId22"/>
    <p:sldId id="309" r:id="rId23"/>
    <p:sldId id="304" r:id="rId24"/>
    <p:sldId id="305" r:id="rId25"/>
    <p:sldId id="306" r:id="rId26"/>
    <p:sldId id="308" r:id="rId27"/>
    <p:sldId id="310" r:id="rId28"/>
    <p:sldId id="31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565F38-CE25-402C-B3D2-2CF3E1659BAF}" v="341" dt="2024-01-09T19:58:34.8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305" y="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enden Magill" userId="76ebf99a03ad0051" providerId="LiveId" clId="{5EF75010-C269-4D0B-87B3-38F9FFEA1F16}"/>
    <pc:docChg chg="undo custSel addSld delSld modSld sldOrd">
      <pc:chgData name="Brenden Magill" userId="76ebf99a03ad0051" providerId="LiveId" clId="{5EF75010-C269-4D0B-87B3-38F9FFEA1F16}" dt="2024-01-06T20:05:11.835" v="3828" actId="207"/>
      <pc:docMkLst>
        <pc:docMk/>
      </pc:docMkLst>
      <pc:sldChg chg="addSp delSp modSp mod">
        <pc:chgData name="Brenden Magill" userId="76ebf99a03ad0051" providerId="LiveId" clId="{5EF75010-C269-4D0B-87B3-38F9FFEA1F16}" dt="2024-01-06T20:00:30.553" v="3757" actId="113"/>
        <pc:sldMkLst>
          <pc:docMk/>
          <pc:sldMk cId="2275560812" sldId="256"/>
        </pc:sldMkLst>
        <pc:spChg chg="mod">
          <ac:chgData name="Brenden Magill" userId="76ebf99a03ad0051" providerId="LiveId" clId="{5EF75010-C269-4D0B-87B3-38F9FFEA1F16}" dt="2024-01-06T20:00:30.553" v="3757" actId="113"/>
          <ac:spMkLst>
            <pc:docMk/>
            <pc:sldMk cId="2275560812" sldId="256"/>
            <ac:spMk id="2" creationId="{6891337E-7976-EF43-B8FC-AF23FF5E4785}"/>
          </ac:spMkLst>
        </pc:spChg>
        <pc:spChg chg="del">
          <ac:chgData name="Brenden Magill" userId="76ebf99a03ad0051" providerId="LiveId" clId="{5EF75010-C269-4D0B-87B3-38F9FFEA1F16}" dt="2024-01-06T20:00:09.199" v="3755" actId="478"/>
          <ac:spMkLst>
            <pc:docMk/>
            <pc:sldMk cId="2275560812" sldId="256"/>
            <ac:spMk id="3" creationId="{3CF208C2-C9FF-EC32-C4C1-971311BCF98C}"/>
          </ac:spMkLst>
        </pc:spChg>
        <pc:grpChg chg="add mod ord">
          <ac:chgData name="Brenden Magill" userId="76ebf99a03ad0051" providerId="LiveId" clId="{5EF75010-C269-4D0B-87B3-38F9FFEA1F16}" dt="2023-12-28T19:18:23.794" v="5" actId="1076"/>
          <ac:grpSpMkLst>
            <pc:docMk/>
            <pc:sldMk cId="2275560812" sldId="256"/>
            <ac:grpSpMk id="4" creationId="{9BD9E56A-DA79-7FD9-9C8C-C82BBDD56C41}"/>
          </ac:grpSpMkLst>
        </pc:grpChg>
        <pc:grpChg chg="add mod ord">
          <ac:chgData name="Brenden Magill" userId="76ebf99a03ad0051" providerId="LiveId" clId="{5EF75010-C269-4D0B-87B3-38F9FFEA1F16}" dt="2023-12-28T19:18:23.794" v="5" actId="1076"/>
          <ac:grpSpMkLst>
            <pc:docMk/>
            <pc:sldMk cId="2275560812" sldId="256"/>
            <ac:grpSpMk id="95" creationId="{570C9DC9-A547-FC99-8740-A69F18366FF3}"/>
          </ac:grpSpMkLst>
        </pc:grp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5" creationId="{AA88AAE0-7190-F7E0-C092-CEB14B30AA91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6" creationId="{D0FF1237-56A6-5A39-64EE-C7D9B55FF5E6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7" creationId="{29A3B6D7-173F-2049-43A1-D0A5442BC9E0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8" creationId="{D781EF5C-48C7-A7FB-C749-7A816491F437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9" creationId="{4B6A0FC3-DBED-F6E3-715F-C1DC298D41CA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10" creationId="{A77744F7-F427-FDF8-2F6A-AA58725B40C1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11" creationId="{8EC5701A-701D-C814-C3CF-6F18DACFE1E7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12" creationId="{B54BD135-D260-5223-7DE6-10A28187DD7D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13" creationId="{BB9EE3A2-6220-9F77-12E7-6EF840381C75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14" creationId="{D7DBDD0B-2285-8C75-034A-92E2CC063B27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15" creationId="{E6E10675-DA57-A0B9-29BE-C42D5E8042D4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16" creationId="{36550027-7875-51B1-D6DD-7FDE7499C44E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17" creationId="{2A220EF3-7553-441D-05AB-A0D2F224B6E2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18" creationId="{47AC0F0E-9600-8C1C-91B0-C0E4A45AEA82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19" creationId="{F637D412-EAAF-9FF9-F318-DA0A22CFF83E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20" creationId="{07801174-4EE9-7BB6-9D6D-33449802AA29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21" creationId="{03810301-963F-EC78-B6A9-1CE4B146CB22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22" creationId="{52853053-81E8-5B8B-1A7E-66A6F0F06643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23" creationId="{C23F1913-E610-CDFE-7D5F-9E34E7F53603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24" creationId="{2A2B93D5-4795-7813-31BD-0AB96A32EFE4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25" creationId="{BA8F4E1E-38B0-AE40-B036-74CD9235C98B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26" creationId="{6369A27A-4113-859F-3BAC-38ED567A5181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27" creationId="{2579C2A4-514B-B7E2-9B7E-868CF6077F77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28" creationId="{049725DF-1559-A3B5-8715-B23D79AE9896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29" creationId="{68AB1225-9CC5-8155-880F-A13B46BC2EE9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30" creationId="{5A02D8AF-7A54-9471-09D6-07AFBF700E73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31" creationId="{9838AE7F-A74D-8908-F3E9-7F119496A994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32" creationId="{5FE35608-00FE-2CB0-3EFC-6D68DE506F01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33" creationId="{1D8CB089-9425-DE55-F52B-07451E8155D7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34" creationId="{F4F2F8FD-E937-768E-2825-F532F64110D9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35" creationId="{7F07B17B-D42F-7BF2-7F13-94E4CA08A207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36" creationId="{A22B6219-5AD3-009D-2FD5-B234A7F8D75B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37" creationId="{7DC65FA3-A2A0-C2C9-9047-F3E7338BE17C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38" creationId="{6E026D3A-B351-1FAB-E170-6EE1D77355A5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39" creationId="{67FB3F7B-BC44-C445-8675-73EA32333F34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40" creationId="{F980E6A3-EB21-6D63-1F25-DC4473F57450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41" creationId="{D1BB62E3-7322-79CA-B0E9-7CA79153D06B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42" creationId="{5B252C4C-B109-1E95-351D-0C505B9CF0A1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43" creationId="{455F4177-7E0A-20EF-356C-D35215E3D0ED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44" creationId="{590CBA98-11A0-7CA5-B08A-FB7E59CB2520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45" creationId="{895C0A29-6172-3A9B-5163-B753290CA495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46" creationId="{8E407EDE-F743-4FF5-5FC5-17799A2B77F2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47" creationId="{B90ED39A-51FE-F1B7-CC5C-A13C42741343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48" creationId="{CBC8DBC3-C7AF-BF3D-20AC-69033074A6A1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49" creationId="{64531FA2-A6ED-1A40-3BD7-F6D1FCA1357C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50" creationId="{898DF678-BC64-4046-4F1B-50FCF8FE2503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51" creationId="{F750859D-9B38-6D72-E028-5621CF28D4B2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52" creationId="{31EE385A-1C22-D135-BB64-800059681549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53" creationId="{218661F3-785A-32FA-7E24-C5620427787C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54" creationId="{2E2A34F7-28DE-85AB-B92E-6E3658462C15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55" creationId="{E244F828-84C4-99D0-D5E1-B85E5B8FBB89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56" creationId="{00D5CE9C-FDD8-BDB8-408A-C7BCFA89FB37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57" creationId="{F2AAA9FD-1DE0-9918-D844-A97D3390F1DD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58" creationId="{DF5FECB4-19CD-1C8B-27F6-D868A26B8ADF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59" creationId="{C28E3365-95E8-E0E1-A56A-9A0D6C724E35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60" creationId="{3DC070B1-2412-A571-472F-501F551D1732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61" creationId="{19075A97-8DCC-2EC5-5E06-32155FDC7AF7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62" creationId="{F4AE88E2-8AEC-D6AC-4F0B-BAE538173933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63" creationId="{E7943A4E-A29E-4E27-D002-FE484753205B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64" creationId="{DFF563B8-DAED-563A-45BF-8CAEE7DF4274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65" creationId="{E7F3DCC3-5C9B-BB13-AEB9-40F6BDC4F6CB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66" creationId="{2F9D1424-BE1B-7DFA-A5B5-8D78C268D5C9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67" creationId="{04D74A94-1E3B-30A4-2D24-7AB280158A7A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68" creationId="{EBB5320D-789D-6DBC-EE6D-08CE719E4CDC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69" creationId="{83C10BC5-5EB4-155B-8D3B-9B3A5BF8F60E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70" creationId="{B5DBCD0A-7060-8EBB-9AAD-7106914FCC8D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71" creationId="{D23AE92D-C1A0-D852-794E-F74FD834DC41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72" creationId="{7C93627F-9CA2-5AAD-69D9-876040F77E89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73" creationId="{356503A0-F185-9037-A506-70A14690E294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74" creationId="{162B857C-32BC-1608-62C6-31705EA851D6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75" creationId="{FF889759-7DED-1841-2B4A-85C1ABFDA5F2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76" creationId="{6FA654FE-3B32-20CE-FA8F-AFBF489FE3CE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77" creationId="{09161C88-EBD3-3374-9618-E547BD2E4932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78" creationId="{D7A55CDA-4252-0B71-655F-BA8F3E3C9E9C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79" creationId="{2137BD1E-CC11-1F39-C850-E859AD04C8C3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80" creationId="{DE161CE1-0239-96F2-9151-E3B86E48BE16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81" creationId="{8B3EC1DB-261D-825E-A51E-D415014B047A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82" creationId="{98974E5E-1084-768D-02E5-B5BFC5EC9D90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83" creationId="{6D517573-7069-1272-8FB3-D4A54D801DBF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84" creationId="{AE3D29AE-310A-0AC1-40CD-EA866F1A7094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85" creationId="{1E6E4512-BB06-0008-9F52-702B4A4CB332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86" creationId="{443B9F0F-33B8-3A22-D2B6-60C7B1335826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87" creationId="{6CDC53D1-0494-FA12-64BC-3B4F0929A71E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88" creationId="{9F3DDE43-BB02-1FA3-194E-E0D75D4DF86E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89" creationId="{7425F904-3362-25E7-ACF3-CB857B1BF40D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90" creationId="{D43B5D32-0AC3-2F35-8AC8-F6B603EEABE7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91" creationId="{7293B7BB-764E-8DD1-F574-ED58BF936F1E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92" creationId="{DFC468C8-223C-49F5-971A-E67EA64EDB47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93" creationId="{999A345C-ED14-21BF-B98F-D22EA0A597AC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94" creationId="{CDD320FA-325A-AB28-13BF-7D85B6D7C227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96" creationId="{07274BC3-E810-3A93-1163-6D74637A904E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97" creationId="{2A2B3E02-90A2-A096-3128-77BC815468F1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98" creationId="{27ADAE55-704F-3B42-1E61-4190A42FC55D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99" creationId="{89F000A8-185A-6420-5DB2-F3144E47E83C}"/>
          </ac:picMkLst>
        </pc:picChg>
        <pc:picChg chg="mod">
          <ac:chgData name="Brenden Magill" userId="76ebf99a03ad0051" providerId="LiveId" clId="{5EF75010-C269-4D0B-87B3-38F9FFEA1F16}" dt="2023-12-28T19:18:11.145" v="3"/>
          <ac:picMkLst>
            <pc:docMk/>
            <pc:sldMk cId="2275560812" sldId="256"/>
            <ac:picMk id="100" creationId="{0E4FB28D-3386-10F1-6369-93E52F5E8A9B}"/>
          </ac:picMkLst>
        </pc:picChg>
        <pc:picChg chg="del mod">
          <ac:chgData name="Brenden Magill" userId="76ebf99a03ad0051" providerId="LiveId" clId="{5EF75010-C269-4D0B-87B3-38F9FFEA1F16}" dt="2024-01-04T00:39:23.278" v="2245" actId="478"/>
          <ac:picMkLst>
            <pc:docMk/>
            <pc:sldMk cId="2275560812" sldId="256"/>
            <ac:picMk id="101" creationId="{5C70EE19-5B2A-E1FA-0C33-A2A400AB6A1A}"/>
          </ac:picMkLst>
        </pc:picChg>
      </pc:sldChg>
      <pc:sldChg chg="addSp modSp mod">
        <pc:chgData name="Brenden Magill" userId="76ebf99a03ad0051" providerId="LiveId" clId="{5EF75010-C269-4D0B-87B3-38F9FFEA1F16}" dt="2024-01-06T20:01:32.660" v="3769" actId="1076"/>
        <pc:sldMkLst>
          <pc:docMk/>
          <pc:sldMk cId="1015556070" sldId="257"/>
        </pc:sldMkLst>
        <pc:spChg chg="mod">
          <ac:chgData name="Brenden Magill" userId="76ebf99a03ad0051" providerId="LiveId" clId="{5EF75010-C269-4D0B-87B3-38F9FFEA1F16}" dt="2024-01-06T20:01:32.660" v="3769" actId="1076"/>
          <ac:spMkLst>
            <pc:docMk/>
            <pc:sldMk cId="1015556070" sldId="257"/>
            <ac:spMk id="2" creationId="{3EE3857C-75DA-4802-B480-BC7742EE3C0A}"/>
          </ac:spMkLst>
        </pc:spChg>
        <pc:spChg chg="add mod">
          <ac:chgData name="Brenden Magill" userId="76ebf99a03ad0051" providerId="LiveId" clId="{5EF75010-C269-4D0B-87B3-38F9FFEA1F16}" dt="2023-12-31T16:12:38.621" v="1383" actId="208"/>
          <ac:spMkLst>
            <pc:docMk/>
            <pc:sldMk cId="1015556070" sldId="257"/>
            <ac:spMk id="3" creationId="{C2822A72-0AC1-E5ED-EA44-5183E7FE5ECE}"/>
          </ac:spMkLst>
        </pc:spChg>
      </pc:sldChg>
      <pc:sldChg chg="delSp modSp add mod">
        <pc:chgData name="Brenden Magill" userId="76ebf99a03ad0051" providerId="LiveId" clId="{5EF75010-C269-4D0B-87B3-38F9FFEA1F16}" dt="2024-01-06T20:01:05.982" v="3763" actId="207"/>
        <pc:sldMkLst>
          <pc:docMk/>
          <pc:sldMk cId="0" sldId="258"/>
        </pc:sldMkLst>
        <pc:spChg chg="mod">
          <ac:chgData name="Brenden Magill" userId="76ebf99a03ad0051" providerId="LiveId" clId="{5EF75010-C269-4D0B-87B3-38F9FFEA1F16}" dt="2024-01-06T20:01:05.982" v="3763" actId="207"/>
          <ac:spMkLst>
            <pc:docMk/>
            <pc:sldMk cId="0" sldId="258"/>
            <ac:spMk id="4" creationId="{00000000-0000-0000-0000-000000000000}"/>
          </ac:spMkLst>
        </pc:spChg>
        <pc:spChg chg="mod">
          <ac:chgData name="Brenden Magill" userId="76ebf99a03ad0051" providerId="LiveId" clId="{5EF75010-C269-4D0B-87B3-38F9FFEA1F16}" dt="2023-12-28T19:19:36.161" v="9" actId="58"/>
          <ac:spMkLst>
            <pc:docMk/>
            <pc:sldMk cId="0" sldId="258"/>
            <ac:spMk id="7" creationId="{00000000-0000-0000-0000-000000000000}"/>
          </ac:spMkLst>
        </pc:spChg>
        <pc:spChg chg="del">
          <ac:chgData name="Brenden Magill" userId="76ebf99a03ad0051" providerId="LiveId" clId="{5EF75010-C269-4D0B-87B3-38F9FFEA1F16}" dt="2024-01-06T02:29:37.189" v="3566" actId="478"/>
          <ac:spMkLst>
            <pc:docMk/>
            <pc:sldMk cId="0" sldId="258"/>
            <ac:spMk id="16" creationId="{E80E79E0-06D3-E530-475C-B74493BB1C0A}"/>
          </ac:spMkLst>
        </pc:spChg>
      </pc:sldChg>
      <pc:sldChg chg="modSp mod">
        <pc:chgData name="Brenden Magill" userId="76ebf99a03ad0051" providerId="LiveId" clId="{5EF75010-C269-4D0B-87B3-38F9FFEA1F16}" dt="2024-01-06T20:03:04.426" v="3789" actId="207"/>
        <pc:sldMkLst>
          <pc:docMk/>
          <pc:sldMk cId="663531250" sldId="259"/>
        </pc:sldMkLst>
        <pc:spChg chg="mod">
          <ac:chgData name="Brenden Magill" userId="76ebf99a03ad0051" providerId="LiveId" clId="{5EF75010-C269-4D0B-87B3-38F9FFEA1F16}" dt="2024-01-06T20:03:04.426" v="3789" actId="207"/>
          <ac:spMkLst>
            <pc:docMk/>
            <pc:sldMk cId="663531250" sldId="259"/>
            <ac:spMk id="4" creationId="{6FCBF9CF-1FEA-D420-A873-D05F0CC766BC}"/>
          </ac:spMkLst>
        </pc:spChg>
        <pc:spChg chg="mod">
          <ac:chgData name="Brenden Magill" userId="76ebf99a03ad0051" providerId="LiveId" clId="{5EF75010-C269-4D0B-87B3-38F9FFEA1F16}" dt="2024-01-06T01:47:25.005" v="2524" actId="27636"/>
          <ac:spMkLst>
            <pc:docMk/>
            <pc:sldMk cId="663531250" sldId="259"/>
            <ac:spMk id="5" creationId="{3E64667C-B946-BA6A-8565-AA641866B0A2}"/>
          </ac:spMkLst>
        </pc:spChg>
      </pc:sldChg>
      <pc:sldChg chg="delSp modSp add mod ord">
        <pc:chgData name="Brenden Magill" userId="76ebf99a03ad0051" providerId="LiveId" clId="{5EF75010-C269-4D0B-87B3-38F9FFEA1F16}" dt="2024-01-06T02:29:51.088" v="3568" actId="478"/>
        <pc:sldMkLst>
          <pc:docMk/>
          <pc:sldMk cId="0" sldId="260"/>
        </pc:sldMkLst>
        <pc:spChg chg="del">
          <ac:chgData name="Brenden Magill" userId="76ebf99a03ad0051" providerId="LiveId" clId="{5EF75010-C269-4D0B-87B3-38F9FFEA1F16}" dt="2024-01-06T02:29:51.088" v="3568" actId="478"/>
          <ac:spMkLst>
            <pc:docMk/>
            <pc:sldMk cId="0" sldId="260"/>
            <ac:spMk id="3" creationId="{00000000-0000-0000-0000-000000000000}"/>
          </ac:spMkLst>
        </pc:spChg>
        <pc:spChg chg="mod">
          <ac:chgData name="Brenden Magill" userId="76ebf99a03ad0051" providerId="LiveId" clId="{5EF75010-C269-4D0B-87B3-38F9FFEA1F16}" dt="2023-12-30T17:38:07.127" v="578" actId="403"/>
          <ac:spMkLst>
            <pc:docMk/>
            <pc:sldMk cId="0" sldId="260"/>
            <ac:spMk id="5" creationId="{00000000-0000-0000-0000-000000000000}"/>
          </ac:spMkLst>
        </pc:spChg>
        <pc:picChg chg="mod modCrop">
          <ac:chgData name="Brenden Magill" userId="76ebf99a03ad0051" providerId="LiveId" clId="{5EF75010-C269-4D0B-87B3-38F9FFEA1F16}" dt="2024-01-06T01:45:06.223" v="2468" actId="1076"/>
          <ac:picMkLst>
            <pc:docMk/>
            <pc:sldMk cId="0" sldId="260"/>
            <ac:picMk id="4" creationId="{00000000-0000-0000-0000-000000000000}"/>
          </ac:picMkLst>
        </pc:picChg>
      </pc:sldChg>
      <pc:sldChg chg="delSp modSp add mod">
        <pc:chgData name="Brenden Magill" userId="76ebf99a03ad0051" providerId="LiveId" clId="{5EF75010-C269-4D0B-87B3-38F9FFEA1F16}" dt="2024-01-06T02:30:04.138" v="3573" actId="1076"/>
        <pc:sldMkLst>
          <pc:docMk/>
          <pc:sldMk cId="0" sldId="261"/>
        </pc:sldMkLst>
        <pc:spChg chg="del">
          <ac:chgData name="Brenden Magill" userId="76ebf99a03ad0051" providerId="LiveId" clId="{5EF75010-C269-4D0B-87B3-38F9FFEA1F16}" dt="2024-01-06T02:29:59.423" v="3570" actId="478"/>
          <ac:spMkLst>
            <pc:docMk/>
            <pc:sldMk cId="0" sldId="261"/>
            <ac:spMk id="5" creationId="{00000000-0000-0000-0000-000000000000}"/>
          </ac:spMkLst>
        </pc:spChg>
        <pc:spChg chg="mod">
          <ac:chgData name="Brenden Magill" userId="76ebf99a03ad0051" providerId="LiveId" clId="{5EF75010-C269-4D0B-87B3-38F9FFEA1F16}" dt="2023-12-31T16:14:30.718" v="1452" actId="1076"/>
          <ac:spMkLst>
            <pc:docMk/>
            <pc:sldMk cId="0" sldId="261"/>
            <ac:spMk id="12" creationId="{00000000-0000-0000-0000-000000000000}"/>
          </ac:spMkLst>
        </pc:spChg>
        <pc:spChg chg="mod">
          <ac:chgData name="Brenden Magill" userId="76ebf99a03ad0051" providerId="LiveId" clId="{5EF75010-C269-4D0B-87B3-38F9FFEA1F16}" dt="2024-01-06T02:30:04.138" v="3573" actId="1076"/>
          <ac:spMkLst>
            <pc:docMk/>
            <pc:sldMk cId="0" sldId="261"/>
            <ac:spMk id="23" creationId="{9F322013-88DA-5347-CB1C-C542E1EEA5D1}"/>
          </ac:spMkLst>
        </pc:spChg>
        <pc:picChg chg="mod">
          <ac:chgData name="Brenden Magill" userId="76ebf99a03ad0051" providerId="LiveId" clId="{5EF75010-C269-4D0B-87B3-38F9FFEA1F16}" dt="2024-01-06T02:30:01.637" v="3572" actId="1076"/>
          <ac:picMkLst>
            <pc:docMk/>
            <pc:sldMk cId="0" sldId="261"/>
            <ac:picMk id="17" creationId="{00000000-0000-0000-0000-000000000000}"/>
          </ac:picMkLst>
        </pc:picChg>
      </pc:sldChg>
      <pc:sldChg chg="addSp delSp modSp add mod ord">
        <pc:chgData name="Brenden Magill" userId="76ebf99a03ad0051" providerId="LiveId" clId="{5EF75010-C269-4D0B-87B3-38F9FFEA1F16}" dt="2024-01-06T20:03:40.036" v="3794" actId="1582"/>
        <pc:sldMkLst>
          <pc:docMk/>
          <pc:sldMk cId="0" sldId="262"/>
        </pc:sldMkLst>
        <pc:spChg chg="add mod">
          <ac:chgData name="Brenden Magill" userId="76ebf99a03ad0051" providerId="LiveId" clId="{5EF75010-C269-4D0B-87B3-38F9FFEA1F16}" dt="2024-01-06T20:03:40.036" v="3794" actId="1582"/>
          <ac:spMkLst>
            <pc:docMk/>
            <pc:sldMk cId="0" sldId="262"/>
            <ac:spMk id="4" creationId="{192C635E-481D-DFA2-288D-6C06CD573E13}"/>
          </ac:spMkLst>
        </pc:spChg>
        <pc:spChg chg="mod">
          <ac:chgData name="Brenden Magill" userId="76ebf99a03ad0051" providerId="LiveId" clId="{5EF75010-C269-4D0B-87B3-38F9FFEA1F16}" dt="2024-01-06T01:47:59.619" v="2529" actId="1076"/>
          <ac:spMkLst>
            <pc:docMk/>
            <pc:sldMk cId="0" sldId="262"/>
            <ac:spMk id="9" creationId="{00000000-0000-0000-0000-000000000000}"/>
          </ac:spMkLst>
        </pc:spChg>
        <pc:spChg chg="mod">
          <ac:chgData name="Brenden Magill" userId="76ebf99a03ad0051" providerId="LiveId" clId="{5EF75010-C269-4D0B-87B3-38F9FFEA1F16}" dt="2024-01-06T20:03:20.071" v="3791" actId="20577"/>
          <ac:spMkLst>
            <pc:docMk/>
            <pc:sldMk cId="0" sldId="262"/>
            <ac:spMk id="10" creationId="{00000000-0000-0000-0000-000000000000}"/>
          </ac:spMkLst>
        </pc:spChg>
        <pc:spChg chg="mod">
          <ac:chgData name="Brenden Magill" userId="76ebf99a03ad0051" providerId="LiveId" clId="{5EF75010-C269-4D0B-87B3-38F9FFEA1F16}" dt="2024-01-06T20:03:11.085" v="3790" actId="113"/>
          <ac:spMkLst>
            <pc:docMk/>
            <pc:sldMk cId="0" sldId="262"/>
            <ac:spMk id="11" creationId="{00000000-0000-0000-0000-000000000000}"/>
          </ac:spMkLst>
        </pc:spChg>
        <pc:spChg chg="del">
          <ac:chgData name="Brenden Magill" userId="76ebf99a03ad0051" providerId="LiveId" clId="{5EF75010-C269-4D0B-87B3-38F9FFEA1F16}" dt="2023-12-31T16:18:19.905" v="1704" actId="478"/>
          <ac:spMkLst>
            <pc:docMk/>
            <pc:sldMk cId="0" sldId="262"/>
            <ac:spMk id="12" creationId="{00000000-0000-0000-0000-000000000000}"/>
          </ac:spMkLst>
        </pc:spChg>
        <pc:grpChg chg="add del mod">
          <ac:chgData name="Brenden Magill" userId="76ebf99a03ad0051" providerId="LiveId" clId="{5EF75010-C269-4D0B-87B3-38F9FFEA1F16}" dt="2023-12-31T16:50:40.159" v="1947" actId="478"/>
          <ac:grpSpMkLst>
            <pc:docMk/>
            <pc:sldMk cId="0" sldId="262"/>
            <ac:grpSpMk id="4" creationId="{00000000-0000-0000-0000-000000000000}"/>
          </ac:grpSpMkLst>
        </pc:grpChg>
        <pc:picChg chg="del mod modCrop">
          <ac:chgData name="Brenden Magill" userId="76ebf99a03ad0051" providerId="LiveId" clId="{5EF75010-C269-4D0B-87B3-38F9FFEA1F16}" dt="2023-12-31T16:50:37.194" v="1946" actId="21"/>
          <ac:picMkLst>
            <pc:docMk/>
            <pc:sldMk cId="0" sldId="262"/>
            <ac:picMk id="5" creationId="{00000000-0000-0000-0000-000000000000}"/>
          </ac:picMkLst>
        </pc:picChg>
        <pc:picChg chg="add mod">
          <ac:chgData name="Brenden Magill" userId="76ebf99a03ad0051" providerId="LiveId" clId="{5EF75010-C269-4D0B-87B3-38F9FFEA1F16}" dt="2024-01-06T01:48:04.634" v="2531" actId="14100"/>
          <ac:picMkLst>
            <pc:docMk/>
            <pc:sldMk cId="0" sldId="262"/>
            <ac:picMk id="13" creationId="{A84B46DD-FB44-D80A-9ADD-68F06E35603A}"/>
          </ac:picMkLst>
        </pc:picChg>
        <pc:cxnChg chg="add mod">
          <ac:chgData name="Brenden Magill" userId="76ebf99a03ad0051" providerId="LiveId" clId="{5EF75010-C269-4D0B-87B3-38F9FFEA1F16}" dt="2024-01-06T01:47:50.217" v="2526" actId="14100"/>
          <ac:cxnSpMkLst>
            <pc:docMk/>
            <pc:sldMk cId="0" sldId="262"/>
            <ac:cxnSpMk id="15" creationId="{7F1F6D75-5231-2109-D1CD-85C09F5DED24}"/>
          </ac:cxnSpMkLst>
        </pc:cxnChg>
      </pc:sldChg>
      <pc:sldChg chg="addSp modSp add mod ord">
        <pc:chgData name="Brenden Magill" userId="76ebf99a03ad0051" providerId="LiveId" clId="{5EF75010-C269-4D0B-87B3-38F9FFEA1F16}" dt="2024-01-06T20:02:38.035" v="3783" actId="14100"/>
        <pc:sldMkLst>
          <pc:docMk/>
          <pc:sldMk cId="0" sldId="264"/>
        </pc:sldMkLst>
        <pc:spChg chg="mod">
          <ac:chgData name="Brenden Magill" userId="76ebf99a03ad0051" providerId="LiveId" clId="{5EF75010-C269-4D0B-87B3-38F9FFEA1F16}" dt="2023-12-31T22:13:57.996" v="1967" actId="2711"/>
          <ac:spMkLst>
            <pc:docMk/>
            <pc:sldMk cId="0" sldId="264"/>
            <ac:spMk id="3" creationId="{00000000-0000-0000-0000-000000000000}"/>
          </ac:spMkLst>
        </pc:spChg>
        <pc:spChg chg="mod">
          <ac:chgData name="Brenden Magill" userId="76ebf99a03ad0051" providerId="LiveId" clId="{5EF75010-C269-4D0B-87B3-38F9FFEA1F16}" dt="2023-12-31T22:13:57.996" v="1967" actId="2711"/>
          <ac:spMkLst>
            <pc:docMk/>
            <pc:sldMk cId="0" sldId="264"/>
            <ac:spMk id="5" creationId="{00000000-0000-0000-0000-000000000000}"/>
          </ac:spMkLst>
        </pc:spChg>
        <pc:spChg chg="mod">
          <ac:chgData name="Brenden Magill" userId="76ebf99a03ad0051" providerId="LiveId" clId="{5EF75010-C269-4D0B-87B3-38F9FFEA1F16}" dt="2023-12-31T22:13:57.996" v="1967" actId="2711"/>
          <ac:spMkLst>
            <pc:docMk/>
            <pc:sldMk cId="0" sldId="264"/>
            <ac:spMk id="6" creationId="{00000000-0000-0000-0000-000000000000}"/>
          </ac:spMkLst>
        </pc:spChg>
        <pc:spChg chg="mod">
          <ac:chgData name="Brenden Magill" userId="76ebf99a03ad0051" providerId="LiveId" clId="{5EF75010-C269-4D0B-87B3-38F9FFEA1F16}" dt="2023-12-31T22:13:57.996" v="1967" actId="2711"/>
          <ac:spMkLst>
            <pc:docMk/>
            <pc:sldMk cId="0" sldId="264"/>
            <ac:spMk id="7" creationId="{00000000-0000-0000-0000-000000000000}"/>
          </ac:spMkLst>
        </pc:spChg>
        <pc:spChg chg="mod">
          <ac:chgData name="Brenden Magill" userId="76ebf99a03ad0051" providerId="LiveId" clId="{5EF75010-C269-4D0B-87B3-38F9FFEA1F16}" dt="2024-01-06T20:02:38.035" v="3783" actId="14100"/>
          <ac:spMkLst>
            <pc:docMk/>
            <pc:sldMk cId="0" sldId="264"/>
            <ac:spMk id="8" creationId="{00000000-0000-0000-0000-000000000000}"/>
          </ac:spMkLst>
        </pc:spChg>
        <pc:spChg chg="mod">
          <ac:chgData name="Brenden Magill" userId="76ebf99a03ad0051" providerId="LiveId" clId="{5EF75010-C269-4D0B-87B3-38F9FFEA1F16}" dt="2023-12-31T22:15:29.511" v="2082" actId="20577"/>
          <ac:spMkLst>
            <pc:docMk/>
            <pc:sldMk cId="0" sldId="264"/>
            <ac:spMk id="9" creationId="{00000000-0000-0000-0000-000000000000}"/>
          </ac:spMkLst>
        </pc:spChg>
        <pc:spChg chg="mod">
          <ac:chgData name="Brenden Magill" userId="76ebf99a03ad0051" providerId="LiveId" clId="{5EF75010-C269-4D0B-87B3-38F9FFEA1F16}" dt="2023-12-31T22:13:57.996" v="1967" actId="2711"/>
          <ac:spMkLst>
            <pc:docMk/>
            <pc:sldMk cId="0" sldId="264"/>
            <ac:spMk id="10" creationId="{00000000-0000-0000-0000-000000000000}"/>
          </ac:spMkLst>
        </pc:spChg>
        <pc:spChg chg="add mod">
          <ac:chgData name="Brenden Magill" userId="76ebf99a03ad0051" providerId="LiveId" clId="{5EF75010-C269-4D0B-87B3-38F9FFEA1F16}" dt="2024-01-04T00:46:49.629" v="2313" actId="14100"/>
          <ac:spMkLst>
            <pc:docMk/>
            <pc:sldMk cId="0" sldId="264"/>
            <ac:spMk id="12" creationId="{C569E192-BA4A-1409-0155-06547DEDBDCA}"/>
          </ac:spMkLst>
        </pc:spChg>
        <pc:picChg chg="add mod">
          <ac:chgData name="Brenden Magill" userId="76ebf99a03ad0051" providerId="LiveId" clId="{5EF75010-C269-4D0B-87B3-38F9FFEA1F16}" dt="2024-01-04T00:46:07.897" v="2305" actId="1076"/>
          <ac:picMkLst>
            <pc:docMk/>
            <pc:sldMk cId="0" sldId="264"/>
            <ac:picMk id="11" creationId="{9985268A-C35E-F69D-4CF0-A8BA61382A35}"/>
          </ac:picMkLst>
        </pc:picChg>
      </pc:sldChg>
      <pc:sldChg chg="addSp modSp mod">
        <pc:chgData name="Brenden Magill" userId="76ebf99a03ad0051" providerId="LiveId" clId="{5EF75010-C269-4D0B-87B3-38F9FFEA1F16}" dt="2024-01-06T20:01:39.940" v="3770" actId="113"/>
        <pc:sldMkLst>
          <pc:docMk/>
          <pc:sldMk cId="3159424834" sldId="265"/>
        </pc:sldMkLst>
        <pc:spChg chg="add mod">
          <ac:chgData name="Brenden Magill" userId="76ebf99a03ad0051" providerId="LiveId" clId="{5EF75010-C269-4D0B-87B3-38F9FFEA1F16}" dt="2024-01-04T00:44:35.056" v="2296" actId="20577"/>
          <ac:spMkLst>
            <pc:docMk/>
            <pc:sldMk cId="3159424834" sldId="265"/>
            <ac:spMk id="2" creationId="{F1041CDA-CF09-CA14-E3DE-60D0756C8271}"/>
          </ac:spMkLst>
        </pc:spChg>
        <pc:spChg chg="mod">
          <ac:chgData name="Brenden Magill" userId="76ebf99a03ad0051" providerId="LiveId" clId="{5EF75010-C269-4D0B-87B3-38F9FFEA1F16}" dt="2024-01-06T20:01:39.940" v="3770" actId="113"/>
          <ac:spMkLst>
            <pc:docMk/>
            <pc:sldMk cId="3159424834" sldId="265"/>
            <ac:spMk id="5" creationId="{142B5672-9FCD-4FF3-A2F1-86FFDE1A5CF7}"/>
          </ac:spMkLst>
        </pc:spChg>
        <pc:spChg chg="mod">
          <ac:chgData name="Brenden Magill" userId="76ebf99a03ad0051" providerId="LiveId" clId="{5EF75010-C269-4D0B-87B3-38F9FFEA1F16}" dt="2023-12-30T23:03:17.099" v="1321" actId="1076"/>
          <ac:spMkLst>
            <pc:docMk/>
            <pc:sldMk cId="3159424834" sldId="265"/>
            <ac:spMk id="9" creationId="{5395C393-D066-461F-BB97-692200F9D7F0}"/>
          </ac:spMkLst>
        </pc:spChg>
        <pc:picChg chg="mod">
          <ac:chgData name="Brenden Magill" userId="76ebf99a03ad0051" providerId="LiveId" clId="{5EF75010-C269-4D0B-87B3-38F9FFEA1F16}" dt="2023-12-30T22:39:09.563" v="667" actId="1076"/>
          <ac:picMkLst>
            <pc:docMk/>
            <pc:sldMk cId="3159424834" sldId="265"/>
            <ac:picMk id="10" creationId="{E6E96E71-DC25-4F33-AE28-DEEC4D54614B}"/>
          </ac:picMkLst>
        </pc:picChg>
        <pc:cxnChg chg="mod">
          <ac:chgData name="Brenden Magill" userId="76ebf99a03ad0051" providerId="LiveId" clId="{5EF75010-C269-4D0B-87B3-38F9FFEA1F16}" dt="2023-12-30T22:39:18.678" v="668" actId="1076"/>
          <ac:cxnSpMkLst>
            <pc:docMk/>
            <pc:sldMk cId="3159424834" sldId="265"/>
            <ac:cxnSpMk id="11" creationId="{00B202EE-F0ED-4287-8D9C-EF1C30E8F218}"/>
          </ac:cxnSpMkLst>
        </pc:cxnChg>
      </pc:sldChg>
      <pc:sldChg chg="addSp delSp modSp mod ord modClrScheme chgLayout">
        <pc:chgData name="Brenden Magill" userId="76ebf99a03ad0051" providerId="LiveId" clId="{5EF75010-C269-4D0B-87B3-38F9FFEA1F16}" dt="2024-01-06T20:01:55.518" v="3772" actId="113"/>
        <pc:sldMkLst>
          <pc:docMk/>
          <pc:sldMk cId="561225079" sldId="267"/>
        </pc:sldMkLst>
        <pc:spChg chg="mod ord">
          <ac:chgData name="Brenden Magill" userId="76ebf99a03ad0051" providerId="LiveId" clId="{5EF75010-C269-4D0B-87B3-38F9FFEA1F16}" dt="2024-01-06T20:01:55.518" v="3772" actId="113"/>
          <ac:spMkLst>
            <pc:docMk/>
            <pc:sldMk cId="561225079" sldId="267"/>
            <ac:spMk id="2" creationId="{7DE96B0F-02FF-4D83-853D-2BEFE8557AF3}"/>
          </ac:spMkLst>
        </pc:spChg>
        <pc:spChg chg="add del mod ord">
          <ac:chgData name="Brenden Magill" userId="76ebf99a03ad0051" providerId="LiveId" clId="{5EF75010-C269-4D0B-87B3-38F9FFEA1F16}" dt="2023-12-30T22:44:29.724" v="868" actId="700"/>
          <ac:spMkLst>
            <pc:docMk/>
            <pc:sldMk cId="561225079" sldId="267"/>
            <ac:spMk id="4" creationId="{724C20A0-1D27-7525-949F-7299C18C9F90}"/>
          </ac:spMkLst>
        </pc:spChg>
        <pc:spChg chg="add mod ord">
          <ac:chgData name="Brenden Magill" userId="76ebf99a03ad0051" providerId="LiveId" clId="{5EF75010-C269-4D0B-87B3-38F9FFEA1F16}" dt="2023-12-30T22:46:01.015" v="1070" actId="20577"/>
          <ac:spMkLst>
            <pc:docMk/>
            <pc:sldMk cId="561225079" sldId="267"/>
            <ac:spMk id="5" creationId="{75F83222-DE27-DAA0-456D-1E361AE88789}"/>
          </ac:spMkLst>
        </pc:spChg>
        <pc:spChg chg="add del mod ord">
          <ac:chgData name="Brenden Magill" userId="76ebf99a03ad0051" providerId="LiveId" clId="{5EF75010-C269-4D0B-87B3-38F9FFEA1F16}" dt="2023-12-30T22:44:31.680" v="869"/>
          <ac:spMkLst>
            <pc:docMk/>
            <pc:sldMk cId="561225079" sldId="267"/>
            <ac:spMk id="6" creationId="{B85E80DD-C677-63DF-CF43-8DD3BF59B4EA}"/>
          </ac:spMkLst>
        </pc:spChg>
        <pc:picChg chg="del mod">
          <ac:chgData name="Brenden Magill" userId="76ebf99a03ad0051" providerId="LiveId" clId="{5EF75010-C269-4D0B-87B3-38F9FFEA1F16}" dt="2023-12-30T22:44:25.687" v="867" actId="21"/>
          <ac:picMkLst>
            <pc:docMk/>
            <pc:sldMk cId="561225079" sldId="267"/>
            <ac:picMk id="7" creationId="{9FDFE58D-67D9-449E-AF5F-A1CCD733C535}"/>
          </ac:picMkLst>
        </pc:picChg>
        <pc:picChg chg="add mod">
          <ac:chgData name="Brenden Magill" userId="76ebf99a03ad0051" providerId="LiveId" clId="{5EF75010-C269-4D0B-87B3-38F9FFEA1F16}" dt="2023-12-30T22:44:47.019" v="874" actId="14100"/>
          <ac:picMkLst>
            <pc:docMk/>
            <pc:sldMk cId="561225079" sldId="267"/>
            <ac:picMk id="8" creationId="{F1366C30-B230-010B-79B2-3D25054C0C11}"/>
          </ac:picMkLst>
        </pc:picChg>
      </pc:sldChg>
      <pc:sldChg chg="modSp mod ord">
        <pc:chgData name="Brenden Magill" userId="76ebf99a03ad0051" providerId="LiveId" clId="{5EF75010-C269-4D0B-87B3-38F9FFEA1F16}" dt="2024-01-06T20:01:49.370" v="3771" actId="113"/>
        <pc:sldMkLst>
          <pc:docMk/>
          <pc:sldMk cId="3393936643" sldId="268"/>
        </pc:sldMkLst>
        <pc:spChg chg="mod">
          <ac:chgData name="Brenden Magill" userId="76ebf99a03ad0051" providerId="LiveId" clId="{5EF75010-C269-4D0B-87B3-38F9FFEA1F16}" dt="2024-01-06T20:01:49.370" v="3771" actId="113"/>
          <ac:spMkLst>
            <pc:docMk/>
            <pc:sldMk cId="3393936643" sldId="268"/>
            <ac:spMk id="12" creationId="{6C9DE7D2-7F42-4587-8D1A-B6B08EFF2540}"/>
          </ac:spMkLst>
        </pc:spChg>
      </pc:sldChg>
      <pc:sldChg chg="modSp mod ord">
        <pc:chgData name="Brenden Magill" userId="76ebf99a03ad0051" providerId="LiveId" clId="{5EF75010-C269-4D0B-87B3-38F9FFEA1F16}" dt="2024-01-06T20:02:07.931" v="3777" actId="20577"/>
        <pc:sldMkLst>
          <pc:docMk/>
          <pc:sldMk cId="608655004" sldId="293"/>
        </pc:sldMkLst>
        <pc:spChg chg="mod">
          <ac:chgData name="Brenden Magill" userId="76ebf99a03ad0051" providerId="LiveId" clId="{5EF75010-C269-4D0B-87B3-38F9FFEA1F16}" dt="2024-01-06T20:02:07.931" v="3777" actId="20577"/>
          <ac:spMkLst>
            <pc:docMk/>
            <pc:sldMk cId="608655004" sldId="293"/>
            <ac:spMk id="7" creationId="{419E4051-FEEC-40F5-91D7-487F75C297BA}"/>
          </ac:spMkLst>
        </pc:spChg>
        <pc:spChg chg="mod">
          <ac:chgData name="Brenden Magill" userId="76ebf99a03ad0051" providerId="LiveId" clId="{5EF75010-C269-4D0B-87B3-38F9FFEA1F16}" dt="2023-12-31T16:13:13.925" v="1403" actId="14100"/>
          <ac:spMkLst>
            <pc:docMk/>
            <pc:sldMk cId="608655004" sldId="293"/>
            <ac:spMk id="8" creationId="{6B6CA447-6BDC-4CD8-8C8C-D6E6C5A6215D}"/>
          </ac:spMkLst>
        </pc:spChg>
        <pc:picChg chg="mod">
          <ac:chgData name="Brenden Magill" userId="76ebf99a03ad0051" providerId="LiveId" clId="{5EF75010-C269-4D0B-87B3-38F9FFEA1F16}" dt="2023-12-30T22:48:21.520" v="1073" actId="14100"/>
          <ac:picMkLst>
            <pc:docMk/>
            <pc:sldMk cId="608655004" sldId="293"/>
            <ac:picMk id="4" creationId="{A09CD12F-0B12-3DB1-4A17-A137632E3D0D}"/>
          </ac:picMkLst>
        </pc:picChg>
      </pc:sldChg>
      <pc:sldChg chg="modSp del mod ord">
        <pc:chgData name="Brenden Magill" userId="76ebf99a03ad0051" providerId="LiveId" clId="{5EF75010-C269-4D0B-87B3-38F9FFEA1F16}" dt="2024-01-06T02:27:32.716" v="3545" actId="47"/>
        <pc:sldMkLst>
          <pc:docMk/>
          <pc:sldMk cId="4072282208" sldId="294"/>
        </pc:sldMkLst>
        <pc:spChg chg="mod">
          <ac:chgData name="Brenden Magill" userId="76ebf99a03ad0051" providerId="LiveId" clId="{5EF75010-C269-4D0B-87B3-38F9FFEA1F16}" dt="2024-01-04T00:43:38.155" v="2287" actId="27636"/>
          <ac:spMkLst>
            <pc:docMk/>
            <pc:sldMk cId="4072282208" sldId="294"/>
            <ac:spMk id="7" creationId="{419E4051-FEEC-40F5-91D7-487F75C297BA}"/>
          </ac:spMkLst>
        </pc:spChg>
        <pc:spChg chg="mod">
          <ac:chgData name="Brenden Magill" userId="76ebf99a03ad0051" providerId="LiveId" clId="{5EF75010-C269-4D0B-87B3-38F9FFEA1F16}" dt="2023-12-31T16:13:48.272" v="1413" actId="27636"/>
          <ac:spMkLst>
            <pc:docMk/>
            <pc:sldMk cId="4072282208" sldId="294"/>
            <ac:spMk id="8" creationId="{6B6CA447-6BDC-4CD8-8C8C-D6E6C5A6215D}"/>
          </ac:spMkLst>
        </pc:spChg>
      </pc:sldChg>
      <pc:sldChg chg="addSp modSp mod">
        <pc:chgData name="Brenden Magill" userId="76ebf99a03ad0051" providerId="LiveId" clId="{5EF75010-C269-4D0B-87B3-38F9FFEA1F16}" dt="2024-01-06T20:02:14.785" v="3778" actId="113"/>
        <pc:sldMkLst>
          <pc:docMk/>
          <pc:sldMk cId="2264059213" sldId="295"/>
        </pc:sldMkLst>
        <pc:spChg chg="mod">
          <ac:chgData name="Brenden Magill" userId="76ebf99a03ad0051" providerId="LiveId" clId="{5EF75010-C269-4D0B-87B3-38F9FFEA1F16}" dt="2024-01-06T20:02:14.785" v="3778" actId="113"/>
          <ac:spMkLst>
            <pc:docMk/>
            <pc:sldMk cId="2264059213" sldId="295"/>
            <ac:spMk id="4" creationId="{880C7C98-3091-5DC8-4422-083E9B4021FF}"/>
          </ac:spMkLst>
        </pc:spChg>
        <pc:spChg chg="mod">
          <ac:chgData name="Brenden Magill" userId="76ebf99a03ad0051" providerId="LiveId" clId="{5EF75010-C269-4D0B-87B3-38F9FFEA1F16}" dt="2024-01-06T01:46:42.331" v="2485" actId="1076"/>
          <ac:spMkLst>
            <pc:docMk/>
            <pc:sldMk cId="2264059213" sldId="295"/>
            <ac:spMk id="5" creationId="{43BE5EFF-517B-B016-31A1-A0E8D4F7B9CB}"/>
          </ac:spMkLst>
        </pc:spChg>
        <pc:picChg chg="add mod">
          <ac:chgData name="Brenden Magill" userId="76ebf99a03ad0051" providerId="LiveId" clId="{5EF75010-C269-4D0B-87B3-38F9FFEA1F16}" dt="2024-01-06T01:46:45.760" v="2486" actId="1076"/>
          <ac:picMkLst>
            <pc:docMk/>
            <pc:sldMk cId="2264059213" sldId="295"/>
            <ac:picMk id="2" creationId="{57ED1F96-16B0-7195-5ACD-40737CE57FEC}"/>
          </ac:picMkLst>
        </pc:picChg>
        <pc:picChg chg="mod">
          <ac:chgData name="Brenden Magill" userId="76ebf99a03ad0051" providerId="LiveId" clId="{5EF75010-C269-4D0B-87B3-38F9FFEA1F16}" dt="2024-01-06T01:46:25.322" v="2481" actId="1076"/>
          <ac:picMkLst>
            <pc:docMk/>
            <pc:sldMk cId="2264059213" sldId="295"/>
            <ac:picMk id="8" creationId="{7DEA1239-2CBF-D1C2-FFD3-B3BD4AF5B9F4}"/>
          </ac:picMkLst>
        </pc:picChg>
      </pc:sldChg>
      <pc:sldChg chg="modSp mod">
        <pc:chgData name="Brenden Magill" userId="76ebf99a03ad0051" providerId="LiveId" clId="{5EF75010-C269-4D0B-87B3-38F9FFEA1F16}" dt="2024-01-06T20:03:53.338" v="3798" actId="207"/>
        <pc:sldMkLst>
          <pc:docMk/>
          <pc:sldMk cId="2145811072" sldId="296"/>
        </pc:sldMkLst>
        <pc:spChg chg="mod">
          <ac:chgData name="Brenden Magill" userId="76ebf99a03ad0051" providerId="LiveId" clId="{5EF75010-C269-4D0B-87B3-38F9FFEA1F16}" dt="2024-01-06T20:03:53.338" v="3798" actId="207"/>
          <ac:spMkLst>
            <pc:docMk/>
            <pc:sldMk cId="2145811072" sldId="296"/>
            <ac:spMk id="6" creationId="{291475AF-0DF2-F007-CCB8-FAD70D341019}"/>
          </ac:spMkLst>
        </pc:spChg>
        <pc:spChg chg="mod">
          <ac:chgData name="Brenden Magill" userId="76ebf99a03ad0051" providerId="LiveId" clId="{5EF75010-C269-4D0B-87B3-38F9FFEA1F16}" dt="2024-01-06T01:49:14.235" v="2554" actId="27636"/>
          <ac:spMkLst>
            <pc:docMk/>
            <pc:sldMk cId="2145811072" sldId="296"/>
            <ac:spMk id="9" creationId="{08970CA7-2FC5-61EE-D821-76F1E8140F45}"/>
          </ac:spMkLst>
        </pc:spChg>
        <pc:picChg chg="mod">
          <ac:chgData name="Brenden Magill" userId="76ebf99a03ad0051" providerId="LiveId" clId="{5EF75010-C269-4D0B-87B3-38F9FFEA1F16}" dt="2024-01-06T01:49:06.239" v="2551" actId="14100"/>
          <ac:picMkLst>
            <pc:docMk/>
            <pc:sldMk cId="2145811072" sldId="296"/>
            <ac:picMk id="10" creationId="{F5D8C92F-4C28-421B-3DE9-9B4850E2AA33}"/>
          </ac:picMkLst>
        </pc:picChg>
      </pc:sldChg>
      <pc:sldChg chg="modSp add mod">
        <pc:chgData name="Brenden Magill" userId="76ebf99a03ad0051" providerId="LiveId" clId="{5EF75010-C269-4D0B-87B3-38F9FFEA1F16}" dt="2024-01-06T20:00:25.352" v="3756" actId="113"/>
        <pc:sldMkLst>
          <pc:docMk/>
          <pc:sldMk cId="0" sldId="297"/>
        </pc:sldMkLst>
        <pc:spChg chg="mod">
          <ac:chgData name="Brenden Magill" userId="76ebf99a03ad0051" providerId="LiveId" clId="{5EF75010-C269-4D0B-87B3-38F9FFEA1F16}" dt="2024-01-06T20:00:25.352" v="3756" actId="113"/>
          <ac:spMkLst>
            <pc:docMk/>
            <pc:sldMk cId="0" sldId="297"/>
            <ac:spMk id="4" creationId="{00000000-0000-0000-0000-000000000000}"/>
          </ac:spMkLst>
        </pc:spChg>
        <pc:spChg chg="mod">
          <ac:chgData name="Brenden Magill" userId="76ebf99a03ad0051" providerId="LiveId" clId="{5EF75010-C269-4D0B-87B3-38F9FFEA1F16}" dt="2024-01-04T21:52:55.740" v="2355" actId="113"/>
          <ac:spMkLst>
            <pc:docMk/>
            <pc:sldMk cId="0" sldId="297"/>
            <ac:spMk id="5" creationId="{00000000-0000-0000-0000-000000000000}"/>
          </ac:spMkLst>
        </pc:spChg>
      </pc:sldChg>
      <pc:sldChg chg="delSp modSp add mod">
        <pc:chgData name="Brenden Magill" userId="76ebf99a03ad0051" providerId="LiveId" clId="{5EF75010-C269-4D0B-87B3-38F9FFEA1F16}" dt="2024-01-06T20:00:57.166" v="3762" actId="207"/>
        <pc:sldMkLst>
          <pc:docMk/>
          <pc:sldMk cId="0" sldId="298"/>
        </pc:sldMkLst>
        <pc:spChg chg="del">
          <ac:chgData name="Brenden Magill" userId="76ebf99a03ad0051" providerId="LiveId" clId="{5EF75010-C269-4D0B-87B3-38F9FFEA1F16}" dt="2024-01-06T02:29:46.146" v="3567" actId="478"/>
          <ac:spMkLst>
            <pc:docMk/>
            <pc:sldMk cId="0" sldId="298"/>
            <ac:spMk id="3" creationId="{00000000-0000-0000-0000-000000000000}"/>
          </ac:spMkLst>
        </pc:spChg>
        <pc:spChg chg="mod">
          <ac:chgData name="Brenden Magill" userId="76ebf99a03ad0051" providerId="LiveId" clId="{5EF75010-C269-4D0B-87B3-38F9FFEA1F16}" dt="2024-01-06T20:00:57.166" v="3762" actId="207"/>
          <ac:spMkLst>
            <pc:docMk/>
            <pc:sldMk cId="0" sldId="298"/>
            <ac:spMk id="4" creationId="{00000000-0000-0000-0000-000000000000}"/>
          </ac:spMkLst>
        </pc:spChg>
        <pc:spChg chg="del mod">
          <ac:chgData name="Brenden Magill" userId="76ebf99a03ad0051" providerId="LiveId" clId="{5EF75010-C269-4D0B-87B3-38F9FFEA1F16}" dt="2023-12-28T19:19:57.803" v="12" actId="478"/>
          <ac:spMkLst>
            <pc:docMk/>
            <pc:sldMk cId="0" sldId="298"/>
            <ac:spMk id="5" creationId="{00000000-0000-0000-0000-000000000000}"/>
          </ac:spMkLst>
        </pc:spChg>
        <pc:spChg chg="mod">
          <ac:chgData name="Brenden Magill" userId="76ebf99a03ad0051" providerId="LiveId" clId="{5EF75010-C269-4D0B-87B3-38F9FFEA1F16}" dt="2023-12-28T19:20:36.980" v="43" actId="1076"/>
          <ac:spMkLst>
            <pc:docMk/>
            <pc:sldMk cId="0" sldId="298"/>
            <ac:spMk id="10" creationId="{00000000-0000-0000-0000-000000000000}"/>
          </ac:spMkLst>
        </pc:spChg>
      </pc:sldChg>
      <pc:sldChg chg="addSp delSp modSp new del mod modClrScheme chgLayout">
        <pc:chgData name="Brenden Magill" userId="76ebf99a03ad0051" providerId="LiveId" clId="{5EF75010-C269-4D0B-87B3-38F9FFEA1F16}" dt="2023-12-30T17:30:14.509" v="521" actId="47"/>
        <pc:sldMkLst>
          <pc:docMk/>
          <pc:sldMk cId="4186631974" sldId="299"/>
        </pc:sldMkLst>
        <pc:spChg chg="del mod ord">
          <ac:chgData name="Brenden Magill" userId="76ebf99a03ad0051" providerId="LiveId" clId="{5EF75010-C269-4D0B-87B3-38F9FFEA1F16}" dt="2023-12-30T16:43:41.171" v="49" actId="700"/>
          <ac:spMkLst>
            <pc:docMk/>
            <pc:sldMk cId="4186631974" sldId="299"/>
            <ac:spMk id="2" creationId="{6174F26D-F2E2-E8A3-5276-88128E77A658}"/>
          </ac:spMkLst>
        </pc:spChg>
        <pc:spChg chg="del mod ord">
          <ac:chgData name="Brenden Magill" userId="76ebf99a03ad0051" providerId="LiveId" clId="{5EF75010-C269-4D0B-87B3-38F9FFEA1F16}" dt="2023-12-30T16:43:41.171" v="49" actId="700"/>
          <ac:spMkLst>
            <pc:docMk/>
            <pc:sldMk cId="4186631974" sldId="299"/>
            <ac:spMk id="3" creationId="{198F3316-9ADF-BB01-B5F5-13E3401A130A}"/>
          </ac:spMkLst>
        </pc:spChg>
        <pc:spChg chg="add mod ord">
          <ac:chgData name="Brenden Magill" userId="76ebf99a03ad0051" providerId="LiveId" clId="{5EF75010-C269-4D0B-87B3-38F9FFEA1F16}" dt="2023-12-30T17:00:34.880" v="115" actId="20577"/>
          <ac:spMkLst>
            <pc:docMk/>
            <pc:sldMk cId="4186631974" sldId="299"/>
            <ac:spMk id="4" creationId="{52D3B780-4879-868A-3031-EE915BC05C8F}"/>
          </ac:spMkLst>
        </pc:spChg>
        <pc:spChg chg="add del mod ord">
          <ac:chgData name="Brenden Magill" userId="76ebf99a03ad0051" providerId="LiveId" clId="{5EF75010-C269-4D0B-87B3-38F9FFEA1F16}" dt="2023-12-30T16:44:29.769" v="52"/>
          <ac:spMkLst>
            <pc:docMk/>
            <pc:sldMk cId="4186631974" sldId="299"/>
            <ac:spMk id="5" creationId="{3AA7AE45-93FB-CAAA-A0A7-0BD1D8D4603C}"/>
          </ac:spMkLst>
        </pc:spChg>
        <pc:spChg chg="add del mod ord">
          <ac:chgData name="Brenden Magill" userId="76ebf99a03ad0051" providerId="LiveId" clId="{5EF75010-C269-4D0B-87B3-38F9FFEA1F16}" dt="2023-12-30T16:43:44.504" v="50" actId="22"/>
          <ac:spMkLst>
            <pc:docMk/>
            <pc:sldMk cId="4186631974" sldId="299"/>
            <ac:spMk id="6" creationId="{FBEE25B2-59C6-A9B2-1389-D89CB4CEF9E5}"/>
          </ac:spMkLst>
        </pc:spChg>
        <pc:spChg chg="add del mod">
          <ac:chgData name="Brenden Magill" userId="76ebf99a03ad0051" providerId="LiveId" clId="{5EF75010-C269-4D0B-87B3-38F9FFEA1F16}" dt="2023-12-30T16:44:35.949" v="57"/>
          <ac:spMkLst>
            <pc:docMk/>
            <pc:sldMk cId="4186631974" sldId="299"/>
            <ac:spMk id="10" creationId="{EDC88ED1-B306-B6DB-F30E-0F414D4CCAEB}"/>
          </ac:spMkLst>
        </pc:spChg>
        <pc:spChg chg="add mod">
          <ac:chgData name="Brenden Magill" userId="76ebf99a03ad0051" providerId="LiveId" clId="{5EF75010-C269-4D0B-87B3-38F9FFEA1F16}" dt="2023-12-30T17:02:03.492" v="346" actId="20577"/>
          <ac:spMkLst>
            <pc:docMk/>
            <pc:sldMk cId="4186631974" sldId="299"/>
            <ac:spMk id="14" creationId="{1FFE5CD1-BADD-905B-A740-2F5757A7469B}"/>
          </ac:spMkLst>
        </pc:spChg>
        <pc:spChg chg="add mod">
          <ac:chgData name="Brenden Magill" userId="76ebf99a03ad0051" providerId="LiveId" clId="{5EF75010-C269-4D0B-87B3-38F9FFEA1F16}" dt="2023-12-30T16:45:35.428" v="63" actId="1076"/>
          <ac:spMkLst>
            <pc:docMk/>
            <pc:sldMk cId="4186631974" sldId="299"/>
            <ac:spMk id="16" creationId="{901A4AE1-DDBD-9174-0036-9A493A0A98C4}"/>
          </ac:spMkLst>
        </pc:spChg>
        <pc:picChg chg="add del mod ord">
          <ac:chgData name="Brenden Magill" userId="76ebf99a03ad0051" providerId="LiveId" clId="{5EF75010-C269-4D0B-87B3-38F9FFEA1F16}" dt="2023-12-30T16:43:53.960" v="51" actId="478"/>
          <ac:picMkLst>
            <pc:docMk/>
            <pc:sldMk cId="4186631974" sldId="299"/>
            <ac:picMk id="8" creationId="{39DDE8DC-476F-7910-3782-FB16464949AD}"/>
          </ac:picMkLst>
        </pc:picChg>
        <pc:picChg chg="add del mod">
          <ac:chgData name="Brenden Magill" userId="76ebf99a03ad0051" providerId="LiveId" clId="{5EF75010-C269-4D0B-87B3-38F9FFEA1F16}" dt="2023-12-30T16:44:34.062" v="56" actId="21"/>
          <ac:picMkLst>
            <pc:docMk/>
            <pc:sldMk cId="4186631974" sldId="299"/>
            <ac:picMk id="12" creationId="{52FFA020-BC5E-61A2-BF32-2ACB8426BE60}"/>
          </ac:picMkLst>
        </pc:picChg>
        <pc:picChg chg="add mod">
          <ac:chgData name="Brenden Magill" userId="76ebf99a03ad0051" providerId="LiveId" clId="{5EF75010-C269-4D0B-87B3-38F9FFEA1F16}" dt="2023-12-30T16:45:21.390" v="60" actId="1076"/>
          <ac:picMkLst>
            <pc:docMk/>
            <pc:sldMk cId="4186631974" sldId="299"/>
            <ac:picMk id="15" creationId="{EDFCD315-7405-B62F-2D9D-38144255E1F1}"/>
          </ac:picMkLst>
        </pc:picChg>
      </pc:sldChg>
      <pc:sldChg chg="addSp modSp add mod">
        <pc:chgData name="Brenden Magill" userId="76ebf99a03ad0051" providerId="LiveId" clId="{5EF75010-C269-4D0B-87B3-38F9FFEA1F16}" dt="2024-01-06T20:00:39.605" v="3759" actId="113"/>
        <pc:sldMkLst>
          <pc:docMk/>
          <pc:sldMk cId="4236721192" sldId="300"/>
        </pc:sldMkLst>
        <pc:spChg chg="add mod">
          <ac:chgData name="Brenden Magill" userId="76ebf99a03ad0051" providerId="LiveId" clId="{5EF75010-C269-4D0B-87B3-38F9FFEA1F16}" dt="2023-12-30T17:25:45.183" v="359" actId="1076"/>
          <ac:spMkLst>
            <pc:docMk/>
            <pc:sldMk cId="4236721192" sldId="300"/>
            <ac:spMk id="2" creationId="{94BB6052-1000-6863-F8E3-7C5B3D6521BF}"/>
          </ac:spMkLst>
        </pc:spChg>
        <pc:spChg chg="add mod">
          <ac:chgData name="Brenden Magill" userId="76ebf99a03ad0051" providerId="LiveId" clId="{5EF75010-C269-4D0B-87B3-38F9FFEA1F16}" dt="2023-12-30T17:25:45.183" v="359" actId="1076"/>
          <ac:spMkLst>
            <pc:docMk/>
            <pc:sldMk cId="4236721192" sldId="300"/>
            <ac:spMk id="3" creationId="{B07D37FE-7DA4-A3C8-0CAD-B656636F7913}"/>
          </ac:spMkLst>
        </pc:spChg>
        <pc:spChg chg="mod">
          <ac:chgData name="Brenden Magill" userId="76ebf99a03ad0051" providerId="LiveId" clId="{5EF75010-C269-4D0B-87B3-38F9FFEA1F16}" dt="2024-01-06T20:00:39.605" v="3759" actId="113"/>
          <ac:spMkLst>
            <pc:docMk/>
            <pc:sldMk cId="4236721192" sldId="300"/>
            <ac:spMk id="4" creationId="{52D3B780-4879-868A-3031-EE915BC05C8F}"/>
          </ac:spMkLst>
        </pc:spChg>
        <pc:spChg chg="mod">
          <ac:chgData name="Brenden Magill" userId="76ebf99a03ad0051" providerId="LiveId" clId="{5EF75010-C269-4D0B-87B3-38F9FFEA1F16}" dt="2023-12-30T17:33:28.712" v="557" actId="20577"/>
          <ac:spMkLst>
            <pc:docMk/>
            <pc:sldMk cId="4236721192" sldId="300"/>
            <ac:spMk id="14" creationId="{1FFE5CD1-BADD-905B-A740-2F5757A7469B}"/>
          </ac:spMkLst>
        </pc:spChg>
        <pc:spChg chg="mod">
          <ac:chgData name="Brenden Magill" userId="76ebf99a03ad0051" providerId="LiveId" clId="{5EF75010-C269-4D0B-87B3-38F9FFEA1F16}" dt="2023-12-30T17:25:55.597" v="375" actId="1076"/>
          <ac:spMkLst>
            <pc:docMk/>
            <pc:sldMk cId="4236721192" sldId="300"/>
            <ac:spMk id="16" creationId="{901A4AE1-DDBD-9174-0036-9A493A0A98C4}"/>
          </ac:spMkLst>
        </pc:spChg>
        <pc:picChg chg="mod modCrop">
          <ac:chgData name="Brenden Magill" userId="76ebf99a03ad0051" providerId="LiveId" clId="{5EF75010-C269-4D0B-87B3-38F9FFEA1F16}" dt="2023-12-30T17:25:45.183" v="359" actId="1076"/>
          <ac:picMkLst>
            <pc:docMk/>
            <pc:sldMk cId="4236721192" sldId="300"/>
            <ac:picMk id="15" creationId="{EDFCD315-7405-B62F-2D9D-38144255E1F1}"/>
          </ac:picMkLst>
        </pc:picChg>
      </pc:sldChg>
      <pc:sldChg chg="modSp add mod">
        <pc:chgData name="Brenden Magill" userId="76ebf99a03ad0051" providerId="LiveId" clId="{5EF75010-C269-4D0B-87B3-38F9FFEA1F16}" dt="2024-01-06T20:00:44.617" v="3760" actId="113"/>
        <pc:sldMkLst>
          <pc:docMk/>
          <pc:sldMk cId="160526510" sldId="301"/>
        </pc:sldMkLst>
        <pc:spChg chg="mod ord">
          <ac:chgData name="Brenden Magill" userId="76ebf99a03ad0051" providerId="LiveId" clId="{5EF75010-C269-4D0B-87B3-38F9FFEA1F16}" dt="2023-12-30T17:35:24.138" v="572" actId="207"/>
          <ac:spMkLst>
            <pc:docMk/>
            <pc:sldMk cId="160526510" sldId="301"/>
            <ac:spMk id="2" creationId="{94BB6052-1000-6863-F8E3-7C5B3D6521BF}"/>
          </ac:spMkLst>
        </pc:spChg>
        <pc:spChg chg="mod">
          <ac:chgData name="Brenden Magill" userId="76ebf99a03ad0051" providerId="LiveId" clId="{5EF75010-C269-4D0B-87B3-38F9FFEA1F16}" dt="2023-12-30T17:34:30.843" v="567" actId="14100"/>
          <ac:spMkLst>
            <pc:docMk/>
            <pc:sldMk cId="160526510" sldId="301"/>
            <ac:spMk id="3" creationId="{B07D37FE-7DA4-A3C8-0CAD-B656636F7913}"/>
          </ac:spMkLst>
        </pc:spChg>
        <pc:spChg chg="mod">
          <ac:chgData name="Brenden Magill" userId="76ebf99a03ad0051" providerId="LiveId" clId="{5EF75010-C269-4D0B-87B3-38F9FFEA1F16}" dt="2024-01-06T20:00:44.617" v="3760" actId="113"/>
          <ac:spMkLst>
            <pc:docMk/>
            <pc:sldMk cId="160526510" sldId="301"/>
            <ac:spMk id="4" creationId="{52D3B780-4879-868A-3031-EE915BC05C8F}"/>
          </ac:spMkLst>
        </pc:spChg>
        <pc:spChg chg="mod">
          <ac:chgData name="Brenden Magill" userId="76ebf99a03ad0051" providerId="LiveId" clId="{5EF75010-C269-4D0B-87B3-38F9FFEA1F16}" dt="2023-12-30T17:37:03.276" v="574" actId="1076"/>
          <ac:spMkLst>
            <pc:docMk/>
            <pc:sldMk cId="160526510" sldId="301"/>
            <ac:spMk id="16" creationId="{901A4AE1-DDBD-9174-0036-9A493A0A98C4}"/>
          </ac:spMkLst>
        </pc:spChg>
      </pc:sldChg>
      <pc:sldChg chg="addSp delSp modSp add mod ord">
        <pc:chgData name="Brenden Magill" userId="76ebf99a03ad0051" providerId="LiveId" clId="{5EF75010-C269-4D0B-87B3-38F9FFEA1F16}" dt="2024-01-06T20:01:15.845" v="3765" actId="207"/>
        <pc:sldMkLst>
          <pc:docMk/>
          <pc:sldMk cId="3004725080" sldId="302"/>
        </pc:sldMkLst>
        <pc:spChg chg="del">
          <ac:chgData name="Brenden Magill" userId="76ebf99a03ad0051" providerId="LiveId" clId="{5EF75010-C269-4D0B-87B3-38F9FFEA1F16}" dt="2024-01-06T02:29:54.150" v="3569" actId="478"/>
          <ac:spMkLst>
            <pc:docMk/>
            <pc:sldMk cId="3004725080" sldId="302"/>
            <ac:spMk id="3" creationId="{00000000-0000-0000-0000-000000000000}"/>
          </ac:spMkLst>
        </pc:spChg>
        <pc:spChg chg="mod">
          <ac:chgData name="Brenden Magill" userId="76ebf99a03ad0051" providerId="LiveId" clId="{5EF75010-C269-4D0B-87B3-38F9FFEA1F16}" dt="2023-12-31T16:11:16.930" v="1373" actId="20577"/>
          <ac:spMkLst>
            <pc:docMk/>
            <pc:sldMk cId="3004725080" sldId="302"/>
            <ac:spMk id="9" creationId="{00000000-0000-0000-0000-000000000000}"/>
          </ac:spMkLst>
        </pc:spChg>
        <pc:spChg chg="del">
          <ac:chgData name="Brenden Magill" userId="76ebf99a03ad0051" providerId="LiveId" clId="{5EF75010-C269-4D0B-87B3-38F9FFEA1F16}" dt="2023-12-30T23:00:29.659" v="1212" actId="478"/>
          <ac:spMkLst>
            <pc:docMk/>
            <pc:sldMk cId="3004725080" sldId="302"/>
            <ac:spMk id="10" creationId="{00000000-0000-0000-0000-000000000000}"/>
          </ac:spMkLst>
        </pc:spChg>
        <pc:spChg chg="del">
          <ac:chgData name="Brenden Magill" userId="76ebf99a03ad0051" providerId="LiveId" clId="{5EF75010-C269-4D0B-87B3-38F9FFEA1F16}" dt="2023-12-30T23:00:22.131" v="1210" actId="478"/>
          <ac:spMkLst>
            <pc:docMk/>
            <pc:sldMk cId="3004725080" sldId="302"/>
            <ac:spMk id="11" creationId="{00000000-0000-0000-0000-000000000000}"/>
          </ac:spMkLst>
        </pc:spChg>
        <pc:spChg chg="add del">
          <ac:chgData name="Brenden Magill" userId="76ebf99a03ad0051" providerId="LiveId" clId="{5EF75010-C269-4D0B-87B3-38F9FFEA1F16}" dt="2023-12-30T23:01:29.135" v="1223" actId="478"/>
          <ac:spMkLst>
            <pc:docMk/>
            <pc:sldMk cId="3004725080" sldId="302"/>
            <ac:spMk id="12" creationId="{00000000-0000-0000-0000-000000000000}"/>
          </ac:spMkLst>
        </pc:spChg>
        <pc:spChg chg="add mod">
          <ac:chgData name="Brenden Magill" userId="76ebf99a03ad0051" providerId="LiveId" clId="{5EF75010-C269-4D0B-87B3-38F9FFEA1F16}" dt="2024-01-06T20:01:15.845" v="3765" actId="207"/>
          <ac:spMkLst>
            <pc:docMk/>
            <pc:sldMk cId="3004725080" sldId="302"/>
            <ac:spMk id="14" creationId="{9B011E17-0DA9-14BA-185C-F9FF202CB66E}"/>
          </ac:spMkLst>
        </pc:spChg>
        <pc:grpChg chg="del">
          <ac:chgData name="Brenden Magill" userId="76ebf99a03ad0051" providerId="LiveId" clId="{5EF75010-C269-4D0B-87B3-38F9FFEA1F16}" dt="2023-12-30T23:00:25.129" v="1211" actId="478"/>
          <ac:grpSpMkLst>
            <pc:docMk/>
            <pc:sldMk cId="3004725080" sldId="302"/>
            <ac:grpSpMk id="4" creationId="{00000000-0000-0000-0000-000000000000}"/>
          </ac:grpSpMkLst>
        </pc:grpChg>
        <pc:picChg chg="add mod modCrop">
          <ac:chgData name="Brenden Magill" userId="76ebf99a03ad0051" providerId="LiveId" clId="{5EF75010-C269-4D0B-87B3-38F9FFEA1F16}" dt="2023-12-30T23:01:30.822" v="1224" actId="1076"/>
          <ac:picMkLst>
            <pc:docMk/>
            <pc:sldMk cId="3004725080" sldId="302"/>
            <ac:picMk id="16" creationId="{CE3052D6-4EF6-ABF2-CB64-E7C5B8F01178}"/>
          </ac:picMkLst>
        </pc:picChg>
      </pc:sldChg>
      <pc:sldChg chg="addSp delSp modSp new mod modClrScheme chgLayout">
        <pc:chgData name="Brenden Magill" userId="76ebf99a03ad0051" providerId="LiveId" clId="{5EF75010-C269-4D0B-87B3-38F9FFEA1F16}" dt="2024-01-06T20:03:48.191" v="3796" actId="207"/>
        <pc:sldMkLst>
          <pc:docMk/>
          <pc:sldMk cId="4288364006" sldId="303"/>
        </pc:sldMkLst>
        <pc:spChg chg="del mod ord">
          <ac:chgData name="Brenden Magill" userId="76ebf99a03ad0051" providerId="LiveId" clId="{5EF75010-C269-4D0B-87B3-38F9FFEA1F16}" dt="2023-12-31T16:20:10.266" v="1706" actId="700"/>
          <ac:spMkLst>
            <pc:docMk/>
            <pc:sldMk cId="4288364006" sldId="303"/>
            <ac:spMk id="2" creationId="{8FB27BE1-6995-4C1C-10A6-A79FC8903991}"/>
          </ac:spMkLst>
        </pc:spChg>
        <pc:spChg chg="del mod ord">
          <ac:chgData name="Brenden Magill" userId="76ebf99a03ad0051" providerId="LiveId" clId="{5EF75010-C269-4D0B-87B3-38F9FFEA1F16}" dt="2023-12-31T16:20:10.266" v="1706" actId="700"/>
          <ac:spMkLst>
            <pc:docMk/>
            <pc:sldMk cId="4288364006" sldId="303"/>
            <ac:spMk id="3" creationId="{A92A8047-D15A-6F21-B4FB-FF1F532993D9}"/>
          </ac:spMkLst>
        </pc:spChg>
        <pc:spChg chg="add mod ord">
          <ac:chgData name="Brenden Magill" userId="76ebf99a03ad0051" providerId="LiveId" clId="{5EF75010-C269-4D0B-87B3-38F9FFEA1F16}" dt="2024-01-06T20:03:48.191" v="3796" actId="207"/>
          <ac:spMkLst>
            <pc:docMk/>
            <pc:sldMk cId="4288364006" sldId="303"/>
            <ac:spMk id="4" creationId="{94FCFC7D-6078-51C1-E3BC-D4B0589E2D57}"/>
          </ac:spMkLst>
        </pc:spChg>
        <pc:spChg chg="add mod ord">
          <ac:chgData name="Brenden Magill" userId="76ebf99a03ad0051" providerId="LiveId" clId="{5EF75010-C269-4D0B-87B3-38F9FFEA1F16}" dt="2024-01-06T01:48:52.811" v="2550" actId="20577"/>
          <ac:spMkLst>
            <pc:docMk/>
            <pc:sldMk cId="4288364006" sldId="303"/>
            <ac:spMk id="5" creationId="{A0A3DEB4-508E-CAB6-9810-8B14793AD53A}"/>
          </ac:spMkLst>
        </pc:spChg>
        <pc:spChg chg="add del mod ord">
          <ac:chgData name="Brenden Magill" userId="76ebf99a03ad0051" providerId="LiveId" clId="{5EF75010-C269-4D0B-87B3-38F9FFEA1F16}" dt="2023-12-31T16:21:20.669" v="1760"/>
          <ac:spMkLst>
            <pc:docMk/>
            <pc:sldMk cId="4288364006" sldId="303"/>
            <ac:spMk id="6" creationId="{85EC6B4A-AA08-9481-AC7B-4179D36F1957}"/>
          </ac:spMkLst>
        </pc:spChg>
        <pc:spChg chg="add del mod">
          <ac:chgData name="Brenden Magill" userId="76ebf99a03ad0051" providerId="LiveId" clId="{5EF75010-C269-4D0B-87B3-38F9FFEA1F16}" dt="2023-12-31T16:38:15.572" v="1784" actId="478"/>
          <ac:spMkLst>
            <pc:docMk/>
            <pc:sldMk cId="4288364006" sldId="303"/>
            <ac:spMk id="8" creationId="{E29A7658-87DF-F52B-7533-09CA48C79535}"/>
          </ac:spMkLst>
        </pc:spChg>
        <pc:spChg chg="add del mod">
          <ac:chgData name="Brenden Magill" userId="76ebf99a03ad0051" providerId="LiveId" clId="{5EF75010-C269-4D0B-87B3-38F9FFEA1F16}" dt="2023-12-31T16:46:21.227" v="1816" actId="22"/>
          <ac:spMkLst>
            <pc:docMk/>
            <pc:sldMk cId="4288364006" sldId="303"/>
            <ac:spMk id="9" creationId="{4DEE576D-8246-281E-FFBA-1AC6A4E0AC4F}"/>
          </ac:spMkLst>
        </pc:spChg>
        <pc:spChg chg="add mod">
          <ac:chgData name="Brenden Magill" userId="76ebf99a03ad0051" providerId="LiveId" clId="{5EF75010-C269-4D0B-87B3-38F9FFEA1F16}" dt="2023-12-31T16:39:05.558" v="1807" actId="1076"/>
          <ac:spMkLst>
            <pc:docMk/>
            <pc:sldMk cId="4288364006" sldId="303"/>
            <ac:spMk id="11" creationId="{DC37F43D-8EDE-03E7-56D5-4FF115DA939F}"/>
          </ac:spMkLst>
        </pc:spChg>
        <pc:spChg chg="add del mod">
          <ac:chgData name="Brenden Magill" userId="76ebf99a03ad0051" providerId="LiveId" clId="{5EF75010-C269-4D0B-87B3-38F9FFEA1F16}" dt="2023-12-31T16:49:02.428" v="1925" actId="22"/>
          <ac:spMkLst>
            <pc:docMk/>
            <pc:sldMk cId="4288364006" sldId="303"/>
            <ac:spMk id="15" creationId="{1C01FB1C-CDBA-C253-06D4-6D5E7C553C7F}"/>
          </ac:spMkLst>
        </pc:spChg>
        <pc:spChg chg="mod">
          <ac:chgData name="Brenden Magill" userId="76ebf99a03ad0051" providerId="LiveId" clId="{5EF75010-C269-4D0B-87B3-38F9FFEA1F16}" dt="2023-12-31T16:49:32.384" v="1932"/>
          <ac:spMkLst>
            <pc:docMk/>
            <pc:sldMk cId="4288364006" sldId="303"/>
            <ac:spMk id="23" creationId="{49DC101E-A71A-6F60-3FCA-865781F4471D}"/>
          </ac:spMkLst>
        </pc:spChg>
        <pc:spChg chg="mod">
          <ac:chgData name="Brenden Magill" userId="76ebf99a03ad0051" providerId="LiveId" clId="{5EF75010-C269-4D0B-87B3-38F9FFEA1F16}" dt="2023-12-31T16:49:32.384" v="1932"/>
          <ac:spMkLst>
            <pc:docMk/>
            <pc:sldMk cId="4288364006" sldId="303"/>
            <ac:spMk id="24" creationId="{A014A857-30AD-A7AC-783E-50635728FBB9}"/>
          </ac:spMkLst>
        </pc:spChg>
        <pc:spChg chg="mod">
          <ac:chgData name="Brenden Magill" userId="76ebf99a03ad0051" providerId="LiveId" clId="{5EF75010-C269-4D0B-87B3-38F9FFEA1F16}" dt="2023-12-31T16:49:32.384" v="1932"/>
          <ac:spMkLst>
            <pc:docMk/>
            <pc:sldMk cId="4288364006" sldId="303"/>
            <ac:spMk id="25" creationId="{AA87AA1D-CECF-0126-E879-7B178964B1C1}"/>
          </ac:spMkLst>
        </pc:spChg>
        <pc:grpChg chg="add del mod">
          <ac:chgData name="Brenden Magill" userId="76ebf99a03ad0051" providerId="LiveId" clId="{5EF75010-C269-4D0B-87B3-38F9FFEA1F16}" dt="2023-12-31T16:49:44.397" v="1935" actId="478"/>
          <ac:grpSpMkLst>
            <pc:docMk/>
            <pc:sldMk cId="4288364006" sldId="303"/>
            <ac:grpSpMk id="21" creationId="{249667DC-36BD-144F-BA09-825D7D0C7361}"/>
          </ac:grpSpMkLst>
        </pc:grpChg>
        <pc:picChg chg="add del mod ord modCrop">
          <ac:chgData name="Brenden Magill" userId="76ebf99a03ad0051" providerId="LiveId" clId="{5EF75010-C269-4D0B-87B3-38F9FFEA1F16}" dt="2023-12-31T16:48:24.353" v="1920" actId="478"/>
          <ac:picMkLst>
            <pc:docMk/>
            <pc:sldMk cId="4288364006" sldId="303"/>
            <ac:picMk id="13" creationId="{AD605047-B7BC-3D05-6219-563A8CC4BCB0}"/>
          </ac:picMkLst>
        </pc:picChg>
        <pc:picChg chg="add del mod ord">
          <ac:chgData name="Brenden Magill" userId="76ebf99a03ad0051" providerId="LiveId" clId="{5EF75010-C269-4D0B-87B3-38F9FFEA1F16}" dt="2023-12-31T16:48:38.099" v="1924" actId="22"/>
          <ac:picMkLst>
            <pc:docMk/>
            <pc:sldMk cId="4288364006" sldId="303"/>
            <ac:picMk id="17" creationId="{1A1D15BF-6D51-0DBF-A34E-BBFBDF092CAF}"/>
          </ac:picMkLst>
        </pc:picChg>
        <pc:picChg chg="add mod ord">
          <ac:chgData name="Brenden Magill" userId="76ebf99a03ad0051" providerId="LiveId" clId="{5EF75010-C269-4D0B-87B3-38F9FFEA1F16}" dt="2023-12-31T16:49:09.472" v="1927" actId="14100"/>
          <ac:picMkLst>
            <pc:docMk/>
            <pc:sldMk cId="4288364006" sldId="303"/>
            <ac:picMk id="19" creationId="{616AB8BE-84A4-3DEC-0F0B-2EFB425A5C22}"/>
          </ac:picMkLst>
        </pc:picChg>
        <pc:picChg chg="add del mod">
          <ac:chgData name="Brenden Magill" userId="76ebf99a03ad0051" providerId="LiveId" clId="{5EF75010-C269-4D0B-87B3-38F9FFEA1F16}" dt="2023-12-31T16:49:27.209" v="1931" actId="478"/>
          <ac:picMkLst>
            <pc:docMk/>
            <pc:sldMk cId="4288364006" sldId="303"/>
            <ac:picMk id="20" creationId="{5AA28C03-43B6-3E3F-41F4-EDDEB3DFED6A}"/>
          </ac:picMkLst>
        </pc:picChg>
        <pc:picChg chg="mod">
          <ac:chgData name="Brenden Magill" userId="76ebf99a03ad0051" providerId="LiveId" clId="{5EF75010-C269-4D0B-87B3-38F9FFEA1F16}" dt="2023-12-31T16:49:32.384" v="1932"/>
          <ac:picMkLst>
            <pc:docMk/>
            <pc:sldMk cId="4288364006" sldId="303"/>
            <ac:picMk id="22" creationId="{C503A2A1-B06F-0827-7A4B-0D35E080D022}"/>
          </ac:picMkLst>
        </pc:picChg>
        <pc:picChg chg="add mod">
          <ac:chgData name="Brenden Magill" userId="76ebf99a03ad0051" providerId="LiveId" clId="{5EF75010-C269-4D0B-87B3-38F9FFEA1F16}" dt="2023-12-31T16:50:03.984" v="1941" actId="14100"/>
          <ac:picMkLst>
            <pc:docMk/>
            <pc:sldMk cId="4288364006" sldId="303"/>
            <ac:picMk id="26" creationId="{42E03B3D-4695-7B14-184D-D46003B32198}"/>
          </ac:picMkLst>
        </pc:picChg>
        <pc:picChg chg="add del mod">
          <ac:chgData name="Brenden Magill" userId="76ebf99a03ad0051" providerId="LiveId" clId="{5EF75010-C269-4D0B-87B3-38F9FFEA1F16}" dt="2023-12-31T16:38:11.517" v="1783" actId="478"/>
          <ac:picMkLst>
            <pc:docMk/>
            <pc:sldMk cId="4288364006" sldId="303"/>
            <ac:picMk id="1026" creationId="{61D9E608-5128-5D34-1C5A-6502310C354D}"/>
          </ac:picMkLst>
        </pc:picChg>
      </pc:sldChg>
      <pc:sldChg chg="delSp modSp add mod">
        <pc:chgData name="Brenden Magill" userId="76ebf99a03ad0051" providerId="LiveId" clId="{5EF75010-C269-4D0B-87B3-38F9FFEA1F16}" dt="2024-01-06T20:04:23.631" v="3813" actId="113"/>
        <pc:sldMkLst>
          <pc:docMk/>
          <pc:sldMk cId="0" sldId="304"/>
        </pc:sldMkLst>
        <pc:spChg chg="mod">
          <ac:chgData name="Brenden Magill" userId="76ebf99a03ad0051" providerId="LiveId" clId="{5EF75010-C269-4D0B-87B3-38F9FFEA1F16}" dt="2024-01-06T20:04:23.631" v="3813" actId="113"/>
          <ac:spMkLst>
            <pc:docMk/>
            <pc:sldMk cId="0" sldId="304"/>
            <ac:spMk id="85" creationId="{00000000-0000-0000-0000-000000000000}"/>
          </ac:spMkLst>
        </pc:spChg>
        <pc:spChg chg="mod">
          <ac:chgData name="Brenden Magill" userId="76ebf99a03ad0051" providerId="LiveId" clId="{5EF75010-C269-4D0B-87B3-38F9FFEA1F16}" dt="2024-01-06T02:19:45.754" v="3265" actId="1076"/>
          <ac:spMkLst>
            <pc:docMk/>
            <pc:sldMk cId="0" sldId="304"/>
            <ac:spMk id="86" creationId="{00000000-0000-0000-0000-000000000000}"/>
          </ac:spMkLst>
        </pc:spChg>
        <pc:spChg chg="mod">
          <ac:chgData name="Brenden Magill" userId="76ebf99a03ad0051" providerId="LiveId" clId="{5EF75010-C269-4D0B-87B3-38F9FFEA1F16}" dt="2024-01-04T19:49:28.149" v="2318" actId="403"/>
          <ac:spMkLst>
            <pc:docMk/>
            <pc:sldMk cId="0" sldId="304"/>
            <ac:spMk id="88" creationId="{00000000-0000-0000-0000-000000000000}"/>
          </ac:spMkLst>
        </pc:spChg>
        <pc:spChg chg="mod">
          <ac:chgData name="Brenden Magill" userId="76ebf99a03ad0051" providerId="LiveId" clId="{5EF75010-C269-4D0B-87B3-38F9FFEA1F16}" dt="2024-01-04T19:49:28.149" v="2318" actId="403"/>
          <ac:spMkLst>
            <pc:docMk/>
            <pc:sldMk cId="0" sldId="304"/>
            <ac:spMk id="89" creationId="{00000000-0000-0000-0000-000000000000}"/>
          </ac:spMkLst>
        </pc:spChg>
        <pc:spChg chg="mod">
          <ac:chgData name="Brenden Magill" userId="76ebf99a03ad0051" providerId="LiveId" clId="{5EF75010-C269-4D0B-87B3-38F9FFEA1F16}" dt="2024-01-04T19:49:28.149" v="2318" actId="403"/>
          <ac:spMkLst>
            <pc:docMk/>
            <pc:sldMk cId="0" sldId="304"/>
            <ac:spMk id="91" creationId="{00000000-0000-0000-0000-000000000000}"/>
          </ac:spMkLst>
        </pc:spChg>
        <pc:spChg chg="mod">
          <ac:chgData name="Brenden Magill" userId="76ebf99a03ad0051" providerId="LiveId" clId="{5EF75010-C269-4D0B-87B3-38F9FFEA1F16}" dt="2024-01-04T19:49:28.149" v="2318" actId="403"/>
          <ac:spMkLst>
            <pc:docMk/>
            <pc:sldMk cId="0" sldId="304"/>
            <ac:spMk id="92" creationId="{00000000-0000-0000-0000-000000000000}"/>
          </ac:spMkLst>
        </pc:spChg>
        <pc:spChg chg="mod">
          <ac:chgData name="Brenden Magill" userId="76ebf99a03ad0051" providerId="LiveId" clId="{5EF75010-C269-4D0B-87B3-38F9FFEA1F16}" dt="2024-01-04T19:49:28.149" v="2318" actId="403"/>
          <ac:spMkLst>
            <pc:docMk/>
            <pc:sldMk cId="0" sldId="304"/>
            <ac:spMk id="93" creationId="{00000000-0000-0000-0000-000000000000}"/>
          </ac:spMkLst>
        </pc:spChg>
        <pc:spChg chg="mod">
          <ac:chgData name="Brenden Magill" userId="76ebf99a03ad0051" providerId="LiveId" clId="{5EF75010-C269-4D0B-87B3-38F9FFEA1F16}" dt="2024-01-04T19:49:28.149" v="2318" actId="403"/>
          <ac:spMkLst>
            <pc:docMk/>
            <pc:sldMk cId="0" sldId="304"/>
            <ac:spMk id="95" creationId="{00000000-0000-0000-0000-000000000000}"/>
          </ac:spMkLst>
        </pc:spChg>
        <pc:spChg chg="mod">
          <ac:chgData name="Brenden Magill" userId="76ebf99a03ad0051" providerId="LiveId" clId="{5EF75010-C269-4D0B-87B3-38F9FFEA1F16}" dt="2024-01-04T19:49:28.149" v="2318" actId="403"/>
          <ac:spMkLst>
            <pc:docMk/>
            <pc:sldMk cId="0" sldId="304"/>
            <ac:spMk id="96" creationId="{00000000-0000-0000-0000-000000000000}"/>
          </ac:spMkLst>
        </pc:spChg>
        <pc:spChg chg="mod">
          <ac:chgData name="Brenden Magill" userId="76ebf99a03ad0051" providerId="LiveId" clId="{5EF75010-C269-4D0B-87B3-38F9FFEA1F16}" dt="2024-01-04T19:49:28.149" v="2318" actId="403"/>
          <ac:spMkLst>
            <pc:docMk/>
            <pc:sldMk cId="0" sldId="304"/>
            <ac:spMk id="98" creationId="{00000000-0000-0000-0000-000000000000}"/>
          </ac:spMkLst>
        </pc:spChg>
        <pc:spChg chg="mod">
          <ac:chgData name="Brenden Magill" userId="76ebf99a03ad0051" providerId="LiveId" clId="{5EF75010-C269-4D0B-87B3-38F9FFEA1F16}" dt="2024-01-04T19:49:28.149" v="2318" actId="403"/>
          <ac:spMkLst>
            <pc:docMk/>
            <pc:sldMk cId="0" sldId="304"/>
            <ac:spMk id="99" creationId="{00000000-0000-0000-0000-000000000000}"/>
          </ac:spMkLst>
        </pc:spChg>
        <pc:spChg chg="mod">
          <ac:chgData name="Brenden Magill" userId="76ebf99a03ad0051" providerId="LiveId" clId="{5EF75010-C269-4D0B-87B3-38F9FFEA1F16}" dt="2024-01-04T19:49:28.149" v="2318" actId="403"/>
          <ac:spMkLst>
            <pc:docMk/>
            <pc:sldMk cId="0" sldId="304"/>
            <ac:spMk id="100" creationId="{00000000-0000-0000-0000-000000000000}"/>
          </ac:spMkLst>
        </pc:spChg>
        <pc:spChg chg="mod">
          <ac:chgData name="Brenden Magill" userId="76ebf99a03ad0051" providerId="LiveId" clId="{5EF75010-C269-4D0B-87B3-38F9FFEA1F16}" dt="2024-01-04T19:49:28.149" v="2318" actId="403"/>
          <ac:spMkLst>
            <pc:docMk/>
            <pc:sldMk cId="0" sldId="304"/>
            <ac:spMk id="102" creationId="{00000000-0000-0000-0000-000000000000}"/>
          </ac:spMkLst>
        </pc:spChg>
        <pc:spChg chg="mod">
          <ac:chgData name="Brenden Magill" userId="76ebf99a03ad0051" providerId="LiveId" clId="{5EF75010-C269-4D0B-87B3-38F9FFEA1F16}" dt="2024-01-04T19:49:28.149" v="2318" actId="403"/>
          <ac:spMkLst>
            <pc:docMk/>
            <pc:sldMk cId="0" sldId="304"/>
            <ac:spMk id="103" creationId="{00000000-0000-0000-0000-000000000000}"/>
          </ac:spMkLst>
        </pc:spChg>
        <pc:spChg chg="mod">
          <ac:chgData name="Brenden Magill" userId="76ebf99a03ad0051" providerId="LiveId" clId="{5EF75010-C269-4D0B-87B3-38F9FFEA1F16}" dt="2024-01-04T19:49:28.149" v="2318" actId="403"/>
          <ac:spMkLst>
            <pc:docMk/>
            <pc:sldMk cId="0" sldId="304"/>
            <ac:spMk id="104" creationId="{00000000-0000-0000-0000-000000000000}"/>
          </ac:spMkLst>
        </pc:spChg>
        <pc:spChg chg="mod">
          <ac:chgData name="Brenden Magill" userId="76ebf99a03ad0051" providerId="LiveId" clId="{5EF75010-C269-4D0B-87B3-38F9FFEA1F16}" dt="2024-01-04T19:49:28.149" v="2318" actId="403"/>
          <ac:spMkLst>
            <pc:docMk/>
            <pc:sldMk cId="0" sldId="304"/>
            <ac:spMk id="106" creationId="{00000000-0000-0000-0000-000000000000}"/>
          </ac:spMkLst>
        </pc:spChg>
        <pc:spChg chg="mod">
          <ac:chgData name="Brenden Magill" userId="76ebf99a03ad0051" providerId="LiveId" clId="{5EF75010-C269-4D0B-87B3-38F9FFEA1F16}" dt="2024-01-04T19:49:28.149" v="2318" actId="403"/>
          <ac:spMkLst>
            <pc:docMk/>
            <pc:sldMk cId="0" sldId="304"/>
            <ac:spMk id="107" creationId="{00000000-0000-0000-0000-000000000000}"/>
          </ac:spMkLst>
        </pc:spChg>
        <pc:spChg chg="mod">
          <ac:chgData name="Brenden Magill" userId="76ebf99a03ad0051" providerId="LiveId" clId="{5EF75010-C269-4D0B-87B3-38F9FFEA1F16}" dt="2024-01-06T02:19:45.754" v="3265" actId="1076"/>
          <ac:spMkLst>
            <pc:docMk/>
            <pc:sldMk cId="0" sldId="304"/>
            <ac:spMk id="108" creationId="{00000000-0000-0000-0000-000000000000}"/>
          </ac:spMkLst>
        </pc:spChg>
        <pc:spChg chg="mod">
          <ac:chgData name="Brenden Magill" userId="76ebf99a03ad0051" providerId="LiveId" clId="{5EF75010-C269-4D0B-87B3-38F9FFEA1F16}" dt="2024-01-06T02:19:45.754" v="3265" actId="1076"/>
          <ac:spMkLst>
            <pc:docMk/>
            <pc:sldMk cId="0" sldId="304"/>
            <ac:spMk id="109" creationId="{00000000-0000-0000-0000-000000000000}"/>
          </ac:spMkLst>
        </pc:spChg>
        <pc:spChg chg="mod">
          <ac:chgData name="Brenden Magill" userId="76ebf99a03ad0051" providerId="LiveId" clId="{5EF75010-C269-4D0B-87B3-38F9FFEA1F16}" dt="2024-01-06T02:19:45.754" v="3265" actId="1076"/>
          <ac:spMkLst>
            <pc:docMk/>
            <pc:sldMk cId="0" sldId="304"/>
            <ac:spMk id="110" creationId="{00000000-0000-0000-0000-000000000000}"/>
          </ac:spMkLst>
        </pc:spChg>
        <pc:spChg chg="mod">
          <ac:chgData name="Brenden Magill" userId="76ebf99a03ad0051" providerId="LiveId" clId="{5EF75010-C269-4D0B-87B3-38F9FFEA1F16}" dt="2024-01-06T02:19:45.754" v="3265" actId="1076"/>
          <ac:spMkLst>
            <pc:docMk/>
            <pc:sldMk cId="0" sldId="304"/>
            <ac:spMk id="111" creationId="{00000000-0000-0000-0000-000000000000}"/>
          </ac:spMkLst>
        </pc:spChg>
        <pc:spChg chg="mod">
          <ac:chgData name="Brenden Magill" userId="76ebf99a03ad0051" providerId="LiveId" clId="{5EF75010-C269-4D0B-87B3-38F9FFEA1F16}" dt="2024-01-06T02:19:45.754" v="3265" actId="1076"/>
          <ac:spMkLst>
            <pc:docMk/>
            <pc:sldMk cId="0" sldId="304"/>
            <ac:spMk id="112" creationId="{00000000-0000-0000-0000-000000000000}"/>
          </ac:spMkLst>
        </pc:spChg>
        <pc:spChg chg="mod">
          <ac:chgData name="Brenden Magill" userId="76ebf99a03ad0051" providerId="LiveId" clId="{5EF75010-C269-4D0B-87B3-38F9FFEA1F16}" dt="2024-01-06T02:19:45.754" v="3265" actId="1076"/>
          <ac:spMkLst>
            <pc:docMk/>
            <pc:sldMk cId="0" sldId="304"/>
            <ac:spMk id="114" creationId="{00000000-0000-0000-0000-000000000000}"/>
          </ac:spMkLst>
        </pc:spChg>
        <pc:spChg chg="mod">
          <ac:chgData name="Brenden Magill" userId="76ebf99a03ad0051" providerId="LiveId" clId="{5EF75010-C269-4D0B-87B3-38F9FFEA1F16}" dt="2024-01-06T02:19:45.754" v="3265" actId="1076"/>
          <ac:spMkLst>
            <pc:docMk/>
            <pc:sldMk cId="0" sldId="304"/>
            <ac:spMk id="115" creationId="{00000000-0000-0000-0000-000000000000}"/>
          </ac:spMkLst>
        </pc:spChg>
        <pc:spChg chg="mod">
          <ac:chgData name="Brenden Magill" userId="76ebf99a03ad0051" providerId="LiveId" clId="{5EF75010-C269-4D0B-87B3-38F9FFEA1F16}" dt="2024-01-06T02:19:45.754" v="3265" actId="1076"/>
          <ac:spMkLst>
            <pc:docMk/>
            <pc:sldMk cId="0" sldId="304"/>
            <ac:spMk id="116" creationId="{00000000-0000-0000-0000-000000000000}"/>
          </ac:spMkLst>
        </pc:spChg>
        <pc:spChg chg="mod">
          <ac:chgData name="Brenden Magill" userId="76ebf99a03ad0051" providerId="LiveId" clId="{5EF75010-C269-4D0B-87B3-38F9FFEA1F16}" dt="2024-01-04T19:49:28.149" v="2318" actId="403"/>
          <ac:spMkLst>
            <pc:docMk/>
            <pc:sldMk cId="0" sldId="304"/>
            <ac:spMk id="118" creationId="{00000000-0000-0000-0000-000000000000}"/>
          </ac:spMkLst>
        </pc:spChg>
        <pc:spChg chg="mod">
          <ac:chgData name="Brenden Magill" userId="76ebf99a03ad0051" providerId="LiveId" clId="{5EF75010-C269-4D0B-87B3-38F9FFEA1F16}" dt="2024-01-04T19:49:28.149" v="2318" actId="403"/>
          <ac:spMkLst>
            <pc:docMk/>
            <pc:sldMk cId="0" sldId="304"/>
            <ac:spMk id="119" creationId="{00000000-0000-0000-0000-000000000000}"/>
          </ac:spMkLst>
        </pc:spChg>
        <pc:spChg chg="mod">
          <ac:chgData name="Brenden Magill" userId="76ebf99a03ad0051" providerId="LiveId" clId="{5EF75010-C269-4D0B-87B3-38F9FFEA1F16}" dt="2024-01-06T02:19:45.754" v="3265" actId="1076"/>
          <ac:spMkLst>
            <pc:docMk/>
            <pc:sldMk cId="0" sldId="304"/>
            <ac:spMk id="120" creationId="{00000000-0000-0000-0000-000000000000}"/>
          </ac:spMkLst>
        </pc:spChg>
        <pc:spChg chg="del mod">
          <ac:chgData name="Brenden Magill" userId="76ebf99a03ad0051" providerId="LiveId" clId="{5EF75010-C269-4D0B-87B3-38F9FFEA1F16}" dt="2024-01-06T02:19:27.830" v="3262" actId="478"/>
          <ac:spMkLst>
            <pc:docMk/>
            <pc:sldMk cId="0" sldId="304"/>
            <ac:spMk id="123" creationId="{00000000-0000-0000-0000-000000000000}"/>
          </ac:spMkLst>
        </pc:spChg>
        <pc:grpChg chg="mod">
          <ac:chgData name="Brenden Magill" userId="76ebf99a03ad0051" providerId="LiveId" clId="{5EF75010-C269-4D0B-87B3-38F9FFEA1F16}" dt="2024-01-06T02:19:45.754" v="3265" actId="1076"/>
          <ac:grpSpMkLst>
            <pc:docMk/>
            <pc:sldMk cId="0" sldId="304"/>
            <ac:grpSpMk id="87" creationId="{00000000-0000-0000-0000-000000000000}"/>
          </ac:grpSpMkLst>
        </pc:grpChg>
        <pc:grpChg chg="mod">
          <ac:chgData name="Brenden Magill" userId="76ebf99a03ad0051" providerId="LiveId" clId="{5EF75010-C269-4D0B-87B3-38F9FFEA1F16}" dt="2024-01-06T02:19:45.754" v="3265" actId="1076"/>
          <ac:grpSpMkLst>
            <pc:docMk/>
            <pc:sldMk cId="0" sldId="304"/>
            <ac:grpSpMk id="90" creationId="{00000000-0000-0000-0000-000000000000}"/>
          </ac:grpSpMkLst>
        </pc:grpChg>
        <pc:grpChg chg="mod">
          <ac:chgData name="Brenden Magill" userId="76ebf99a03ad0051" providerId="LiveId" clId="{5EF75010-C269-4D0B-87B3-38F9FFEA1F16}" dt="2024-01-06T02:19:45.754" v="3265" actId="1076"/>
          <ac:grpSpMkLst>
            <pc:docMk/>
            <pc:sldMk cId="0" sldId="304"/>
            <ac:grpSpMk id="94" creationId="{00000000-0000-0000-0000-000000000000}"/>
          </ac:grpSpMkLst>
        </pc:grpChg>
        <pc:grpChg chg="mod">
          <ac:chgData name="Brenden Magill" userId="76ebf99a03ad0051" providerId="LiveId" clId="{5EF75010-C269-4D0B-87B3-38F9FFEA1F16}" dt="2024-01-06T02:19:45.754" v="3265" actId="1076"/>
          <ac:grpSpMkLst>
            <pc:docMk/>
            <pc:sldMk cId="0" sldId="304"/>
            <ac:grpSpMk id="97" creationId="{00000000-0000-0000-0000-000000000000}"/>
          </ac:grpSpMkLst>
        </pc:grpChg>
        <pc:grpChg chg="mod">
          <ac:chgData name="Brenden Magill" userId="76ebf99a03ad0051" providerId="LiveId" clId="{5EF75010-C269-4D0B-87B3-38F9FFEA1F16}" dt="2024-01-06T02:19:45.754" v="3265" actId="1076"/>
          <ac:grpSpMkLst>
            <pc:docMk/>
            <pc:sldMk cId="0" sldId="304"/>
            <ac:grpSpMk id="101" creationId="{00000000-0000-0000-0000-000000000000}"/>
          </ac:grpSpMkLst>
        </pc:grpChg>
        <pc:grpChg chg="mod">
          <ac:chgData name="Brenden Magill" userId="76ebf99a03ad0051" providerId="LiveId" clId="{5EF75010-C269-4D0B-87B3-38F9FFEA1F16}" dt="2024-01-06T02:19:45.754" v="3265" actId="1076"/>
          <ac:grpSpMkLst>
            <pc:docMk/>
            <pc:sldMk cId="0" sldId="304"/>
            <ac:grpSpMk id="105" creationId="{00000000-0000-0000-0000-000000000000}"/>
          </ac:grpSpMkLst>
        </pc:grpChg>
        <pc:grpChg chg="mod">
          <ac:chgData name="Brenden Magill" userId="76ebf99a03ad0051" providerId="LiveId" clId="{5EF75010-C269-4D0B-87B3-38F9FFEA1F16}" dt="2024-01-06T02:19:45.754" v="3265" actId="1076"/>
          <ac:grpSpMkLst>
            <pc:docMk/>
            <pc:sldMk cId="0" sldId="304"/>
            <ac:grpSpMk id="117" creationId="{00000000-0000-0000-0000-000000000000}"/>
          </ac:grpSpMkLst>
        </pc:grpChg>
        <pc:picChg chg="mod">
          <ac:chgData name="Brenden Magill" userId="76ebf99a03ad0051" providerId="LiveId" clId="{5EF75010-C269-4D0B-87B3-38F9FFEA1F16}" dt="2024-01-06T02:19:45.754" v="3265" actId="1076"/>
          <ac:picMkLst>
            <pc:docMk/>
            <pc:sldMk cId="0" sldId="304"/>
            <ac:picMk id="121" creationId="{00000000-0000-0000-0000-000000000000}"/>
          </ac:picMkLst>
        </pc:picChg>
        <pc:picChg chg="mod">
          <ac:chgData name="Brenden Magill" userId="76ebf99a03ad0051" providerId="LiveId" clId="{5EF75010-C269-4D0B-87B3-38F9FFEA1F16}" dt="2024-01-06T02:19:52.118" v="3266" actId="1076"/>
          <ac:picMkLst>
            <pc:docMk/>
            <pc:sldMk cId="0" sldId="304"/>
            <ac:picMk id="122" creationId="{00000000-0000-0000-0000-000000000000}"/>
          </ac:picMkLst>
        </pc:picChg>
        <pc:cxnChg chg="mod">
          <ac:chgData name="Brenden Magill" userId="76ebf99a03ad0051" providerId="LiveId" clId="{5EF75010-C269-4D0B-87B3-38F9FFEA1F16}" dt="2024-01-06T02:19:45.754" v="3265" actId="1076"/>
          <ac:cxnSpMkLst>
            <pc:docMk/>
            <pc:sldMk cId="0" sldId="304"/>
            <ac:cxnSpMk id="113" creationId="{00000000-0000-0000-0000-000000000000}"/>
          </ac:cxnSpMkLst>
        </pc:cxnChg>
      </pc:sldChg>
      <pc:sldChg chg="addSp modSp add mod">
        <pc:chgData name="Brenden Magill" userId="76ebf99a03ad0051" providerId="LiveId" clId="{5EF75010-C269-4D0B-87B3-38F9FFEA1F16}" dt="2024-01-06T20:04:29.352" v="3815" actId="207"/>
        <pc:sldMkLst>
          <pc:docMk/>
          <pc:sldMk cId="0" sldId="305"/>
        </pc:sldMkLst>
        <pc:spChg chg="mod">
          <ac:chgData name="Brenden Magill" userId="76ebf99a03ad0051" providerId="LiveId" clId="{5EF75010-C269-4D0B-87B3-38F9FFEA1F16}" dt="2024-01-06T20:04:29.352" v="3815" actId="207"/>
          <ac:spMkLst>
            <pc:docMk/>
            <pc:sldMk cId="0" sldId="305"/>
            <ac:spMk id="128" creationId="{00000000-0000-0000-0000-000000000000}"/>
          </ac:spMkLst>
        </pc:spChg>
        <pc:picChg chg="add mod modCrop">
          <ac:chgData name="Brenden Magill" userId="76ebf99a03ad0051" providerId="LiveId" clId="{5EF75010-C269-4D0B-87B3-38F9FFEA1F16}" dt="2024-01-06T02:28:54.304" v="3565" actId="1076"/>
          <ac:picMkLst>
            <pc:docMk/>
            <pc:sldMk cId="0" sldId="305"/>
            <ac:picMk id="2" creationId="{C7BFFF86-000E-21AB-3D46-E0E1BB6EE328}"/>
          </ac:picMkLst>
        </pc:picChg>
        <pc:picChg chg="mod">
          <ac:chgData name="Brenden Magill" userId="76ebf99a03ad0051" providerId="LiveId" clId="{5EF75010-C269-4D0B-87B3-38F9FFEA1F16}" dt="2024-01-06T02:27:46.391" v="3549" actId="1076"/>
          <ac:picMkLst>
            <pc:docMk/>
            <pc:sldMk cId="0" sldId="305"/>
            <ac:picMk id="131" creationId="{00000000-0000-0000-0000-000000000000}"/>
          </ac:picMkLst>
        </pc:picChg>
      </pc:sldChg>
      <pc:sldChg chg="modSp add mod ord">
        <pc:chgData name="Brenden Magill" userId="76ebf99a03ad0051" providerId="LiveId" clId="{5EF75010-C269-4D0B-87B3-38F9FFEA1F16}" dt="2024-01-06T20:04:50" v="3822" actId="255"/>
        <pc:sldMkLst>
          <pc:docMk/>
          <pc:sldMk cId="0" sldId="306"/>
        </pc:sldMkLst>
        <pc:spChg chg="mod">
          <ac:chgData name="Brenden Magill" userId="76ebf99a03ad0051" providerId="LiveId" clId="{5EF75010-C269-4D0B-87B3-38F9FFEA1F16}" dt="2024-01-06T20:04:50" v="3822" actId="255"/>
          <ac:spMkLst>
            <pc:docMk/>
            <pc:sldMk cId="0" sldId="306"/>
            <ac:spMk id="138" creationId="{00000000-0000-0000-0000-000000000000}"/>
          </ac:spMkLst>
        </pc:spChg>
        <pc:spChg chg="mod">
          <ac:chgData name="Brenden Magill" userId="76ebf99a03ad0051" providerId="LiveId" clId="{5EF75010-C269-4D0B-87B3-38F9FFEA1F16}" dt="2024-01-04T19:49:12.920" v="2315" actId="27636"/>
          <ac:spMkLst>
            <pc:docMk/>
            <pc:sldMk cId="0" sldId="306"/>
            <ac:spMk id="139" creationId="{00000000-0000-0000-0000-000000000000}"/>
          </ac:spMkLst>
        </pc:spChg>
      </pc:sldChg>
      <pc:sldChg chg="addSp delSp modSp mod">
        <pc:chgData name="Brenden Magill" userId="76ebf99a03ad0051" providerId="LiveId" clId="{5EF75010-C269-4D0B-87B3-38F9FFEA1F16}" dt="2024-01-06T20:02:46.434" v="3785" actId="207"/>
        <pc:sldMkLst>
          <pc:docMk/>
          <pc:sldMk cId="925252029" sldId="307"/>
        </pc:sldMkLst>
        <pc:spChg chg="mod">
          <ac:chgData name="Brenden Magill" userId="76ebf99a03ad0051" providerId="LiveId" clId="{5EF75010-C269-4D0B-87B3-38F9FFEA1F16}" dt="2024-01-06T20:02:46.434" v="3785" actId="207"/>
          <ac:spMkLst>
            <pc:docMk/>
            <pc:sldMk cId="925252029" sldId="307"/>
            <ac:spMk id="4" creationId="{F0054BB9-7F3A-33CC-789E-FF5E5535098F}"/>
          </ac:spMkLst>
        </pc:spChg>
        <pc:spChg chg="mod">
          <ac:chgData name="Brenden Magill" userId="76ebf99a03ad0051" providerId="LiveId" clId="{5EF75010-C269-4D0B-87B3-38F9FFEA1F16}" dt="2024-01-06T02:39:36.565" v="3725" actId="20577"/>
          <ac:spMkLst>
            <pc:docMk/>
            <pc:sldMk cId="925252029" sldId="307"/>
            <ac:spMk id="5" creationId="{3141A67B-3B9F-DC7A-E30F-6A8208153979}"/>
          </ac:spMkLst>
        </pc:spChg>
        <pc:spChg chg="add del mod">
          <ac:chgData name="Brenden Magill" userId="76ebf99a03ad0051" providerId="LiveId" clId="{5EF75010-C269-4D0B-87B3-38F9FFEA1F16}" dt="2024-01-06T02:37:33.689" v="3616"/>
          <ac:spMkLst>
            <pc:docMk/>
            <pc:sldMk cId="925252029" sldId="307"/>
            <ac:spMk id="6" creationId="{20410F40-D3D9-F946-9388-25FE61CCD39F}"/>
          </ac:spMkLst>
        </pc:spChg>
        <pc:picChg chg="add mod ord modCrop">
          <ac:chgData name="Brenden Magill" userId="76ebf99a03ad0051" providerId="LiveId" clId="{5EF75010-C269-4D0B-87B3-38F9FFEA1F16}" dt="2024-01-06T02:40:33.061" v="3754" actId="1076"/>
          <ac:picMkLst>
            <pc:docMk/>
            <pc:sldMk cId="925252029" sldId="307"/>
            <ac:picMk id="8" creationId="{BB3EC29A-6247-7887-D360-11C2E46D2A50}"/>
          </ac:picMkLst>
        </pc:picChg>
        <pc:picChg chg="del">
          <ac:chgData name="Brenden Magill" userId="76ebf99a03ad0051" providerId="LiveId" clId="{5EF75010-C269-4D0B-87B3-38F9FFEA1F16}" dt="2024-01-06T02:37:27.604" v="3615" actId="478"/>
          <ac:picMkLst>
            <pc:docMk/>
            <pc:sldMk cId="925252029" sldId="307"/>
            <ac:picMk id="16" creationId="{9487D24E-6D80-352A-ED97-D40F2D50D5DC}"/>
          </ac:picMkLst>
        </pc:picChg>
      </pc:sldChg>
      <pc:sldChg chg="addSp delSp modSp new mod modClrScheme chgLayout">
        <pc:chgData name="Brenden Magill" userId="76ebf99a03ad0051" providerId="LiveId" clId="{5EF75010-C269-4D0B-87B3-38F9FFEA1F16}" dt="2024-01-06T20:04:57.196" v="3824" actId="207"/>
        <pc:sldMkLst>
          <pc:docMk/>
          <pc:sldMk cId="1451534365" sldId="308"/>
        </pc:sldMkLst>
        <pc:spChg chg="del mod ord">
          <ac:chgData name="Brenden Magill" userId="76ebf99a03ad0051" providerId="LiveId" clId="{5EF75010-C269-4D0B-87B3-38F9FFEA1F16}" dt="2024-01-06T01:51:19.395" v="2558" actId="700"/>
          <ac:spMkLst>
            <pc:docMk/>
            <pc:sldMk cId="1451534365" sldId="308"/>
            <ac:spMk id="2" creationId="{B5D231AC-BC4D-77E5-8D2B-F87257053EBD}"/>
          </ac:spMkLst>
        </pc:spChg>
        <pc:spChg chg="del mod ord">
          <ac:chgData name="Brenden Magill" userId="76ebf99a03ad0051" providerId="LiveId" clId="{5EF75010-C269-4D0B-87B3-38F9FFEA1F16}" dt="2024-01-06T01:51:19.395" v="2558" actId="700"/>
          <ac:spMkLst>
            <pc:docMk/>
            <pc:sldMk cId="1451534365" sldId="308"/>
            <ac:spMk id="3" creationId="{DD932F49-D574-6CD1-0C53-77329D35523D}"/>
          </ac:spMkLst>
        </pc:spChg>
        <pc:spChg chg="del">
          <ac:chgData name="Brenden Magill" userId="76ebf99a03ad0051" providerId="LiveId" clId="{5EF75010-C269-4D0B-87B3-38F9FFEA1F16}" dt="2024-01-06T01:51:19.395" v="2558" actId="700"/>
          <ac:spMkLst>
            <pc:docMk/>
            <pc:sldMk cId="1451534365" sldId="308"/>
            <ac:spMk id="4" creationId="{25E20C81-0372-63E7-F21E-EFDFA3202D51}"/>
          </ac:spMkLst>
        </pc:spChg>
        <pc:spChg chg="add mod ord">
          <ac:chgData name="Brenden Magill" userId="76ebf99a03ad0051" providerId="LiveId" clId="{5EF75010-C269-4D0B-87B3-38F9FFEA1F16}" dt="2024-01-06T20:04:57.196" v="3824" actId="207"/>
          <ac:spMkLst>
            <pc:docMk/>
            <pc:sldMk cId="1451534365" sldId="308"/>
            <ac:spMk id="5" creationId="{034BB736-ED2A-FC76-924B-FB716E3FEB16}"/>
          </ac:spMkLst>
        </pc:spChg>
        <pc:spChg chg="add mod ord">
          <ac:chgData name="Brenden Magill" userId="76ebf99a03ad0051" providerId="LiveId" clId="{5EF75010-C269-4D0B-87B3-38F9FFEA1F16}" dt="2024-01-06T02:27:25.984" v="3544" actId="20577"/>
          <ac:spMkLst>
            <pc:docMk/>
            <pc:sldMk cId="1451534365" sldId="308"/>
            <ac:spMk id="6" creationId="{0EF9F4B6-AA9F-E42F-3408-BA86765CC8FA}"/>
          </ac:spMkLst>
        </pc:spChg>
        <pc:picChg chg="add del mod">
          <ac:chgData name="Brenden Magill" userId="76ebf99a03ad0051" providerId="LiveId" clId="{5EF75010-C269-4D0B-87B3-38F9FFEA1F16}" dt="2024-01-06T02:24:45.119" v="3402" actId="478"/>
          <ac:picMkLst>
            <pc:docMk/>
            <pc:sldMk cId="1451534365" sldId="308"/>
            <ac:picMk id="7" creationId="{B6AEB8EF-6CA9-F55E-A1EC-3FBD0AE7EA72}"/>
          </ac:picMkLst>
        </pc:picChg>
      </pc:sldChg>
      <pc:sldChg chg="modSp new del mod">
        <pc:chgData name="Brenden Magill" userId="76ebf99a03ad0051" providerId="LiveId" clId="{5EF75010-C269-4D0B-87B3-38F9FFEA1F16}" dt="2024-01-06T01:44:59.909" v="2467" actId="47"/>
        <pc:sldMkLst>
          <pc:docMk/>
          <pc:sldMk cId="4043655970" sldId="308"/>
        </pc:sldMkLst>
        <pc:spChg chg="mod">
          <ac:chgData name="Brenden Magill" userId="76ebf99a03ad0051" providerId="LiveId" clId="{5EF75010-C269-4D0B-87B3-38F9FFEA1F16}" dt="2024-01-06T01:44:30.957" v="2466" actId="20577"/>
          <ac:spMkLst>
            <pc:docMk/>
            <pc:sldMk cId="4043655970" sldId="308"/>
            <ac:spMk id="2" creationId="{B989EDB4-B6FD-7CD6-B5AF-279F486BC1D5}"/>
          </ac:spMkLst>
        </pc:spChg>
      </pc:sldChg>
      <pc:sldChg chg="new del">
        <pc:chgData name="Brenden Magill" userId="76ebf99a03ad0051" providerId="LiveId" clId="{5EF75010-C269-4D0B-87B3-38F9FFEA1F16}" dt="2024-01-06T02:05:36.117" v="2774" actId="47"/>
        <pc:sldMkLst>
          <pc:docMk/>
          <pc:sldMk cId="1072309222" sldId="309"/>
        </pc:sldMkLst>
      </pc:sldChg>
      <pc:sldChg chg="addSp delSp modSp add mod">
        <pc:chgData name="Brenden Magill" userId="76ebf99a03ad0051" providerId="LiveId" clId="{5EF75010-C269-4D0B-87B3-38F9FFEA1F16}" dt="2024-01-06T20:04:15.325" v="3812" actId="20577"/>
        <pc:sldMkLst>
          <pc:docMk/>
          <pc:sldMk cId="2409593081" sldId="309"/>
        </pc:sldMkLst>
        <pc:spChg chg="mod">
          <ac:chgData name="Brenden Magill" userId="76ebf99a03ad0051" providerId="LiveId" clId="{5EF75010-C269-4D0B-87B3-38F9FFEA1F16}" dt="2024-01-06T20:04:15.325" v="3812" actId="20577"/>
          <ac:spMkLst>
            <pc:docMk/>
            <pc:sldMk cId="2409593081" sldId="309"/>
            <ac:spMk id="2" creationId="{B87DF679-FB57-D469-1627-4589CDCB82A0}"/>
          </ac:spMkLst>
        </pc:spChg>
        <pc:spChg chg="mod">
          <ac:chgData name="Brenden Magill" userId="76ebf99a03ad0051" providerId="LiveId" clId="{5EF75010-C269-4D0B-87B3-38F9FFEA1F16}" dt="2024-01-06T02:18:21.072" v="3238" actId="27636"/>
          <ac:spMkLst>
            <pc:docMk/>
            <pc:sldMk cId="2409593081" sldId="309"/>
            <ac:spMk id="4" creationId="{0EF0DD11-581F-47CA-39DB-AD11FAE929B5}"/>
          </ac:spMkLst>
        </pc:spChg>
        <pc:spChg chg="add del mod">
          <ac:chgData name="Brenden Magill" userId="76ebf99a03ad0051" providerId="LiveId" clId="{5EF75010-C269-4D0B-87B3-38F9FFEA1F16}" dt="2024-01-06T02:22:23.690" v="3271"/>
          <ac:spMkLst>
            <pc:docMk/>
            <pc:sldMk cId="2409593081" sldId="309"/>
            <ac:spMk id="5" creationId="{FF407089-D3E8-1E16-1F90-797FFEB08D65}"/>
          </ac:spMkLst>
        </pc:spChg>
        <pc:picChg chg="del">
          <ac:chgData name="Brenden Magill" userId="76ebf99a03ad0051" providerId="LiveId" clId="{5EF75010-C269-4D0B-87B3-38F9FFEA1F16}" dt="2024-01-06T02:22:20.783" v="3270" actId="478"/>
          <ac:picMkLst>
            <pc:docMk/>
            <pc:sldMk cId="2409593081" sldId="309"/>
            <ac:picMk id="7" creationId="{9A15C925-99E3-9720-2060-CFF909E827D6}"/>
          </ac:picMkLst>
        </pc:picChg>
        <pc:picChg chg="add mod">
          <ac:chgData name="Brenden Magill" userId="76ebf99a03ad0051" providerId="LiveId" clId="{5EF75010-C269-4D0B-87B3-38F9FFEA1F16}" dt="2024-01-06T02:22:31.705" v="3275" actId="14100"/>
          <ac:picMkLst>
            <pc:docMk/>
            <pc:sldMk cId="2409593081" sldId="309"/>
            <ac:picMk id="8" creationId="{092A2D7C-119F-99C9-ACD5-B35A30ED7F40}"/>
          </ac:picMkLst>
        </pc:picChg>
      </pc:sldChg>
      <pc:sldChg chg="addSp delSp modSp add mod">
        <pc:chgData name="Brenden Magill" userId="76ebf99a03ad0051" providerId="LiveId" clId="{5EF75010-C269-4D0B-87B3-38F9FFEA1F16}" dt="2024-01-06T20:05:04.630" v="3826" actId="113"/>
        <pc:sldMkLst>
          <pc:docMk/>
          <pc:sldMk cId="1962833718" sldId="310"/>
        </pc:sldMkLst>
        <pc:spChg chg="mod">
          <ac:chgData name="Brenden Magill" userId="76ebf99a03ad0051" providerId="LiveId" clId="{5EF75010-C269-4D0B-87B3-38F9FFEA1F16}" dt="2024-01-06T20:05:04.630" v="3826" actId="113"/>
          <ac:spMkLst>
            <pc:docMk/>
            <pc:sldMk cId="1962833718" sldId="310"/>
            <ac:spMk id="5" creationId="{034BB736-ED2A-FC76-924B-FB716E3FEB16}"/>
          </ac:spMkLst>
        </pc:spChg>
        <pc:spChg chg="mod">
          <ac:chgData name="Brenden Magill" userId="76ebf99a03ad0051" providerId="LiveId" clId="{5EF75010-C269-4D0B-87B3-38F9FFEA1F16}" dt="2024-01-06T02:25:13.865" v="3405" actId="27636"/>
          <ac:spMkLst>
            <pc:docMk/>
            <pc:sldMk cId="1962833718" sldId="310"/>
            <ac:spMk id="6" creationId="{0EF9F4B6-AA9F-E42F-3408-BA86765CC8FA}"/>
          </ac:spMkLst>
        </pc:spChg>
        <pc:spChg chg="add mod">
          <ac:chgData name="Brenden Magill" userId="76ebf99a03ad0051" providerId="LiveId" clId="{5EF75010-C269-4D0B-87B3-38F9FFEA1F16}" dt="2024-01-06T02:26:03.616" v="3417" actId="1076"/>
          <ac:spMkLst>
            <pc:docMk/>
            <pc:sldMk cId="1962833718" sldId="310"/>
            <ac:spMk id="8" creationId="{D5163865-5B30-59A5-362E-C13C022D69E2}"/>
          </ac:spMkLst>
        </pc:spChg>
        <pc:spChg chg="add del mod">
          <ac:chgData name="Brenden Magill" userId="76ebf99a03ad0051" providerId="LiveId" clId="{5EF75010-C269-4D0B-87B3-38F9FFEA1F16}" dt="2024-01-06T02:26:31.500" v="3422"/>
          <ac:spMkLst>
            <pc:docMk/>
            <pc:sldMk cId="1962833718" sldId="310"/>
            <ac:spMk id="11" creationId="{EAA47308-A6D9-DB61-DD70-602C1447CED8}"/>
          </ac:spMkLst>
        </pc:spChg>
        <pc:spChg chg="add mod">
          <ac:chgData name="Brenden Magill" userId="76ebf99a03ad0051" providerId="LiveId" clId="{5EF75010-C269-4D0B-87B3-38F9FFEA1F16}" dt="2024-01-06T02:32:31.690" v="3594" actId="1076"/>
          <ac:spMkLst>
            <pc:docMk/>
            <pc:sldMk cId="1962833718" sldId="310"/>
            <ac:spMk id="13" creationId="{A01F7355-7A1A-A27B-C06A-83F400509EF8}"/>
          </ac:spMkLst>
        </pc:spChg>
        <pc:spChg chg="add mod">
          <ac:chgData name="Brenden Magill" userId="76ebf99a03ad0051" providerId="LiveId" clId="{5EF75010-C269-4D0B-87B3-38F9FFEA1F16}" dt="2024-01-06T02:33:53.976" v="3614" actId="1076"/>
          <ac:spMkLst>
            <pc:docMk/>
            <pc:sldMk cId="1962833718" sldId="310"/>
            <ac:spMk id="14" creationId="{88279003-F4CB-8B64-11AD-E3326964ABDA}"/>
          </ac:spMkLst>
        </pc:spChg>
        <pc:spChg chg="add mod">
          <ac:chgData name="Brenden Magill" userId="76ebf99a03ad0051" providerId="LiveId" clId="{5EF75010-C269-4D0B-87B3-38F9FFEA1F16}" dt="2024-01-06T02:33:43.310" v="3609" actId="403"/>
          <ac:spMkLst>
            <pc:docMk/>
            <pc:sldMk cId="1962833718" sldId="310"/>
            <ac:spMk id="15" creationId="{77479FD2-1611-1637-228C-00162082862A}"/>
          </ac:spMkLst>
        </pc:spChg>
        <pc:picChg chg="add mod">
          <ac:chgData name="Brenden Magill" userId="76ebf99a03ad0051" providerId="LiveId" clId="{5EF75010-C269-4D0B-87B3-38F9FFEA1F16}" dt="2024-01-06T02:25:45.507" v="3412" actId="1076"/>
          <ac:picMkLst>
            <pc:docMk/>
            <pc:sldMk cId="1962833718" sldId="310"/>
            <ac:picMk id="2" creationId="{8D9302B1-0852-670F-CA83-A7CF95E5D2A7}"/>
          </ac:picMkLst>
        </pc:picChg>
        <pc:picChg chg="add mod modCrop">
          <ac:chgData name="Brenden Magill" userId="76ebf99a03ad0051" providerId="LiveId" clId="{5EF75010-C269-4D0B-87B3-38F9FFEA1F16}" dt="2024-01-06T02:25:58.095" v="3416" actId="732"/>
          <ac:picMkLst>
            <pc:docMk/>
            <pc:sldMk cId="1962833718" sldId="310"/>
            <ac:picMk id="3" creationId="{D93FA90C-F28B-78DB-5015-1ADB96F54051}"/>
          </ac:picMkLst>
        </pc:picChg>
        <pc:picChg chg="mod">
          <ac:chgData name="Brenden Magill" userId="76ebf99a03ad0051" providerId="LiveId" clId="{5EF75010-C269-4D0B-87B3-38F9FFEA1F16}" dt="2024-01-06T02:25:20.169" v="3408" actId="1076"/>
          <ac:picMkLst>
            <pc:docMk/>
            <pc:sldMk cId="1962833718" sldId="310"/>
            <ac:picMk id="7" creationId="{B6AEB8EF-6CA9-F55E-A1EC-3FBD0AE7EA72}"/>
          </ac:picMkLst>
        </pc:picChg>
        <pc:cxnChg chg="add mod">
          <ac:chgData name="Brenden Magill" userId="76ebf99a03ad0051" providerId="LiveId" clId="{5EF75010-C269-4D0B-87B3-38F9FFEA1F16}" dt="2024-01-06T02:26:09.014" v="3419" actId="14100"/>
          <ac:cxnSpMkLst>
            <pc:docMk/>
            <pc:sldMk cId="1962833718" sldId="310"/>
            <ac:cxnSpMk id="4" creationId="{25D2B8AB-CA3B-D509-870D-B72A31410F18}"/>
          </ac:cxnSpMkLst>
        </pc:cxnChg>
      </pc:sldChg>
      <pc:sldChg chg="modSp add mod ord">
        <pc:chgData name="Brenden Magill" userId="76ebf99a03ad0051" providerId="LiveId" clId="{5EF75010-C269-4D0B-87B3-38F9FFEA1F16}" dt="2024-01-06T20:05:11.835" v="3828" actId="207"/>
        <pc:sldMkLst>
          <pc:docMk/>
          <pc:sldMk cId="3926915593" sldId="311"/>
        </pc:sldMkLst>
        <pc:spChg chg="mod">
          <ac:chgData name="Brenden Magill" userId="76ebf99a03ad0051" providerId="LiveId" clId="{5EF75010-C269-4D0B-87B3-38F9FFEA1F16}" dt="2024-01-06T20:05:11.835" v="3828" actId="207"/>
          <ac:spMkLst>
            <pc:docMk/>
            <pc:sldMk cId="3926915593" sldId="311"/>
            <ac:spMk id="5" creationId="{034BB736-ED2A-FC76-924B-FB716E3FEB16}"/>
          </ac:spMkLst>
        </pc:spChg>
        <pc:spChg chg="mod">
          <ac:chgData name="Brenden Magill" userId="76ebf99a03ad0051" providerId="LiveId" clId="{5EF75010-C269-4D0B-87B3-38F9FFEA1F16}" dt="2024-01-06T02:39:55.126" v="3747" actId="20577"/>
          <ac:spMkLst>
            <pc:docMk/>
            <pc:sldMk cId="3926915593" sldId="311"/>
            <ac:spMk id="6" creationId="{0EF9F4B6-AA9F-E42F-3408-BA86765CC8FA}"/>
          </ac:spMkLst>
        </pc:spChg>
      </pc:sldChg>
    </pc:docChg>
  </pc:docChgLst>
  <pc:docChgLst>
    <pc:chgData name="Brenden Magill" userId="76ebf99a03ad0051" providerId="LiveId" clId="{4A565F38-CE25-402C-B3D2-2CF3E1659BAF}"/>
    <pc:docChg chg="undo custSel addSld modSld sldOrd">
      <pc:chgData name="Brenden Magill" userId="76ebf99a03ad0051" providerId="LiveId" clId="{4A565F38-CE25-402C-B3D2-2CF3E1659BAF}" dt="2024-01-11T14:33:19.666" v="644" actId="404"/>
      <pc:docMkLst>
        <pc:docMk/>
      </pc:docMkLst>
      <pc:sldChg chg="ord">
        <pc:chgData name="Brenden Magill" userId="76ebf99a03ad0051" providerId="LiveId" clId="{4A565F38-CE25-402C-B3D2-2CF3E1659BAF}" dt="2024-01-11T02:20:35.359" v="553"/>
        <pc:sldMkLst>
          <pc:docMk/>
          <pc:sldMk cId="0" sldId="260"/>
        </pc:sldMkLst>
      </pc:sldChg>
      <pc:sldChg chg="addSp modSp mod">
        <pc:chgData name="Brenden Magill" userId="76ebf99a03ad0051" providerId="LiveId" clId="{4A565F38-CE25-402C-B3D2-2CF3E1659BAF}" dt="2024-01-10T16:07:35.055" v="549" actId="14100"/>
        <pc:sldMkLst>
          <pc:docMk/>
          <pc:sldMk cId="0" sldId="261"/>
        </pc:sldMkLst>
        <pc:spChg chg="mod">
          <ac:chgData name="Brenden Magill" userId="76ebf99a03ad0051" providerId="LiveId" clId="{4A565F38-CE25-402C-B3D2-2CF3E1659BAF}" dt="2024-01-10T16:07:35.055" v="549" actId="14100"/>
          <ac:spMkLst>
            <pc:docMk/>
            <pc:sldMk cId="0" sldId="261"/>
            <ac:spMk id="10" creationId="{00000000-0000-0000-0000-000000000000}"/>
          </ac:spMkLst>
        </pc:spChg>
        <pc:picChg chg="add mod">
          <ac:chgData name="Brenden Magill" userId="76ebf99a03ad0051" providerId="LiveId" clId="{4A565F38-CE25-402C-B3D2-2CF3E1659BAF}" dt="2024-01-09T19:56:43.238" v="361" actId="571"/>
          <ac:picMkLst>
            <pc:docMk/>
            <pc:sldMk cId="0" sldId="261"/>
            <ac:picMk id="5" creationId="{AE9DE9EC-5655-72FB-5E6F-16DB1FF255EB}"/>
          </ac:picMkLst>
        </pc:picChg>
      </pc:sldChg>
      <pc:sldChg chg="delSp modSp mod">
        <pc:chgData name="Brenden Magill" userId="76ebf99a03ad0051" providerId="LiveId" clId="{4A565F38-CE25-402C-B3D2-2CF3E1659BAF}" dt="2024-01-10T14:46:41.369" v="384" actId="478"/>
        <pc:sldMkLst>
          <pc:docMk/>
          <pc:sldMk cId="0" sldId="262"/>
        </pc:sldMkLst>
        <pc:spChg chg="del mod">
          <ac:chgData name="Brenden Magill" userId="76ebf99a03ad0051" providerId="LiveId" clId="{4A565F38-CE25-402C-B3D2-2CF3E1659BAF}" dt="2024-01-10T14:46:41.369" v="384" actId="478"/>
          <ac:spMkLst>
            <pc:docMk/>
            <pc:sldMk cId="0" sldId="262"/>
            <ac:spMk id="3" creationId="{00000000-0000-0000-0000-000000000000}"/>
          </ac:spMkLst>
        </pc:spChg>
      </pc:sldChg>
      <pc:sldChg chg="delSp mod">
        <pc:chgData name="Brenden Magill" userId="76ebf99a03ad0051" providerId="LiveId" clId="{4A565F38-CE25-402C-B3D2-2CF3E1659BAF}" dt="2024-01-10T14:46:33.963" v="382" actId="478"/>
        <pc:sldMkLst>
          <pc:docMk/>
          <pc:sldMk cId="0" sldId="264"/>
        </pc:sldMkLst>
        <pc:spChg chg="del">
          <ac:chgData name="Brenden Magill" userId="76ebf99a03ad0051" providerId="LiveId" clId="{4A565F38-CE25-402C-B3D2-2CF3E1659BAF}" dt="2024-01-10T14:46:33.963" v="382" actId="478"/>
          <ac:spMkLst>
            <pc:docMk/>
            <pc:sldMk cId="0" sldId="264"/>
            <ac:spMk id="7" creationId="{00000000-0000-0000-0000-000000000000}"/>
          </ac:spMkLst>
        </pc:spChg>
      </pc:sldChg>
      <pc:sldChg chg="modSp mod">
        <pc:chgData name="Brenden Magill" userId="76ebf99a03ad0051" providerId="LiveId" clId="{4A565F38-CE25-402C-B3D2-2CF3E1659BAF}" dt="2024-01-11T14:21:41.053" v="596" actId="20577"/>
        <pc:sldMkLst>
          <pc:docMk/>
          <pc:sldMk cId="561225079" sldId="267"/>
        </pc:sldMkLst>
        <pc:spChg chg="mod">
          <ac:chgData name="Brenden Magill" userId="76ebf99a03ad0051" providerId="LiveId" clId="{4A565F38-CE25-402C-B3D2-2CF3E1659BAF}" dt="2024-01-11T14:21:41.053" v="596" actId="20577"/>
          <ac:spMkLst>
            <pc:docMk/>
            <pc:sldMk cId="561225079" sldId="267"/>
            <ac:spMk id="5" creationId="{75F83222-DE27-DAA0-456D-1E361AE88789}"/>
          </ac:spMkLst>
        </pc:spChg>
      </pc:sldChg>
      <pc:sldChg chg="addSp delSp modSp mod">
        <pc:chgData name="Brenden Magill" userId="76ebf99a03ad0051" providerId="LiveId" clId="{4A565F38-CE25-402C-B3D2-2CF3E1659BAF}" dt="2024-01-09T19:57:12.208" v="366" actId="1076"/>
        <pc:sldMkLst>
          <pc:docMk/>
          <pc:sldMk cId="608655004" sldId="293"/>
        </pc:sldMkLst>
        <pc:spChg chg="mod">
          <ac:chgData name="Brenden Magill" userId="76ebf99a03ad0051" providerId="LiveId" clId="{4A565F38-CE25-402C-B3D2-2CF3E1659BAF}" dt="2024-01-09T19:56:48.660" v="362" actId="20577"/>
          <ac:spMkLst>
            <pc:docMk/>
            <pc:sldMk cId="608655004" sldId="293"/>
            <ac:spMk id="8" creationId="{6B6CA447-6BDC-4CD8-8C8C-D6E6C5A6215D}"/>
          </ac:spMkLst>
        </pc:spChg>
        <pc:picChg chg="add del">
          <ac:chgData name="Brenden Magill" userId="76ebf99a03ad0051" providerId="LiveId" clId="{4A565F38-CE25-402C-B3D2-2CF3E1659BAF}" dt="2024-01-09T19:56:55.271" v="364" actId="478"/>
          <ac:picMkLst>
            <pc:docMk/>
            <pc:sldMk cId="608655004" sldId="293"/>
            <ac:picMk id="5" creationId="{124B4C5D-34CF-4D1C-E3F3-47F3BA560727}"/>
          </ac:picMkLst>
        </pc:picChg>
        <pc:picChg chg="add mod">
          <ac:chgData name="Brenden Magill" userId="76ebf99a03ad0051" providerId="LiveId" clId="{4A565F38-CE25-402C-B3D2-2CF3E1659BAF}" dt="2024-01-09T19:57:12.208" v="366" actId="1076"/>
          <ac:picMkLst>
            <pc:docMk/>
            <pc:sldMk cId="608655004" sldId="293"/>
            <ac:picMk id="6" creationId="{CCE5AEAB-84F8-0136-850E-5A4424A269C2}"/>
          </ac:picMkLst>
        </pc:picChg>
      </pc:sldChg>
      <pc:sldChg chg="addSp modSp mod">
        <pc:chgData name="Brenden Magill" userId="76ebf99a03ad0051" providerId="LiveId" clId="{4A565F38-CE25-402C-B3D2-2CF3E1659BAF}" dt="2024-01-11T14:22:42.487" v="619" actId="404"/>
        <pc:sldMkLst>
          <pc:docMk/>
          <pc:sldMk cId="2264059213" sldId="295"/>
        </pc:sldMkLst>
        <pc:spChg chg="mod">
          <ac:chgData name="Brenden Magill" userId="76ebf99a03ad0051" providerId="LiveId" clId="{4A565F38-CE25-402C-B3D2-2CF3E1659BAF}" dt="2024-01-11T14:22:42.487" v="619" actId="404"/>
          <ac:spMkLst>
            <pc:docMk/>
            <pc:sldMk cId="2264059213" sldId="295"/>
            <ac:spMk id="4" creationId="{880C7C98-3091-5DC8-4422-083E9B4021FF}"/>
          </ac:spMkLst>
        </pc:spChg>
        <pc:spChg chg="mod">
          <ac:chgData name="Brenden Magill" userId="76ebf99a03ad0051" providerId="LiveId" clId="{4A565F38-CE25-402C-B3D2-2CF3E1659BAF}" dt="2024-01-09T19:58:14.659" v="378" actId="27636"/>
          <ac:spMkLst>
            <pc:docMk/>
            <pc:sldMk cId="2264059213" sldId="295"/>
            <ac:spMk id="5" creationId="{43BE5EFF-517B-B016-31A1-A0E8D4F7B9CB}"/>
          </ac:spMkLst>
        </pc:spChg>
        <pc:picChg chg="mod">
          <ac:chgData name="Brenden Magill" userId="76ebf99a03ad0051" providerId="LiveId" clId="{4A565F38-CE25-402C-B3D2-2CF3E1659BAF}" dt="2024-01-09T19:58:19.499" v="379" actId="1076"/>
          <ac:picMkLst>
            <pc:docMk/>
            <pc:sldMk cId="2264059213" sldId="295"/>
            <ac:picMk id="2" creationId="{57ED1F96-16B0-7195-5ACD-40737CE57FEC}"/>
          </ac:picMkLst>
        </pc:picChg>
        <pc:picChg chg="add mod">
          <ac:chgData name="Brenden Magill" userId="76ebf99a03ad0051" providerId="LiveId" clId="{4A565F38-CE25-402C-B3D2-2CF3E1659BAF}" dt="2024-01-09T19:58:37.727" v="381" actId="1076"/>
          <ac:picMkLst>
            <pc:docMk/>
            <pc:sldMk cId="2264059213" sldId="295"/>
            <ac:picMk id="6" creationId="{5B3C3D6E-BB3A-C4B6-683D-F4517625F1D6}"/>
          </ac:picMkLst>
        </pc:picChg>
      </pc:sldChg>
      <pc:sldChg chg="modSp mod ord">
        <pc:chgData name="Brenden Magill" userId="76ebf99a03ad0051" providerId="LiveId" clId="{4A565F38-CE25-402C-B3D2-2CF3E1659BAF}" dt="2024-01-11T14:20:11.767" v="555" actId="1076"/>
        <pc:sldMkLst>
          <pc:docMk/>
          <pc:sldMk cId="0" sldId="298"/>
        </pc:sldMkLst>
        <pc:spChg chg="mod">
          <ac:chgData name="Brenden Magill" userId="76ebf99a03ad0051" providerId="LiveId" clId="{4A565F38-CE25-402C-B3D2-2CF3E1659BAF}" dt="2024-01-11T14:20:11.767" v="555" actId="1076"/>
          <ac:spMkLst>
            <pc:docMk/>
            <pc:sldMk cId="0" sldId="298"/>
            <ac:spMk id="10" creationId="{00000000-0000-0000-0000-000000000000}"/>
          </ac:spMkLst>
        </pc:spChg>
      </pc:sldChg>
      <pc:sldChg chg="modSp mod">
        <pc:chgData name="Brenden Magill" userId="76ebf99a03ad0051" providerId="LiveId" clId="{4A565F38-CE25-402C-B3D2-2CF3E1659BAF}" dt="2024-01-11T14:20:46.121" v="559" actId="6549"/>
        <pc:sldMkLst>
          <pc:docMk/>
          <pc:sldMk cId="160526510" sldId="301"/>
        </pc:sldMkLst>
        <pc:spChg chg="mod">
          <ac:chgData name="Brenden Magill" userId="76ebf99a03ad0051" providerId="LiveId" clId="{4A565F38-CE25-402C-B3D2-2CF3E1659BAF}" dt="2024-01-11T14:20:46.121" v="559" actId="6549"/>
          <ac:spMkLst>
            <pc:docMk/>
            <pc:sldMk cId="160526510" sldId="301"/>
            <ac:spMk id="14" creationId="{1FFE5CD1-BADD-905B-A740-2F5757A7469B}"/>
          </ac:spMkLst>
        </pc:spChg>
      </pc:sldChg>
      <pc:sldChg chg="modSp mod">
        <pc:chgData name="Brenden Magill" userId="76ebf99a03ad0051" providerId="LiveId" clId="{4A565F38-CE25-402C-B3D2-2CF3E1659BAF}" dt="2024-01-10T16:06:33.798" v="532" actId="403"/>
        <pc:sldMkLst>
          <pc:docMk/>
          <pc:sldMk cId="3004725080" sldId="302"/>
        </pc:sldMkLst>
        <pc:spChg chg="mod">
          <ac:chgData name="Brenden Magill" userId="76ebf99a03ad0051" providerId="LiveId" clId="{4A565F38-CE25-402C-B3D2-2CF3E1659BAF}" dt="2024-01-10T16:06:33.798" v="532" actId="403"/>
          <ac:spMkLst>
            <pc:docMk/>
            <pc:sldMk cId="3004725080" sldId="302"/>
            <ac:spMk id="9" creationId="{00000000-0000-0000-0000-000000000000}"/>
          </ac:spMkLst>
        </pc:spChg>
      </pc:sldChg>
      <pc:sldChg chg="modSp mod">
        <pc:chgData name="Brenden Magill" userId="76ebf99a03ad0051" providerId="LiveId" clId="{4A565F38-CE25-402C-B3D2-2CF3E1659BAF}" dt="2024-01-11T14:33:19.666" v="644" actId="404"/>
        <pc:sldMkLst>
          <pc:docMk/>
          <pc:sldMk cId="4288364006" sldId="303"/>
        </pc:sldMkLst>
        <pc:spChg chg="mod">
          <ac:chgData name="Brenden Magill" userId="76ebf99a03ad0051" providerId="LiveId" clId="{4A565F38-CE25-402C-B3D2-2CF3E1659BAF}" dt="2024-01-11T14:33:19.666" v="644" actId="404"/>
          <ac:spMkLst>
            <pc:docMk/>
            <pc:sldMk cId="4288364006" sldId="303"/>
            <ac:spMk id="5" creationId="{A0A3DEB4-508E-CAB6-9810-8B14793AD53A}"/>
          </ac:spMkLst>
        </pc:spChg>
      </pc:sldChg>
      <pc:sldChg chg="addSp delSp modSp new mod modClrScheme chgLayout">
        <pc:chgData name="Brenden Magill" userId="76ebf99a03ad0051" providerId="LiveId" clId="{4A565F38-CE25-402C-B3D2-2CF3E1659BAF}" dt="2024-01-05T21:03:51.563" v="338" actId="403"/>
        <pc:sldMkLst>
          <pc:docMk/>
          <pc:sldMk cId="925252029" sldId="307"/>
        </pc:sldMkLst>
        <pc:spChg chg="del mod ord">
          <ac:chgData name="Brenden Magill" userId="76ebf99a03ad0051" providerId="LiveId" clId="{4A565F38-CE25-402C-B3D2-2CF3E1659BAF}" dt="2024-01-05T20:52:27.811" v="1" actId="700"/>
          <ac:spMkLst>
            <pc:docMk/>
            <pc:sldMk cId="925252029" sldId="307"/>
            <ac:spMk id="2" creationId="{D1C60A02-AF0E-8539-2C02-CEDD4F5EA466}"/>
          </ac:spMkLst>
        </pc:spChg>
        <pc:spChg chg="del mod ord">
          <ac:chgData name="Brenden Magill" userId="76ebf99a03ad0051" providerId="LiveId" clId="{4A565F38-CE25-402C-B3D2-2CF3E1659BAF}" dt="2024-01-05T20:52:27.811" v="1" actId="700"/>
          <ac:spMkLst>
            <pc:docMk/>
            <pc:sldMk cId="925252029" sldId="307"/>
            <ac:spMk id="3" creationId="{361A44EA-2495-FE38-A9DB-71C4AFD42E0F}"/>
          </ac:spMkLst>
        </pc:spChg>
        <pc:spChg chg="add mod ord">
          <ac:chgData name="Brenden Magill" userId="76ebf99a03ad0051" providerId="LiveId" clId="{4A565F38-CE25-402C-B3D2-2CF3E1659BAF}" dt="2024-01-05T20:59:09.155" v="182" actId="1076"/>
          <ac:spMkLst>
            <pc:docMk/>
            <pc:sldMk cId="925252029" sldId="307"/>
            <ac:spMk id="4" creationId="{F0054BB9-7F3A-33CC-789E-FF5E5535098F}"/>
          </ac:spMkLst>
        </pc:spChg>
        <pc:spChg chg="add mod ord">
          <ac:chgData name="Brenden Magill" userId="76ebf99a03ad0051" providerId="LiveId" clId="{4A565F38-CE25-402C-B3D2-2CF3E1659BAF}" dt="2024-01-05T21:03:51.563" v="338" actId="403"/>
          <ac:spMkLst>
            <pc:docMk/>
            <pc:sldMk cId="925252029" sldId="307"/>
            <ac:spMk id="5" creationId="{3141A67B-3B9F-DC7A-E30F-6A8208153979}"/>
          </ac:spMkLst>
        </pc:spChg>
        <pc:spChg chg="add del mod ord">
          <ac:chgData name="Brenden Magill" userId="76ebf99a03ad0051" providerId="LiveId" clId="{4A565F38-CE25-402C-B3D2-2CF3E1659BAF}" dt="2024-01-05T20:54:24.527" v="161"/>
          <ac:spMkLst>
            <pc:docMk/>
            <pc:sldMk cId="925252029" sldId="307"/>
            <ac:spMk id="6" creationId="{67017D54-DC28-5F35-5770-B9C0F475148A}"/>
          </ac:spMkLst>
        </pc:spChg>
        <pc:spChg chg="add del mod">
          <ac:chgData name="Brenden Magill" userId="76ebf99a03ad0051" providerId="LiveId" clId="{4A565F38-CE25-402C-B3D2-2CF3E1659BAF}" dt="2024-01-05T20:58:32.234" v="170"/>
          <ac:spMkLst>
            <pc:docMk/>
            <pc:sldMk cId="925252029" sldId="307"/>
            <ac:spMk id="10" creationId="{B6F52806-AD73-D527-F2CD-08B563DF5EC7}"/>
          </ac:spMkLst>
        </pc:spChg>
        <pc:spChg chg="add del mod">
          <ac:chgData name="Brenden Magill" userId="76ebf99a03ad0051" providerId="LiveId" clId="{4A565F38-CE25-402C-B3D2-2CF3E1659BAF}" dt="2024-01-05T21:01:15.543" v="262"/>
          <ac:spMkLst>
            <pc:docMk/>
            <pc:sldMk cId="925252029" sldId="307"/>
            <ac:spMk id="14" creationId="{E17A7E29-86D7-DE65-38A3-88580DB02DFE}"/>
          </ac:spMkLst>
        </pc:spChg>
        <pc:picChg chg="add del mod">
          <ac:chgData name="Brenden Magill" userId="76ebf99a03ad0051" providerId="LiveId" clId="{4A565F38-CE25-402C-B3D2-2CF3E1659BAF}" dt="2024-01-05T20:58:20.846" v="169" actId="478"/>
          <ac:picMkLst>
            <pc:docMk/>
            <pc:sldMk cId="925252029" sldId="307"/>
            <ac:picMk id="8" creationId="{8C290F82-FFE6-DF5C-0269-1E34AB41B6EA}"/>
          </ac:picMkLst>
        </pc:picChg>
        <pc:picChg chg="add del mod ord">
          <ac:chgData name="Brenden Magill" userId="76ebf99a03ad0051" providerId="LiveId" clId="{4A565F38-CE25-402C-B3D2-2CF3E1659BAF}" dt="2024-01-05T21:01:09.954" v="261" actId="478"/>
          <ac:picMkLst>
            <pc:docMk/>
            <pc:sldMk cId="925252029" sldId="307"/>
            <ac:picMk id="12" creationId="{E22FB018-3A3D-9A61-DBF8-676AC6791D0B}"/>
          </ac:picMkLst>
        </pc:picChg>
        <pc:picChg chg="add mod ord">
          <ac:chgData name="Brenden Magill" userId="76ebf99a03ad0051" providerId="LiveId" clId="{4A565F38-CE25-402C-B3D2-2CF3E1659BAF}" dt="2024-01-05T21:01:28.764" v="268" actId="167"/>
          <ac:picMkLst>
            <pc:docMk/>
            <pc:sldMk cId="925252029" sldId="307"/>
            <ac:picMk id="16" creationId="{9487D24E-6D80-352A-ED97-D40F2D50D5DC}"/>
          </ac:picMkLst>
        </pc:picChg>
      </pc:sldChg>
      <pc:sldChg chg="modSp mod">
        <pc:chgData name="Brenden Magill" userId="76ebf99a03ad0051" providerId="LiveId" clId="{4A565F38-CE25-402C-B3D2-2CF3E1659BAF}" dt="2024-01-09T19:47:17.204" v="360" actId="20577"/>
        <pc:sldMkLst>
          <pc:docMk/>
          <pc:sldMk cId="3926915593" sldId="311"/>
        </pc:sldMkLst>
        <pc:spChg chg="mod">
          <ac:chgData name="Brenden Magill" userId="76ebf99a03ad0051" providerId="LiveId" clId="{4A565F38-CE25-402C-B3D2-2CF3E1659BAF}" dt="2024-01-09T19:47:17.204" v="360" actId="20577"/>
          <ac:spMkLst>
            <pc:docMk/>
            <pc:sldMk cId="3926915593" sldId="311"/>
            <ac:spMk id="6" creationId="{0EF9F4B6-AA9F-E42F-3408-BA86765CC8F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5BBF9E-C8AD-4E51-8B3F-BD3FD549E404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84C5DA-C600-40F6-976F-7BCCCC334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517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ab6a53666e_1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ab6a53666e_1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a6ff2b53da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a6ff2b53da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ab6a53666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ab6a53666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7CAC2-47AB-B9F1-179D-B8FA963F3B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85E4EE-0730-F38D-E057-A4008B7280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50B5F-ACEE-5ECC-E333-BE1F32C1B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76530-CA55-46EF-87A7-1BFDE54F60FD}" type="datetime1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FB8CE9-7F90-180D-455E-2E2F0CCBA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CE57F-0029-CE36-4714-97AD75289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B8B6-FE75-415E-A2DC-2AED47456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466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09CA4-0601-210F-C4E8-89E893407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D6C395-17CC-211B-9E07-EADD744DFA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7CB307-F467-5EAD-972E-FA9AF830C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CFDA7-F378-4343-841C-C85862A987FC}" type="datetime1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B2E7F1-1E43-25CB-19B4-87585250F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B6DDE-01B3-BD89-8860-B2A9992AF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B8B6-FE75-415E-A2DC-2AED47456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85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CB4759-A82C-B0F2-422D-1F12E62835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8CBE1D-B2D2-6BB6-C419-5E1E1DA6EE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9EBD12-0C5B-4810-D893-D9EB8D780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18165-1669-42D1-96E9-F0B7021A3F93}" type="datetime1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43D69-5643-384A-E005-866AEAF38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3AF54-7FDF-BFAE-70EF-BBD884BE8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B8B6-FE75-415E-A2DC-2AED47456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1895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415600" y="546667"/>
            <a:ext cx="11360800" cy="8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1"/>
          </p:nvPr>
        </p:nvSpPr>
        <p:spPr>
          <a:xfrm>
            <a:off x="415600" y="1639967"/>
            <a:ext cx="5333200" cy="44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2"/>
          </p:nvPr>
        </p:nvSpPr>
        <p:spPr>
          <a:xfrm>
            <a:off x="6443200" y="1639967"/>
            <a:ext cx="5333200" cy="44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56629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B0FA9-57FD-307A-EF59-9266EB7D1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70D37B-AD93-E1D9-CDE8-F11373D6C7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DCABD-92E2-D270-DBB9-BF7536677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9EA54-44B7-4342-9083-DF17818DA6F4}" type="datetime1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7E552A-6303-C30F-2FF0-59F2335A5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A3846B-964F-64B8-66B0-FD662912F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B8B6-FE75-415E-A2DC-2AED47456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7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381D5-7CD4-EA2C-ECE0-5A578AEC5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A19821-8245-01C0-68CC-5B40594C32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A53F37-4759-B517-543C-4F048F3F9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F4DA9-0CAC-4273-98B3-7CF90941DBC3}" type="datetime1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1E24B-7F94-C3F7-649C-BE3356AFF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319C4B-C0E5-EE62-D0F9-52191306F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B8B6-FE75-415E-A2DC-2AED47456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49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38479-6AAD-208F-7936-4939AA9D4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54CE6D-73BF-331A-A6C7-D99C462257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B1FD2A-F312-8D75-08AA-FD79C91DF7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B1AC7C-7F22-4069-74C1-89CC3B423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989CC-A102-46A9-8E08-28F07F619914}" type="datetime1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33FE7C-4F1C-D930-AA21-91E8F48C3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7E3CD-16D4-9541-EA06-05D7B1815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B8B6-FE75-415E-A2DC-2AED47456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431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DBE8E-6981-095F-AB68-1562219E1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9554F3-737A-E228-FE5A-87457E8E1F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6B1943-3173-1B41-2C10-547362D7E9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CEE690-97AC-EB4A-56CE-8514F2A762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A76F29-0D05-AAA7-7530-7E1F3D55A5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4065EC-BA0B-C2BC-9EEC-3B9D1C43C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7156F-16D9-4D49-9C27-DA73BFC3E611}" type="datetime1">
              <a:rPr lang="en-US" smtClean="0"/>
              <a:t>1/11/2024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87ECEA-BA27-D3A5-7043-0A22CB666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9DC97E-9DA4-1CFE-AA70-B044EAAEF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B8B6-FE75-415E-A2DC-2AED47456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930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CA146-72E9-34A0-5BDC-75DFC3953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8D6030-D19B-FFD5-0693-DE919807D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42CA1-A571-4E87-B6FC-562AF387FE68}" type="datetime1">
              <a:rPr lang="en-US" smtClean="0"/>
              <a:t>1/11/2024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958AE2-5527-829E-FEC9-74261B916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361DAE-5951-9D58-697C-E8DB674BD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B8B6-FE75-415E-A2DC-2AED47456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169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B491F9-11E4-4C0D-3D34-774E5C11D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9E661-B2BF-4ED5-8190-1D20D63444BD}" type="datetime1">
              <a:rPr lang="en-US" smtClean="0"/>
              <a:t>1/11/2024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C38269-CAB9-B030-F381-A30F40613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7EE298-8724-C7FA-87AA-631C50DE6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B8B6-FE75-415E-A2DC-2AED47456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824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3AC5E-DA73-B23A-3CC9-2561E5949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CD5FC-A2D7-2936-6408-51D973BCE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7F24CB-3CAA-7D8B-96E7-6543045003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632089-F625-79F4-5B04-077FE214C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8E6C9-0B85-415F-B1D9-7DE44311A3ED}" type="datetime1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98EAE4-1A6E-A65B-4672-C5C2FB293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C54D54-BF8D-FAD7-A9C2-C5A0CC9B8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B8B6-FE75-415E-A2DC-2AED47456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89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7B123-92A3-84E5-28D2-04F3ECD6E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4C90BE-68B5-EB09-984C-7ABF3C7DAB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13FF66-82CD-C829-75B3-CB90253692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2B3264-D8FD-7A13-DD29-1F8ECD757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DEFAC-11BB-4B18-BD03-F35B4260DD66}" type="datetime1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58E24A-EA6F-0B34-5C9A-44824910D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FA88D8-6DDF-DCBE-0C61-EA39A8A32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B8B6-FE75-415E-A2DC-2AED47456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941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1985BA-04B9-F37B-5521-FC449CCA1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A42D9D-1D44-C194-5C1E-C8E4F27874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213F90-F711-191F-E7A0-1478EF77F6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A945C-53A3-4A74-B220-CBD4131E1192}" type="datetime1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2A95B-0688-C935-BC3D-E2656233ED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C9289B-DE79-0EDE-556D-EB09C0DBBC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C0B8B6-FE75-415E-A2DC-2AED47456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110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13" Type="http://schemas.openxmlformats.org/officeDocument/2006/relationships/image" Target="../media/image31.pn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12" Type="http://schemas.openxmlformats.org/officeDocument/2006/relationships/image" Target="../media/image30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11" Type="http://schemas.openxmlformats.org/officeDocument/2006/relationships/image" Target="../media/image29.png"/><Relationship Id="rId5" Type="http://schemas.openxmlformats.org/officeDocument/2006/relationships/image" Target="../media/image23.jpg"/><Relationship Id="rId10" Type="http://schemas.openxmlformats.org/officeDocument/2006/relationships/image" Target="../media/image28.png"/><Relationship Id="rId4" Type="http://schemas.openxmlformats.org/officeDocument/2006/relationships/image" Target="../media/image22.jpg"/><Relationship Id="rId9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2">
            <a:extLst>
              <a:ext uri="{FF2B5EF4-FFF2-40B4-BE49-F238E27FC236}">
                <a16:creationId xmlns:a16="http://schemas.microsoft.com/office/drawing/2014/main" id="{9BD9E56A-DA79-7FD9-9C8C-C82BBDD56C41}"/>
              </a:ext>
            </a:extLst>
          </p:cNvPr>
          <p:cNvGrpSpPr/>
          <p:nvPr/>
        </p:nvGrpSpPr>
        <p:grpSpPr>
          <a:xfrm>
            <a:off x="2540" y="-72478"/>
            <a:ext cx="12189460" cy="6858000"/>
            <a:chOff x="0" y="0"/>
            <a:chExt cx="12189460" cy="6858000"/>
          </a:xfrm>
        </p:grpSpPr>
        <p:pic>
          <p:nvPicPr>
            <p:cNvPr id="5" name="object 3">
              <a:extLst>
                <a:ext uri="{FF2B5EF4-FFF2-40B4-BE49-F238E27FC236}">
                  <a16:creationId xmlns:a16="http://schemas.microsoft.com/office/drawing/2014/main" id="{AA88AAE0-7190-F7E0-C092-CEB14B30AA9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88875" cy="75958"/>
            </a:xfrm>
            <a:prstGeom prst="rect">
              <a:avLst/>
            </a:prstGeom>
          </p:spPr>
        </p:pic>
        <p:pic>
          <p:nvPicPr>
            <p:cNvPr id="6" name="object 4">
              <a:extLst>
                <a:ext uri="{FF2B5EF4-FFF2-40B4-BE49-F238E27FC236}">
                  <a16:creationId xmlns:a16="http://schemas.microsoft.com/office/drawing/2014/main" id="{D0FF1237-56A6-5A39-64EE-C7D9B55FF5E6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971"/>
              <a:ext cx="12188875" cy="76314"/>
            </a:xfrm>
            <a:prstGeom prst="rect">
              <a:avLst/>
            </a:prstGeom>
          </p:spPr>
        </p:pic>
        <p:pic>
          <p:nvPicPr>
            <p:cNvPr id="7" name="object 5">
              <a:extLst>
                <a:ext uri="{FF2B5EF4-FFF2-40B4-BE49-F238E27FC236}">
                  <a16:creationId xmlns:a16="http://schemas.microsoft.com/office/drawing/2014/main" id="{29A3B6D7-173F-2049-43A1-D0A5442BC9E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2285"/>
              <a:ext cx="12188875" cy="76314"/>
            </a:xfrm>
            <a:prstGeom prst="rect">
              <a:avLst/>
            </a:prstGeom>
          </p:spPr>
        </p:pic>
        <p:pic>
          <p:nvPicPr>
            <p:cNvPr id="8" name="object 6">
              <a:extLst>
                <a:ext uri="{FF2B5EF4-FFF2-40B4-BE49-F238E27FC236}">
                  <a16:creationId xmlns:a16="http://schemas.microsoft.com/office/drawing/2014/main" id="{D781EF5C-48C7-A7FB-C749-7A816491F437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28600"/>
              <a:ext cx="12188875" cy="76314"/>
            </a:xfrm>
            <a:prstGeom prst="rect">
              <a:avLst/>
            </a:prstGeom>
          </p:spPr>
        </p:pic>
        <p:pic>
          <p:nvPicPr>
            <p:cNvPr id="9" name="object 7">
              <a:extLst>
                <a:ext uri="{FF2B5EF4-FFF2-40B4-BE49-F238E27FC236}">
                  <a16:creationId xmlns:a16="http://schemas.microsoft.com/office/drawing/2014/main" id="{4B6A0FC3-DBED-F6E3-715F-C1DC298D41C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04927"/>
              <a:ext cx="12188875" cy="76314"/>
            </a:xfrm>
            <a:prstGeom prst="rect">
              <a:avLst/>
            </a:prstGeom>
          </p:spPr>
        </p:pic>
        <p:pic>
          <p:nvPicPr>
            <p:cNvPr id="10" name="object 8">
              <a:extLst>
                <a:ext uri="{FF2B5EF4-FFF2-40B4-BE49-F238E27FC236}">
                  <a16:creationId xmlns:a16="http://schemas.microsoft.com/office/drawing/2014/main" id="{A77744F7-F427-FDF8-2F6A-AA58725B40C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81241"/>
              <a:ext cx="12188875" cy="76314"/>
            </a:xfrm>
            <a:prstGeom prst="rect">
              <a:avLst/>
            </a:prstGeom>
          </p:spPr>
        </p:pic>
        <p:pic>
          <p:nvPicPr>
            <p:cNvPr id="11" name="object 9">
              <a:extLst>
                <a:ext uri="{FF2B5EF4-FFF2-40B4-BE49-F238E27FC236}">
                  <a16:creationId xmlns:a16="http://schemas.microsoft.com/office/drawing/2014/main" id="{8EC5701A-701D-C814-C3CF-6F18DACFE1E7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57568"/>
              <a:ext cx="12188875" cy="76314"/>
            </a:xfrm>
            <a:prstGeom prst="rect">
              <a:avLst/>
            </a:prstGeom>
          </p:spPr>
        </p:pic>
        <p:pic>
          <p:nvPicPr>
            <p:cNvPr id="12" name="object 10">
              <a:extLst>
                <a:ext uri="{FF2B5EF4-FFF2-40B4-BE49-F238E27FC236}">
                  <a16:creationId xmlns:a16="http://schemas.microsoft.com/office/drawing/2014/main" id="{B54BD135-D260-5223-7DE6-10A28187DD7D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33882"/>
              <a:ext cx="12188875" cy="76314"/>
            </a:xfrm>
            <a:prstGeom prst="rect">
              <a:avLst/>
            </a:prstGeom>
          </p:spPr>
        </p:pic>
        <p:pic>
          <p:nvPicPr>
            <p:cNvPr id="13" name="object 11">
              <a:extLst>
                <a:ext uri="{FF2B5EF4-FFF2-40B4-BE49-F238E27FC236}">
                  <a16:creationId xmlns:a16="http://schemas.microsoft.com/office/drawing/2014/main" id="{BB9EE3A2-6220-9F77-12E7-6EF840381C75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10209"/>
              <a:ext cx="12188875" cy="76314"/>
            </a:xfrm>
            <a:prstGeom prst="rect">
              <a:avLst/>
            </a:prstGeom>
          </p:spPr>
        </p:pic>
        <p:pic>
          <p:nvPicPr>
            <p:cNvPr id="14" name="object 12">
              <a:extLst>
                <a:ext uri="{FF2B5EF4-FFF2-40B4-BE49-F238E27FC236}">
                  <a16:creationId xmlns:a16="http://schemas.microsoft.com/office/drawing/2014/main" id="{D7DBDD0B-2285-8C75-034A-92E2CC063B27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86523"/>
              <a:ext cx="12188875" cy="76314"/>
            </a:xfrm>
            <a:prstGeom prst="rect">
              <a:avLst/>
            </a:prstGeom>
          </p:spPr>
        </p:pic>
        <p:pic>
          <p:nvPicPr>
            <p:cNvPr id="15" name="object 13">
              <a:extLst>
                <a:ext uri="{FF2B5EF4-FFF2-40B4-BE49-F238E27FC236}">
                  <a16:creationId xmlns:a16="http://schemas.microsoft.com/office/drawing/2014/main" id="{E6E10675-DA57-A0B9-29BE-C42D5E8042D4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62850"/>
              <a:ext cx="12188875" cy="76314"/>
            </a:xfrm>
            <a:prstGeom prst="rect">
              <a:avLst/>
            </a:prstGeom>
          </p:spPr>
        </p:pic>
        <p:pic>
          <p:nvPicPr>
            <p:cNvPr id="16" name="object 14">
              <a:extLst>
                <a:ext uri="{FF2B5EF4-FFF2-40B4-BE49-F238E27FC236}">
                  <a16:creationId xmlns:a16="http://schemas.microsoft.com/office/drawing/2014/main" id="{36550027-7875-51B1-D6DD-7FDE7499C44E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839165"/>
              <a:ext cx="12188875" cy="76314"/>
            </a:xfrm>
            <a:prstGeom prst="rect">
              <a:avLst/>
            </a:prstGeom>
          </p:spPr>
        </p:pic>
        <p:pic>
          <p:nvPicPr>
            <p:cNvPr id="17" name="object 15">
              <a:extLst>
                <a:ext uri="{FF2B5EF4-FFF2-40B4-BE49-F238E27FC236}">
                  <a16:creationId xmlns:a16="http://schemas.microsoft.com/office/drawing/2014/main" id="{2A220EF3-7553-441D-05AB-A0D2F224B6E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15479"/>
              <a:ext cx="12188875" cy="76314"/>
            </a:xfrm>
            <a:prstGeom prst="rect">
              <a:avLst/>
            </a:prstGeom>
          </p:spPr>
        </p:pic>
        <p:pic>
          <p:nvPicPr>
            <p:cNvPr id="18" name="object 16">
              <a:extLst>
                <a:ext uri="{FF2B5EF4-FFF2-40B4-BE49-F238E27FC236}">
                  <a16:creationId xmlns:a16="http://schemas.microsoft.com/office/drawing/2014/main" id="{47AC0F0E-9600-8C1C-91B0-C0E4A45AEA8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91806"/>
              <a:ext cx="12188875" cy="76314"/>
            </a:xfrm>
            <a:prstGeom prst="rect">
              <a:avLst/>
            </a:prstGeom>
          </p:spPr>
        </p:pic>
        <p:pic>
          <p:nvPicPr>
            <p:cNvPr id="19" name="object 17">
              <a:extLst>
                <a:ext uri="{FF2B5EF4-FFF2-40B4-BE49-F238E27FC236}">
                  <a16:creationId xmlns:a16="http://schemas.microsoft.com/office/drawing/2014/main" id="{F637D412-EAAF-9FF9-F318-DA0A22CFF83E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068120"/>
              <a:ext cx="12188875" cy="76314"/>
            </a:xfrm>
            <a:prstGeom prst="rect">
              <a:avLst/>
            </a:prstGeom>
          </p:spPr>
        </p:pic>
        <p:pic>
          <p:nvPicPr>
            <p:cNvPr id="20" name="object 18">
              <a:extLst>
                <a:ext uri="{FF2B5EF4-FFF2-40B4-BE49-F238E27FC236}">
                  <a16:creationId xmlns:a16="http://schemas.microsoft.com/office/drawing/2014/main" id="{07801174-4EE9-7BB6-9D6D-33449802AA29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144447"/>
              <a:ext cx="12188875" cy="76314"/>
            </a:xfrm>
            <a:prstGeom prst="rect">
              <a:avLst/>
            </a:prstGeom>
          </p:spPr>
        </p:pic>
        <p:pic>
          <p:nvPicPr>
            <p:cNvPr id="21" name="object 19">
              <a:extLst>
                <a:ext uri="{FF2B5EF4-FFF2-40B4-BE49-F238E27FC236}">
                  <a16:creationId xmlns:a16="http://schemas.microsoft.com/office/drawing/2014/main" id="{03810301-963F-EC78-B6A9-1CE4B146CB2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20762"/>
              <a:ext cx="12188875" cy="76314"/>
            </a:xfrm>
            <a:prstGeom prst="rect">
              <a:avLst/>
            </a:prstGeom>
          </p:spPr>
        </p:pic>
        <p:pic>
          <p:nvPicPr>
            <p:cNvPr id="22" name="object 20">
              <a:extLst>
                <a:ext uri="{FF2B5EF4-FFF2-40B4-BE49-F238E27FC236}">
                  <a16:creationId xmlns:a16="http://schemas.microsoft.com/office/drawing/2014/main" id="{52853053-81E8-5B8B-1A7E-66A6F0F06643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97089"/>
              <a:ext cx="12188875" cy="76314"/>
            </a:xfrm>
            <a:prstGeom prst="rect">
              <a:avLst/>
            </a:prstGeom>
          </p:spPr>
        </p:pic>
        <p:pic>
          <p:nvPicPr>
            <p:cNvPr id="23" name="object 21">
              <a:extLst>
                <a:ext uri="{FF2B5EF4-FFF2-40B4-BE49-F238E27FC236}">
                  <a16:creationId xmlns:a16="http://schemas.microsoft.com/office/drawing/2014/main" id="{C23F1913-E610-CDFE-7D5F-9E34E7F53603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373403"/>
              <a:ext cx="12188875" cy="76314"/>
            </a:xfrm>
            <a:prstGeom prst="rect">
              <a:avLst/>
            </a:prstGeom>
          </p:spPr>
        </p:pic>
        <p:pic>
          <p:nvPicPr>
            <p:cNvPr id="24" name="object 22">
              <a:extLst>
                <a:ext uri="{FF2B5EF4-FFF2-40B4-BE49-F238E27FC236}">
                  <a16:creationId xmlns:a16="http://schemas.microsoft.com/office/drawing/2014/main" id="{2A2B93D5-4795-7813-31BD-0AB96A32EFE4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449730"/>
              <a:ext cx="12188875" cy="76314"/>
            </a:xfrm>
            <a:prstGeom prst="rect">
              <a:avLst/>
            </a:prstGeom>
          </p:spPr>
        </p:pic>
        <p:pic>
          <p:nvPicPr>
            <p:cNvPr id="25" name="object 23">
              <a:extLst>
                <a:ext uri="{FF2B5EF4-FFF2-40B4-BE49-F238E27FC236}">
                  <a16:creationId xmlns:a16="http://schemas.microsoft.com/office/drawing/2014/main" id="{BA8F4E1E-38B0-AE40-B036-74CD9235C98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26044"/>
              <a:ext cx="12188875" cy="76314"/>
            </a:xfrm>
            <a:prstGeom prst="rect">
              <a:avLst/>
            </a:prstGeom>
          </p:spPr>
        </p:pic>
        <p:pic>
          <p:nvPicPr>
            <p:cNvPr id="26" name="object 24">
              <a:extLst>
                <a:ext uri="{FF2B5EF4-FFF2-40B4-BE49-F238E27FC236}">
                  <a16:creationId xmlns:a16="http://schemas.microsoft.com/office/drawing/2014/main" id="{6369A27A-4113-859F-3BAC-38ED567A518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602371"/>
              <a:ext cx="12188875" cy="76314"/>
            </a:xfrm>
            <a:prstGeom prst="rect">
              <a:avLst/>
            </a:prstGeom>
          </p:spPr>
        </p:pic>
        <p:pic>
          <p:nvPicPr>
            <p:cNvPr id="27" name="object 25">
              <a:extLst>
                <a:ext uri="{FF2B5EF4-FFF2-40B4-BE49-F238E27FC236}">
                  <a16:creationId xmlns:a16="http://schemas.microsoft.com/office/drawing/2014/main" id="{2579C2A4-514B-B7E2-9B7E-868CF6077F77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678685"/>
              <a:ext cx="12188875" cy="76314"/>
            </a:xfrm>
            <a:prstGeom prst="rect">
              <a:avLst/>
            </a:prstGeom>
          </p:spPr>
        </p:pic>
        <p:pic>
          <p:nvPicPr>
            <p:cNvPr id="28" name="object 26">
              <a:extLst>
                <a:ext uri="{FF2B5EF4-FFF2-40B4-BE49-F238E27FC236}">
                  <a16:creationId xmlns:a16="http://schemas.microsoft.com/office/drawing/2014/main" id="{049725DF-1559-A3B5-8715-B23D79AE9896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755000"/>
              <a:ext cx="12188875" cy="76314"/>
            </a:xfrm>
            <a:prstGeom prst="rect">
              <a:avLst/>
            </a:prstGeom>
          </p:spPr>
        </p:pic>
        <p:pic>
          <p:nvPicPr>
            <p:cNvPr id="29" name="object 27">
              <a:extLst>
                <a:ext uri="{FF2B5EF4-FFF2-40B4-BE49-F238E27FC236}">
                  <a16:creationId xmlns:a16="http://schemas.microsoft.com/office/drawing/2014/main" id="{68AB1225-9CC5-8155-880F-A13B46BC2EE9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831327"/>
              <a:ext cx="12188875" cy="76314"/>
            </a:xfrm>
            <a:prstGeom prst="rect">
              <a:avLst/>
            </a:prstGeom>
          </p:spPr>
        </p:pic>
        <p:pic>
          <p:nvPicPr>
            <p:cNvPr id="30" name="object 28">
              <a:extLst>
                <a:ext uri="{FF2B5EF4-FFF2-40B4-BE49-F238E27FC236}">
                  <a16:creationId xmlns:a16="http://schemas.microsoft.com/office/drawing/2014/main" id="{5A02D8AF-7A54-9471-09D6-07AFBF700E73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907641"/>
              <a:ext cx="12188875" cy="76314"/>
            </a:xfrm>
            <a:prstGeom prst="rect">
              <a:avLst/>
            </a:prstGeom>
          </p:spPr>
        </p:pic>
        <p:pic>
          <p:nvPicPr>
            <p:cNvPr id="31" name="object 29">
              <a:extLst>
                <a:ext uri="{FF2B5EF4-FFF2-40B4-BE49-F238E27FC236}">
                  <a16:creationId xmlns:a16="http://schemas.microsoft.com/office/drawing/2014/main" id="{9838AE7F-A74D-8908-F3E9-7F119496A994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983968"/>
              <a:ext cx="12188875" cy="76314"/>
            </a:xfrm>
            <a:prstGeom prst="rect">
              <a:avLst/>
            </a:prstGeom>
          </p:spPr>
        </p:pic>
        <p:pic>
          <p:nvPicPr>
            <p:cNvPr id="32" name="object 30">
              <a:extLst>
                <a:ext uri="{FF2B5EF4-FFF2-40B4-BE49-F238E27FC236}">
                  <a16:creationId xmlns:a16="http://schemas.microsoft.com/office/drawing/2014/main" id="{5FE35608-00FE-2CB0-3EFC-6D68DE506F0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060282"/>
              <a:ext cx="12188875" cy="76314"/>
            </a:xfrm>
            <a:prstGeom prst="rect">
              <a:avLst/>
            </a:prstGeom>
          </p:spPr>
        </p:pic>
        <p:pic>
          <p:nvPicPr>
            <p:cNvPr id="33" name="object 31">
              <a:extLst>
                <a:ext uri="{FF2B5EF4-FFF2-40B4-BE49-F238E27FC236}">
                  <a16:creationId xmlns:a16="http://schemas.microsoft.com/office/drawing/2014/main" id="{1D8CB089-9425-DE55-F52B-07451E8155D7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136609"/>
              <a:ext cx="12188875" cy="76314"/>
            </a:xfrm>
            <a:prstGeom prst="rect">
              <a:avLst/>
            </a:prstGeom>
          </p:spPr>
        </p:pic>
        <p:pic>
          <p:nvPicPr>
            <p:cNvPr id="34" name="object 32">
              <a:extLst>
                <a:ext uri="{FF2B5EF4-FFF2-40B4-BE49-F238E27FC236}">
                  <a16:creationId xmlns:a16="http://schemas.microsoft.com/office/drawing/2014/main" id="{F4F2F8FD-E937-768E-2825-F532F64110D9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212924"/>
              <a:ext cx="12188875" cy="76314"/>
            </a:xfrm>
            <a:prstGeom prst="rect">
              <a:avLst/>
            </a:prstGeom>
          </p:spPr>
        </p:pic>
        <p:pic>
          <p:nvPicPr>
            <p:cNvPr id="35" name="object 33">
              <a:extLst>
                <a:ext uri="{FF2B5EF4-FFF2-40B4-BE49-F238E27FC236}">
                  <a16:creationId xmlns:a16="http://schemas.microsoft.com/office/drawing/2014/main" id="{7F07B17B-D42F-7BF2-7F13-94E4CA08A207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289251"/>
              <a:ext cx="12188875" cy="76314"/>
            </a:xfrm>
            <a:prstGeom prst="rect">
              <a:avLst/>
            </a:prstGeom>
          </p:spPr>
        </p:pic>
        <p:pic>
          <p:nvPicPr>
            <p:cNvPr id="36" name="object 34">
              <a:extLst>
                <a:ext uri="{FF2B5EF4-FFF2-40B4-BE49-F238E27FC236}">
                  <a16:creationId xmlns:a16="http://schemas.microsoft.com/office/drawing/2014/main" id="{A22B6219-5AD3-009D-2FD5-B234A7F8D75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365565"/>
              <a:ext cx="12188875" cy="76314"/>
            </a:xfrm>
            <a:prstGeom prst="rect">
              <a:avLst/>
            </a:prstGeom>
          </p:spPr>
        </p:pic>
        <p:pic>
          <p:nvPicPr>
            <p:cNvPr id="37" name="object 35">
              <a:extLst>
                <a:ext uri="{FF2B5EF4-FFF2-40B4-BE49-F238E27FC236}">
                  <a16:creationId xmlns:a16="http://schemas.microsoft.com/office/drawing/2014/main" id="{7DC65FA3-A2A0-C2C9-9047-F3E7338BE17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441879"/>
              <a:ext cx="12188875" cy="76314"/>
            </a:xfrm>
            <a:prstGeom prst="rect">
              <a:avLst/>
            </a:prstGeom>
          </p:spPr>
        </p:pic>
        <p:pic>
          <p:nvPicPr>
            <p:cNvPr id="38" name="object 36">
              <a:extLst>
                <a:ext uri="{FF2B5EF4-FFF2-40B4-BE49-F238E27FC236}">
                  <a16:creationId xmlns:a16="http://schemas.microsoft.com/office/drawing/2014/main" id="{6E026D3A-B351-1FAB-E170-6EE1D77355A5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518206"/>
              <a:ext cx="12188875" cy="76314"/>
            </a:xfrm>
            <a:prstGeom prst="rect">
              <a:avLst/>
            </a:prstGeom>
          </p:spPr>
        </p:pic>
        <p:pic>
          <p:nvPicPr>
            <p:cNvPr id="39" name="object 37">
              <a:extLst>
                <a:ext uri="{FF2B5EF4-FFF2-40B4-BE49-F238E27FC236}">
                  <a16:creationId xmlns:a16="http://schemas.microsoft.com/office/drawing/2014/main" id="{67FB3F7B-BC44-C445-8675-73EA32333F34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594521"/>
              <a:ext cx="12188875" cy="76314"/>
            </a:xfrm>
            <a:prstGeom prst="rect">
              <a:avLst/>
            </a:prstGeom>
          </p:spPr>
        </p:pic>
        <p:pic>
          <p:nvPicPr>
            <p:cNvPr id="40" name="object 38">
              <a:extLst>
                <a:ext uri="{FF2B5EF4-FFF2-40B4-BE49-F238E27FC236}">
                  <a16:creationId xmlns:a16="http://schemas.microsoft.com/office/drawing/2014/main" id="{F980E6A3-EB21-6D63-1F25-DC4473F5745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670848"/>
              <a:ext cx="12188875" cy="76314"/>
            </a:xfrm>
            <a:prstGeom prst="rect">
              <a:avLst/>
            </a:prstGeom>
          </p:spPr>
        </p:pic>
        <p:pic>
          <p:nvPicPr>
            <p:cNvPr id="41" name="object 39">
              <a:extLst>
                <a:ext uri="{FF2B5EF4-FFF2-40B4-BE49-F238E27FC236}">
                  <a16:creationId xmlns:a16="http://schemas.microsoft.com/office/drawing/2014/main" id="{D1BB62E3-7322-79CA-B0E9-7CA79153D06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747162"/>
              <a:ext cx="12188875" cy="76314"/>
            </a:xfrm>
            <a:prstGeom prst="rect">
              <a:avLst/>
            </a:prstGeom>
          </p:spPr>
        </p:pic>
        <p:pic>
          <p:nvPicPr>
            <p:cNvPr id="42" name="object 40">
              <a:extLst>
                <a:ext uri="{FF2B5EF4-FFF2-40B4-BE49-F238E27FC236}">
                  <a16:creationId xmlns:a16="http://schemas.microsoft.com/office/drawing/2014/main" id="{5B252C4C-B109-1E95-351D-0C505B9CF0A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823489"/>
              <a:ext cx="12188875" cy="76314"/>
            </a:xfrm>
            <a:prstGeom prst="rect">
              <a:avLst/>
            </a:prstGeom>
          </p:spPr>
        </p:pic>
        <p:pic>
          <p:nvPicPr>
            <p:cNvPr id="43" name="object 41">
              <a:extLst>
                <a:ext uri="{FF2B5EF4-FFF2-40B4-BE49-F238E27FC236}">
                  <a16:creationId xmlns:a16="http://schemas.microsoft.com/office/drawing/2014/main" id="{455F4177-7E0A-20EF-356C-D35215E3D0ED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899803"/>
              <a:ext cx="12188875" cy="76314"/>
            </a:xfrm>
            <a:prstGeom prst="rect">
              <a:avLst/>
            </a:prstGeom>
          </p:spPr>
        </p:pic>
        <p:pic>
          <p:nvPicPr>
            <p:cNvPr id="44" name="object 42">
              <a:extLst>
                <a:ext uri="{FF2B5EF4-FFF2-40B4-BE49-F238E27FC236}">
                  <a16:creationId xmlns:a16="http://schemas.microsoft.com/office/drawing/2014/main" id="{590CBA98-11A0-7CA5-B08A-FB7E59CB252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976130"/>
              <a:ext cx="12188875" cy="76314"/>
            </a:xfrm>
            <a:prstGeom prst="rect">
              <a:avLst/>
            </a:prstGeom>
          </p:spPr>
        </p:pic>
        <p:pic>
          <p:nvPicPr>
            <p:cNvPr id="45" name="object 43">
              <a:extLst>
                <a:ext uri="{FF2B5EF4-FFF2-40B4-BE49-F238E27FC236}">
                  <a16:creationId xmlns:a16="http://schemas.microsoft.com/office/drawing/2014/main" id="{895C0A29-6172-3A9B-5163-B753290CA495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052445"/>
              <a:ext cx="12188875" cy="76314"/>
            </a:xfrm>
            <a:prstGeom prst="rect">
              <a:avLst/>
            </a:prstGeom>
          </p:spPr>
        </p:pic>
        <p:pic>
          <p:nvPicPr>
            <p:cNvPr id="46" name="object 44">
              <a:extLst>
                <a:ext uri="{FF2B5EF4-FFF2-40B4-BE49-F238E27FC236}">
                  <a16:creationId xmlns:a16="http://schemas.microsoft.com/office/drawing/2014/main" id="{8E407EDE-F743-4FF5-5FC5-17799A2B77F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128772"/>
              <a:ext cx="12188875" cy="76314"/>
            </a:xfrm>
            <a:prstGeom prst="rect">
              <a:avLst/>
            </a:prstGeom>
          </p:spPr>
        </p:pic>
        <p:pic>
          <p:nvPicPr>
            <p:cNvPr id="47" name="object 45">
              <a:extLst>
                <a:ext uri="{FF2B5EF4-FFF2-40B4-BE49-F238E27FC236}">
                  <a16:creationId xmlns:a16="http://schemas.microsoft.com/office/drawing/2014/main" id="{B90ED39A-51FE-F1B7-CC5C-A13C42741343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205086"/>
              <a:ext cx="12188875" cy="76314"/>
            </a:xfrm>
            <a:prstGeom prst="rect">
              <a:avLst/>
            </a:prstGeom>
          </p:spPr>
        </p:pic>
        <p:pic>
          <p:nvPicPr>
            <p:cNvPr id="48" name="object 46">
              <a:extLst>
                <a:ext uri="{FF2B5EF4-FFF2-40B4-BE49-F238E27FC236}">
                  <a16:creationId xmlns:a16="http://schemas.microsoft.com/office/drawing/2014/main" id="{CBC8DBC3-C7AF-BF3D-20AC-69033074A6A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281400"/>
              <a:ext cx="12188875" cy="76314"/>
            </a:xfrm>
            <a:prstGeom prst="rect">
              <a:avLst/>
            </a:prstGeom>
          </p:spPr>
        </p:pic>
        <p:pic>
          <p:nvPicPr>
            <p:cNvPr id="49" name="object 47">
              <a:extLst>
                <a:ext uri="{FF2B5EF4-FFF2-40B4-BE49-F238E27FC236}">
                  <a16:creationId xmlns:a16="http://schemas.microsoft.com/office/drawing/2014/main" id="{64531FA2-A6ED-1A40-3BD7-F6D1FCA1357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357727"/>
              <a:ext cx="12188875" cy="76314"/>
            </a:xfrm>
            <a:prstGeom prst="rect">
              <a:avLst/>
            </a:prstGeom>
          </p:spPr>
        </p:pic>
        <p:pic>
          <p:nvPicPr>
            <p:cNvPr id="50" name="object 48">
              <a:extLst>
                <a:ext uri="{FF2B5EF4-FFF2-40B4-BE49-F238E27FC236}">
                  <a16:creationId xmlns:a16="http://schemas.microsoft.com/office/drawing/2014/main" id="{898DF678-BC64-4046-4F1B-50FCF8FE2503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434041"/>
              <a:ext cx="12188875" cy="76314"/>
            </a:xfrm>
            <a:prstGeom prst="rect">
              <a:avLst/>
            </a:prstGeom>
          </p:spPr>
        </p:pic>
        <p:pic>
          <p:nvPicPr>
            <p:cNvPr id="51" name="object 49">
              <a:extLst>
                <a:ext uri="{FF2B5EF4-FFF2-40B4-BE49-F238E27FC236}">
                  <a16:creationId xmlns:a16="http://schemas.microsoft.com/office/drawing/2014/main" id="{F750859D-9B38-6D72-E028-5621CF28D4B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510369"/>
              <a:ext cx="12188875" cy="76314"/>
            </a:xfrm>
            <a:prstGeom prst="rect">
              <a:avLst/>
            </a:prstGeom>
          </p:spPr>
        </p:pic>
        <p:pic>
          <p:nvPicPr>
            <p:cNvPr id="52" name="object 50">
              <a:extLst>
                <a:ext uri="{FF2B5EF4-FFF2-40B4-BE49-F238E27FC236}">
                  <a16:creationId xmlns:a16="http://schemas.microsoft.com/office/drawing/2014/main" id="{31EE385A-1C22-D135-BB64-800059681549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586683"/>
              <a:ext cx="12188875" cy="76314"/>
            </a:xfrm>
            <a:prstGeom prst="rect">
              <a:avLst/>
            </a:prstGeom>
          </p:spPr>
        </p:pic>
        <p:pic>
          <p:nvPicPr>
            <p:cNvPr id="53" name="object 51">
              <a:extLst>
                <a:ext uri="{FF2B5EF4-FFF2-40B4-BE49-F238E27FC236}">
                  <a16:creationId xmlns:a16="http://schemas.microsoft.com/office/drawing/2014/main" id="{218661F3-785A-32FA-7E24-C5620427787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663010"/>
              <a:ext cx="12188875" cy="76314"/>
            </a:xfrm>
            <a:prstGeom prst="rect">
              <a:avLst/>
            </a:prstGeom>
          </p:spPr>
        </p:pic>
        <p:pic>
          <p:nvPicPr>
            <p:cNvPr id="54" name="object 52">
              <a:extLst>
                <a:ext uri="{FF2B5EF4-FFF2-40B4-BE49-F238E27FC236}">
                  <a16:creationId xmlns:a16="http://schemas.microsoft.com/office/drawing/2014/main" id="{2E2A34F7-28DE-85AB-B92E-6E3658462C15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739324"/>
              <a:ext cx="12188875" cy="76314"/>
            </a:xfrm>
            <a:prstGeom prst="rect">
              <a:avLst/>
            </a:prstGeom>
          </p:spPr>
        </p:pic>
        <p:pic>
          <p:nvPicPr>
            <p:cNvPr id="55" name="object 53">
              <a:extLst>
                <a:ext uri="{FF2B5EF4-FFF2-40B4-BE49-F238E27FC236}">
                  <a16:creationId xmlns:a16="http://schemas.microsoft.com/office/drawing/2014/main" id="{E244F828-84C4-99D0-D5E1-B85E5B8FBB89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815651"/>
              <a:ext cx="12188875" cy="76314"/>
            </a:xfrm>
            <a:prstGeom prst="rect">
              <a:avLst/>
            </a:prstGeom>
          </p:spPr>
        </p:pic>
        <p:pic>
          <p:nvPicPr>
            <p:cNvPr id="56" name="object 54">
              <a:extLst>
                <a:ext uri="{FF2B5EF4-FFF2-40B4-BE49-F238E27FC236}">
                  <a16:creationId xmlns:a16="http://schemas.microsoft.com/office/drawing/2014/main" id="{00D5CE9C-FDD8-BDB8-408A-C7BCFA89FB37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891965"/>
              <a:ext cx="12188875" cy="76314"/>
            </a:xfrm>
            <a:prstGeom prst="rect">
              <a:avLst/>
            </a:prstGeom>
          </p:spPr>
        </p:pic>
        <p:pic>
          <p:nvPicPr>
            <p:cNvPr id="57" name="object 55">
              <a:extLst>
                <a:ext uri="{FF2B5EF4-FFF2-40B4-BE49-F238E27FC236}">
                  <a16:creationId xmlns:a16="http://schemas.microsoft.com/office/drawing/2014/main" id="{F2AAA9FD-1DE0-9918-D844-A97D3390F1DD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968280"/>
              <a:ext cx="12188875" cy="76314"/>
            </a:xfrm>
            <a:prstGeom prst="rect">
              <a:avLst/>
            </a:prstGeom>
          </p:spPr>
        </p:pic>
        <p:pic>
          <p:nvPicPr>
            <p:cNvPr id="58" name="object 56">
              <a:extLst>
                <a:ext uri="{FF2B5EF4-FFF2-40B4-BE49-F238E27FC236}">
                  <a16:creationId xmlns:a16="http://schemas.microsoft.com/office/drawing/2014/main" id="{DF5FECB4-19CD-1C8B-27F6-D868A26B8AD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044606"/>
              <a:ext cx="12188875" cy="76314"/>
            </a:xfrm>
            <a:prstGeom prst="rect">
              <a:avLst/>
            </a:prstGeom>
          </p:spPr>
        </p:pic>
        <p:pic>
          <p:nvPicPr>
            <p:cNvPr id="59" name="object 57">
              <a:extLst>
                <a:ext uri="{FF2B5EF4-FFF2-40B4-BE49-F238E27FC236}">
                  <a16:creationId xmlns:a16="http://schemas.microsoft.com/office/drawing/2014/main" id="{C28E3365-95E8-E0E1-A56A-9A0D6C724E35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120921"/>
              <a:ext cx="12188875" cy="76314"/>
            </a:xfrm>
            <a:prstGeom prst="rect">
              <a:avLst/>
            </a:prstGeom>
          </p:spPr>
        </p:pic>
        <p:pic>
          <p:nvPicPr>
            <p:cNvPr id="60" name="object 58">
              <a:extLst>
                <a:ext uri="{FF2B5EF4-FFF2-40B4-BE49-F238E27FC236}">
                  <a16:creationId xmlns:a16="http://schemas.microsoft.com/office/drawing/2014/main" id="{3DC070B1-2412-A571-472F-501F551D173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197248"/>
              <a:ext cx="12188875" cy="76314"/>
            </a:xfrm>
            <a:prstGeom prst="rect">
              <a:avLst/>
            </a:prstGeom>
          </p:spPr>
        </p:pic>
        <p:pic>
          <p:nvPicPr>
            <p:cNvPr id="61" name="object 59">
              <a:extLst>
                <a:ext uri="{FF2B5EF4-FFF2-40B4-BE49-F238E27FC236}">
                  <a16:creationId xmlns:a16="http://schemas.microsoft.com/office/drawing/2014/main" id="{19075A97-8DCC-2EC5-5E06-32155FDC7AF7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273562"/>
              <a:ext cx="12188875" cy="76314"/>
            </a:xfrm>
            <a:prstGeom prst="rect">
              <a:avLst/>
            </a:prstGeom>
          </p:spPr>
        </p:pic>
        <p:pic>
          <p:nvPicPr>
            <p:cNvPr id="62" name="object 60">
              <a:extLst>
                <a:ext uri="{FF2B5EF4-FFF2-40B4-BE49-F238E27FC236}">
                  <a16:creationId xmlns:a16="http://schemas.microsoft.com/office/drawing/2014/main" id="{F4AE88E2-8AEC-D6AC-4F0B-BAE538173933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349889"/>
              <a:ext cx="12188875" cy="76314"/>
            </a:xfrm>
            <a:prstGeom prst="rect">
              <a:avLst/>
            </a:prstGeom>
          </p:spPr>
        </p:pic>
        <p:pic>
          <p:nvPicPr>
            <p:cNvPr id="63" name="object 61">
              <a:extLst>
                <a:ext uri="{FF2B5EF4-FFF2-40B4-BE49-F238E27FC236}">
                  <a16:creationId xmlns:a16="http://schemas.microsoft.com/office/drawing/2014/main" id="{E7943A4E-A29E-4E27-D002-FE484753205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426203"/>
              <a:ext cx="12188875" cy="76314"/>
            </a:xfrm>
            <a:prstGeom prst="rect">
              <a:avLst/>
            </a:prstGeom>
          </p:spPr>
        </p:pic>
        <p:pic>
          <p:nvPicPr>
            <p:cNvPr id="64" name="object 62">
              <a:extLst>
                <a:ext uri="{FF2B5EF4-FFF2-40B4-BE49-F238E27FC236}">
                  <a16:creationId xmlns:a16="http://schemas.microsoft.com/office/drawing/2014/main" id="{DFF563B8-DAED-563A-45BF-8CAEE7DF4274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502530"/>
              <a:ext cx="12188875" cy="76314"/>
            </a:xfrm>
            <a:prstGeom prst="rect">
              <a:avLst/>
            </a:prstGeom>
          </p:spPr>
        </p:pic>
        <p:pic>
          <p:nvPicPr>
            <p:cNvPr id="65" name="object 63">
              <a:extLst>
                <a:ext uri="{FF2B5EF4-FFF2-40B4-BE49-F238E27FC236}">
                  <a16:creationId xmlns:a16="http://schemas.microsoft.com/office/drawing/2014/main" id="{E7F3DCC3-5C9B-BB13-AEB9-40F6BDC4F6C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578845"/>
              <a:ext cx="12188875" cy="76314"/>
            </a:xfrm>
            <a:prstGeom prst="rect">
              <a:avLst/>
            </a:prstGeom>
          </p:spPr>
        </p:pic>
        <p:pic>
          <p:nvPicPr>
            <p:cNvPr id="66" name="object 64">
              <a:extLst>
                <a:ext uri="{FF2B5EF4-FFF2-40B4-BE49-F238E27FC236}">
                  <a16:creationId xmlns:a16="http://schemas.microsoft.com/office/drawing/2014/main" id="{2F9D1424-BE1B-7DFA-A5B5-8D78C268D5C9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655159"/>
              <a:ext cx="12188875" cy="76314"/>
            </a:xfrm>
            <a:prstGeom prst="rect">
              <a:avLst/>
            </a:prstGeom>
          </p:spPr>
        </p:pic>
        <p:pic>
          <p:nvPicPr>
            <p:cNvPr id="67" name="object 65">
              <a:extLst>
                <a:ext uri="{FF2B5EF4-FFF2-40B4-BE49-F238E27FC236}">
                  <a16:creationId xmlns:a16="http://schemas.microsoft.com/office/drawing/2014/main" id="{04D74A94-1E3B-30A4-2D24-7AB280158A7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731486"/>
              <a:ext cx="12188875" cy="76314"/>
            </a:xfrm>
            <a:prstGeom prst="rect">
              <a:avLst/>
            </a:prstGeom>
          </p:spPr>
        </p:pic>
        <p:pic>
          <p:nvPicPr>
            <p:cNvPr id="68" name="object 66">
              <a:extLst>
                <a:ext uri="{FF2B5EF4-FFF2-40B4-BE49-F238E27FC236}">
                  <a16:creationId xmlns:a16="http://schemas.microsoft.com/office/drawing/2014/main" id="{EBB5320D-789D-6DBC-EE6D-08CE719E4CD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807800"/>
              <a:ext cx="12188875" cy="76314"/>
            </a:xfrm>
            <a:prstGeom prst="rect">
              <a:avLst/>
            </a:prstGeom>
          </p:spPr>
        </p:pic>
        <p:pic>
          <p:nvPicPr>
            <p:cNvPr id="69" name="object 67">
              <a:extLst>
                <a:ext uri="{FF2B5EF4-FFF2-40B4-BE49-F238E27FC236}">
                  <a16:creationId xmlns:a16="http://schemas.microsoft.com/office/drawing/2014/main" id="{83C10BC5-5EB4-155B-8D3B-9B3A5BF8F60E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884127"/>
              <a:ext cx="12188875" cy="76314"/>
            </a:xfrm>
            <a:prstGeom prst="rect">
              <a:avLst/>
            </a:prstGeom>
          </p:spPr>
        </p:pic>
        <p:pic>
          <p:nvPicPr>
            <p:cNvPr id="70" name="object 68">
              <a:extLst>
                <a:ext uri="{FF2B5EF4-FFF2-40B4-BE49-F238E27FC236}">
                  <a16:creationId xmlns:a16="http://schemas.microsoft.com/office/drawing/2014/main" id="{B5DBCD0A-7060-8EBB-9AAD-7106914FCC8D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960442"/>
              <a:ext cx="12188875" cy="76314"/>
            </a:xfrm>
            <a:prstGeom prst="rect">
              <a:avLst/>
            </a:prstGeom>
          </p:spPr>
        </p:pic>
        <p:pic>
          <p:nvPicPr>
            <p:cNvPr id="71" name="object 69">
              <a:extLst>
                <a:ext uri="{FF2B5EF4-FFF2-40B4-BE49-F238E27FC236}">
                  <a16:creationId xmlns:a16="http://schemas.microsoft.com/office/drawing/2014/main" id="{D23AE92D-C1A0-D852-794E-F74FD834DC4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036769"/>
              <a:ext cx="12188875" cy="76314"/>
            </a:xfrm>
            <a:prstGeom prst="rect">
              <a:avLst/>
            </a:prstGeom>
          </p:spPr>
        </p:pic>
        <p:pic>
          <p:nvPicPr>
            <p:cNvPr id="72" name="object 70">
              <a:extLst>
                <a:ext uri="{FF2B5EF4-FFF2-40B4-BE49-F238E27FC236}">
                  <a16:creationId xmlns:a16="http://schemas.microsoft.com/office/drawing/2014/main" id="{7C93627F-9CA2-5AAD-69D9-876040F77E89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113083"/>
              <a:ext cx="12188875" cy="76314"/>
            </a:xfrm>
            <a:prstGeom prst="rect">
              <a:avLst/>
            </a:prstGeom>
          </p:spPr>
        </p:pic>
        <p:pic>
          <p:nvPicPr>
            <p:cNvPr id="73" name="object 71">
              <a:extLst>
                <a:ext uri="{FF2B5EF4-FFF2-40B4-BE49-F238E27FC236}">
                  <a16:creationId xmlns:a16="http://schemas.microsoft.com/office/drawing/2014/main" id="{356503A0-F185-9037-A506-70A14690E294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189410"/>
              <a:ext cx="12188875" cy="76314"/>
            </a:xfrm>
            <a:prstGeom prst="rect">
              <a:avLst/>
            </a:prstGeom>
          </p:spPr>
        </p:pic>
        <p:pic>
          <p:nvPicPr>
            <p:cNvPr id="74" name="object 72">
              <a:extLst>
                <a:ext uri="{FF2B5EF4-FFF2-40B4-BE49-F238E27FC236}">
                  <a16:creationId xmlns:a16="http://schemas.microsoft.com/office/drawing/2014/main" id="{162B857C-32BC-1608-62C6-31705EA851D6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265724"/>
              <a:ext cx="12188875" cy="76314"/>
            </a:xfrm>
            <a:prstGeom prst="rect">
              <a:avLst/>
            </a:prstGeom>
          </p:spPr>
        </p:pic>
        <p:pic>
          <p:nvPicPr>
            <p:cNvPr id="75" name="object 73">
              <a:extLst>
                <a:ext uri="{FF2B5EF4-FFF2-40B4-BE49-F238E27FC236}">
                  <a16:creationId xmlns:a16="http://schemas.microsoft.com/office/drawing/2014/main" id="{FF889759-7DED-1841-2B4A-85C1ABFDA5F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342051"/>
              <a:ext cx="12188875" cy="76314"/>
            </a:xfrm>
            <a:prstGeom prst="rect">
              <a:avLst/>
            </a:prstGeom>
          </p:spPr>
        </p:pic>
        <p:pic>
          <p:nvPicPr>
            <p:cNvPr id="76" name="object 74">
              <a:extLst>
                <a:ext uri="{FF2B5EF4-FFF2-40B4-BE49-F238E27FC236}">
                  <a16:creationId xmlns:a16="http://schemas.microsoft.com/office/drawing/2014/main" id="{6FA654FE-3B32-20CE-FA8F-AFBF489FE3CE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418366"/>
              <a:ext cx="12188875" cy="76314"/>
            </a:xfrm>
            <a:prstGeom prst="rect">
              <a:avLst/>
            </a:prstGeom>
          </p:spPr>
        </p:pic>
        <p:pic>
          <p:nvPicPr>
            <p:cNvPr id="77" name="object 75">
              <a:extLst>
                <a:ext uri="{FF2B5EF4-FFF2-40B4-BE49-F238E27FC236}">
                  <a16:creationId xmlns:a16="http://schemas.microsoft.com/office/drawing/2014/main" id="{09161C88-EBD3-3374-9618-E547BD2E493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494680"/>
              <a:ext cx="12188875" cy="76314"/>
            </a:xfrm>
            <a:prstGeom prst="rect">
              <a:avLst/>
            </a:prstGeom>
          </p:spPr>
        </p:pic>
        <p:pic>
          <p:nvPicPr>
            <p:cNvPr id="78" name="object 76">
              <a:extLst>
                <a:ext uri="{FF2B5EF4-FFF2-40B4-BE49-F238E27FC236}">
                  <a16:creationId xmlns:a16="http://schemas.microsoft.com/office/drawing/2014/main" id="{D7A55CDA-4252-0B71-655F-BA8F3E3C9E9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571007"/>
              <a:ext cx="12188875" cy="76314"/>
            </a:xfrm>
            <a:prstGeom prst="rect">
              <a:avLst/>
            </a:prstGeom>
          </p:spPr>
        </p:pic>
        <p:pic>
          <p:nvPicPr>
            <p:cNvPr id="79" name="object 77">
              <a:extLst>
                <a:ext uri="{FF2B5EF4-FFF2-40B4-BE49-F238E27FC236}">
                  <a16:creationId xmlns:a16="http://schemas.microsoft.com/office/drawing/2014/main" id="{2137BD1E-CC11-1F39-C850-E859AD04C8C3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647321"/>
              <a:ext cx="12188875" cy="76314"/>
            </a:xfrm>
            <a:prstGeom prst="rect">
              <a:avLst/>
            </a:prstGeom>
          </p:spPr>
        </p:pic>
        <p:pic>
          <p:nvPicPr>
            <p:cNvPr id="80" name="object 78">
              <a:extLst>
                <a:ext uri="{FF2B5EF4-FFF2-40B4-BE49-F238E27FC236}">
                  <a16:creationId xmlns:a16="http://schemas.microsoft.com/office/drawing/2014/main" id="{DE161CE1-0239-96F2-9151-E3B86E48BE16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723648"/>
              <a:ext cx="12188875" cy="76314"/>
            </a:xfrm>
            <a:prstGeom prst="rect">
              <a:avLst/>
            </a:prstGeom>
          </p:spPr>
        </p:pic>
        <p:pic>
          <p:nvPicPr>
            <p:cNvPr id="81" name="object 79">
              <a:extLst>
                <a:ext uri="{FF2B5EF4-FFF2-40B4-BE49-F238E27FC236}">
                  <a16:creationId xmlns:a16="http://schemas.microsoft.com/office/drawing/2014/main" id="{8B3EC1DB-261D-825E-A51E-D415014B047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799963"/>
              <a:ext cx="12188875" cy="76314"/>
            </a:xfrm>
            <a:prstGeom prst="rect">
              <a:avLst/>
            </a:prstGeom>
          </p:spPr>
        </p:pic>
        <p:pic>
          <p:nvPicPr>
            <p:cNvPr id="82" name="object 80">
              <a:extLst>
                <a:ext uri="{FF2B5EF4-FFF2-40B4-BE49-F238E27FC236}">
                  <a16:creationId xmlns:a16="http://schemas.microsoft.com/office/drawing/2014/main" id="{98974E5E-1084-768D-02E5-B5BFC5EC9D9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876290"/>
              <a:ext cx="12188875" cy="76314"/>
            </a:xfrm>
            <a:prstGeom prst="rect">
              <a:avLst/>
            </a:prstGeom>
          </p:spPr>
        </p:pic>
        <p:pic>
          <p:nvPicPr>
            <p:cNvPr id="83" name="object 81">
              <a:extLst>
                <a:ext uri="{FF2B5EF4-FFF2-40B4-BE49-F238E27FC236}">
                  <a16:creationId xmlns:a16="http://schemas.microsoft.com/office/drawing/2014/main" id="{6D517573-7069-1272-8FB3-D4A54D801DB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952604"/>
              <a:ext cx="12188875" cy="76314"/>
            </a:xfrm>
            <a:prstGeom prst="rect">
              <a:avLst/>
            </a:prstGeom>
          </p:spPr>
        </p:pic>
        <p:pic>
          <p:nvPicPr>
            <p:cNvPr id="84" name="object 82">
              <a:extLst>
                <a:ext uri="{FF2B5EF4-FFF2-40B4-BE49-F238E27FC236}">
                  <a16:creationId xmlns:a16="http://schemas.microsoft.com/office/drawing/2014/main" id="{AE3D29AE-310A-0AC1-40CD-EA866F1A7094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028931"/>
              <a:ext cx="12188875" cy="76314"/>
            </a:xfrm>
            <a:prstGeom prst="rect">
              <a:avLst/>
            </a:prstGeom>
          </p:spPr>
        </p:pic>
        <p:pic>
          <p:nvPicPr>
            <p:cNvPr id="85" name="object 83">
              <a:extLst>
                <a:ext uri="{FF2B5EF4-FFF2-40B4-BE49-F238E27FC236}">
                  <a16:creationId xmlns:a16="http://schemas.microsoft.com/office/drawing/2014/main" id="{1E6E4512-BB06-0008-9F52-702B4A4CB33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105245"/>
              <a:ext cx="12188875" cy="76314"/>
            </a:xfrm>
            <a:prstGeom prst="rect">
              <a:avLst/>
            </a:prstGeom>
          </p:spPr>
        </p:pic>
        <p:pic>
          <p:nvPicPr>
            <p:cNvPr id="86" name="object 84">
              <a:extLst>
                <a:ext uri="{FF2B5EF4-FFF2-40B4-BE49-F238E27FC236}">
                  <a16:creationId xmlns:a16="http://schemas.microsoft.com/office/drawing/2014/main" id="{443B9F0F-33B8-3A22-D2B6-60C7B1335826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181559"/>
              <a:ext cx="12188875" cy="76314"/>
            </a:xfrm>
            <a:prstGeom prst="rect">
              <a:avLst/>
            </a:prstGeom>
          </p:spPr>
        </p:pic>
        <p:pic>
          <p:nvPicPr>
            <p:cNvPr id="87" name="object 85">
              <a:extLst>
                <a:ext uri="{FF2B5EF4-FFF2-40B4-BE49-F238E27FC236}">
                  <a16:creationId xmlns:a16="http://schemas.microsoft.com/office/drawing/2014/main" id="{6CDC53D1-0494-FA12-64BC-3B4F0929A71E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57887"/>
              <a:ext cx="12188875" cy="76314"/>
            </a:xfrm>
            <a:prstGeom prst="rect">
              <a:avLst/>
            </a:prstGeom>
          </p:spPr>
        </p:pic>
        <p:pic>
          <p:nvPicPr>
            <p:cNvPr id="88" name="object 86">
              <a:extLst>
                <a:ext uri="{FF2B5EF4-FFF2-40B4-BE49-F238E27FC236}">
                  <a16:creationId xmlns:a16="http://schemas.microsoft.com/office/drawing/2014/main" id="{9F3DDE43-BB02-1FA3-194E-E0D75D4DF86E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34201"/>
              <a:ext cx="12188875" cy="76314"/>
            </a:xfrm>
            <a:prstGeom prst="rect">
              <a:avLst/>
            </a:prstGeom>
          </p:spPr>
        </p:pic>
        <p:pic>
          <p:nvPicPr>
            <p:cNvPr id="89" name="object 87">
              <a:extLst>
                <a:ext uri="{FF2B5EF4-FFF2-40B4-BE49-F238E27FC236}">
                  <a16:creationId xmlns:a16="http://schemas.microsoft.com/office/drawing/2014/main" id="{7425F904-3362-25E7-ACF3-CB857B1BF40D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410528"/>
              <a:ext cx="12188875" cy="76314"/>
            </a:xfrm>
            <a:prstGeom prst="rect">
              <a:avLst/>
            </a:prstGeom>
          </p:spPr>
        </p:pic>
        <p:pic>
          <p:nvPicPr>
            <p:cNvPr id="90" name="object 88">
              <a:extLst>
                <a:ext uri="{FF2B5EF4-FFF2-40B4-BE49-F238E27FC236}">
                  <a16:creationId xmlns:a16="http://schemas.microsoft.com/office/drawing/2014/main" id="{D43B5D32-0AC3-2F35-8AC8-F6B603EEABE7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486842"/>
              <a:ext cx="12188875" cy="76314"/>
            </a:xfrm>
            <a:prstGeom prst="rect">
              <a:avLst/>
            </a:prstGeom>
          </p:spPr>
        </p:pic>
        <p:pic>
          <p:nvPicPr>
            <p:cNvPr id="91" name="object 89">
              <a:extLst>
                <a:ext uri="{FF2B5EF4-FFF2-40B4-BE49-F238E27FC236}">
                  <a16:creationId xmlns:a16="http://schemas.microsoft.com/office/drawing/2014/main" id="{7293B7BB-764E-8DD1-F574-ED58BF936F1E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563169"/>
              <a:ext cx="12188875" cy="76314"/>
            </a:xfrm>
            <a:prstGeom prst="rect">
              <a:avLst/>
            </a:prstGeom>
          </p:spPr>
        </p:pic>
        <p:pic>
          <p:nvPicPr>
            <p:cNvPr id="92" name="object 90">
              <a:extLst>
                <a:ext uri="{FF2B5EF4-FFF2-40B4-BE49-F238E27FC236}">
                  <a16:creationId xmlns:a16="http://schemas.microsoft.com/office/drawing/2014/main" id="{DFC468C8-223C-49F5-971A-E67EA64EDB47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639483"/>
              <a:ext cx="12188875" cy="76314"/>
            </a:xfrm>
            <a:prstGeom prst="rect">
              <a:avLst/>
            </a:prstGeom>
          </p:spPr>
        </p:pic>
        <p:pic>
          <p:nvPicPr>
            <p:cNvPr id="93" name="object 91">
              <a:extLst>
                <a:ext uri="{FF2B5EF4-FFF2-40B4-BE49-F238E27FC236}">
                  <a16:creationId xmlns:a16="http://schemas.microsoft.com/office/drawing/2014/main" id="{999A345C-ED14-21BF-B98F-D22EA0A597A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715811"/>
              <a:ext cx="12188875" cy="76314"/>
            </a:xfrm>
            <a:prstGeom prst="rect">
              <a:avLst/>
            </a:prstGeom>
          </p:spPr>
        </p:pic>
        <p:pic>
          <p:nvPicPr>
            <p:cNvPr id="94" name="object 92">
              <a:extLst>
                <a:ext uri="{FF2B5EF4-FFF2-40B4-BE49-F238E27FC236}">
                  <a16:creationId xmlns:a16="http://schemas.microsoft.com/office/drawing/2014/main" id="{CDD320FA-325A-AB28-13BF-7D85B6D7C22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792124"/>
              <a:ext cx="12188875" cy="65874"/>
            </a:xfrm>
            <a:prstGeom prst="rect">
              <a:avLst/>
            </a:prstGeom>
          </p:spPr>
        </p:pic>
      </p:grpSp>
      <p:grpSp>
        <p:nvGrpSpPr>
          <p:cNvPr id="95" name="object 96">
            <a:extLst>
              <a:ext uri="{FF2B5EF4-FFF2-40B4-BE49-F238E27FC236}">
                <a16:creationId xmlns:a16="http://schemas.microsoft.com/office/drawing/2014/main" id="{570C9DC9-A547-FC99-8740-A69F18366FF3}"/>
              </a:ext>
            </a:extLst>
          </p:cNvPr>
          <p:cNvGrpSpPr/>
          <p:nvPr/>
        </p:nvGrpSpPr>
        <p:grpSpPr>
          <a:xfrm>
            <a:off x="276504" y="420370"/>
            <a:ext cx="10236962" cy="6362992"/>
            <a:chOff x="273964" y="492848"/>
            <a:chExt cx="10236962" cy="6362992"/>
          </a:xfrm>
        </p:grpSpPr>
        <p:pic>
          <p:nvPicPr>
            <p:cNvPr id="96" name="object 97">
              <a:extLst>
                <a:ext uri="{FF2B5EF4-FFF2-40B4-BE49-F238E27FC236}">
                  <a16:creationId xmlns:a16="http://schemas.microsoft.com/office/drawing/2014/main" id="{07274BC3-E810-3A93-1163-6D74637A904E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15805" y="5668924"/>
              <a:ext cx="1095121" cy="1095476"/>
            </a:xfrm>
            <a:prstGeom prst="rect">
              <a:avLst/>
            </a:prstGeom>
          </p:spPr>
        </p:pic>
        <p:pic>
          <p:nvPicPr>
            <p:cNvPr id="97" name="object 98">
              <a:extLst>
                <a:ext uri="{FF2B5EF4-FFF2-40B4-BE49-F238E27FC236}">
                  <a16:creationId xmlns:a16="http://schemas.microsoft.com/office/drawing/2014/main" id="{2A2B3E02-90A2-A096-3128-77BC815468F1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43964" y="5486044"/>
              <a:ext cx="5044325" cy="1369796"/>
            </a:xfrm>
            <a:prstGeom prst="rect">
              <a:avLst/>
            </a:prstGeom>
          </p:spPr>
        </p:pic>
        <p:pic>
          <p:nvPicPr>
            <p:cNvPr id="98" name="object 99">
              <a:extLst>
                <a:ext uri="{FF2B5EF4-FFF2-40B4-BE49-F238E27FC236}">
                  <a16:creationId xmlns:a16="http://schemas.microsoft.com/office/drawing/2014/main" id="{27ADAE55-704F-3B42-1E61-4190A42FC55D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04762" y="5577484"/>
              <a:ext cx="2841117" cy="1095476"/>
            </a:xfrm>
            <a:prstGeom prst="rect">
              <a:avLst/>
            </a:prstGeom>
          </p:spPr>
        </p:pic>
        <p:pic>
          <p:nvPicPr>
            <p:cNvPr id="99" name="object 100">
              <a:extLst>
                <a:ext uri="{FF2B5EF4-FFF2-40B4-BE49-F238E27FC236}">
                  <a16:creationId xmlns:a16="http://schemas.microsoft.com/office/drawing/2014/main" id="{89F000A8-185A-6420-5DB2-F3144E47E83C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6844" y="5577484"/>
              <a:ext cx="1095120" cy="1095476"/>
            </a:xfrm>
            <a:prstGeom prst="rect">
              <a:avLst/>
            </a:prstGeom>
          </p:spPr>
        </p:pic>
        <p:pic>
          <p:nvPicPr>
            <p:cNvPr id="100" name="object 101">
              <a:extLst>
                <a:ext uri="{FF2B5EF4-FFF2-40B4-BE49-F238E27FC236}">
                  <a16:creationId xmlns:a16="http://schemas.microsoft.com/office/drawing/2014/main" id="{0E4FB28D-3386-10F1-6369-93E52F5E8A9B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73964" y="492848"/>
              <a:ext cx="2922485" cy="637197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891337E-7976-EF43-B8FC-AF23FF5E47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Optical Detection of Neutrons via CaF</a:t>
            </a:r>
            <a:r>
              <a:rPr lang="en-US" b="1" baseline="-25000" dirty="0"/>
              <a:t>2 </a:t>
            </a:r>
            <a:r>
              <a:rPr lang="en-US" b="1" dirty="0"/>
              <a:t>for PALEOCCENE</a:t>
            </a:r>
          </a:p>
        </p:txBody>
      </p:sp>
      <p:sp>
        <p:nvSpPr>
          <p:cNvPr id="101" name="Slide Number Placeholder 100">
            <a:extLst>
              <a:ext uri="{FF2B5EF4-FFF2-40B4-BE49-F238E27FC236}">
                <a16:creationId xmlns:a16="http://schemas.microsoft.com/office/drawing/2014/main" id="{D08556B3-47E0-33B0-F976-09A6196E8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B8B6-FE75-415E-A2DC-2AED474561D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5608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E3857C-75DA-4802-B480-BC7742EE3C0A}"/>
              </a:ext>
            </a:extLst>
          </p:cNvPr>
          <p:cNvSpPr txBox="1"/>
          <p:nvPr/>
        </p:nvSpPr>
        <p:spPr>
          <a:xfrm>
            <a:off x="3281390" y="90907"/>
            <a:ext cx="79273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+mj-lt"/>
              </a:rPr>
              <a:t>First test: unexposed CaF</a:t>
            </a:r>
            <a:r>
              <a:rPr lang="en-US" sz="4000" b="1" baseline="-25000" dirty="0">
                <a:latin typeface="+mj-lt"/>
              </a:rPr>
              <a:t>2</a:t>
            </a:r>
            <a:endParaRPr lang="en-US" sz="4000" b="1" dirty="0">
              <a:latin typeface="+mj-lt"/>
            </a:endParaRPr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C76A1A7D-C5F2-4908-A72C-546270F56F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273" y="1159130"/>
            <a:ext cx="5016500" cy="2641600"/>
          </a:xfrm>
          <a:prstGeom prst="rect">
            <a:avLst/>
          </a:prstGeom>
        </p:spPr>
      </p:pic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1F84BFF6-D4F6-4D12-B9BB-398C3D52A8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24" y="1159130"/>
            <a:ext cx="5016500" cy="2641600"/>
          </a:xfrm>
          <a:prstGeom prst="rect">
            <a:avLst/>
          </a:prstGeom>
        </p:spPr>
      </p:pic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2BCFC456-BBE9-4483-BFD8-D3F6F8A3AB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0" y="4083342"/>
            <a:ext cx="5016500" cy="2641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13F4C10-7E6E-4980-956C-0686F69123FA}"/>
              </a:ext>
            </a:extLst>
          </p:cNvPr>
          <p:cNvSpPr txBox="1"/>
          <p:nvPr/>
        </p:nvSpPr>
        <p:spPr>
          <a:xfrm>
            <a:off x="808015" y="888130"/>
            <a:ext cx="501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Up converted </a:t>
            </a:r>
            <a:r>
              <a:rPr lang="en-US" err="1"/>
              <a:t>Ti:sapphire</a:t>
            </a:r>
            <a:r>
              <a:rPr lang="en-US"/>
              <a:t> pulse, 80 MHZ rep rate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C27DF3-B156-4331-A997-38FB49A3B90F}"/>
              </a:ext>
            </a:extLst>
          </p:cNvPr>
          <p:cNvSpPr txBox="1"/>
          <p:nvPr/>
        </p:nvSpPr>
        <p:spPr>
          <a:xfrm>
            <a:off x="7909887" y="880784"/>
            <a:ext cx="2786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488 nm CW laser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9C0708-AC23-4A94-A1D2-2A779D812913}"/>
              </a:ext>
            </a:extLst>
          </p:cNvPr>
          <p:cNvSpPr txBox="1"/>
          <p:nvPr/>
        </p:nvSpPr>
        <p:spPr>
          <a:xfrm>
            <a:off x="4754013" y="3812024"/>
            <a:ext cx="4021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Comparison between CW and pulse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2822A72-0AC1-E5ED-EA44-5183E7FE5ECE}"/>
              </a:ext>
            </a:extLst>
          </p:cNvPr>
          <p:cNvSpPr/>
          <p:nvPr/>
        </p:nvSpPr>
        <p:spPr>
          <a:xfrm>
            <a:off x="4803569" y="5023262"/>
            <a:ext cx="1020946" cy="133203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A214B8-206D-0662-A50F-48B4B3186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B8B6-FE75-415E-A2DC-2AED474561D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556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42B5672-9FCD-4FF3-A2F1-86FFDE1A5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1578"/>
            <a:ext cx="11605226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Effect of neutron irradiation on CaF</a:t>
            </a:r>
            <a:r>
              <a:rPr lang="en-US" b="1" baseline="-25000" dirty="0"/>
              <a:t>2</a:t>
            </a:r>
            <a:r>
              <a:rPr lang="en-US" b="1" dirty="0"/>
              <a:t> </a:t>
            </a:r>
            <a:br>
              <a:rPr lang="en-US" sz="4400" b="1" dirty="0"/>
            </a:br>
            <a:endParaRPr lang="en-US" b="1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D7405E3-68B6-413B-928A-A5F63217D5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4346" y="1331785"/>
            <a:ext cx="5157787" cy="456731"/>
          </a:xfrm>
        </p:spPr>
        <p:txBody>
          <a:bodyPr/>
          <a:lstStyle/>
          <a:p>
            <a:r>
              <a:rPr lang="en-US"/>
              <a:t>01/13/22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3C83C22-1A63-4373-8F9D-B2C544814753}"/>
              </a:ext>
            </a:extLst>
          </p:cNvPr>
          <p:cNvSpPr txBox="1">
            <a:spLocks/>
          </p:cNvSpPr>
          <p:nvPr/>
        </p:nvSpPr>
        <p:spPr>
          <a:xfrm>
            <a:off x="6709047" y="1331786"/>
            <a:ext cx="5183188" cy="4567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02/21/22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95C393-D066-461F-BB97-692200F9D7F0}"/>
              </a:ext>
            </a:extLst>
          </p:cNvPr>
          <p:cNvSpPr txBox="1"/>
          <p:nvPr/>
        </p:nvSpPr>
        <p:spPr>
          <a:xfrm>
            <a:off x="6041839" y="5528680"/>
            <a:ext cx="2340381" cy="92333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Spectrum of 488 nm laser as a check of Spectrometer accuracy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0B202EE-F0ED-4287-8D9C-EF1C30E8F218}"/>
              </a:ext>
            </a:extLst>
          </p:cNvPr>
          <p:cNvCxnSpPr>
            <a:cxnSpLocks/>
          </p:cNvCxnSpPr>
          <p:nvPr/>
        </p:nvCxnSpPr>
        <p:spPr>
          <a:xfrm>
            <a:off x="8406964" y="5990345"/>
            <a:ext cx="584211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E6E96E71-DC25-4F33-AE28-DEEC4D5461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662" y="5339688"/>
            <a:ext cx="2760073" cy="1453406"/>
          </a:xfrm>
          <a:prstGeom prst="rect">
            <a:avLst/>
          </a:prstGeom>
        </p:spPr>
      </p:pic>
      <p:pic>
        <p:nvPicPr>
          <p:cNvPr id="17" name="Picture 16" descr="Chart, diagram, histogram&#10;&#10;Description automatically generated">
            <a:extLst>
              <a:ext uri="{FF2B5EF4-FFF2-40B4-BE49-F238E27FC236}">
                <a16:creationId xmlns:a16="http://schemas.microsoft.com/office/drawing/2014/main" id="{EFF49109-E976-4CA3-8528-F6F6F47AAA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361" y="1811544"/>
            <a:ext cx="5440602" cy="3462201"/>
          </a:xfrm>
          <a:prstGeom prst="rect">
            <a:avLst/>
          </a:prstGeom>
        </p:spPr>
      </p:pic>
      <p:pic>
        <p:nvPicPr>
          <p:cNvPr id="19" name="Picture 18" descr="Chart, diagram, histogram&#10;&#10;Description automatically generated">
            <a:extLst>
              <a:ext uri="{FF2B5EF4-FFF2-40B4-BE49-F238E27FC236}">
                <a16:creationId xmlns:a16="http://schemas.microsoft.com/office/drawing/2014/main" id="{7988639B-EE36-41DF-917D-C595627CD2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93" y="1811543"/>
            <a:ext cx="5424647" cy="34622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041CDA-CF09-CA14-E3DE-60D0756C8271}"/>
              </a:ext>
            </a:extLst>
          </p:cNvPr>
          <p:cNvSpPr txBox="1"/>
          <p:nvPr/>
        </p:nvSpPr>
        <p:spPr>
          <a:xfrm>
            <a:off x="844347" y="5468146"/>
            <a:ext cx="4974562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Exposed at VT via 10 </a:t>
            </a:r>
            <a:r>
              <a:rPr lang="en-US" err="1"/>
              <a:t>mCi</a:t>
            </a:r>
            <a:r>
              <a:rPr lang="en-US"/>
              <a:t> </a:t>
            </a:r>
            <a:r>
              <a:rPr lang="en-US" err="1"/>
              <a:t>AmBe</a:t>
            </a:r>
            <a:r>
              <a:rPr lang="en-US"/>
              <a:t> source with foil to block gamma rays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Normalized using an unexposed sample (5)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F93FCF-A06F-856B-F1BA-1FC35B2A4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B8B6-FE75-415E-A2DC-2AED474561D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424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C9DE7D2-7F42-4587-8D1A-B6B08EFF2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39" y="57150"/>
            <a:ext cx="11877674" cy="12239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Comparison of light scattering by exposed (2) and unexposed (5) samples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EC4E654-8E63-4D44-949B-931AB82BD7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99" y="1281113"/>
            <a:ext cx="5100637" cy="24794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F8F3AE1-241D-43B5-8680-C2F84D717E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487" y="1281113"/>
            <a:ext cx="5100637" cy="247947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0E68121-0546-4A7B-950A-29C5454AA9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99" y="3811984"/>
            <a:ext cx="5100637" cy="247947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52D4716-BD63-4E43-AD24-91156C2E77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487" y="3811984"/>
            <a:ext cx="5100637" cy="247947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AF9A10-7273-E9FA-853F-012795DBF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B8B6-FE75-415E-A2DC-2AED474561D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9366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96B0F-02FF-4D83-853D-2BEFE855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/>
              <a:t>Neutrons + Gamma Rays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5F83222-DE27-DAA0-456D-1E361AE887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43818"/>
            <a:ext cx="3254477" cy="4833145"/>
          </a:xfrm>
        </p:spPr>
        <p:txBody>
          <a:bodyPr/>
          <a:lstStyle/>
          <a:p>
            <a:r>
              <a:rPr lang="en-US" dirty="0"/>
              <a:t>Exposed at Georgia Tech using a 50Ci </a:t>
            </a:r>
            <a:r>
              <a:rPr lang="en-US" dirty="0" err="1"/>
              <a:t>AmBe</a:t>
            </a:r>
            <a:r>
              <a:rPr lang="en-US" dirty="0"/>
              <a:t> source</a:t>
            </a:r>
          </a:p>
          <a:p>
            <a:pPr lvl="1"/>
            <a:r>
              <a:rPr lang="en-US" dirty="0"/>
              <a:t>No lead shield to block gammas</a:t>
            </a:r>
          </a:p>
          <a:p>
            <a:r>
              <a:rPr lang="en-US" dirty="0"/>
              <a:t>Exposure doesn’t seem to change emissions greatly </a:t>
            </a:r>
          </a:p>
          <a:p>
            <a:r>
              <a:rPr lang="en-US" dirty="0"/>
              <a:t>Do gamma rays remove RIL? </a:t>
            </a:r>
          </a:p>
        </p:txBody>
      </p:sp>
      <p:pic>
        <p:nvPicPr>
          <p:cNvPr id="8" name="Content Placeholder 6" descr="Chart, histogram&#10;&#10;Description automatically generated">
            <a:extLst>
              <a:ext uri="{FF2B5EF4-FFF2-40B4-BE49-F238E27FC236}">
                <a16:creationId xmlns:a16="http://schemas.microsoft.com/office/drawing/2014/main" id="{F1366C30-B230-010B-79B2-3D25054C0C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413" y="1113633"/>
            <a:ext cx="7956371" cy="506333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A1BB5D-2066-5257-D29E-FB71A08DC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B8B6-FE75-415E-A2DC-2AED474561D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2250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19E4051-FEEC-40F5-91D7-487F75C29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07" y="450780"/>
            <a:ext cx="4029021" cy="13255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What about an even more intense gamma exposure?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B6CA447-6BDC-4CD8-8C8C-D6E6C5A62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2431" y="2194184"/>
            <a:ext cx="3685486" cy="4351338"/>
          </a:xfrm>
        </p:spPr>
        <p:txBody>
          <a:bodyPr>
            <a:normAutofit/>
          </a:bodyPr>
          <a:lstStyle/>
          <a:p>
            <a:r>
              <a:rPr lang="en-US" dirty="0"/>
              <a:t>Using Penn State Co-60 irradiation source (very bright)</a:t>
            </a:r>
          </a:p>
          <a:p>
            <a:endParaRPr lang="en-US" dirty="0"/>
          </a:p>
          <a:p>
            <a:r>
              <a:rPr lang="en-US" dirty="0"/>
              <a:t>The Co-60 exposure reduces the intensity of the color center peaks of both samples </a:t>
            </a:r>
          </a:p>
          <a:p>
            <a:r>
              <a:rPr lang="en-US" dirty="0"/>
              <a:t>Huge and broad peak around 725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A09CD12F-0B12-3DB1-4A17-A137632E3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387" y="1168561"/>
            <a:ext cx="7702353" cy="559077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84B065-FF5B-CDFA-D126-CE3410A30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B8B6-FE75-415E-A2DC-2AED474561DB}" type="slidenum">
              <a:rPr lang="en-US" smtClean="0"/>
              <a:t>14</a:t>
            </a:fld>
            <a:endParaRPr lang="en-US"/>
          </a:p>
        </p:txBody>
      </p:sp>
      <p:pic>
        <p:nvPicPr>
          <p:cNvPr id="6" name="object 22">
            <a:extLst>
              <a:ext uri="{FF2B5EF4-FFF2-40B4-BE49-F238E27FC236}">
                <a16:creationId xmlns:a16="http://schemas.microsoft.com/office/drawing/2014/main" id="{CCE5AEAB-84F8-0136-850E-5A4424A269C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1957" y="3509142"/>
            <a:ext cx="2345651" cy="26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550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Chart&#10;&#10;Description automatically generated">
            <a:extLst>
              <a:ext uri="{FF2B5EF4-FFF2-40B4-BE49-F238E27FC236}">
                <a16:creationId xmlns:a16="http://schemas.microsoft.com/office/drawing/2014/main" id="{7DEA1239-2CBF-D1C2-FFD3-B3BD4AF5B9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787" y="426597"/>
            <a:ext cx="8364382" cy="6081779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80C7C98-3091-5DC8-4422-083E9B402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831" y="229041"/>
            <a:ext cx="4277277" cy="1325563"/>
          </a:xfrm>
        </p:spPr>
        <p:txBody>
          <a:bodyPr>
            <a:noAutofit/>
          </a:bodyPr>
          <a:lstStyle/>
          <a:p>
            <a:r>
              <a:rPr lang="en-US" sz="3200" b="1" dirty="0"/>
              <a:t>Samples exposed to high neutron flux via Oregon State TRIGA reactor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3BE5EFF-517B-B016-31A1-A0E8D4F7B9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4831" y="1747042"/>
            <a:ext cx="3769574" cy="4351338"/>
          </a:xfrm>
        </p:spPr>
        <p:txBody>
          <a:bodyPr>
            <a:normAutofit/>
          </a:bodyPr>
          <a:lstStyle/>
          <a:p>
            <a:r>
              <a:rPr lang="en-US" sz="2000" dirty="0"/>
              <a:t>Close up from 500 to 650 nm</a:t>
            </a:r>
          </a:p>
          <a:p>
            <a:r>
              <a:rPr lang="en-US" sz="2000" dirty="0"/>
              <a:t>All samples exposed in </a:t>
            </a:r>
            <a:r>
              <a:rPr lang="en-US" sz="2000" dirty="0">
                <a:cs typeface="Arial"/>
              </a:rPr>
              <a:t>Oregon</a:t>
            </a:r>
            <a:r>
              <a:rPr lang="en-US" sz="2000" spc="-40" dirty="0">
                <a:cs typeface="Arial"/>
              </a:rPr>
              <a:t> </a:t>
            </a:r>
            <a:r>
              <a:rPr lang="en-US" sz="2000" spc="-20" dirty="0">
                <a:cs typeface="Arial"/>
              </a:rPr>
              <a:t>State </a:t>
            </a:r>
            <a:r>
              <a:rPr lang="en-US" sz="2000" spc="-10" dirty="0">
                <a:cs typeface="Arial"/>
              </a:rPr>
              <a:t>TRIGA</a:t>
            </a:r>
            <a:r>
              <a:rPr lang="en-US" sz="2000" spc="-110" dirty="0">
                <a:cs typeface="Arial"/>
              </a:rPr>
              <a:t> </a:t>
            </a:r>
            <a:r>
              <a:rPr lang="en-US" sz="2000" spc="-10" dirty="0">
                <a:cs typeface="Arial"/>
              </a:rPr>
              <a:t>reactor</a:t>
            </a:r>
            <a:endParaRPr lang="en-US" sz="2000" dirty="0">
              <a:cs typeface="Arial"/>
            </a:endParaRPr>
          </a:p>
          <a:p>
            <a:endParaRPr lang="en-US" sz="2000" dirty="0"/>
          </a:p>
          <a:p>
            <a:r>
              <a:rPr lang="en-US" sz="2000" dirty="0"/>
              <a:t>Long intense exposures seem to suppress PL that we see in the unexposed sample </a:t>
            </a:r>
          </a:p>
          <a:p>
            <a:r>
              <a:rPr lang="en-US" sz="2000" dirty="0"/>
              <a:t>New low-energy feature </a:t>
            </a:r>
          </a:p>
          <a:p>
            <a:pPr lvl="1"/>
            <a:r>
              <a:rPr lang="en-US" sz="2000" dirty="0"/>
              <a:t>Decreases in magnitude with longest exposure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ED1F96-16B0-7195-5ACD-40737CE57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605" y="5216299"/>
            <a:ext cx="2859272" cy="114005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2805EA-6371-E9A4-4360-333B0DA53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B8B6-FE75-415E-A2DC-2AED474561DB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3C3D6E-BB3A-C4B6-683D-F4517625F1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407" y="2819548"/>
            <a:ext cx="2450804" cy="28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059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0620" y="110159"/>
            <a:ext cx="8202295" cy="6652895"/>
            <a:chOff x="90620" y="110159"/>
            <a:chExt cx="8202295" cy="6652895"/>
          </a:xfrm>
        </p:grpSpPr>
        <p:sp>
          <p:nvSpPr>
            <p:cNvPr id="3" name="object 3"/>
            <p:cNvSpPr/>
            <p:nvPr/>
          </p:nvSpPr>
          <p:spPr>
            <a:xfrm>
              <a:off x="1096924" y="6201714"/>
              <a:ext cx="1828164" cy="548005"/>
            </a:xfrm>
            <a:custGeom>
              <a:avLst/>
              <a:gdLst/>
              <a:ahLst/>
              <a:cxnLst/>
              <a:rect l="l" t="t" r="r" b="b"/>
              <a:pathLst>
                <a:path w="1828164" h="548004">
                  <a:moveTo>
                    <a:pt x="1827720" y="0"/>
                  </a:moveTo>
                  <a:lnTo>
                    <a:pt x="0" y="0"/>
                  </a:lnTo>
                  <a:lnTo>
                    <a:pt x="0" y="547560"/>
                  </a:lnTo>
                  <a:lnTo>
                    <a:pt x="914031" y="547560"/>
                  </a:lnTo>
                  <a:lnTo>
                    <a:pt x="1827720" y="547560"/>
                  </a:lnTo>
                  <a:lnTo>
                    <a:pt x="18277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620" y="110159"/>
              <a:ext cx="8201983" cy="529812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412278" y="4496396"/>
              <a:ext cx="931544" cy="1693545"/>
            </a:xfrm>
            <a:custGeom>
              <a:avLst/>
              <a:gdLst/>
              <a:ahLst/>
              <a:cxnLst/>
              <a:rect l="l" t="t" r="r" b="b"/>
              <a:pathLst>
                <a:path w="931544" h="1693545">
                  <a:moveTo>
                    <a:pt x="931316" y="169308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364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37754" y="4360684"/>
              <a:ext cx="125730" cy="168275"/>
            </a:xfrm>
            <a:custGeom>
              <a:avLst/>
              <a:gdLst/>
              <a:ahLst/>
              <a:cxnLst/>
              <a:rect l="l" t="t" r="r" b="b"/>
              <a:pathLst>
                <a:path w="125730" h="168275">
                  <a:moveTo>
                    <a:pt x="0" y="0"/>
                  </a:moveTo>
                  <a:lnTo>
                    <a:pt x="30607" y="168109"/>
                  </a:lnTo>
                  <a:lnTo>
                    <a:pt x="125285" y="1159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4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478982" y="141139"/>
            <a:ext cx="3683659" cy="63222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US" sz="4000" b="1" dirty="0">
                <a:solidFill>
                  <a:srgbClr val="002060"/>
                </a:solidFill>
                <a:cs typeface="Arial"/>
              </a:rPr>
              <a:t>200</a:t>
            </a:r>
            <a:r>
              <a:rPr lang="en-US" sz="4000" b="1" spc="10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sz="4000" b="1" dirty="0">
                <a:solidFill>
                  <a:srgbClr val="002060"/>
                </a:solidFill>
                <a:cs typeface="Arial"/>
              </a:rPr>
              <a:t>days</a:t>
            </a:r>
            <a:r>
              <a:rPr lang="en-US" sz="4000" b="1" spc="25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sz="4000" b="1" dirty="0">
                <a:solidFill>
                  <a:srgbClr val="002060"/>
                </a:solidFill>
                <a:cs typeface="Arial"/>
              </a:rPr>
              <a:t>of</a:t>
            </a:r>
            <a:r>
              <a:rPr lang="en-US" sz="4000" b="1" spc="25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sz="4000" b="1" spc="-20" dirty="0">
                <a:solidFill>
                  <a:srgbClr val="002060"/>
                </a:solidFill>
                <a:cs typeface="Arial"/>
              </a:rPr>
              <a:t>data</a:t>
            </a:r>
            <a:endParaRPr lang="en-US" sz="4000" b="1" dirty="0">
              <a:solidFill>
                <a:srgbClr val="002060"/>
              </a:solidFill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78982" y="894143"/>
            <a:ext cx="3497281" cy="2900153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355600" marR="5080" indent="-342900">
              <a:lnSpc>
                <a:spcPts val="2420"/>
              </a:lnSpc>
              <a:spcBef>
                <a:spcPts val="340"/>
              </a:spcBef>
              <a:buFont typeface="Arial" panose="020B0604020202020204" pitchFamily="34" charset="0"/>
              <a:buChar char="•"/>
            </a:pPr>
            <a:r>
              <a:rPr sz="2150">
                <a:cs typeface="Arial"/>
              </a:rPr>
              <a:t>Flux</a:t>
            </a:r>
            <a:r>
              <a:rPr sz="2150" spc="25">
                <a:cs typeface="Arial"/>
              </a:rPr>
              <a:t> </a:t>
            </a:r>
            <a:r>
              <a:rPr sz="2150">
                <a:cs typeface="Arial"/>
              </a:rPr>
              <a:t>calibration</a:t>
            </a:r>
            <a:r>
              <a:rPr sz="2150" spc="30">
                <a:cs typeface="Arial"/>
              </a:rPr>
              <a:t> </a:t>
            </a:r>
            <a:r>
              <a:rPr sz="2150" spc="-20">
                <a:cs typeface="Arial"/>
              </a:rPr>
              <a:t>from </a:t>
            </a:r>
            <a:r>
              <a:rPr sz="2150">
                <a:cs typeface="Arial"/>
              </a:rPr>
              <a:t>Ni</a:t>
            </a:r>
            <a:r>
              <a:rPr sz="2150" spc="5">
                <a:cs typeface="Arial"/>
              </a:rPr>
              <a:t> </a:t>
            </a:r>
            <a:r>
              <a:rPr sz="2150">
                <a:cs typeface="Arial"/>
              </a:rPr>
              <a:t>foil </a:t>
            </a:r>
            <a:r>
              <a:rPr sz="2150" spc="-10">
                <a:cs typeface="Arial"/>
              </a:rPr>
              <a:t>irradiation</a:t>
            </a:r>
            <a:endParaRPr lang="en-US" sz="2150" spc="-10">
              <a:cs typeface="Arial"/>
            </a:endParaRPr>
          </a:p>
          <a:p>
            <a:pPr marL="355600" marR="5080" indent="-342900">
              <a:lnSpc>
                <a:spcPts val="2420"/>
              </a:lnSpc>
              <a:spcBef>
                <a:spcPts val="340"/>
              </a:spcBef>
              <a:buFont typeface="Arial" panose="020B0604020202020204" pitchFamily="34" charset="0"/>
              <a:buChar char="•"/>
            </a:pPr>
            <a:endParaRPr lang="en-US" sz="2150" spc="-10">
              <a:cs typeface="Arial"/>
            </a:endParaRPr>
          </a:p>
          <a:p>
            <a:pPr marL="355600" marR="5080" indent="-342900">
              <a:lnSpc>
                <a:spcPts val="2420"/>
              </a:lnSpc>
              <a:spcBef>
                <a:spcPts val="340"/>
              </a:spcBef>
              <a:buFont typeface="Arial" panose="020B0604020202020204" pitchFamily="34" charset="0"/>
              <a:buChar char="•"/>
            </a:pPr>
            <a:r>
              <a:rPr lang="en-US" sz="2150" spc="-10">
                <a:cs typeface="Arial"/>
              </a:rPr>
              <a:t>Change in the area under PL peak vs fluence</a:t>
            </a:r>
            <a:endParaRPr sz="2150">
              <a:cs typeface="Arial"/>
            </a:endParaRPr>
          </a:p>
          <a:p>
            <a:pPr marL="355600" marR="50165" indent="-342900">
              <a:lnSpc>
                <a:spcPct val="93900"/>
              </a:lnSpc>
              <a:spcBef>
                <a:spcPts val="2375"/>
              </a:spcBef>
              <a:buFont typeface="Arial" panose="020B0604020202020204" pitchFamily="34" charset="0"/>
              <a:buChar char="•"/>
            </a:pPr>
            <a:r>
              <a:rPr sz="2150">
                <a:cs typeface="Arial"/>
              </a:rPr>
              <a:t>Slope</a:t>
            </a:r>
            <a:r>
              <a:rPr sz="2150" spc="10">
                <a:cs typeface="Arial"/>
              </a:rPr>
              <a:t> </a:t>
            </a:r>
            <a:r>
              <a:rPr sz="2150">
                <a:cs typeface="Arial"/>
              </a:rPr>
              <a:t>at</a:t>
            </a:r>
            <a:r>
              <a:rPr sz="2150" spc="20">
                <a:cs typeface="Arial"/>
              </a:rPr>
              <a:t> </a:t>
            </a:r>
            <a:r>
              <a:rPr lang="en-US" sz="2150" spc="20">
                <a:cs typeface="Arial"/>
              </a:rPr>
              <a:t>a </a:t>
            </a:r>
            <a:r>
              <a:rPr sz="2150">
                <a:cs typeface="Arial"/>
              </a:rPr>
              <a:t>very</a:t>
            </a:r>
            <a:r>
              <a:rPr sz="2150" spc="25">
                <a:cs typeface="Arial"/>
              </a:rPr>
              <a:t> </a:t>
            </a:r>
            <a:r>
              <a:rPr sz="2150" spc="-25">
                <a:cs typeface="Arial"/>
              </a:rPr>
              <a:t>low </a:t>
            </a:r>
            <a:r>
              <a:rPr sz="2150">
                <a:cs typeface="Arial"/>
              </a:rPr>
              <a:t>dose</a:t>
            </a:r>
            <a:r>
              <a:rPr sz="2150" spc="20">
                <a:cs typeface="Arial"/>
              </a:rPr>
              <a:t> </a:t>
            </a:r>
            <a:r>
              <a:rPr sz="2150">
                <a:cs typeface="Arial"/>
              </a:rPr>
              <a:t>much</a:t>
            </a:r>
            <a:r>
              <a:rPr sz="2150" spc="35">
                <a:cs typeface="Arial"/>
              </a:rPr>
              <a:t> </a:t>
            </a:r>
            <a:r>
              <a:rPr sz="2150" spc="-10">
                <a:cs typeface="Arial"/>
              </a:rPr>
              <a:t>steeper </a:t>
            </a:r>
            <a:r>
              <a:rPr sz="2150">
                <a:cs typeface="Arial"/>
              </a:rPr>
              <a:t>than</a:t>
            </a:r>
            <a:r>
              <a:rPr sz="2150" spc="-5">
                <a:cs typeface="Arial"/>
              </a:rPr>
              <a:t> </a:t>
            </a:r>
            <a:r>
              <a:rPr sz="2150">
                <a:cs typeface="Arial"/>
              </a:rPr>
              <a:t>at</a:t>
            </a:r>
            <a:r>
              <a:rPr sz="2150" spc="10">
                <a:cs typeface="Arial"/>
              </a:rPr>
              <a:t> </a:t>
            </a:r>
            <a:r>
              <a:rPr lang="en-US" sz="2150" spc="10">
                <a:cs typeface="Arial"/>
              </a:rPr>
              <a:t>an </a:t>
            </a:r>
            <a:r>
              <a:rPr sz="2150" spc="-10">
                <a:cs typeface="Arial"/>
              </a:rPr>
              <a:t>intermediate dose.</a:t>
            </a:r>
            <a:endParaRPr sz="2150"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546184" y="6041415"/>
            <a:ext cx="513524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>
                <a:cs typeface="Arial"/>
              </a:rPr>
              <a:t>Here</a:t>
            </a:r>
            <a:r>
              <a:rPr sz="2200" spc="-55">
                <a:cs typeface="Arial"/>
              </a:rPr>
              <a:t> </a:t>
            </a:r>
            <a:r>
              <a:rPr sz="2200">
                <a:cs typeface="Arial"/>
              </a:rPr>
              <a:t>is</a:t>
            </a:r>
            <a:r>
              <a:rPr sz="2200" spc="-55">
                <a:cs typeface="Arial"/>
              </a:rPr>
              <a:t> </a:t>
            </a:r>
            <a:r>
              <a:rPr sz="2200">
                <a:cs typeface="Arial"/>
              </a:rPr>
              <a:t>where</a:t>
            </a:r>
            <a:r>
              <a:rPr sz="2200" spc="-55">
                <a:cs typeface="Arial"/>
              </a:rPr>
              <a:t> </a:t>
            </a:r>
            <a:r>
              <a:rPr sz="2200">
                <a:cs typeface="Arial"/>
              </a:rPr>
              <a:t>almost</a:t>
            </a:r>
            <a:r>
              <a:rPr sz="2200" spc="-50">
                <a:cs typeface="Arial"/>
              </a:rPr>
              <a:t> </a:t>
            </a:r>
            <a:r>
              <a:rPr sz="2200">
                <a:cs typeface="Arial"/>
              </a:rPr>
              <a:t>all</a:t>
            </a:r>
            <a:r>
              <a:rPr sz="2200" spc="-45">
                <a:cs typeface="Arial"/>
              </a:rPr>
              <a:t> </a:t>
            </a:r>
            <a:r>
              <a:rPr sz="2200">
                <a:cs typeface="Arial"/>
              </a:rPr>
              <a:t>applications</a:t>
            </a:r>
            <a:r>
              <a:rPr sz="2200" spc="-50">
                <a:cs typeface="Arial"/>
              </a:rPr>
              <a:t> </a:t>
            </a:r>
            <a:r>
              <a:rPr sz="2200" spc="-10">
                <a:cs typeface="Arial"/>
              </a:rPr>
              <a:t>live!</a:t>
            </a:r>
            <a:endParaRPr sz="2200">
              <a:cs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85268A-C35E-F69D-4CF0-A8BA61382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4100" y="3945853"/>
            <a:ext cx="3327000" cy="211853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69E192-BA4A-1409-0155-06547DEDBDCA}"/>
              </a:ext>
            </a:extLst>
          </p:cNvPr>
          <p:cNvSpPr/>
          <p:nvPr/>
        </p:nvSpPr>
        <p:spPr>
          <a:xfrm>
            <a:off x="9915896" y="3859482"/>
            <a:ext cx="718457" cy="233046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510C651-771B-062C-EF00-7CE009B31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B8B6-FE75-415E-A2DC-2AED474561DB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graph of a graph showing a number of different types of light&#10;&#10;Description automatically generated with medium confidence">
            <a:extLst>
              <a:ext uri="{FF2B5EF4-FFF2-40B4-BE49-F238E27FC236}">
                <a16:creationId xmlns:a16="http://schemas.microsoft.com/office/drawing/2014/main" id="{BB3EC29A-6247-7887-D360-11C2E46D2A5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9"/>
          <a:stretch/>
        </p:blipFill>
        <p:spPr>
          <a:xfrm>
            <a:off x="3364433" y="488612"/>
            <a:ext cx="8758130" cy="5584122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0054BB9-7F3A-33CC-789E-FF5E55350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531" y="88499"/>
            <a:ext cx="3802956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Aging Response of Exposed CaF</a:t>
            </a:r>
            <a:r>
              <a:rPr lang="en-US" sz="4000" b="1" baseline="-25000" dirty="0">
                <a:solidFill>
                  <a:srgbClr val="002060"/>
                </a:solidFill>
              </a:rPr>
              <a:t>2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141A67B-3B9F-DC7A-E30F-6A82081539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6530" y="1472811"/>
            <a:ext cx="3117903" cy="5137393"/>
          </a:xfrm>
        </p:spPr>
        <p:txBody>
          <a:bodyPr>
            <a:normAutofit fontScale="92500" lnSpcReduction="10000"/>
          </a:bodyPr>
          <a:lstStyle/>
          <a:p>
            <a:r>
              <a:rPr lang="en-US" sz="2400"/>
              <a:t>1.5 years between first and last measurement</a:t>
            </a:r>
          </a:p>
          <a:p>
            <a:r>
              <a:rPr lang="en-US" sz="2400"/>
              <a:t>Samples exposed with </a:t>
            </a:r>
            <a:r>
              <a:rPr lang="en-US" sz="2400" err="1"/>
              <a:t>AmBe</a:t>
            </a:r>
            <a:r>
              <a:rPr lang="en-US" sz="2400"/>
              <a:t> source neutrons + gamma </a:t>
            </a:r>
          </a:p>
          <a:p>
            <a:r>
              <a:rPr lang="en-US" sz="2400"/>
              <a:t>All traces normalized using measurements of the same reference sample on the same day</a:t>
            </a:r>
          </a:p>
          <a:p>
            <a:r>
              <a:rPr lang="en-US" sz="2400"/>
              <a:t>590 nm peak shows the only notable change</a:t>
            </a:r>
          </a:p>
          <a:p>
            <a:pPr lvl="1"/>
            <a:r>
              <a:rPr lang="en-US" sz="2000"/>
              <a:t>- 11%</a:t>
            </a:r>
          </a:p>
          <a:p>
            <a:r>
              <a:rPr lang="en-US" sz="2400"/>
              <a:t>Signal seems stable overall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5D2C37-D936-C205-2E1B-83FB64E91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B8B6-FE75-415E-A2DC-2AED474561D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20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Diagram, histogram&#10;&#10;Description automatically generated">
            <a:extLst>
              <a:ext uri="{FF2B5EF4-FFF2-40B4-BE49-F238E27FC236}">
                <a16:creationId xmlns:a16="http://schemas.microsoft.com/office/drawing/2014/main" id="{CC661399-9EEC-DD98-1D1F-6FB0DDCEA0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0"/>
          <a:stretch/>
        </p:blipFill>
        <p:spPr>
          <a:xfrm>
            <a:off x="4016198" y="1202635"/>
            <a:ext cx="8134389" cy="4919869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FCBF9CF-1FEA-D420-A873-D05F0CC76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895" y="72715"/>
            <a:ext cx="10979426" cy="118955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New samples and a puzzle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E64667C-B946-BA6A-8565-AA641866B0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6455" y="1516718"/>
            <a:ext cx="3579743" cy="4351338"/>
          </a:xfrm>
        </p:spPr>
        <p:txBody>
          <a:bodyPr>
            <a:normAutofit fontScale="85000" lnSpcReduction="20000"/>
          </a:bodyPr>
          <a:lstStyle/>
          <a:p>
            <a:r>
              <a:rPr lang="en-US"/>
              <a:t>Samples are cubes of CaF</a:t>
            </a:r>
            <a:r>
              <a:rPr lang="en-US" baseline="-25000"/>
              <a:t>2 </a:t>
            </a:r>
            <a:r>
              <a:rPr lang="en-US"/>
              <a:t>from different manufacturers </a:t>
            </a:r>
          </a:p>
          <a:p>
            <a:r>
              <a:rPr lang="en-US"/>
              <a:t>Sample size makes it hard to measure multiple spots </a:t>
            </a:r>
          </a:p>
          <a:p>
            <a:r>
              <a:rPr lang="en-US"/>
              <a:t>Sample 303 displays very large change in PL intensity after irradiation</a:t>
            </a:r>
          </a:p>
          <a:p>
            <a:pPr lvl="1"/>
            <a:r>
              <a:rPr lang="en-US"/>
              <a:t>Largest change we have ever observed</a:t>
            </a:r>
          </a:p>
          <a:p>
            <a:r>
              <a:rPr lang="en-US"/>
              <a:t>301 and 304 have no PL before or after irradiation!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C72565-1603-D4A7-2FB6-41AD0D299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B8B6-FE75-415E-A2DC-2AED474561D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312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96924" y="6201714"/>
            <a:ext cx="1828164" cy="548005"/>
          </a:xfrm>
          <a:custGeom>
            <a:avLst/>
            <a:gdLst/>
            <a:ahLst/>
            <a:cxnLst/>
            <a:rect l="l" t="t" r="r" b="b"/>
            <a:pathLst>
              <a:path w="1828164" h="548004">
                <a:moveTo>
                  <a:pt x="1827720" y="0"/>
                </a:moveTo>
                <a:lnTo>
                  <a:pt x="0" y="0"/>
                </a:lnTo>
                <a:lnTo>
                  <a:pt x="0" y="547560"/>
                </a:lnTo>
                <a:lnTo>
                  <a:pt x="914031" y="547560"/>
                </a:lnTo>
                <a:lnTo>
                  <a:pt x="1827720" y="547560"/>
                </a:lnTo>
                <a:lnTo>
                  <a:pt x="18277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598167" y="6008138"/>
            <a:ext cx="6234455" cy="546688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700" marR="198120">
              <a:lnSpc>
                <a:spcPct val="93200"/>
              </a:lnSpc>
              <a:spcBef>
                <a:spcPts val="245"/>
              </a:spcBef>
            </a:pPr>
            <a:r>
              <a:rPr sz="1800" spc="-10">
                <a:latin typeface="Arial"/>
                <a:cs typeface="Arial"/>
              </a:rPr>
              <a:t>HORIBA</a:t>
            </a:r>
            <a:r>
              <a:rPr sz="1800" spc="-114">
                <a:latin typeface="Arial"/>
                <a:cs typeface="Arial"/>
              </a:rPr>
              <a:t> </a:t>
            </a:r>
            <a:r>
              <a:rPr sz="1800">
                <a:latin typeface="Arial"/>
                <a:cs typeface="Arial"/>
              </a:rPr>
              <a:t>Jobin</a:t>
            </a:r>
            <a:r>
              <a:rPr sz="1800" spc="-95">
                <a:latin typeface="Arial"/>
                <a:cs typeface="Arial"/>
              </a:rPr>
              <a:t> </a:t>
            </a:r>
            <a:r>
              <a:rPr sz="1800">
                <a:latin typeface="Arial"/>
                <a:cs typeface="Arial"/>
              </a:rPr>
              <a:t>Yvon</a:t>
            </a:r>
            <a:r>
              <a:rPr sz="1800" spc="-50">
                <a:latin typeface="Arial"/>
                <a:cs typeface="Arial"/>
              </a:rPr>
              <a:t> </a:t>
            </a:r>
            <a:r>
              <a:rPr sz="1800" spc="-10">
                <a:latin typeface="Arial"/>
                <a:cs typeface="Arial"/>
              </a:rPr>
              <a:t>iHR550 </a:t>
            </a:r>
            <a:r>
              <a:rPr sz="1800">
                <a:latin typeface="Arial"/>
                <a:cs typeface="Arial"/>
              </a:rPr>
              <a:t>spectrograph</a:t>
            </a:r>
            <a:r>
              <a:rPr sz="1800" spc="-50">
                <a:latin typeface="Arial"/>
                <a:cs typeface="Arial"/>
              </a:rPr>
              <a:t> </a:t>
            </a:r>
            <a:r>
              <a:rPr sz="1800">
                <a:latin typeface="Arial"/>
                <a:cs typeface="Arial"/>
              </a:rPr>
              <a:t>with</a:t>
            </a:r>
            <a:r>
              <a:rPr sz="1800" spc="-45">
                <a:latin typeface="Arial"/>
                <a:cs typeface="Arial"/>
              </a:rPr>
              <a:t> </a:t>
            </a:r>
            <a:r>
              <a:rPr sz="1800">
                <a:latin typeface="Arial"/>
                <a:cs typeface="Arial"/>
              </a:rPr>
              <a:t>a</a:t>
            </a:r>
            <a:r>
              <a:rPr sz="1800" spc="-35">
                <a:latin typeface="Arial"/>
                <a:cs typeface="Arial"/>
              </a:rPr>
              <a:t> </a:t>
            </a:r>
            <a:r>
              <a:rPr sz="1800">
                <a:latin typeface="Arial"/>
                <a:cs typeface="Arial"/>
              </a:rPr>
              <a:t>liquid</a:t>
            </a:r>
            <a:r>
              <a:rPr sz="1800" spc="-35">
                <a:latin typeface="Arial"/>
                <a:cs typeface="Arial"/>
              </a:rPr>
              <a:t> </a:t>
            </a:r>
            <a:r>
              <a:rPr sz="1800" spc="-10">
                <a:latin typeface="Arial"/>
                <a:cs typeface="Arial"/>
              </a:rPr>
              <a:t>nitrogen </a:t>
            </a:r>
            <a:r>
              <a:rPr sz="1800">
                <a:latin typeface="Arial"/>
                <a:cs typeface="Arial"/>
              </a:rPr>
              <a:t>cooled</a:t>
            </a:r>
            <a:r>
              <a:rPr sz="1800" spc="-40">
                <a:latin typeface="Arial"/>
                <a:cs typeface="Arial"/>
              </a:rPr>
              <a:t> </a:t>
            </a:r>
            <a:r>
              <a:rPr sz="1800">
                <a:latin typeface="Arial"/>
                <a:cs typeface="Arial"/>
              </a:rPr>
              <a:t>CCD,</a:t>
            </a:r>
            <a:r>
              <a:rPr sz="1800" spc="-25">
                <a:latin typeface="Arial"/>
                <a:cs typeface="Arial"/>
              </a:rPr>
              <a:t> </a:t>
            </a:r>
            <a:r>
              <a:rPr sz="1800">
                <a:latin typeface="Arial"/>
                <a:cs typeface="Arial"/>
              </a:rPr>
              <a:t>HORIBA</a:t>
            </a:r>
            <a:r>
              <a:rPr sz="1800" spc="-120">
                <a:latin typeface="Arial"/>
                <a:cs typeface="Arial"/>
              </a:rPr>
              <a:t> </a:t>
            </a:r>
            <a:r>
              <a:rPr sz="1800">
                <a:latin typeface="Arial"/>
                <a:cs typeface="Arial"/>
              </a:rPr>
              <a:t>Jobin</a:t>
            </a:r>
            <a:r>
              <a:rPr sz="1800" spc="-70">
                <a:latin typeface="Arial"/>
                <a:cs typeface="Arial"/>
              </a:rPr>
              <a:t> </a:t>
            </a:r>
            <a:r>
              <a:rPr sz="1800" spc="-20">
                <a:latin typeface="Arial"/>
                <a:cs typeface="Arial"/>
              </a:rPr>
              <a:t>Yvon </a:t>
            </a:r>
            <a:r>
              <a:rPr sz="1800">
                <a:latin typeface="Arial"/>
                <a:cs typeface="Arial"/>
              </a:rPr>
              <a:t>Symphony</a:t>
            </a:r>
            <a:r>
              <a:rPr sz="1800" spc="-60">
                <a:latin typeface="Arial"/>
                <a:cs typeface="Arial"/>
              </a:rPr>
              <a:t> </a:t>
            </a:r>
            <a:r>
              <a:rPr sz="1800" spc="-25">
                <a:latin typeface="Arial"/>
                <a:cs typeface="Arial"/>
              </a:rPr>
              <a:t>II.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96924" y="5835067"/>
            <a:ext cx="1940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>
                <a:latin typeface="Arial"/>
                <a:cs typeface="Arial"/>
              </a:rPr>
              <a:t>Raman</a:t>
            </a:r>
            <a:r>
              <a:rPr sz="1800" spc="-45">
                <a:latin typeface="Arial"/>
                <a:cs typeface="Arial"/>
              </a:rPr>
              <a:t> </a:t>
            </a:r>
            <a:r>
              <a:rPr sz="1800" spc="-10">
                <a:latin typeface="Arial"/>
                <a:cs typeface="Arial"/>
              </a:rPr>
              <a:t>scattering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098210" y="81318"/>
            <a:ext cx="6361879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One</a:t>
            </a:r>
            <a:r>
              <a:rPr lang="en-US" sz="2800" b="1" spc="-8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sample</a:t>
            </a:r>
            <a:r>
              <a:rPr lang="en-US" sz="2800" b="1" spc="-85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at</a:t>
            </a:r>
            <a:r>
              <a:rPr lang="en-US" sz="2800" b="1" spc="-85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different</a:t>
            </a:r>
            <a:r>
              <a:rPr lang="en-US" sz="2800" b="1" spc="-85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neutron</a:t>
            </a:r>
            <a:r>
              <a:rPr lang="en-US" sz="2800" b="1" spc="-85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800" b="1" spc="-1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doses</a:t>
            </a:r>
            <a:endParaRPr lang="en-US" sz="2800" b="1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3" name="object 5">
            <a:extLst>
              <a:ext uri="{FF2B5EF4-FFF2-40B4-BE49-F238E27FC236}">
                <a16:creationId xmlns:a16="http://schemas.microsoft.com/office/drawing/2014/main" id="{A84B46DD-FB44-D80A-9ADD-68F06E35603A}"/>
              </a:ext>
            </a:extLst>
          </p:cNvPr>
          <p:cNvPicPr/>
          <p:nvPr/>
        </p:nvPicPr>
        <p:blipFill rotWithShape="1">
          <a:blip r:embed="rId2" cstate="print"/>
          <a:srcRect t="-1" b="-1979"/>
          <a:stretch/>
        </p:blipFill>
        <p:spPr>
          <a:xfrm>
            <a:off x="1682043" y="578535"/>
            <a:ext cx="8048979" cy="5429603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F1F6D75-5231-2109-D1CD-85C09F5DED24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2067204" y="4374444"/>
            <a:ext cx="1844396" cy="146062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1F1B4-779A-E20B-AFE2-6CC0552E1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B8B6-FE75-415E-A2DC-2AED474561DB}" type="slidenum">
              <a:rPr lang="en-US" smtClean="0"/>
              <a:t>19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2C635E-481D-DFA2-288D-6C06CD573E13}"/>
              </a:ext>
            </a:extLst>
          </p:cNvPr>
          <p:cNvSpPr/>
          <p:nvPr/>
        </p:nvSpPr>
        <p:spPr>
          <a:xfrm>
            <a:off x="3742267" y="1631244"/>
            <a:ext cx="711200" cy="28956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85125" y="6217564"/>
            <a:ext cx="1828164" cy="548005"/>
          </a:xfrm>
          <a:custGeom>
            <a:avLst/>
            <a:gdLst/>
            <a:ahLst/>
            <a:cxnLst/>
            <a:rect l="l" t="t" r="r" b="b"/>
            <a:pathLst>
              <a:path w="1828164" h="548004">
                <a:moveTo>
                  <a:pt x="1827707" y="0"/>
                </a:moveTo>
                <a:lnTo>
                  <a:pt x="0" y="0"/>
                </a:lnTo>
                <a:lnTo>
                  <a:pt x="0" y="547560"/>
                </a:lnTo>
                <a:lnTo>
                  <a:pt x="914031" y="547560"/>
                </a:lnTo>
                <a:lnTo>
                  <a:pt x="1827707" y="547560"/>
                </a:lnTo>
                <a:lnTo>
                  <a:pt x="18277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696662" y="6372986"/>
            <a:ext cx="1155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>
                <a:solidFill>
                  <a:srgbClr val="A5A5A5"/>
                </a:solidFill>
                <a:latin typeface="Calibri"/>
                <a:cs typeface="Calibri"/>
              </a:rPr>
              <a:t>2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14298" y="270611"/>
            <a:ext cx="753935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1" spc="350" dirty="0"/>
              <a:t>PALEOCCENE</a:t>
            </a:r>
            <a:r>
              <a:rPr lang="en-US" b="1" spc="95" dirty="0"/>
              <a:t> </a:t>
            </a:r>
            <a:r>
              <a:rPr lang="en-US" b="1" spc="175" dirty="0"/>
              <a:t>collaboration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454744" y="2701340"/>
            <a:ext cx="7099934" cy="1578610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700" marR="5080">
              <a:lnSpc>
                <a:spcPct val="93200"/>
              </a:lnSpc>
              <a:spcBef>
                <a:spcPts val="245"/>
              </a:spcBef>
            </a:pPr>
            <a:r>
              <a:rPr sz="1800" spc="-10">
                <a:latin typeface="Arial"/>
                <a:cs typeface="Arial"/>
              </a:rPr>
              <a:t>Krystal</a:t>
            </a:r>
            <a:r>
              <a:rPr sz="1800" spc="-114">
                <a:latin typeface="Arial"/>
                <a:cs typeface="Arial"/>
              </a:rPr>
              <a:t> </a:t>
            </a:r>
            <a:r>
              <a:rPr sz="1800">
                <a:latin typeface="Arial"/>
                <a:cs typeface="Arial"/>
              </a:rPr>
              <a:t>Alfonso,</a:t>
            </a:r>
            <a:r>
              <a:rPr sz="1800" spc="-60">
                <a:latin typeface="Arial"/>
                <a:cs typeface="Arial"/>
              </a:rPr>
              <a:t> </a:t>
            </a:r>
            <a:r>
              <a:rPr sz="1800">
                <a:latin typeface="Arial"/>
                <a:cs typeface="Arial"/>
              </a:rPr>
              <a:t>Gabriela</a:t>
            </a:r>
            <a:r>
              <a:rPr sz="1800" spc="-40">
                <a:latin typeface="Arial"/>
                <a:cs typeface="Arial"/>
              </a:rPr>
              <a:t> </a:t>
            </a:r>
            <a:r>
              <a:rPr sz="1800">
                <a:latin typeface="Arial"/>
                <a:cs typeface="Arial"/>
              </a:rPr>
              <a:t>R.</a:t>
            </a:r>
            <a:r>
              <a:rPr sz="1800" spc="-125">
                <a:latin typeface="Arial"/>
                <a:cs typeface="Arial"/>
              </a:rPr>
              <a:t> </a:t>
            </a:r>
            <a:r>
              <a:rPr sz="1800">
                <a:latin typeface="Arial"/>
                <a:cs typeface="Arial"/>
              </a:rPr>
              <a:t>Araujo,</a:t>
            </a:r>
            <a:r>
              <a:rPr sz="1800" spc="-30">
                <a:latin typeface="Arial"/>
                <a:cs typeface="Arial"/>
              </a:rPr>
              <a:t> </a:t>
            </a:r>
            <a:r>
              <a:rPr sz="1800">
                <a:latin typeface="Arial"/>
                <a:cs typeface="Arial"/>
              </a:rPr>
              <a:t>Laura</a:t>
            </a:r>
            <a:r>
              <a:rPr sz="1800" spc="-40">
                <a:latin typeface="Arial"/>
                <a:cs typeface="Arial"/>
              </a:rPr>
              <a:t> </a:t>
            </a:r>
            <a:r>
              <a:rPr sz="1800">
                <a:latin typeface="Arial"/>
                <a:cs typeface="Arial"/>
              </a:rPr>
              <a:t>Baudis,</a:t>
            </a:r>
            <a:r>
              <a:rPr sz="1800" spc="-25">
                <a:latin typeface="Arial"/>
                <a:cs typeface="Arial"/>
              </a:rPr>
              <a:t> </a:t>
            </a:r>
            <a:r>
              <a:rPr sz="1800">
                <a:latin typeface="Arial"/>
                <a:cs typeface="Arial"/>
              </a:rPr>
              <a:t>Nathaniel</a:t>
            </a:r>
            <a:r>
              <a:rPr sz="1800" spc="-30">
                <a:latin typeface="Arial"/>
                <a:cs typeface="Arial"/>
              </a:rPr>
              <a:t> </a:t>
            </a:r>
            <a:r>
              <a:rPr sz="1800" spc="-10">
                <a:latin typeface="Arial"/>
                <a:cs typeface="Arial"/>
              </a:rPr>
              <a:t>Bowden, </a:t>
            </a:r>
            <a:r>
              <a:rPr sz="1800">
                <a:latin typeface="Arial"/>
                <a:cs typeface="Arial"/>
              </a:rPr>
              <a:t>Bernadette</a:t>
            </a:r>
            <a:r>
              <a:rPr sz="1800" spc="-30">
                <a:latin typeface="Arial"/>
                <a:cs typeface="Arial"/>
              </a:rPr>
              <a:t> </a:t>
            </a:r>
            <a:r>
              <a:rPr sz="1800">
                <a:latin typeface="Arial"/>
                <a:cs typeface="Arial"/>
              </a:rPr>
              <a:t>K.</a:t>
            </a:r>
            <a:r>
              <a:rPr sz="1800" spc="-5">
                <a:latin typeface="Arial"/>
                <a:cs typeface="Arial"/>
              </a:rPr>
              <a:t> </a:t>
            </a:r>
            <a:r>
              <a:rPr sz="1800" spc="-10">
                <a:latin typeface="Arial"/>
                <a:cs typeface="Arial"/>
              </a:rPr>
              <a:t>Cogswell,</a:t>
            </a:r>
            <a:r>
              <a:rPr sz="1800" spc="-114">
                <a:latin typeface="Arial"/>
                <a:cs typeface="Arial"/>
              </a:rPr>
              <a:t> </a:t>
            </a:r>
            <a:r>
              <a:rPr sz="1800">
                <a:latin typeface="Arial"/>
                <a:cs typeface="Arial"/>
              </a:rPr>
              <a:t>Anna</a:t>
            </a:r>
            <a:r>
              <a:rPr sz="1800" spc="-20">
                <a:latin typeface="Arial"/>
                <a:cs typeface="Arial"/>
              </a:rPr>
              <a:t> </a:t>
            </a:r>
            <a:r>
              <a:rPr sz="1800">
                <a:latin typeface="Arial"/>
                <a:cs typeface="Arial"/>
              </a:rPr>
              <a:t>Erickson,</a:t>
            </a:r>
            <a:r>
              <a:rPr sz="1800" spc="-15">
                <a:latin typeface="Arial"/>
                <a:cs typeface="Arial"/>
              </a:rPr>
              <a:t> </a:t>
            </a:r>
            <a:r>
              <a:rPr sz="1800">
                <a:latin typeface="Arial"/>
                <a:cs typeface="Arial"/>
              </a:rPr>
              <a:t>Michelle</a:t>
            </a:r>
            <a:r>
              <a:rPr sz="1800" spc="-20">
                <a:latin typeface="Arial"/>
                <a:cs typeface="Arial"/>
              </a:rPr>
              <a:t> </a:t>
            </a:r>
            <a:r>
              <a:rPr sz="1800" spc="-25">
                <a:latin typeface="Arial"/>
                <a:cs typeface="Arial"/>
              </a:rPr>
              <a:t>Galloway,</a:t>
            </a:r>
            <a:r>
              <a:rPr sz="1800" spc="-105">
                <a:latin typeface="Arial"/>
                <a:cs typeface="Arial"/>
              </a:rPr>
              <a:t> </a:t>
            </a:r>
            <a:r>
              <a:rPr sz="1800" spc="-10">
                <a:latin typeface="Arial"/>
                <a:cs typeface="Arial"/>
              </a:rPr>
              <a:t>Adam</a:t>
            </a:r>
            <a:r>
              <a:rPr sz="1800" spc="-110">
                <a:latin typeface="Arial"/>
                <a:cs typeface="Arial"/>
              </a:rPr>
              <a:t> </a:t>
            </a:r>
            <a:r>
              <a:rPr sz="1800" spc="-25">
                <a:latin typeface="Arial"/>
                <a:cs typeface="Arial"/>
              </a:rPr>
              <a:t>A. </a:t>
            </a:r>
            <a:r>
              <a:rPr sz="1800">
                <a:latin typeface="Arial"/>
                <a:cs typeface="Arial"/>
              </a:rPr>
              <a:t>Hecht,</a:t>
            </a:r>
            <a:r>
              <a:rPr sz="1800" spc="-45">
                <a:latin typeface="Arial"/>
                <a:cs typeface="Arial"/>
              </a:rPr>
              <a:t> </a:t>
            </a:r>
            <a:r>
              <a:rPr sz="1800">
                <a:latin typeface="Arial"/>
                <a:cs typeface="Arial"/>
              </a:rPr>
              <a:t>Rathsara</a:t>
            </a:r>
            <a:r>
              <a:rPr sz="1800" spc="-55">
                <a:latin typeface="Arial"/>
                <a:cs typeface="Arial"/>
              </a:rPr>
              <a:t> </a:t>
            </a:r>
            <a:r>
              <a:rPr sz="1800">
                <a:latin typeface="Arial"/>
                <a:cs typeface="Arial"/>
              </a:rPr>
              <a:t>R.</a:t>
            </a:r>
            <a:r>
              <a:rPr sz="1800" spc="-45">
                <a:latin typeface="Arial"/>
                <a:cs typeface="Arial"/>
              </a:rPr>
              <a:t> </a:t>
            </a:r>
            <a:r>
              <a:rPr sz="1800">
                <a:latin typeface="Arial"/>
                <a:cs typeface="Arial"/>
              </a:rPr>
              <a:t>H.</a:t>
            </a:r>
            <a:r>
              <a:rPr sz="1800" spc="-45">
                <a:latin typeface="Arial"/>
                <a:cs typeface="Arial"/>
              </a:rPr>
              <a:t> </a:t>
            </a:r>
            <a:r>
              <a:rPr sz="1800">
                <a:latin typeface="Arial"/>
                <a:cs typeface="Arial"/>
              </a:rPr>
              <a:t>Herath</a:t>
            </a:r>
            <a:r>
              <a:rPr sz="1800" spc="-55">
                <a:latin typeface="Arial"/>
                <a:cs typeface="Arial"/>
              </a:rPr>
              <a:t> </a:t>
            </a:r>
            <a:r>
              <a:rPr sz="1800">
                <a:latin typeface="Arial"/>
                <a:cs typeface="Arial"/>
              </a:rPr>
              <a:t>Mudiyanselage,</a:t>
            </a:r>
            <a:r>
              <a:rPr sz="1800" spc="-40">
                <a:latin typeface="Arial"/>
                <a:cs typeface="Arial"/>
              </a:rPr>
              <a:t> </a:t>
            </a:r>
            <a:r>
              <a:rPr sz="1800">
                <a:latin typeface="Arial"/>
                <a:cs typeface="Arial"/>
              </a:rPr>
              <a:t>Patrick</a:t>
            </a:r>
            <a:r>
              <a:rPr sz="1800" spc="-55">
                <a:latin typeface="Arial"/>
                <a:cs typeface="Arial"/>
              </a:rPr>
              <a:t> </a:t>
            </a:r>
            <a:r>
              <a:rPr sz="1800">
                <a:latin typeface="Arial"/>
                <a:cs typeface="Arial"/>
              </a:rPr>
              <a:t>Huber,</a:t>
            </a:r>
            <a:r>
              <a:rPr sz="1800" spc="-45">
                <a:latin typeface="Arial"/>
                <a:cs typeface="Arial"/>
              </a:rPr>
              <a:t> </a:t>
            </a:r>
            <a:r>
              <a:rPr sz="1800" spc="-20">
                <a:latin typeface="Arial"/>
                <a:cs typeface="Arial"/>
              </a:rPr>
              <a:t>Igor </a:t>
            </a:r>
            <a:r>
              <a:rPr sz="1800">
                <a:latin typeface="Arial"/>
                <a:cs typeface="Arial"/>
              </a:rPr>
              <a:t>Jovanovic,</a:t>
            </a:r>
            <a:r>
              <a:rPr sz="1800" spc="-45">
                <a:latin typeface="Arial"/>
                <a:cs typeface="Arial"/>
              </a:rPr>
              <a:t> </a:t>
            </a:r>
            <a:r>
              <a:rPr sz="1800">
                <a:latin typeface="Arial"/>
                <a:cs typeface="Arial"/>
              </a:rPr>
              <a:t>Giti</a:t>
            </a:r>
            <a:r>
              <a:rPr sz="1800" spc="-125">
                <a:latin typeface="Arial"/>
                <a:cs typeface="Arial"/>
              </a:rPr>
              <a:t> </a:t>
            </a:r>
            <a:r>
              <a:rPr sz="1800">
                <a:latin typeface="Arial"/>
                <a:cs typeface="Arial"/>
              </a:rPr>
              <a:t>A.</a:t>
            </a:r>
            <a:r>
              <a:rPr sz="1800" spc="-25">
                <a:latin typeface="Arial"/>
                <a:cs typeface="Arial"/>
              </a:rPr>
              <a:t> </a:t>
            </a:r>
            <a:r>
              <a:rPr sz="1800">
                <a:latin typeface="Arial"/>
                <a:cs typeface="Arial"/>
              </a:rPr>
              <a:t>Khodaparast,</a:t>
            </a:r>
            <a:r>
              <a:rPr sz="1800" spc="-30">
                <a:latin typeface="Arial"/>
                <a:cs typeface="Arial"/>
              </a:rPr>
              <a:t> </a:t>
            </a:r>
            <a:r>
              <a:rPr sz="1800" b="1" spc="-10">
                <a:latin typeface="Arial"/>
                <a:cs typeface="Arial"/>
              </a:rPr>
              <a:t>Brenden</a:t>
            </a:r>
            <a:r>
              <a:rPr sz="1800" b="1" spc="-114">
                <a:latin typeface="Arial"/>
                <a:cs typeface="Arial"/>
              </a:rPr>
              <a:t> </a:t>
            </a:r>
            <a:r>
              <a:rPr sz="1800" b="1">
                <a:latin typeface="Arial"/>
                <a:cs typeface="Arial"/>
              </a:rPr>
              <a:t>A.</a:t>
            </a:r>
            <a:r>
              <a:rPr sz="1800" b="1" spc="-20">
                <a:latin typeface="Arial"/>
                <a:cs typeface="Arial"/>
              </a:rPr>
              <a:t> </a:t>
            </a:r>
            <a:r>
              <a:rPr sz="1800" b="1">
                <a:latin typeface="Arial"/>
                <a:cs typeface="Arial"/>
              </a:rPr>
              <a:t>Magill</a:t>
            </a:r>
            <a:r>
              <a:rPr sz="1800">
                <a:latin typeface="Arial"/>
                <a:cs typeface="Arial"/>
              </a:rPr>
              <a:t>,</a:t>
            </a:r>
            <a:r>
              <a:rPr sz="1800" spc="-20">
                <a:latin typeface="Arial"/>
                <a:cs typeface="Arial"/>
              </a:rPr>
              <a:t> </a:t>
            </a:r>
            <a:r>
              <a:rPr sz="1800">
                <a:latin typeface="Arial"/>
                <a:cs typeface="Arial"/>
              </a:rPr>
              <a:t>José</a:t>
            </a:r>
            <a:r>
              <a:rPr sz="1800" spc="-30">
                <a:latin typeface="Arial"/>
                <a:cs typeface="Arial"/>
              </a:rPr>
              <a:t> </a:t>
            </a:r>
            <a:r>
              <a:rPr sz="1800">
                <a:latin typeface="Arial"/>
                <a:cs typeface="Arial"/>
              </a:rPr>
              <a:t>Maria</a:t>
            </a:r>
            <a:r>
              <a:rPr sz="1800" spc="-40">
                <a:latin typeface="Arial"/>
                <a:cs typeface="Arial"/>
              </a:rPr>
              <a:t> </a:t>
            </a:r>
            <a:r>
              <a:rPr sz="1800" spc="-10">
                <a:latin typeface="Arial"/>
                <a:cs typeface="Arial"/>
              </a:rPr>
              <a:t>Mateos </a:t>
            </a:r>
            <a:r>
              <a:rPr sz="1800">
                <a:latin typeface="Arial"/>
                <a:cs typeface="Arial"/>
              </a:rPr>
              <a:t>Melero,Thomas</a:t>
            </a:r>
            <a:r>
              <a:rPr sz="1800" spc="-65">
                <a:latin typeface="Arial"/>
                <a:cs typeface="Arial"/>
              </a:rPr>
              <a:t> </a:t>
            </a:r>
            <a:r>
              <a:rPr sz="1800">
                <a:latin typeface="Arial"/>
                <a:cs typeface="Arial"/>
              </a:rPr>
              <a:t>O'Donnell,</a:t>
            </a:r>
            <a:r>
              <a:rPr sz="1800" spc="-70">
                <a:latin typeface="Arial"/>
                <a:cs typeface="Arial"/>
              </a:rPr>
              <a:t> </a:t>
            </a:r>
            <a:r>
              <a:rPr sz="1800">
                <a:latin typeface="Arial"/>
                <a:cs typeface="Arial"/>
              </a:rPr>
              <a:t>Nicholas</a:t>
            </a:r>
            <a:r>
              <a:rPr sz="1800" spc="-55">
                <a:latin typeface="Arial"/>
                <a:cs typeface="Arial"/>
              </a:rPr>
              <a:t> </a:t>
            </a:r>
            <a:r>
              <a:rPr sz="1800">
                <a:latin typeface="Arial"/>
                <a:cs typeface="Arial"/>
              </a:rPr>
              <a:t>W.</a:t>
            </a:r>
            <a:r>
              <a:rPr sz="1800" spc="-55">
                <a:latin typeface="Arial"/>
                <a:cs typeface="Arial"/>
              </a:rPr>
              <a:t> </a:t>
            </a:r>
            <a:r>
              <a:rPr sz="1800">
                <a:latin typeface="Arial"/>
                <a:cs typeface="Arial"/>
              </a:rPr>
              <a:t>G.</a:t>
            </a:r>
            <a:r>
              <a:rPr sz="1800" spc="-50">
                <a:latin typeface="Arial"/>
                <a:cs typeface="Arial"/>
              </a:rPr>
              <a:t> </a:t>
            </a:r>
            <a:r>
              <a:rPr sz="1800">
                <a:latin typeface="Arial"/>
                <a:cs typeface="Arial"/>
              </a:rPr>
              <a:t>Smith,</a:t>
            </a:r>
            <a:r>
              <a:rPr sz="1800" spc="-65">
                <a:latin typeface="Arial"/>
                <a:cs typeface="Arial"/>
              </a:rPr>
              <a:t> </a:t>
            </a:r>
            <a:r>
              <a:rPr sz="1800">
                <a:latin typeface="Arial"/>
                <a:cs typeface="Arial"/>
              </a:rPr>
              <a:t>Felicia</a:t>
            </a:r>
            <a:r>
              <a:rPr sz="1800" spc="-65">
                <a:latin typeface="Arial"/>
                <a:cs typeface="Arial"/>
              </a:rPr>
              <a:t> </a:t>
            </a:r>
            <a:r>
              <a:rPr sz="1800" spc="-10">
                <a:latin typeface="Arial"/>
                <a:cs typeface="Arial"/>
              </a:rPr>
              <a:t>Sutanto, </a:t>
            </a:r>
            <a:r>
              <a:rPr sz="1800">
                <a:latin typeface="Arial"/>
                <a:cs typeface="Arial"/>
              </a:rPr>
              <a:t>Nikita</a:t>
            </a:r>
            <a:r>
              <a:rPr sz="1800" spc="-60">
                <a:latin typeface="Arial"/>
                <a:cs typeface="Arial"/>
              </a:rPr>
              <a:t> </a:t>
            </a:r>
            <a:r>
              <a:rPr sz="1800" spc="-10">
                <a:latin typeface="Arial"/>
                <a:cs typeface="Arial"/>
              </a:rPr>
              <a:t>Vladimirov,</a:t>
            </a:r>
            <a:r>
              <a:rPr sz="1800" spc="-50">
                <a:latin typeface="Arial"/>
                <a:cs typeface="Arial"/>
              </a:rPr>
              <a:t> </a:t>
            </a:r>
            <a:r>
              <a:rPr sz="1800">
                <a:latin typeface="Arial"/>
                <a:cs typeface="Arial"/>
              </a:rPr>
              <a:t>Xianyi</a:t>
            </a:r>
            <a:r>
              <a:rPr sz="1800" spc="-60">
                <a:latin typeface="Arial"/>
                <a:cs typeface="Arial"/>
              </a:rPr>
              <a:t> </a:t>
            </a:r>
            <a:r>
              <a:rPr sz="1800" spc="-10">
                <a:latin typeface="Arial"/>
                <a:cs typeface="Arial"/>
              </a:rPr>
              <a:t>Zhang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9824" y="1881474"/>
            <a:ext cx="2062716" cy="40842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29683" y="1153439"/>
            <a:ext cx="2600642" cy="117072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660266" y="1393434"/>
            <a:ext cx="1902689" cy="73783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07402" y="4750561"/>
            <a:ext cx="2446566" cy="866521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572000" y="5211724"/>
            <a:ext cx="2903766" cy="91439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869680" y="4462919"/>
            <a:ext cx="2306523" cy="1297444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679D268-3A05-9661-6EE3-CC3535D0D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B8B6-FE75-415E-A2DC-2AED474561DB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4FCFC7D-6078-51C1-E3BC-D4B0589E2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32" y="183117"/>
            <a:ext cx="4755078" cy="1325563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Could the peaks be from a different source?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0A3DEB4-508E-CAB6-9810-8B14793AD5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73" y="1508680"/>
            <a:ext cx="3971306" cy="4351338"/>
          </a:xfrm>
        </p:spPr>
        <p:txBody>
          <a:bodyPr>
            <a:normAutofit/>
          </a:bodyPr>
          <a:lstStyle/>
          <a:p>
            <a:r>
              <a:rPr lang="en-US" sz="2400" dirty="0"/>
              <a:t>Rare earth doped glasses show similar spectra </a:t>
            </a:r>
          </a:p>
          <a:p>
            <a:r>
              <a:rPr lang="en-US" sz="2400" dirty="0"/>
              <a:t>Sm3+ peaks in doped glasses are a good match for observed data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37F43D-8EDE-03E7-56D5-4FF115DA939F}"/>
              </a:ext>
            </a:extLst>
          </p:cNvPr>
          <p:cNvSpPr txBox="1"/>
          <p:nvPr/>
        </p:nvSpPr>
        <p:spPr>
          <a:xfrm>
            <a:off x="5868823" y="5896674"/>
            <a:ext cx="61128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err="1"/>
              <a:t>Umamaheswari</a:t>
            </a:r>
            <a:r>
              <a:rPr lang="en-US" sz="1600"/>
              <a:t>, et. al. Photoluminescence properties of Sm3+ -doped SFB glasses for efficient visible lasers. Journal of Non-Crystalline Solids. 358. 782-787.(2012)</a:t>
            </a:r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616AB8BE-84A4-3DEC-0F0B-2EFB425A5C2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14413" y="356260"/>
            <a:ext cx="7067231" cy="5477786"/>
          </a:xfr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2E03B3D-4695-7B14-184D-D46003B32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478" y="3877293"/>
            <a:ext cx="4242503" cy="285037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B9C561-B0A2-A6E6-C452-FD51241EF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B8B6-FE75-415E-A2DC-2AED474561D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3640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91475AF-0DF2-F007-CCB8-FAD70D341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377" y="218429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Low temperature vs Room Temperature</a:t>
            </a:r>
            <a:br>
              <a:rPr lang="en-US" b="1" dirty="0">
                <a:solidFill>
                  <a:srgbClr val="002060"/>
                </a:solidFill>
              </a:rPr>
            </a:br>
            <a:r>
              <a:rPr lang="en-US" b="1" dirty="0">
                <a:solidFill>
                  <a:srgbClr val="002060"/>
                </a:solidFill>
              </a:rPr>
              <a:t>in CaF</a:t>
            </a:r>
            <a:r>
              <a:rPr lang="en-US" b="1" baseline="-25000" dirty="0">
                <a:solidFill>
                  <a:srgbClr val="002060"/>
                </a:solidFill>
              </a:rPr>
              <a:t>2 </a:t>
            </a:r>
            <a:r>
              <a:rPr lang="en-US" b="1" dirty="0">
                <a:solidFill>
                  <a:srgbClr val="002060"/>
                </a:solidFill>
              </a:rPr>
              <a:t>sample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8970CA7-2FC5-61EE-D821-76F1E8140F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3156" y="1813706"/>
            <a:ext cx="4117244" cy="4351338"/>
          </a:xfrm>
        </p:spPr>
        <p:txBody>
          <a:bodyPr>
            <a:normAutofit/>
          </a:bodyPr>
          <a:lstStyle/>
          <a:p>
            <a:r>
              <a:rPr lang="en-US" sz="2400"/>
              <a:t>Sm3+ should show a 709 nm peak at 77 K</a:t>
            </a:r>
          </a:p>
          <a:p>
            <a:r>
              <a:rPr lang="en-US" sz="2400"/>
              <a:t>Intensity of PL from cryostat very low</a:t>
            </a:r>
          </a:p>
          <a:p>
            <a:r>
              <a:rPr lang="en-US" sz="2400"/>
              <a:t>Room temperature on the right axis</a:t>
            </a:r>
          </a:p>
          <a:p>
            <a:r>
              <a:rPr lang="en-US" sz="2400"/>
              <a:t>77K on the left axis</a:t>
            </a:r>
          </a:p>
          <a:p>
            <a:r>
              <a:rPr lang="en-US" sz="2400"/>
              <a:t>Small peak forming at 709 nm in 77K trace</a:t>
            </a:r>
          </a:p>
          <a:p>
            <a:r>
              <a:rPr lang="en-US" sz="2400" err="1"/>
              <a:t>Sm</a:t>
            </a:r>
            <a:r>
              <a:rPr lang="en-US" sz="2400"/>
              <a:t> contaminants!?! </a:t>
            </a:r>
          </a:p>
        </p:txBody>
      </p:sp>
      <p:pic>
        <p:nvPicPr>
          <p:cNvPr id="10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F5D8C92F-4C28-421B-3DE9-9B4850E2AA3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0" y="1788306"/>
            <a:ext cx="7592806" cy="4938738"/>
          </a:xfr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2656196-05D2-85F1-674C-A68B0A07AA67}"/>
              </a:ext>
            </a:extLst>
          </p:cNvPr>
          <p:cNvCxnSpPr/>
          <p:nvPr/>
        </p:nvCxnSpPr>
        <p:spPr>
          <a:xfrm>
            <a:off x="7210249" y="1788306"/>
            <a:ext cx="0" cy="694357"/>
          </a:xfrm>
          <a:prstGeom prst="straightConnector1">
            <a:avLst/>
          </a:prstGeom>
          <a:ln w="508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EB5FCDA-E74B-0D6C-D6AC-E0028D7E48ED}"/>
              </a:ext>
            </a:extLst>
          </p:cNvPr>
          <p:cNvSpPr txBox="1"/>
          <p:nvPr/>
        </p:nvSpPr>
        <p:spPr>
          <a:xfrm>
            <a:off x="5991224" y="1418974"/>
            <a:ext cx="2805113" cy="369332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/>
              <a:t>709 nm, potential low-T PL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D4946A-1D9A-5CA1-13AE-8D902159F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B8B6-FE75-415E-A2DC-2AED474561D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8110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DF679-FB57-D469-1627-4589CDCB8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267" y="60325"/>
            <a:ext cx="11712222" cy="1079853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CaF</a:t>
            </a:r>
            <a:r>
              <a:rPr lang="en-US" b="1" baseline="-25000" dirty="0">
                <a:solidFill>
                  <a:srgbClr val="002060"/>
                </a:solidFill>
              </a:rPr>
              <a:t>2</a:t>
            </a:r>
            <a:r>
              <a:rPr lang="en-US" b="1" dirty="0">
                <a:solidFill>
                  <a:srgbClr val="002060"/>
                </a:solidFill>
              </a:rPr>
              <a:t> displays decreased luminescence after dose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F0DD11-581F-47CA-39DB-AD11FAE929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5112" y="1825625"/>
            <a:ext cx="3572932" cy="4351338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Measured at 488 nm with a 25mW excitation and 0.1mm shutter for 10s</a:t>
            </a:r>
          </a:p>
          <a:p>
            <a:r>
              <a:rPr lang="en-US"/>
              <a:t>Neutron + gamma exposure</a:t>
            </a:r>
          </a:p>
          <a:p>
            <a:r>
              <a:rPr lang="en-US"/>
              <a:t>Unexposed PL is brighter</a:t>
            </a:r>
          </a:p>
          <a:p>
            <a:r>
              <a:rPr lang="en-US"/>
              <a:t>Can gamma exposure bleach samples? </a:t>
            </a:r>
          </a:p>
          <a:p>
            <a:r>
              <a:rPr lang="en-US"/>
              <a:t>Similar to reactor exposed samples but at much lower intensity?</a:t>
            </a:r>
          </a:p>
        </p:txBody>
      </p:sp>
      <p:pic>
        <p:nvPicPr>
          <p:cNvPr id="8" name="Content Placeholder 7" descr="A graph of a red line&#10;&#10;Description automatically generated">
            <a:extLst>
              <a:ext uri="{FF2B5EF4-FFF2-40B4-BE49-F238E27FC236}">
                <a16:creationId xmlns:a16="http://schemas.microsoft.com/office/drawing/2014/main" id="{092A2D7C-119F-99C9-ACD5-B35A30ED7F4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103" y="870775"/>
            <a:ext cx="8357805" cy="5306187"/>
          </a:xfr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62C356-5C63-7BAB-F0B4-5CE65F73C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B8B6-FE75-415E-A2DC-2AED474561D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5930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332923" y="47067"/>
            <a:ext cx="11360800" cy="810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 b="1" dirty="0">
                <a:solidFill>
                  <a:schemeClr val="dk2"/>
                </a:solidFill>
                <a:ea typeface="Roboto"/>
                <a:cs typeface="Roboto"/>
                <a:sym typeface="Roboto"/>
              </a:rPr>
              <a:t>Fluorescence measurements during irradiation </a:t>
            </a:r>
            <a:br>
              <a:rPr lang="en-US" sz="4800" b="1" dirty="0">
                <a:solidFill>
                  <a:schemeClr val="dk2"/>
                </a:solidFill>
                <a:ea typeface="Roboto"/>
                <a:cs typeface="Roboto"/>
                <a:sym typeface="Roboto"/>
              </a:rPr>
            </a:br>
            <a:endParaRPr lang="en-US" sz="4800" b="1" dirty="0"/>
          </a:p>
        </p:txBody>
      </p:sp>
      <p:sp>
        <p:nvSpPr>
          <p:cNvPr id="86" name="Google Shape;86;p13"/>
          <p:cNvSpPr/>
          <p:nvPr/>
        </p:nvSpPr>
        <p:spPr>
          <a:xfrm>
            <a:off x="1957583" y="2652358"/>
            <a:ext cx="471200" cy="492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3200"/>
          </a:p>
        </p:txBody>
      </p:sp>
      <p:grpSp>
        <p:nvGrpSpPr>
          <p:cNvPr id="87" name="Google Shape;87;p13"/>
          <p:cNvGrpSpPr/>
          <p:nvPr/>
        </p:nvGrpSpPr>
        <p:grpSpPr>
          <a:xfrm>
            <a:off x="2209743" y="680577"/>
            <a:ext cx="1755467" cy="1455833"/>
            <a:chOff x="1852040" y="772898"/>
            <a:chExt cx="1316600" cy="1091875"/>
          </a:xfrm>
        </p:grpSpPr>
        <p:sp>
          <p:nvSpPr>
            <p:cNvPr id="88" name="Google Shape;88;p13"/>
            <p:cNvSpPr txBox="1"/>
            <p:nvPr/>
          </p:nvSpPr>
          <p:spPr>
            <a:xfrm>
              <a:off x="1858240" y="772898"/>
              <a:ext cx="13104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" sz="1600" b="1">
                  <a:ea typeface="Roboto"/>
                  <a:cs typeface="Roboto"/>
                  <a:sym typeface="Roboto"/>
                </a:rPr>
                <a:t>Splitter</a:t>
              </a:r>
              <a:endParaRPr sz="1600" b="1">
                <a:ea typeface="Roboto"/>
                <a:cs typeface="Roboto"/>
                <a:sym typeface="Roboto"/>
              </a:endParaRPr>
            </a:p>
          </p:txBody>
        </p:sp>
        <p:sp>
          <p:nvSpPr>
            <p:cNvPr id="89" name="Google Shape;89;p13"/>
            <p:cNvSpPr txBox="1"/>
            <p:nvPr/>
          </p:nvSpPr>
          <p:spPr>
            <a:xfrm>
              <a:off x="1852040" y="1127373"/>
              <a:ext cx="1310400" cy="73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2133"/>
                </a:spcAft>
              </a:pPr>
              <a:r>
                <a:rPr lang="en" sz="1200">
                  <a:ea typeface="Roboto"/>
                  <a:cs typeface="Roboto"/>
                  <a:sym typeface="Roboto"/>
                </a:rPr>
                <a:t>This splits the pulse in two for laser and secondary SiPM monitoring.</a:t>
              </a:r>
              <a:endParaRPr sz="1200"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90" name="Google Shape;90;p13"/>
          <p:cNvGrpSpPr/>
          <p:nvPr/>
        </p:nvGrpSpPr>
        <p:grpSpPr>
          <a:xfrm>
            <a:off x="3977735" y="2248058"/>
            <a:ext cx="1813203" cy="2530632"/>
            <a:chOff x="3178034" y="1948510"/>
            <a:chExt cx="1359902" cy="1897974"/>
          </a:xfrm>
        </p:grpSpPr>
        <p:sp>
          <p:nvSpPr>
            <p:cNvPr id="91" name="Google Shape;91;p13"/>
            <p:cNvSpPr/>
            <p:nvPr/>
          </p:nvSpPr>
          <p:spPr>
            <a:xfrm>
              <a:off x="3560827" y="1948510"/>
              <a:ext cx="594300" cy="594300"/>
            </a:xfrm>
            <a:prstGeom prst="ellipse">
              <a:avLst/>
            </a:prstGeom>
            <a:solidFill>
              <a:schemeClr val="accent5"/>
            </a:solidFill>
            <a:ln w="38100" cap="flat" cmpd="sng">
              <a:solidFill>
                <a:srgbClr val="85858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200"/>
            </a:p>
          </p:txBody>
        </p:sp>
        <p:sp>
          <p:nvSpPr>
            <p:cNvPr id="92" name="Google Shape;92;p13"/>
            <p:cNvSpPr txBox="1"/>
            <p:nvPr/>
          </p:nvSpPr>
          <p:spPr>
            <a:xfrm>
              <a:off x="3178034" y="2652285"/>
              <a:ext cx="13599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" sz="1600" b="1">
                  <a:solidFill>
                    <a:srgbClr val="45818E"/>
                  </a:solidFill>
                  <a:ea typeface="Roboto"/>
                  <a:cs typeface="Roboto"/>
                  <a:sym typeface="Roboto"/>
                </a:rPr>
                <a:t>Laser Filter</a:t>
              </a:r>
              <a:endParaRPr sz="1600" b="1">
                <a:solidFill>
                  <a:srgbClr val="45818E"/>
                </a:solidFill>
                <a:ea typeface="Roboto"/>
                <a:cs typeface="Roboto"/>
                <a:sym typeface="Roboto"/>
              </a:endParaRPr>
            </a:p>
          </p:txBody>
        </p:sp>
        <p:sp>
          <p:nvSpPr>
            <p:cNvPr id="93" name="Google Shape;93;p13"/>
            <p:cNvSpPr txBox="1"/>
            <p:nvPr/>
          </p:nvSpPr>
          <p:spPr>
            <a:xfrm>
              <a:off x="3178036" y="3109084"/>
              <a:ext cx="1359900" cy="73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2133"/>
                </a:spcAft>
              </a:pPr>
              <a:r>
                <a:rPr lang="en" sz="1200">
                  <a:solidFill>
                    <a:srgbClr val="45818E"/>
                  </a:solidFill>
                  <a:ea typeface="Roboto"/>
                  <a:cs typeface="Roboto"/>
                  <a:sym typeface="Roboto"/>
                </a:rPr>
                <a:t>488/10 nm filter to get rid of non-laser light</a:t>
              </a:r>
              <a:endParaRPr sz="1200">
                <a:solidFill>
                  <a:srgbClr val="45818E"/>
                </a:solidFill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94" name="Google Shape;94;p13"/>
          <p:cNvGrpSpPr/>
          <p:nvPr/>
        </p:nvGrpSpPr>
        <p:grpSpPr>
          <a:xfrm>
            <a:off x="5817223" y="3186425"/>
            <a:ext cx="1747204" cy="1592267"/>
            <a:chOff x="4557650" y="2652285"/>
            <a:chExt cx="1310403" cy="1194200"/>
          </a:xfrm>
        </p:grpSpPr>
        <p:sp>
          <p:nvSpPr>
            <p:cNvPr id="95" name="Google Shape;95;p13"/>
            <p:cNvSpPr txBox="1"/>
            <p:nvPr/>
          </p:nvSpPr>
          <p:spPr>
            <a:xfrm>
              <a:off x="4557650" y="2652285"/>
              <a:ext cx="13104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" sz="1600" b="1">
                  <a:solidFill>
                    <a:srgbClr val="BF9000"/>
                  </a:solidFill>
                  <a:ea typeface="Roboto"/>
                  <a:cs typeface="Roboto"/>
                  <a:sym typeface="Roboto"/>
                </a:rPr>
                <a:t>Sample</a:t>
              </a:r>
              <a:endParaRPr sz="1600" b="1">
                <a:solidFill>
                  <a:srgbClr val="BF9000"/>
                </a:solidFill>
                <a:ea typeface="Roboto"/>
                <a:cs typeface="Roboto"/>
                <a:sym typeface="Roboto"/>
              </a:endParaRPr>
            </a:p>
          </p:txBody>
        </p:sp>
        <p:sp>
          <p:nvSpPr>
            <p:cNvPr id="96" name="Google Shape;96;p13"/>
            <p:cNvSpPr txBox="1"/>
            <p:nvPr/>
          </p:nvSpPr>
          <p:spPr>
            <a:xfrm>
              <a:off x="4557653" y="3109085"/>
              <a:ext cx="1310400" cy="73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2133"/>
                </a:spcAft>
              </a:pPr>
              <a:r>
                <a:rPr lang="en" sz="1200">
                  <a:solidFill>
                    <a:srgbClr val="BF9000"/>
                  </a:solidFill>
                  <a:ea typeface="Roboto"/>
                  <a:cs typeface="Roboto"/>
                  <a:sym typeface="Roboto"/>
                </a:rPr>
                <a:t>The sample is placed in a holder designed to be inserted into radiation environments.</a:t>
              </a:r>
              <a:endParaRPr sz="1200">
                <a:solidFill>
                  <a:srgbClr val="BF9000"/>
                </a:solidFill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97" name="Google Shape;97;p13"/>
          <p:cNvGrpSpPr/>
          <p:nvPr/>
        </p:nvGrpSpPr>
        <p:grpSpPr>
          <a:xfrm>
            <a:off x="7590757" y="2248059"/>
            <a:ext cx="1813207" cy="2530633"/>
            <a:chOff x="5887800" y="1948510"/>
            <a:chExt cx="1359905" cy="1897975"/>
          </a:xfrm>
        </p:grpSpPr>
        <p:sp>
          <p:nvSpPr>
            <p:cNvPr id="98" name="Google Shape;98;p13"/>
            <p:cNvSpPr/>
            <p:nvPr/>
          </p:nvSpPr>
          <p:spPr>
            <a:xfrm>
              <a:off x="6270606" y="1948510"/>
              <a:ext cx="594300" cy="594300"/>
            </a:xfrm>
            <a:prstGeom prst="ellipse">
              <a:avLst/>
            </a:prstGeom>
            <a:solidFill>
              <a:srgbClr val="FFE599"/>
            </a:solidFill>
            <a:ln w="38100" cap="flat" cmpd="sng">
              <a:solidFill>
                <a:srgbClr val="85858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200"/>
            </a:p>
          </p:txBody>
        </p:sp>
        <p:sp>
          <p:nvSpPr>
            <p:cNvPr id="99" name="Google Shape;99;p13"/>
            <p:cNvSpPr txBox="1"/>
            <p:nvPr/>
          </p:nvSpPr>
          <p:spPr>
            <a:xfrm>
              <a:off x="5887800" y="2652285"/>
              <a:ext cx="13599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" sz="1600" b="1">
                  <a:solidFill>
                    <a:srgbClr val="BF9000"/>
                  </a:solidFill>
                  <a:ea typeface="Roboto"/>
                  <a:cs typeface="Roboto"/>
                  <a:sym typeface="Roboto"/>
                </a:rPr>
                <a:t>Fluorescence Filters</a:t>
              </a:r>
              <a:endParaRPr sz="1600" b="1">
                <a:solidFill>
                  <a:srgbClr val="BF9000"/>
                </a:solidFill>
                <a:ea typeface="Roboto"/>
                <a:cs typeface="Roboto"/>
                <a:sym typeface="Roboto"/>
              </a:endParaRPr>
            </a:p>
          </p:txBody>
        </p:sp>
        <p:sp>
          <p:nvSpPr>
            <p:cNvPr id="100" name="Google Shape;100;p13"/>
            <p:cNvSpPr txBox="1"/>
            <p:nvPr/>
          </p:nvSpPr>
          <p:spPr>
            <a:xfrm>
              <a:off x="5887806" y="3109085"/>
              <a:ext cx="1359900" cy="73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2133"/>
                </a:spcAft>
              </a:pPr>
              <a:r>
                <a:rPr lang="en" sz="1200">
                  <a:solidFill>
                    <a:srgbClr val="BF9000"/>
                  </a:solidFill>
                  <a:ea typeface="Roboto"/>
                  <a:cs typeface="Roboto"/>
                  <a:sym typeface="Roboto"/>
                </a:rPr>
                <a:t>A 500&gt; nm longpass filter is used to get rid of stray laser light. An additional   600/10 nm filter is used upstream.</a:t>
              </a:r>
              <a:endParaRPr sz="1200">
                <a:solidFill>
                  <a:srgbClr val="BF9000"/>
                </a:solidFill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01" name="Google Shape;101;p13"/>
          <p:cNvGrpSpPr/>
          <p:nvPr/>
        </p:nvGrpSpPr>
        <p:grpSpPr>
          <a:xfrm>
            <a:off x="165123" y="2462959"/>
            <a:ext cx="1747204" cy="2315733"/>
            <a:chOff x="318575" y="2109685"/>
            <a:chExt cx="1310403" cy="1736800"/>
          </a:xfrm>
        </p:grpSpPr>
        <p:sp>
          <p:nvSpPr>
            <p:cNvPr id="102" name="Google Shape;102;p13"/>
            <p:cNvSpPr txBox="1"/>
            <p:nvPr/>
          </p:nvSpPr>
          <p:spPr>
            <a:xfrm>
              <a:off x="956697" y="2109685"/>
              <a:ext cx="436800" cy="32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2133"/>
                </a:spcAft>
              </a:pPr>
              <a:endParaRPr sz="1200" b="1">
                <a:solidFill>
                  <a:srgbClr val="A7291E"/>
                </a:solidFill>
                <a:ea typeface="Roboto"/>
                <a:cs typeface="Roboto"/>
                <a:sym typeface="Roboto"/>
              </a:endParaRPr>
            </a:p>
          </p:txBody>
        </p:sp>
        <p:sp>
          <p:nvSpPr>
            <p:cNvPr id="103" name="Google Shape;103;p13"/>
            <p:cNvSpPr txBox="1"/>
            <p:nvPr/>
          </p:nvSpPr>
          <p:spPr>
            <a:xfrm>
              <a:off x="318578" y="2652285"/>
              <a:ext cx="13104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" sz="1600" b="1">
                  <a:solidFill>
                    <a:srgbClr val="45818E"/>
                  </a:solidFill>
                  <a:ea typeface="Roboto"/>
                  <a:cs typeface="Roboto"/>
                  <a:sym typeface="Roboto"/>
                </a:rPr>
                <a:t>Laser</a:t>
              </a:r>
              <a:endParaRPr sz="1600" b="1">
                <a:solidFill>
                  <a:srgbClr val="45818E"/>
                </a:solidFill>
                <a:ea typeface="Roboto"/>
                <a:cs typeface="Roboto"/>
                <a:sym typeface="Roboto"/>
              </a:endParaRPr>
            </a:p>
          </p:txBody>
        </p:sp>
        <p:sp>
          <p:nvSpPr>
            <p:cNvPr id="104" name="Google Shape;104;p13"/>
            <p:cNvSpPr txBox="1"/>
            <p:nvPr/>
          </p:nvSpPr>
          <p:spPr>
            <a:xfrm>
              <a:off x="318575" y="3109085"/>
              <a:ext cx="1310400" cy="73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2133"/>
                </a:spcAft>
              </a:pPr>
              <a:r>
                <a:rPr lang="en" sz="1200">
                  <a:solidFill>
                    <a:srgbClr val="45818E"/>
                  </a:solidFill>
                  <a:ea typeface="Roboto"/>
                  <a:cs typeface="Roboto"/>
                  <a:sym typeface="Roboto"/>
                </a:rPr>
                <a:t>A 488 nm laser is pulsed at 2.56 MHz.</a:t>
              </a:r>
              <a:endParaRPr sz="1200">
                <a:solidFill>
                  <a:srgbClr val="45818E"/>
                </a:solidFill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05" name="Google Shape;105;p13"/>
          <p:cNvGrpSpPr/>
          <p:nvPr/>
        </p:nvGrpSpPr>
        <p:grpSpPr>
          <a:xfrm>
            <a:off x="9425974" y="3186425"/>
            <a:ext cx="1813207" cy="1592267"/>
            <a:chOff x="7264213" y="2652285"/>
            <a:chExt cx="1359905" cy="1194200"/>
          </a:xfrm>
        </p:grpSpPr>
        <p:sp>
          <p:nvSpPr>
            <p:cNvPr id="106" name="Google Shape;106;p13"/>
            <p:cNvSpPr txBox="1"/>
            <p:nvPr/>
          </p:nvSpPr>
          <p:spPr>
            <a:xfrm>
              <a:off x="7264213" y="2652285"/>
              <a:ext cx="13599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" sz="1600" b="1">
                  <a:solidFill>
                    <a:srgbClr val="858585"/>
                  </a:solidFill>
                  <a:ea typeface="Roboto"/>
                  <a:cs typeface="Roboto"/>
                  <a:sym typeface="Roboto"/>
                </a:rPr>
                <a:t>Measurement</a:t>
              </a:r>
              <a:endParaRPr sz="1600" b="1">
                <a:solidFill>
                  <a:srgbClr val="858585"/>
                </a:solidFill>
                <a:ea typeface="Roboto"/>
                <a:cs typeface="Roboto"/>
                <a:sym typeface="Roboto"/>
              </a:endParaRPr>
            </a:p>
          </p:txBody>
        </p:sp>
        <p:sp>
          <p:nvSpPr>
            <p:cNvPr id="107" name="Google Shape;107;p13"/>
            <p:cNvSpPr txBox="1"/>
            <p:nvPr/>
          </p:nvSpPr>
          <p:spPr>
            <a:xfrm>
              <a:off x="7264218" y="3109085"/>
              <a:ext cx="1359900" cy="73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2133"/>
                </a:spcAft>
              </a:pPr>
              <a:r>
                <a:rPr lang="en" sz="1200">
                  <a:solidFill>
                    <a:srgbClr val="858585"/>
                  </a:solidFill>
                  <a:ea typeface="Roboto"/>
                  <a:cs typeface="Roboto"/>
                  <a:sym typeface="Roboto"/>
                </a:rPr>
                <a:t>Measurement is triggered at a 20kHz rate in sync with laser pulses.</a:t>
              </a:r>
              <a:endParaRPr sz="1200">
                <a:solidFill>
                  <a:srgbClr val="858585"/>
                </a:solidFill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08" name="Google Shape;108;p13"/>
          <p:cNvSpPr/>
          <p:nvPr/>
        </p:nvSpPr>
        <p:spPr>
          <a:xfrm>
            <a:off x="3746165" y="2652358"/>
            <a:ext cx="471200" cy="492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3200"/>
          </a:p>
        </p:txBody>
      </p:sp>
      <p:sp>
        <p:nvSpPr>
          <p:cNvPr id="109" name="Google Shape;109;p13"/>
          <p:cNvSpPr/>
          <p:nvPr/>
        </p:nvSpPr>
        <p:spPr>
          <a:xfrm>
            <a:off x="5551983" y="2652358"/>
            <a:ext cx="471200" cy="492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3200"/>
          </a:p>
        </p:txBody>
      </p:sp>
      <p:sp>
        <p:nvSpPr>
          <p:cNvPr id="110" name="Google Shape;110;p13"/>
          <p:cNvSpPr/>
          <p:nvPr/>
        </p:nvSpPr>
        <p:spPr>
          <a:xfrm>
            <a:off x="7358483" y="2652358"/>
            <a:ext cx="471200" cy="49200"/>
          </a:xfrm>
          <a:prstGeom prst="roundRect">
            <a:avLst>
              <a:gd name="adj" fmla="val 50000"/>
            </a:avLst>
          </a:prstGeom>
          <a:solidFill>
            <a:srgbClr val="FFE5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3200"/>
          </a:p>
        </p:txBody>
      </p:sp>
      <p:sp>
        <p:nvSpPr>
          <p:cNvPr id="111" name="Google Shape;111;p13"/>
          <p:cNvSpPr/>
          <p:nvPr/>
        </p:nvSpPr>
        <p:spPr>
          <a:xfrm>
            <a:off x="9179365" y="2652358"/>
            <a:ext cx="471200" cy="49200"/>
          </a:xfrm>
          <a:prstGeom prst="roundRect">
            <a:avLst>
              <a:gd name="adj" fmla="val 50000"/>
            </a:avLst>
          </a:prstGeom>
          <a:solidFill>
            <a:srgbClr val="FFE5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3200"/>
          </a:p>
        </p:txBody>
      </p:sp>
      <p:sp>
        <p:nvSpPr>
          <p:cNvPr id="112" name="Google Shape;112;p13"/>
          <p:cNvSpPr/>
          <p:nvPr/>
        </p:nvSpPr>
        <p:spPr>
          <a:xfrm>
            <a:off x="332923" y="2354145"/>
            <a:ext cx="1411600" cy="7248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3200">
              <a:ea typeface="Roboto"/>
              <a:cs typeface="Roboto"/>
              <a:sym typeface="Roboto"/>
            </a:endParaRPr>
          </a:p>
        </p:txBody>
      </p:sp>
      <p:cxnSp>
        <p:nvCxnSpPr>
          <p:cNvPr id="113" name="Google Shape;113;p13"/>
          <p:cNvCxnSpPr>
            <a:cxnSpLocks/>
          </p:cNvCxnSpPr>
          <p:nvPr/>
        </p:nvCxnSpPr>
        <p:spPr>
          <a:xfrm>
            <a:off x="2697673" y="2293745"/>
            <a:ext cx="779600" cy="7664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4" name="Google Shape;114;p13"/>
          <p:cNvSpPr/>
          <p:nvPr/>
        </p:nvSpPr>
        <p:spPr>
          <a:xfrm>
            <a:off x="6395323" y="2354145"/>
            <a:ext cx="584400" cy="604800"/>
          </a:xfrm>
          <a:prstGeom prst="cube">
            <a:avLst>
              <a:gd name="adj" fmla="val 25000"/>
            </a:avLst>
          </a:prstGeom>
          <a:noFill/>
          <a:ln w="9525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3200">
              <a:ea typeface="Roboto"/>
              <a:cs typeface="Roboto"/>
              <a:sym typeface="Roboto"/>
            </a:endParaRPr>
          </a:p>
        </p:txBody>
      </p:sp>
      <p:sp>
        <p:nvSpPr>
          <p:cNvPr id="115" name="Google Shape;115;p13"/>
          <p:cNvSpPr/>
          <p:nvPr/>
        </p:nvSpPr>
        <p:spPr>
          <a:xfrm rot="5400000">
            <a:off x="2708623" y="3543713"/>
            <a:ext cx="741200" cy="492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3200"/>
          </a:p>
        </p:txBody>
      </p:sp>
      <p:sp>
        <p:nvSpPr>
          <p:cNvPr id="116" name="Google Shape;116;p13"/>
          <p:cNvSpPr/>
          <p:nvPr/>
        </p:nvSpPr>
        <p:spPr>
          <a:xfrm rot="-5401382">
            <a:off x="9835191" y="2522349"/>
            <a:ext cx="994800" cy="309200"/>
          </a:xfrm>
          <a:prstGeom prst="can">
            <a:avLst>
              <a:gd name="adj" fmla="val 25000"/>
            </a:avLst>
          </a:prstGeom>
          <a:solidFill>
            <a:srgbClr val="D9D9D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3200">
              <a:ea typeface="Roboto"/>
              <a:cs typeface="Roboto"/>
              <a:sym typeface="Roboto"/>
            </a:endParaRPr>
          </a:p>
        </p:txBody>
      </p:sp>
      <p:grpSp>
        <p:nvGrpSpPr>
          <p:cNvPr id="117" name="Google Shape;117;p13"/>
          <p:cNvGrpSpPr/>
          <p:nvPr/>
        </p:nvGrpSpPr>
        <p:grpSpPr>
          <a:xfrm>
            <a:off x="2180874" y="4915792"/>
            <a:ext cx="1813207" cy="1592267"/>
            <a:chOff x="7264213" y="2652285"/>
            <a:chExt cx="1359905" cy="1194200"/>
          </a:xfrm>
        </p:grpSpPr>
        <p:sp>
          <p:nvSpPr>
            <p:cNvPr id="118" name="Google Shape;118;p13"/>
            <p:cNvSpPr txBox="1"/>
            <p:nvPr/>
          </p:nvSpPr>
          <p:spPr>
            <a:xfrm>
              <a:off x="7264213" y="2652285"/>
              <a:ext cx="13599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" sz="1600" b="1">
                  <a:solidFill>
                    <a:srgbClr val="858585"/>
                  </a:solidFill>
                  <a:ea typeface="Roboto"/>
                  <a:cs typeface="Roboto"/>
                  <a:sym typeface="Roboto"/>
                </a:rPr>
                <a:t>Monitoring</a:t>
              </a:r>
              <a:endParaRPr sz="1600" b="1">
                <a:solidFill>
                  <a:srgbClr val="858585"/>
                </a:solidFill>
                <a:ea typeface="Roboto"/>
                <a:cs typeface="Roboto"/>
                <a:sym typeface="Roboto"/>
              </a:endParaRPr>
            </a:p>
          </p:txBody>
        </p:sp>
        <p:sp>
          <p:nvSpPr>
            <p:cNvPr id="119" name="Google Shape;119;p13"/>
            <p:cNvSpPr txBox="1"/>
            <p:nvPr/>
          </p:nvSpPr>
          <p:spPr>
            <a:xfrm>
              <a:off x="7264218" y="3109085"/>
              <a:ext cx="1359900" cy="73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2133"/>
                </a:spcAft>
              </a:pPr>
              <a:r>
                <a:rPr lang="en" sz="1200">
                  <a:solidFill>
                    <a:srgbClr val="858585"/>
                  </a:solidFill>
                  <a:ea typeface="Roboto"/>
                  <a:cs typeface="Roboto"/>
                  <a:sym typeface="Roboto"/>
                </a:rPr>
                <a:t>A neutral density filter is used to reduce the laser light and send it off to a monitoring SiPM</a:t>
              </a:r>
              <a:endParaRPr sz="1200">
                <a:solidFill>
                  <a:srgbClr val="858585"/>
                </a:solidFill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20" name="Google Shape;120;p13"/>
          <p:cNvSpPr/>
          <p:nvPr/>
        </p:nvSpPr>
        <p:spPr>
          <a:xfrm rot="-1382">
            <a:off x="2590091" y="4371382"/>
            <a:ext cx="994800" cy="309200"/>
          </a:xfrm>
          <a:prstGeom prst="can">
            <a:avLst>
              <a:gd name="adj" fmla="val 25000"/>
            </a:avLst>
          </a:prstGeom>
          <a:solidFill>
            <a:srgbClr val="D9D9D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3200">
              <a:ea typeface="Roboto"/>
              <a:cs typeface="Roboto"/>
              <a:sym typeface="Roboto"/>
            </a:endParaRPr>
          </a:p>
        </p:txBody>
      </p:sp>
      <p:pic>
        <p:nvPicPr>
          <p:cNvPr id="121" name="Google Shape;12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2324" y="1321710"/>
            <a:ext cx="736985" cy="72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3"/>
          <p:cNvPicPr preferRelativeResize="0"/>
          <p:nvPr/>
        </p:nvPicPr>
        <p:blipFill rotWithShape="1">
          <a:blip r:embed="rId4">
            <a:alphaModFix/>
          </a:blip>
          <a:srcRect l="22814" t="-109" r="28941" b="912"/>
          <a:stretch/>
        </p:blipFill>
        <p:spPr>
          <a:xfrm rot="5400000">
            <a:off x="8306082" y="3821494"/>
            <a:ext cx="1496436" cy="410226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B36A5C-5AF4-780D-CEF0-95CE7C705E0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23</a:t>
            </a:fld>
            <a:endParaRPr lang="en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4"/>
          <p:cNvSpPr txBox="1">
            <a:spLocks noGrp="1"/>
          </p:cNvSpPr>
          <p:nvPr>
            <p:ph type="title"/>
          </p:nvPr>
        </p:nvSpPr>
        <p:spPr>
          <a:xfrm>
            <a:off x="1228400" y="546667"/>
            <a:ext cx="11360800" cy="810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Sources available</a:t>
            </a:r>
          </a:p>
        </p:txBody>
      </p:sp>
      <p:sp>
        <p:nvSpPr>
          <p:cNvPr id="129" name="Google Shape;129;p14"/>
          <p:cNvSpPr txBox="1">
            <a:spLocks noGrp="1"/>
          </p:cNvSpPr>
          <p:nvPr>
            <p:ph type="body" idx="1"/>
          </p:nvPr>
        </p:nvSpPr>
        <p:spPr>
          <a:xfrm>
            <a:off x="415600" y="1639967"/>
            <a:ext cx="5333200" cy="445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buNone/>
            </a:pPr>
            <a:r>
              <a:rPr lang="en"/>
              <a:t>AmBe</a:t>
            </a:r>
            <a:endParaRPr/>
          </a:p>
          <a:p>
            <a:pPr>
              <a:spcBef>
                <a:spcPts val="1600"/>
              </a:spcBef>
            </a:pPr>
            <a:r>
              <a:rPr lang="en"/>
              <a:t>15,000-18,000 alpha decays per neutron</a:t>
            </a:r>
            <a:endParaRPr/>
          </a:p>
          <a:p>
            <a:r>
              <a:rPr lang="en"/>
              <a:t>40keV and 60keV photons with large branching fraction in each alpha decay</a:t>
            </a:r>
            <a:endParaRPr/>
          </a:p>
          <a:p>
            <a:r>
              <a:rPr lang="en"/>
              <a:t>4MeV gamma for each neutron</a:t>
            </a:r>
            <a:endParaRPr/>
          </a:p>
          <a:p>
            <a:r>
              <a:rPr lang="en"/>
              <a:t>VT source is 100 mCi</a:t>
            </a:r>
            <a:endParaRPr/>
          </a:p>
        </p:txBody>
      </p:sp>
      <p:sp>
        <p:nvSpPr>
          <p:cNvPr id="130" name="Google Shape;130;p14"/>
          <p:cNvSpPr txBox="1">
            <a:spLocks noGrp="1"/>
          </p:cNvSpPr>
          <p:nvPr>
            <p:ph type="body" idx="2"/>
          </p:nvPr>
        </p:nvSpPr>
        <p:spPr>
          <a:xfrm>
            <a:off x="6443200" y="1639967"/>
            <a:ext cx="5333200" cy="445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buNone/>
            </a:pPr>
            <a:r>
              <a:rPr lang="en" dirty="0"/>
              <a:t>Co-60</a:t>
            </a:r>
            <a:endParaRPr dirty="0"/>
          </a:p>
          <a:p>
            <a:pPr>
              <a:spcBef>
                <a:spcPts val="1600"/>
              </a:spcBef>
            </a:pPr>
            <a:r>
              <a:rPr lang="en" dirty="0"/>
              <a:t>Beta emitter</a:t>
            </a:r>
            <a:endParaRPr dirty="0"/>
          </a:p>
          <a:p>
            <a:r>
              <a:rPr lang="en" dirty="0"/>
              <a:t>1.1 and 1.3MeV gamma in each decay</a:t>
            </a:r>
            <a:endParaRPr dirty="0"/>
          </a:p>
          <a:p>
            <a:r>
              <a:rPr lang="en" dirty="0"/>
              <a:t>VT source is 105 mCi</a:t>
            </a:r>
            <a:endParaRPr dirty="0"/>
          </a:p>
          <a:p>
            <a:pPr marL="0" indent="0">
              <a:spcBef>
                <a:spcPts val="1600"/>
              </a:spcBef>
              <a:buNone/>
            </a:pPr>
            <a:endParaRPr dirty="0"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/>
              <a:t>=&gt;  dose rate (in terms of absorbed energy) is about </a:t>
            </a:r>
            <a:r>
              <a:rPr lang="en" b="1" dirty="0"/>
              <a:t>6000 times larger</a:t>
            </a:r>
            <a:r>
              <a:rPr lang="en" dirty="0"/>
              <a:t> than from neutrons of the VT AmBe source</a:t>
            </a:r>
            <a:endParaRPr dirty="0"/>
          </a:p>
        </p:txBody>
      </p:sp>
      <p:pic>
        <p:nvPicPr>
          <p:cNvPr id="131" name="Google Shape;13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8400" y="1357067"/>
            <a:ext cx="736985" cy="72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38401" y="1509532"/>
            <a:ext cx="736985" cy="72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22;p13">
            <a:extLst>
              <a:ext uri="{FF2B5EF4-FFF2-40B4-BE49-F238E27FC236}">
                <a16:creationId xmlns:a16="http://schemas.microsoft.com/office/drawing/2014/main" id="{C7BFFF86-000E-21AB-3D46-E0E1BB6EE32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2814" t="15380" r="28941" b="912"/>
          <a:stretch/>
        </p:blipFill>
        <p:spPr>
          <a:xfrm rot="5400000">
            <a:off x="2037904" y="2659139"/>
            <a:ext cx="2758198" cy="48228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E6E7B4-4653-4502-4206-67F666AFFAC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24</a:t>
            </a:fld>
            <a:endParaRPr lang="en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15" title="Chart"/>
          <p:cNvPicPr preferRelativeResize="0"/>
          <p:nvPr/>
        </p:nvPicPr>
        <p:blipFill rotWithShape="1">
          <a:blip r:embed="rId3">
            <a:alphaModFix/>
          </a:blip>
          <a:srcRect t="10104"/>
          <a:stretch/>
        </p:blipFill>
        <p:spPr>
          <a:xfrm>
            <a:off x="4331034" y="2452999"/>
            <a:ext cx="7445369" cy="4143067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5"/>
          <p:cNvSpPr txBox="1">
            <a:spLocks noGrp="1"/>
          </p:cNvSpPr>
          <p:nvPr>
            <p:ph type="title"/>
          </p:nvPr>
        </p:nvSpPr>
        <p:spPr>
          <a:xfrm>
            <a:off x="415600" y="546667"/>
            <a:ext cx="11360800" cy="810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 b="1" dirty="0"/>
              <a:t>Preliminary results with CaF</a:t>
            </a:r>
            <a:r>
              <a:rPr lang="en-US" b="1" baseline="-25000" dirty="0"/>
              <a:t>2</a:t>
            </a:r>
            <a:r>
              <a:rPr lang="en-US" b="1" dirty="0"/>
              <a:t> cube</a:t>
            </a:r>
          </a:p>
        </p:txBody>
      </p:sp>
      <p:sp>
        <p:nvSpPr>
          <p:cNvPr id="139" name="Google Shape;139;p15"/>
          <p:cNvSpPr txBox="1">
            <a:spLocks noGrp="1"/>
          </p:cNvSpPr>
          <p:nvPr>
            <p:ph type="body" idx="1"/>
          </p:nvPr>
        </p:nvSpPr>
        <p:spPr>
          <a:xfrm>
            <a:off x="415600" y="1639967"/>
            <a:ext cx="3161200" cy="473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/>
              <a:t>Exposure to neutron radiation very little increase to light output over time – interference from low energy gammas?</a:t>
            </a:r>
            <a:endParaRPr/>
          </a:p>
          <a:p>
            <a:r>
              <a:rPr lang="en"/>
              <a:t>Gamma exposure to the cobalt source reduces light output at a much faster rate.</a:t>
            </a:r>
            <a:endParaRPr/>
          </a:p>
          <a:p>
            <a:r>
              <a:rPr lang="en"/>
              <a:t>Gamma exposure shows permanent drop of 20% of light output compared to initial control run</a:t>
            </a:r>
            <a:endParaRPr/>
          </a:p>
        </p:txBody>
      </p:sp>
      <p:sp>
        <p:nvSpPr>
          <p:cNvPr id="140" name="Google Shape;140;p15"/>
          <p:cNvSpPr txBox="1"/>
          <p:nvPr/>
        </p:nvSpPr>
        <p:spPr>
          <a:xfrm>
            <a:off x="5630500" y="4165267"/>
            <a:ext cx="2019200" cy="459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Neutron exposure</a:t>
            </a:r>
            <a:endParaRPr sz="16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41" name="Google Shape;141;p15"/>
          <p:cNvCxnSpPr>
            <a:stCxn id="140" idx="0"/>
          </p:cNvCxnSpPr>
          <p:nvPr/>
        </p:nvCxnSpPr>
        <p:spPr>
          <a:xfrm rot="10800000">
            <a:off x="6534100" y="3416467"/>
            <a:ext cx="106000" cy="748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42" name="Google Shape;142;p15"/>
          <p:cNvSpPr txBox="1"/>
          <p:nvPr/>
        </p:nvSpPr>
        <p:spPr>
          <a:xfrm>
            <a:off x="8449500" y="2921967"/>
            <a:ext cx="2019200" cy="459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Gamma exposure</a:t>
            </a:r>
            <a:endParaRPr sz="16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43" name="Google Shape;143;p15"/>
          <p:cNvCxnSpPr>
            <a:stCxn id="142" idx="2"/>
          </p:cNvCxnSpPr>
          <p:nvPr/>
        </p:nvCxnSpPr>
        <p:spPr>
          <a:xfrm flipH="1">
            <a:off x="8723100" y="3381167"/>
            <a:ext cx="736000" cy="732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44" name="Google Shape;144;p15"/>
          <p:cNvSpPr txBox="1"/>
          <p:nvPr/>
        </p:nvSpPr>
        <p:spPr>
          <a:xfrm>
            <a:off x="10111833" y="4306300"/>
            <a:ext cx="1094800" cy="459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Control</a:t>
            </a:r>
            <a:endParaRPr sz="16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45" name="Google Shape;145;p15"/>
          <p:cNvCxnSpPr>
            <a:stCxn id="144" idx="2"/>
          </p:cNvCxnSpPr>
          <p:nvPr/>
        </p:nvCxnSpPr>
        <p:spPr>
          <a:xfrm flipH="1">
            <a:off x="10586833" y="4765500"/>
            <a:ext cx="72400" cy="295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46" name="Google Shape;146;p15"/>
          <p:cNvSpPr txBox="1"/>
          <p:nvPr/>
        </p:nvSpPr>
        <p:spPr>
          <a:xfrm>
            <a:off x="4820800" y="4946067"/>
            <a:ext cx="3904800" cy="8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3200" i="1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Preliminary</a:t>
            </a:r>
            <a:endParaRPr sz="3200" i="1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26AB0B-381E-2180-04DF-A248BC8ADF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25</a:t>
            </a:fld>
            <a:endParaRPr lang="en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34BB736-ED2A-FC76-924B-FB716E3FE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6597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Summary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F9F4B6-AA9F-E42F-3408-BA86765CC8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978" y="1069270"/>
            <a:ext cx="10515600" cy="5455708"/>
          </a:xfrm>
        </p:spPr>
        <p:txBody>
          <a:bodyPr>
            <a:normAutofit/>
          </a:bodyPr>
          <a:lstStyle/>
          <a:p>
            <a:pPr marL="12700">
              <a:lnSpc>
                <a:spcPct val="100000"/>
              </a:lnSpc>
              <a:spcBef>
                <a:spcPts val="1270"/>
              </a:spcBef>
            </a:pPr>
            <a:r>
              <a:rPr lang="en-US">
                <a:latin typeface="Arial"/>
                <a:cs typeface="Arial"/>
              </a:rPr>
              <a:t>Doses of </a:t>
            </a:r>
            <a:r>
              <a:rPr lang="en-US" sz="2800">
                <a:latin typeface="Arial"/>
                <a:cs typeface="Arial"/>
              </a:rPr>
              <a:t>only</a:t>
            </a:r>
            <a:r>
              <a:rPr lang="en-US" sz="2800" spc="-60">
                <a:latin typeface="Arial"/>
                <a:cs typeface="Arial"/>
              </a:rPr>
              <a:t> </a:t>
            </a:r>
            <a:r>
              <a:rPr lang="en-US" sz="2800" spc="-10">
                <a:latin typeface="Arial"/>
                <a:cs typeface="Arial"/>
              </a:rPr>
              <a:t>1-</a:t>
            </a:r>
            <a:r>
              <a:rPr lang="en-US" sz="2800">
                <a:latin typeface="Arial"/>
                <a:cs typeface="Arial"/>
              </a:rPr>
              <a:t>10%</a:t>
            </a:r>
            <a:r>
              <a:rPr lang="en-US" sz="2800" spc="-70">
                <a:latin typeface="Arial"/>
                <a:cs typeface="Arial"/>
              </a:rPr>
              <a:t> </a:t>
            </a:r>
            <a:r>
              <a:rPr lang="en-US" sz="2800">
                <a:latin typeface="Arial"/>
                <a:cs typeface="Arial"/>
              </a:rPr>
              <a:t>of</a:t>
            </a:r>
            <a:r>
              <a:rPr lang="en-US" sz="2800" spc="-65">
                <a:latin typeface="Arial"/>
                <a:cs typeface="Arial"/>
              </a:rPr>
              <a:t> </a:t>
            </a:r>
            <a:r>
              <a:rPr lang="en-US" sz="2800">
                <a:latin typeface="Arial"/>
                <a:cs typeface="Arial"/>
              </a:rPr>
              <a:t>previous</a:t>
            </a:r>
            <a:r>
              <a:rPr lang="en-US" sz="2800" spc="-55">
                <a:latin typeface="Arial"/>
                <a:cs typeface="Arial"/>
              </a:rPr>
              <a:t> </a:t>
            </a:r>
            <a:r>
              <a:rPr lang="en-US" sz="2800" spc="-10">
                <a:latin typeface="Arial"/>
                <a:cs typeface="Arial"/>
              </a:rPr>
              <a:t>studies</a:t>
            </a:r>
          </a:p>
          <a:p>
            <a:pPr marL="12700">
              <a:lnSpc>
                <a:spcPct val="100000"/>
              </a:lnSpc>
              <a:spcBef>
                <a:spcPts val="1270"/>
              </a:spcBef>
            </a:pPr>
            <a:r>
              <a:rPr lang="en-US" sz="2800" spc="-10">
                <a:latin typeface="Arial"/>
                <a:cs typeface="Arial"/>
              </a:rPr>
              <a:t>RIL at Sm3+ impurity sites</a:t>
            </a:r>
          </a:p>
          <a:p>
            <a:pPr marL="12700">
              <a:lnSpc>
                <a:spcPct val="100000"/>
              </a:lnSpc>
              <a:spcBef>
                <a:spcPts val="1270"/>
              </a:spcBef>
            </a:pPr>
            <a:r>
              <a:rPr lang="en-US" sz="2800">
                <a:latin typeface="Arial"/>
                <a:cs typeface="Arial"/>
              </a:rPr>
              <a:t>RIL persists over time! </a:t>
            </a:r>
          </a:p>
          <a:p>
            <a:pPr marL="12700" marR="5080">
              <a:lnSpc>
                <a:spcPts val="3120"/>
              </a:lnSpc>
              <a:spcBef>
                <a:spcPts val="1470"/>
              </a:spcBef>
            </a:pPr>
            <a:r>
              <a:rPr lang="en-US" sz="2800">
                <a:latin typeface="Arial"/>
                <a:cs typeface="Arial"/>
              </a:rPr>
              <a:t>We</a:t>
            </a:r>
            <a:r>
              <a:rPr lang="en-US" sz="2800" spc="-70">
                <a:latin typeface="Arial"/>
                <a:cs typeface="Arial"/>
              </a:rPr>
              <a:t> </a:t>
            </a:r>
            <a:r>
              <a:rPr lang="en-US" sz="2800">
                <a:latin typeface="Arial"/>
                <a:cs typeface="Arial"/>
              </a:rPr>
              <a:t>explore</a:t>
            </a:r>
            <a:r>
              <a:rPr lang="en-US" sz="2800" spc="-80">
                <a:latin typeface="Arial"/>
                <a:cs typeface="Arial"/>
              </a:rPr>
              <a:t> </a:t>
            </a:r>
            <a:r>
              <a:rPr lang="en-US" sz="2800" spc="-50">
                <a:latin typeface="Arial"/>
                <a:cs typeface="Arial"/>
              </a:rPr>
              <a:t>11</a:t>
            </a:r>
            <a:r>
              <a:rPr lang="en-US" sz="2800" spc="-70">
                <a:latin typeface="Arial"/>
                <a:cs typeface="Arial"/>
              </a:rPr>
              <a:t> </a:t>
            </a:r>
            <a:r>
              <a:rPr lang="en-US" sz="2800">
                <a:latin typeface="Arial"/>
                <a:cs typeface="Arial"/>
              </a:rPr>
              <a:t>orders</a:t>
            </a:r>
            <a:r>
              <a:rPr lang="en-US" sz="2800" spc="-65">
                <a:latin typeface="Arial"/>
                <a:cs typeface="Arial"/>
              </a:rPr>
              <a:t> </a:t>
            </a:r>
            <a:r>
              <a:rPr lang="en-US" sz="2800">
                <a:latin typeface="Arial"/>
                <a:cs typeface="Arial"/>
              </a:rPr>
              <a:t>of</a:t>
            </a:r>
            <a:r>
              <a:rPr lang="en-US" sz="2800" spc="-70">
                <a:latin typeface="Arial"/>
                <a:cs typeface="Arial"/>
              </a:rPr>
              <a:t> </a:t>
            </a:r>
            <a:r>
              <a:rPr lang="en-US" sz="2800">
                <a:latin typeface="Arial"/>
                <a:cs typeface="Arial"/>
              </a:rPr>
              <a:t>magnitude</a:t>
            </a:r>
            <a:r>
              <a:rPr lang="en-US" sz="2800" spc="-60">
                <a:latin typeface="Arial"/>
                <a:cs typeface="Arial"/>
              </a:rPr>
              <a:t> </a:t>
            </a:r>
            <a:r>
              <a:rPr lang="en-US" sz="2800">
                <a:latin typeface="Arial"/>
                <a:cs typeface="Arial"/>
              </a:rPr>
              <a:t>in</a:t>
            </a:r>
            <a:r>
              <a:rPr lang="en-US" sz="2800" spc="-70">
                <a:latin typeface="Arial"/>
                <a:cs typeface="Arial"/>
              </a:rPr>
              <a:t> </a:t>
            </a:r>
            <a:r>
              <a:rPr lang="en-US" sz="2800">
                <a:latin typeface="Arial"/>
                <a:cs typeface="Arial"/>
              </a:rPr>
              <a:t>neutron</a:t>
            </a:r>
            <a:r>
              <a:rPr lang="en-US" sz="2800" spc="-70">
                <a:latin typeface="Arial"/>
                <a:cs typeface="Arial"/>
              </a:rPr>
              <a:t> </a:t>
            </a:r>
            <a:r>
              <a:rPr lang="en-US" sz="2800">
                <a:latin typeface="Arial"/>
                <a:cs typeface="Arial"/>
              </a:rPr>
              <a:t>dose:</a:t>
            </a:r>
            <a:r>
              <a:rPr lang="en-US" sz="2800" spc="-70">
                <a:latin typeface="Arial"/>
                <a:cs typeface="Arial"/>
              </a:rPr>
              <a:t> </a:t>
            </a:r>
            <a:r>
              <a:rPr lang="en-US" sz="2800">
                <a:latin typeface="Arial"/>
                <a:cs typeface="Arial"/>
              </a:rPr>
              <a:t>no</a:t>
            </a:r>
            <a:r>
              <a:rPr lang="en-US" sz="2800" spc="-70">
                <a:latin typeface="Arial"/>
                <a:cs typeface="Arial"/>
              </a:rPr>
              <a:t> </a:t>
            </a:r>
            <a:r>
              <a:rPr lang="en-US" sz="2800" spc="-10">
                <a:latin typeface="Arial"/>
                <a:cs typeface="Arial"/>
              </a:rPr>
              <a:t>simple </a:t>
            </a:r>
            <a:r>
              <a:rPr lang="en-US" sz="2800">
                <a:latin typeface="Arial"/>
                <a:cs typeface="Arial"/>
              </a:rPr>
              <a:t>extrapolation</a:t>
            </a:r>
            <a:r>
              <a:rPr lang="en-US" sz="2800" spc="-65">
                <a:latin typeface="Arial"/>
                <a:cs typeface="Arial"/>
              </a:rPr>
              <a:t> </a:t>
            </a:r>
            <a:r>
              <a:rPr lang="en-US" sz="2800">
                <a:latin typeface="Arial"/>
                <a:cs typeface="Arial"/>
              </a:rPr>
              <a:t>from</a:t>
            </a:r>
            <a:r>
              <a:rPr lang="en-US" sz="2800" spc="-70">
                <a:latin typeface="Arial"/>
                <a:cs typeface="Arial"/>
              </a:rPr>
              <a:t> </a:t>
            </a:r>
            <a:r>
              <a:rPr lang="en-US" sz="2800" spc="-25">
                <a:latin typeface="Arial"/>
                <a:cs typeface="Arial"/>
              </a:rPr>
              <a:t>low dose</a:t>
            </a:r>
            <a:r>
              <a:rPr lang="en-US" sz="2800" spc="-65">
                <a:latin typeface="Arial"/>
                <a:cs typeface="Arial"/>
              </a:rPr>
              <a:t> </a:t>
            </a:r>
            <a:r>
              <a:rPr lang="en-US" sz="2800">
                <a:latin typeface="Arial"/>
                <a:cs typeface="Arial"/>
              </a:rPr>
              <a:t>to</a:t>
            </a:r>
            <a:r>
              <a:rPr lang="en-US" sz="2800" spc="-65">
                <a:latin typeface="Arial"/>
                <a:cs typeface="Arial"/>
              </a:rPr>
              <a:t> </a:t>
            </a:r>
            <a:r>
              <a:rPr lang="en-US" sz="2800">
                <a:latin typeface="Arial"/>
                <a:cs typeface="Arial"/>
              </a:rPr>
              <a:t>higher</a:t>
            </a:r>
            <a:r>
              <a:rPr lang="en-US" sz="2800" spc="-60">
                <a:latin typeface="Arial"/>
                <a:cs typeface="Arial"/>
              </a:rPr>
              <a:t> </a:t>
            </a:r>
            <a:r>
              <a:rPr lang="en-US" sz="2800">
                <a:latin typeface="Arial"/>
                <a:cs typeface="Arial"/>
              </a:rPr>
              <a:t>dose</a:t>
            </a:r>
            <a:r>
              <a:rPr lang="en-US" sz="2800" spc="-75">
                <a:latin typeface="Arial"/>
                <a:cs typeface="Arial"/>
              </a:rPr>
              <a:t> </a:t>
            </a:r>
            <a:r>
              <a:rPr lang="en-US" sz="2800">
                <a:latin typeface="Arial"/>
                <a:cs typeface="Arial"/>
              </a:rPr>
              <a:t>and</a:t>
            </a:r>
            <a:r>
              <a:rPr lang="en-US" sz="2800" spc="-65">
                <a:latin typeface="Arial"/>
                <a:cs typeface="Arial"/>
              </a:rPr>
              <a:t> </a:t>
            </a:r>
            <a:r>
              <a:rPr lang="en-US" sz="2800">
                <a:latin typeface="Arial"/>
                <a:cs typeface="Arial"/>
              </a:rPr>
              <a:t>vice</a:t>
            </a:r>
            <a:r>
              <a:rPr lang="en-US" sz="2800" spc="-70">
                <a:latin typeface="Arial"/>
                <a:cs typeface="Arial"/>
              </a:rPr>
              <a:t> </a:t>
            </a:r>
            <a:r>
              <a:rPr lang="en-US" sz="2800" spc="-10">
                <a:latin typeface="Arial"/>
                <a:cs typeface="Arial"/>
              </a:rPr>
              <a:t>versa</a:t>
            </a:r>
            <a:endParaRPr lang="en-US" sz="2800">
              <a:latin typeface="Arial"/>
              <a:cs typeface="Arial"/>
            </a:endParaRPr>
          </a:p>
          <a:p>
            <a:pPr marL="12700" marR="305435">
              <a:lnSpc>
                <a:spcPts val="3120"/>
              </a:lnSpc>
              <a:spcBef>
                <a:spcPts val="1420"/>
              </a:spcBef>
            </a:pPr>
            <a:r>
              <a:rPr lang="en-US">
                <a:latin typeface="Arial"/>
                <a:cs typeface="Arial"/>
              </a:rPr>
              <a:t>A</a:t>
            </a:r>
            <a:r>
              <a:rPr lang="en-US" sz="2800">
                <a:latin typeface="Arial"/>
                <a:cs typeface="Arial"/>
              </a:rPr>
              <a:t>t</a:t>
            </a:r>
            <a:r>
              <a:rPr lang="en-US" sz="2800" spc="-85">
                <a:latin typeface="Arial"/>
                <a:cs typeface="Arial"/>
              </a:rPr>
              <a:t> </a:t>
            </a:r>
            <a:r>
              <a:rPr lang="en-US" sz="2800">
                <a:latin typeface="Arial"/>
                <a:cs typeface="Arial"/>
              </a:rPr>
              <a:t>low</a:t>
            </a:r>
            <a:r>
              <a:rPr lang="en-US" sz="2800" spc="-90">
                <a:latin typeface="Arial"/>
                <a:cs typeface="Arial"/>
              </a:rPr>
              <a:t> </a:t>
            </a:r>
            <a:r>
              <a:rPr lang="en-US" sz="2800" spc="-10">
                <a:latin typeface="Arial"/>
                <a:cs typeface="Arial"/>
              </a:rPr>
              <a:t>doses </a:t>
            </a:r>
            <a:r>
              <a:rPr lang="en-US" sz="2800">
                <a:latin typeface="Arial"/>
                <a:cs typeface="Arial"/>
              </a:rPr>
              <a:t>ther</a:t>
            </a:r>
            <a:r>
              <a:rPr lang="en-US">
                <a:latin typeface="Arial"/>
                <a:cs typeface="Arial"/>
              </a:rPr>
              <a:t>e is n</a:t>
            </a:r>
            <a:r>
              <a:rPr lang="en-US" sz="2800">
                <a:latin typeface="Arial"/>
                <a:cs typeface="Arial"/>
              </a:rPr>
              <a:t>o</a:t>
            </a:r>
            <a:r>
              <a:rPr lang="en-US" sz="2800" spc="-90">
                <a:latin typeface="Arial"/>
                <a:cs typeface="Arial"/>
              </a:rPr>
              <a:t> </a:t>
            </a:r>
            <a:r>
              <a:rPr lang="en-US" sz="2800">
                <a:latin typeface="Arial"/>
                <a:cs typeface="Arial"/>
              </a:rPr>
              <a:t>interference</a:t>
            </a:r>
            <a:r>
              <a:rPr lang="en-US" sz="2800" spc="-95">
                <a:latin typeface="Arial"/>
                <a:cs typeface="Arial"/>
              </a:rPr>
              <a:t> </a:t>
            </a:r>
            <a:r>
              <a:rPr lang="en-US" sz="2800">
                <a:latin typeface="Arial"/>
                <a:cs typeface="Arial"/>
              </a:rPr>
              <a:t>between</a:t>
            </a:r>
            <a:r>
              <a:rPr lang="en-US" sz="2800" spc="-85">
                <a:latin typeface="Arial"/>
                <a:cs typeface="Arial"/>
              </a:rPr>
              <a:t> </a:t>
            </a:r>
            <a:r>
              <a:rPr lang="en-US" sz="2800">
                <a:latin typeface="Arial"/>
                <a:cs typeface="Arial"/>
              </a:rPr>
              <a:t>neutrons</a:t>
            </a:r>
            <a:r>
              <a:rPr lang="en-US" sz="2800" spc="-85">
                <a:latin typeface="Arial"/>
                <a:cs typeface="Arial"/>
              </a:rPr>
              <a:t> </a:t>
            </a:r>
            <a:r>
              <a:rPr lang="en-US" sz="2800">
                <a:latin typeface="Arial"/>
                <a:cs typeface="Arial"/>
              </a:rPr>
              <a:t>and</a:t>
            </a:r>
            <a:r>
              <a:rPr lang="en-US" sz="2800" spc="-85">
                <a:latin typeface="Arial"/>
                <a:cs typeface="Arial"/>
              </a:rPr>
              <a:t> </a:t>
            </a:r>
            <a:r>
              <a:rPr lang="en-US" sz="2800">
                <a:latin typeface="Arial"/>
                <a:cs typeface="Arial"/>
              </a:rPr>
              <a:t>gammas</a:t>
            </a:r>
            <a:r>
              <a:rPr lang="en-US" sz="2800" spc="-10">
                <a:latin typeface="Arial"/>
                <a:cs typeface="Arial"/>
              </a:rPr>
              <a:t>, </a:t>
            </a:r>
            <a:r>
              <a:rPr lang="en-US" sz="2800">
                <a:latin typeface="Arial"/>
                <a:cs typeface="Arial"/>
              </a:rPr>
              <a:t>different</a:t>
            </a:r>
            <a:r>
              <a:rPr lang="en-US" sz="2800" spc="-65">
                <a:latin typeface="Arial"/>
                <a:cs typeface="Arial"/>
              </a:rPr>
              <a:t> </a:t>
            </a:r>
            <a:r>
              <a:rPr lang="en-US" sz="2800">
                <a:latin typeface="Arial"/>
                <a:cs typeface="Arial"/>
              </a:rPr>
              <a:t>story</a:t>
            </a:r>
            <a:r>
              <a:rPr lang="en-US" sz="2800" spc="-65">
                <a:latin typeface="Arial"/>
                <a:cs typeface="Arial"/>
              </a:rPr>
              <a:t> </a:t>
            </a:r>
            <a:r>
              <a:rPr lang="en-US" sz="2800">
                <a:latin typeface="Arial"/>
                <a:cs typeface="Arial"/>
              </a:rPr>
              <a:t>at</a:t>
            </a:r>
            <a:r>
              <a:rPr lang="en-US" sz="2800" spc="-55">
                <a:latin typeface="Arial"/>
                <a:cs typeface="Arial"/>
              </a:rPr>
              <a:t> </a:t>
            </a:r>
            <a:r>
              <a:rPr lang="en-US" sz="2800">
                <a:latin typeface="Arial"/>
                <a:cs typeface="Arial"/>
              </a:rPr>
              <a:t>very</a:t>
            </a:r>
            <a:r>
              <a:rPr lang="en-US" sz="2800" spc="-60">
                <a:latin typeface="Arial"/>
                <a:cs typeface="Arial"/>
              </a:rPr>
              <a:t> </a:t>
            </a:r>
            <a:r>
              <a:rPr lang="en-US" sz="2800">
                <a:latin typeface="Arial"/>
                <a:cs typeface="Arial"/>
              </a:rPr>
              <a:t>high</a:t>
            </a:r>
            <a:r>
              <a:rPr lang="en-US" sz="2800" spc="-65">
                <a:latin typeface="Arial"/>
                <a:cs typeface="Arial"/>
              </a:rPr>
              <a:t> </a:t>
            </a:r>
            <a:r>
              <a:rPr lang="en-US" sz="2800" spc="-10">
                <a:latin typeface="Arial"/>
                <a:cs typeface="Arial"/>
              </a:rPr>
              <a:t>doses</a:t>
            </a:r>
          </a:p>
          <a:p>
            <a:pPr marL="12700" marR="305435">
              <a:lnSpc>
                <a:spcPts val="3120"/>
              </a:lnSpc>
              <a:spcBef>
                <a:spcPts val="1420"/>
              </a:spcBef>
            </a:pPr>
            <a:r>
              <a:rPr lang="en-US" spc="-10">
                <a:latin typeface="Arial"/>
                <a:cs typeface="Arial"/>
              </a:rPr>
              <a:t>Gamma exposure can bleach CaF</a:t>
            </a:r>
            <a:r>
              <a:rPr lang="en-US" spc="-10" baseline="-25000">
                <a:latin typeface="Arial"/>
                <a:cs typeface="Arial"/>
              </a:rPr>
              <a:t>2</a:t>
            </a:r>
            <a:endParaRPr lang="en-US" spc="-10">
              <a:latin typeface="Arial"/>
              <a:cs typeface="Arial"/>
            </a:endParaRPr>
          </a:p>
          <a:p>
            <a:pPr marL="12700" marR="305435">
              <a:lnSpc>
                <a:spcPts val="3120"/>
              </a:lnSpc>
              <a:spcBef>
                <a:spcPts val="1420"/>
              </a:spcBef>
            </a:pPr>
            <a:r>
              <a:rPr lang="en-US" spc="-10">
                <a:latin typeface="Arial"/>
                <a:cs typeface="Arial"/>
              </a:rPr>
              <a:t>Future work: </a:t>
            </a:r>
            <a:r>
              <a:rPr lang="en-US" spc="-10" err="1">
                <a:latin typeface="Arial"/>
                <a:cs typeface="Arial"/>
              </a:rPr>
              <a:t>Flourescence</a:t>
            </a:r>
            <a:r>
              <a:rPr lang="en-US" spc="-10">
                <a:latin typeface="Arial"/>
                <a:cs typeface="Arial"/>
              </a:rPr>
              <a:t> measurements during irradiation, </a:t>
            </a:r>
            <a:r>
              <a:rPr lang="en-US" spc="-10" err="1">
                <a:latin typeface="Arial"/>
                <a:cs typeface="Arial"/>
              </a:rPr>
              <a:t>LiF</a:t>
            </a:r>
            <a:r>
              <a:rPr lang="en-US" spc="-10">
                <a:latin typeface="Arial"/>
                <a:cs typeface="Arial"/>
              </a:rPr>
              <a:t>, custom-grown samples, Sm2+ impurity sites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6C414B3-08A6-3840-BD49-4F4EFF015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B8B6-FE75-415E-A2DC-2AED474561D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5343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34BB736-ED2A-FC76-924B-FB716E3FE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6597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Summary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F9F4B6-AA9F-E42F-3408-BA86765CC8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978" y="1069270"/>
            <a:ext cx="10515600" cy="4351338"/>
          </a:xfrm>
        </p:spPr>
        <p:txBody>
          <a:bodyPr>
            <a:normAutofit/>
          </a:bodyPr>
          <a:lstStyle/>
          <a:p>
            <a:pPr marL="12700" marR="305435">
              <a:lnSpc>
                <a:spcPts val="3120"/>
              </a:lnSpc>
              <a:spcBef>
                <a:spcPts val="1420"/>
              </a:spcBef>
            </a:pPr>
            <a:r>
              <a:rPr lang="en-US" spc="-10">
                <a:latin typeface="Arial"/>
                <a:cs typeface="Arial"/>
              </a:rPr>
              <a:t>Future work: </a:t>
            </a:r>
            <a:r>
              <a:rPr lang="en-US" spc="-10" err="1">
                <a:latin typeface="Arial"/>
                <a:cs typeface="Arial"/>
              </a:rPr>
              <a:t>LiF</a:t>
            </a:r>
            <a:r>
              <a:rPr lang="en-US" spc="-10">
                <a:latin typeface="Arial"/>
                <a:cs typeface="Arial"/>
              </a:rPr>
              <a:t>, custom grown samples, Sm2+ impurity sites </a:t>
            </a:r>
          </a:p>
          <a:p>
            <a:pPr marL="12700" marR="305435">
              <a:lnSpc>
                <a:spcPts val="3120"/>
              </a:lnSpc>
              <a:spcBef>
                <a:spcPts val="1420"/>
              </a:spcBef>
            </a:pP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AEB8EF-6CA9-F55E-A1EC-3FBD0AE7E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37" y="1919993"/>
            <a:ext cx="6624951" cy="3546474"/>
          </a:xfrm>
          <a:prstGeom prst="rect">
            <a:avLst/>
          </a:prstGeom>
        </p:spPr>
      </p:pic>
      <p:pic>
        <p:nvPicPr>
          <p:cNvPr id="2" name="Picture 1" descr="Chart&#10;&#10;Description automatically generated">
            <a:extLst>
              <a:ext uri="{FF2B5EF4-FFF2-40B4-BE49-F238E27FC236}">
                <a16:creationId xmlns:a16="http://schemas.microsoft.com/office/drawing/2014/main" id="{8D9302B1-0852-670F-CA83-A7CF95E5D2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322" y="1776988"/>
            <a:ext cx="5298604" cy="35215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3FA90C-F28B-78DB-5015-1ADB96F540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41" r="50020" b="21618"/>
          <a:stretch/>
        </p:blipFill>
        <p:spPr>
          <a:xfrm>
            <a:off x="8447610" y="5466467"/>
            <a:ext cx="1420979" cy="1205266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5D2B8AB-CA3B-D509-870D-B72A31410F18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9158099" y="6069100"/>
            <a:ext cx="979333" cy="571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5163865-5B30-59A5-362E-C13C022D69E2}"/>
              </a:ext>
            </a:extLst>
          </p:cNvPr>
          <p:cNvSpPr txBox="1"/>
          <p:nvPr/>
        </p:nvSpPr>
        <p:spPr>
          <a:xfrm>
            <a:off x="10137432" y="5941595"/>
            <a:ext cx="1420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Red emission 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82AE301-0C33-EE4B-448A-8863E715C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B8B6-FE75-415E-A2DC-2AED474561DB}" type="slidenum">
              <a:rPr lang="en-US" smtClean="0"/>
              <a:t>27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1F7355-7A1A-A27B-C06A-83F400509EF8}"/>
              </a:ext>
            </a:extLst>
          </p:cNvPr>
          <p:cNvSpPr txBox="1"/>
          <p:nvPr/>
        </p:nvSpPr>
        <p:spPr>
          <a:xfrm>
            <a:off x="5908955" y="2082800"/>
            <a:ext cx="496712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/>
              <a:t>#408</a:t>
            </a:r>
          </a:p>
          <a:p>
            <a:r>
              <a:rPr lang="en-US" sz="1100"/>
              <a:t>#417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279003-F4CB-8B64-11AD-E3326964ABDA}"/>
              </a:ext>
            </a:extLst>
          </p:cNvPr>
          <p:cNvSpPr txBox="1"/>
          <p:nvPr/>
        </p:nvSpPr>
        <p:spPr>
          <a:xfrm>
            <a:off x="7928839" y="1990467"/>
            <a:ext cx="7112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err="1">
                <a:solidFill>
                  <a:srgbClr val="FF0000"/>
                </a:solidFill>
              </a:rPr>
              <a:t>LiF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479FD2-1611-1637-228C-00162082862A}"/>
              </a:ext>
            </a:extLst>
          </p:cNvPr>
          <p:cNvSpPr txBox="1"/>
          <p:nvPr/>
        </p:nvSpPr>
        <p:spPr>
          <a:xfrm>
            <a:off x="1061155" y="2556933"/>
            <a:ext cx="903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CaF</a:t>
            </a:r>
            <a:r>
              <a:rPr lang="en-US" sz="2400" baseline="-25000">
                <a:solidFill>
                  <a:srgbClr val="FF0000"/>
                </a:solidFill>
              </a:rPr>
              <a:t>2</a:t>
            </a:r>
            <a:endParaRPr lang="en-US" sz="2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8337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34BB736-ED2A-FC76-924B-FB716E3FE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6597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Summary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F9F4B6-AA9F-E42F-3408-BA86765CC8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978" y="1069270"/>
            <a:ext cx="10515600" cy="5455708"/>
          </a:xfrm>
        </p:spPr>
        <p:txBody>
          <a:bodyPr>
            <a:normAutofit lnSpcReduction="10000"/>
          </a:bodyPr>
          <a:lstStyle/>
          <a:p>
            <a:pPr marL="12700">
              <a:lnSpc>
                <a:spcPct val="100000"/>
              </a:lnSpc>
              <a:spcBef>
                <a:spcPts val="1270"/>
              </a:spcBef>
            </a:pPr>
            <a:r>
              <a:rPr lang="en-US" dirty="0">
                <a:latin typeface="Arial"/>
                <a:cs typeface="Arial"/>
              </a:rPr>
              <a:t>Doses of </a:t>
            </a:r>
            <a:r>
              <a:rPr lang="en-US" sz="2800" dirty="0">
                <a:latin typeface="Arial"/>
                <a:cs typeface="Arial"/>
              </a:rPr>
              <a:t>only</a:t>
            </a:r>
            <a:r>
              <a:rPr lang="en-US" sz="2800" spc="-60" dirty="0">
                <a:latin typeface="Arial"/>
                <a:cs typeface="Arial"/>
              </a:rPr>
              <a:t> </a:t>
            </a:r>
            <a:r>
              <a:rPr lang="en-US" sz="2800" spc="-10" dirty="0">
                <a:latin typeface="Arial"/>
                <a:cs typeface="Arial"/>
              </a:rPr>
              <a:t>1-</a:t>
            </a:r>
            <a:r>
              <a:rPr lang="en-US" sz="2800" dirty="0">
                <a:latin typeface="Arial"/>
                <a:cs typeface="Arial"/>
              </a:rPr>
              <a:t>10%</a:t>
            </a:r>
            <a:r>
              <a:rPr lang="en-US" sz="2800" spc="-7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of</a:t>
            </a:r>
            <a:r>
              <a:rPr lang="en-US" sz="2800" spc="-6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previous</a:t>
            </a:r>
            <a:r>
              <a:rPr lang="en-US" sz="2800" spc="-55" dirty="0">
                <a:latin typeface="Arial"/>
                <a:cs typeface="Arial"/>
              </a:rPr>
              <a:t> </a:t>
            </a:r>
            <a:r>
              <a:rPr lang="en-US" sz="2800" spc="-10" dirty="0">
                <a:latin typeface="Arial"/>
                <a:cs typeface="Arial"/>
              </a:rPr>
              <a:t>studies</a:t>
            </a:r>
          </a:p>
          <a:p>
            <a:pPr marL="12700">
              <a:lnSpc>
                <a:spcPct val="100000"/>
              </a:lnSpc>
              <a:spcBef>
                <a:spcPts val="1270"/>
              </a:spcBef>
            </a:pPr>
            <a:r>
              <a:rPr lang="en-US" sz="2800" spc="-10" dirty="0">
                <a:latin typeface="Arial"/>
                <a:cs typeface="Arial"/>
              </a:rPr>
              <a:t>RIL at Sm3+ impurity sites</a:t>
            </a:r>
          </a:p>
          <a:p>
            <a:pPr marL="12700">
              <a:lnSpc>
                <a:spcPct val="100000"/>
              </a:lnSpc>
              <a:spcBef>
                <a:spcPts val="1270"/>
              </a:spcBef>
            </a:pPr>
            <a:r>
              <a:rPr lang="en-US" sz="2800" dirty="0">
                <a:latin typeface="Arial"/>
                <a:cs typeface="Arial"/>
              </a:rPr>
              <a:t>RIL persists over time (1.5 years tested) </a:t>
            </a:r>
          </a:p>
          <a:p>
            <a:pPr marL="12700" marR="5080">
              <a:lnSpc>
                <a:spcPts val="3120"/>
              </a:lnSpc>
              <a:spcBef>
                <a:spcPts val="1470"/>
              </a:spcBef>
            </a:pPr>
            <a:r>
              <a:rPr lang="en-US" sz="2800" dirty="0">
                <a:latin typeface="Arial"/>
                <a:cs typeface="Arial"/>
              </a:rPr>
              <a:t>We</a:t>
            </a:r>
            <a:r>
              <a:rPr lang="en-US" sz="2800" spc="-7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explore</a:t>
            </a:r>
            <a:r>
              <a:rPr lang="en-US" sz="2800" spc="-80" dirty="0">
                <a:latin typeface="Arial"/>
                <a:cs typeface="Arial"/>
              </a:rPr>
              <a:t> </a:t>
            </a:r>
            <a:r>
              <a:rPr lang="en-US" sz="2800" spc="-50" dirty="0">
                <a:latin typeface="Arial"/>
                <a:cs typeface="Arial"/>
              </a:rPr>
              <a:t>11</a:t>
            </a:r>
            <a:r>
              <a:rPr lang="en-US" sz="2800" spc="-7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orders</a:t>
            </a:r>
            <a:r>
              <a:rPr lang="en-US" sz="2800" spc="-6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of</a:t>
            </a:r>
            <a:r>
              <a:rPr lang="en-US" sz="2800" spc="-7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magnitude</a:t>
            </a:r>
            <a:r>
              <a:rPr lang="en-US" sz="2800" spc="-6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in</a:t>
            </a:r>
            <a:r>
              <a:rPr lang="en-US" sz="2800" spc="-7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neutron</a:t>
            </a:r>
            <a:r>
              <a:rPr lang="en-US" sz="2800" spc="-7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dose:</a:t>
            </a:r>
            <a:r>
              <a:rPr lang="en-US" sz="2800" spc="-7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no</a:t>
            </a:r>
            <a:r>
              <a:rPr lang="en-US" sz="2800" spc="-70" dirty="0">
                <a:latin typeface="Arial"/>
                <a:cs typeface="Arial"/>
              </a:rPr>
              <a:t> </a:t>
            </a:r>
            <a:r>
              <a:rPr lang="en-US" sz="2800" spc="-10" dirty="0">
                <a:latin typeface="Arial"/>
                <a:cs typeface="Arial"/>
              </a:rPr>
              <a:t>simple </a:t>
            </a:r>
            <a:r>
              <a:rPr lang="en-US" sz="2800" dirty="0">
                <a:latin typeface="Arial"/>
                <a:cs typeface="Arial"/>
              </a:rPr>
              <a:t>extrapolation</a:t>
            </a:r>
            <a:r>
              <a:rPr lang="en-US" sz="2800" spc="-6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from</a:t>
            </a:r>
            <a:r>
              <a:rPr lang="en-US" sz="2800" spc="-70" dirty="0">
                <a:latin typeface="Arial"/>
                <a:cs typeface="Arial"/>
              </a:rPr>
              <a:t> </a:t>
            </a:r>
            <a:r>
              <a:rPr lang="en-US" sz="2800" spc="-25" dirty="0">
                <a:latin typeface="Arial"/>
                <a:cs typeface="Arial"/>
              </a:rPr>
              <a:t>low dose</a:t>
            </a:r>
            <a:r>
              <a:rPr lang="en-US" sz="2800" spc="-6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to</a:t>
            </a:r>
            <a:r>
              <a:rPr lang="en-US" sz="2800" spc="-6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higher</a:t>
            </a:r>
            <a:r>
              <a:rPr lang="en-US" sz="2800" spc="-6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dose</a:t>
            </a:r>
            <a:r>
              <a:rPr lang="en-US" sz="2800" spc="-7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and</a:t>
            </a:r>
            <a:r>
              <a:rPr lang="en-US" sz="2800" spc="-6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vice</a:t>
            </a:r>
            <a:r>
              <a:rPr lang="en-US" sz="2800" spc="-70" dirty="0">
                <a:latin typeface="Arial"/>
                <a:cs typeface="Arial"/>
              </a:rPr>
              <a:t> </a:t>
            </a:r>
            <a:r>
              <a:rPr lang="en-US" sz="2800" spc="-10" dirty="0">
                <a:latin typeface="Arial"/>
                <a:cs typeface="Arial"/>
              </a:rPr>
              <a:t>versa</a:t>
            </a:r>
            <a:endParaRPr lang="en-US" sz="2800" dirty="0">
              <a:latin typeface="Arial"/>
              <a:cs typeface="Arial"/>
            </a:endParaRPr>
          </a:p>
          <a:p>
            <a:pPr marL="12700" marR="305435">
              <a:lnSpc>
                <a:spcPts val="3120"/>
              </a:lnSpc>
              <a:spcBef>
                <a:spcPts val="1420"/>
              </a:spcBef>
            </a:pPr>
            <a:r>
              <a:rPr lang="en-US" dirty="0">
                <a:latin typeface="Arial"/>
                <a:cs typeface="Arial"/>
              </a:rPr>
              <a:t>A</a:t>
            </a:r>
            <a:r>
              <a:rPr lang="en-US" sz="2800" dirty="0">
                <a:latin typeface="Arial"/>
                <a:cs typeface="Arial"/>
              </a:rPr>
              <a:t>t</a:t>
            </a:r>
            <a:r>
              <a:rPr lang="en-US" sz="2800" spc="-8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low</a:t>
            </a:r>
            <a:r>
              <a:rPr lang="en-US" sz="2800" spc="-90" dirty="0">
                <a:latin typeface="Arial"/>
                <a:cs typeface="Arial"/>
              </a:rPr>
              <a:t> </a:t>
            </a:r>
            <a:r>
              <a:rPr lang="en-US" sz="2800" spc="-10" dirty="0">
                <a:latin typeface="Arial"/>
                <a:cs typeface="Arial"/>
              </a:rPr>
              <a:t>doses </a:t>
            </a:r>
            <a:r>
              <a:rPr lang="en-US" sz="2800" dirty="0">
                <a:latin typeface="Arial"/>
                <a:cs typeface="Arial"/>
              </a:rPr>
              <a:t>ther</a:t>
            </a:r>
            <a:r>
              <a:rPr lang="en-US" dirty="0">
                <a:latin typeface="Arial"/>
                <a:cs typeface="Arial"/>
              </a:rPr>
              <a:t>e is n</a:t>
            </a:r>
            <a:r>
              <a:rPr lang="en-US" sz="2800" dirty="0">
                <a:latin typeface="Arial"/>
                <a:cs typeface="Arial"/>
              </a:rPr>
              <a:t>o</a:t>
            </a:r>
            <a:r>
              <a:rPr lang="en-US" sz="2800" spc="-9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interference</a:t>
            </a:r>
            <a:r>
              <a:rPr lang="en-US" sz="2800" spc="-9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between</a:t>
            </a:r>
            <a:r>
              <a:rPr lang="en-US" sz="2800" spc="-8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neutrons</a:t>
            </a:r>
            <a:r>
              <a:rPr lang="en-US" sz="2800" spc="-8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and</a:t>
            </a:r>
            <a:r>
              <a:rPr lang="en-US" sz="2800" spc="-8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gammas</a:t>
            </a:r>
            <a:r>
              <a:rPr lang="en-US" sz="2800" spc="-10" dirty="0">
                <a:latin typeface="Arial"/>
                <a:cs typeface="Arial"/>
              </a:rPr>
              <a:t>, </a:t>
            </a:r>
            <a:r>
              <a:rPr lang="en-US" sz="2800" dirty="0">
                <a:latin typeface="Arial"/>
                <a:cs typeface="Arial"/>
              </a:rPr>
              <a:t>different</a:t>
            </a:r>
            <a:r>
              <a:rPr lang="en-US" sz="2800" spc="-6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story</a:t>
            </a:r>
            <a:r>
              <a:rPr lang="en-US" sz="2800" spc="-6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at</a:t>
            </a:r>
            <a:r>
              <a:rPr lang="en-US" sz="2800" spc="-5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very</a:t>
            </a:r>
            <a:r>
              <a:rPr lang="en-US" sz="2800" spc="-6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high</a:t>
            </a:r>
            <a:r>
              <a:rPr lang="en-US" sz="2800" spc="-65" dirty="0">
                <a:latin typeface="Arial"/>
                <a:cs typeface="Arial"/>
              </a:rPr>
              <a:t> </a:t>
            </a:r>
            <a:r>
              <a:rPr lang="en-US" sz="2800" spc="-10" dirty="0">
                <a:latin typeface="Arial"/>
                <a:cs typeface="Arial"/>
              </a:rPr>
              <a:t>doses</a:t>
            </a:r>
          </a:p>
          <a:p>
            <a:pPr marL="12700" marR="305435">
              <a:lnSpc>
                <a:spcPts val="3120"/>
              </a:lnSpc>
              <a:spcBef>
                <a:spcPts val="1420"/>
              </a:spcBef>
            </a:pPr>
            <a:r>
              <a:rPr lang="en-US" spc="-10" dirty="0">
                <a:latin typeface="Arial"/>
                <a:cs typeface="Arial"/>
              </a:rPr>
              <a:t>Gamma exposure can bleach CaF</a:t>
            </a:r>
            <a:r>
              <a:rPr lang="en-US" spc="-10" baseline="-25000" dirty="0">
                <a:latin typeface="Arial"/>
                <a:cs typeface="Arial"/>
              </a:rPr>
              <a:t>2</a:t>
            </a:r>
            <a:endParaRPr lang="en-US" spc="-10" dirty="0">
              <a:latin typeface="Arial"/>
              <a:cs typeface="Arial"/>
            </a:endParaRPr>
          </a:p>
          <a:p>
            <a:pPr marL="12700" marR="305435">
              <a:lnSpc>
                <a:spcPts val="3120"/>
              </a:lnSpc>
              <a:spcBef>
                <a:spcPts val="1420"/>
              </a:spcBef>
            </a:pPr>
            <a:r>
              <a:rPr lang="en-US" spc="-10" dirty="0">
                <a:latin typeface="Arial"/>
                <a:cs typeface="Arial"/>
              </a:rPr>
              <a:t>Future work: </a:t>
            </a:r>
            <a:r>
              <a:rPr lang="en-US" spc="-10" dirty="0" err="1">
                <a:latin typeface="Arial"/>
                <a:cs typeface="Arial"/>
              </a:rPr>
              <a:t>Flourescence</a:t>
            </a:r>
            <a:r>
              <a:rPr lang="en-US" spc="-10" dirty="0">
                <a:latin typeface="Arial"/>
                <a:cs typeface="Arial"/>
              </a:rPr>
              <a:t> measurements during irradiation, </a:t>
            </a:r>
            <a:r>
              <a:rPr lang="en-US" spc="-10" dirty="0" err="1">
                <a:latin typeface="Arial"/>
                <a:cs typeface="Arial"/>
              </a:rPr>
              <a:t>LiF</a:t>
            </a:r>
            <a:r>
              <a:rPr lang="en-US" spc="-10" dirty="0">
                <a:latin typeface="Arial"/>
                <a:cs typeface="Arial"/>
              </a:rPr>
              <a:t>, custom-grown samples, Sm2+ impurity sites, exploring annealing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B0CCB4-9D3E-573F-B7C1-49CC2C738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B8B6-FE75-415E-A2DC-2AED474561D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915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85125" y="6217564"/>
            <a:ext cx="1828164" cy="548005"/>
          </a:xfrm>
          <a:custGeom>
            <a:avLst/>
            <a:gdLst/>
            <a:ahLst/>
            <a:cxnLst/>
            <a:rect l="l" t="t" r="r" b="b"/>
            <a:pathLst>
              <a:path w="1828164" h="548004">
                <a:moveTo>
                  <a:pt x="1827707" y="0"/>
                </a:moveTo>
                <a:lnTo>
                  <a:pt x="0" y="0"/>
                </a:lnTo>
                <a:lnTo>
                  <a:pt x="0" y="547560"/>
                </a:lnTo>
                <a:lnTo>
                  <a:pt x="914031" y="547560"/>
                </a:lnTo>
                <a:lnTo>
                  <a:pt x="1827707" y="547560"/>
                </a:lnTo>
                <a:lnTo>
                  <a:pt x="18277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38200" y="682940"/>
            <a:ext cx="10515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1" spc="215" dirty="0">
                <a:solidFill>
                  <a:srgbClr val="002060"/>
                </a:solidFill>
              </a:rPr>
              <a:t>Color</a:t>
            </a:r>
            <a:r>
              <a:rPr lang="en-US" b="1" spc="60" dirty="0">
                <a:solidFill>
                  <a:srgbClr val="002060"/>
                </a:solidFill>
              </a:rPr>
              <a:t> </a:t>
            </a:r>
            <a:r>
              <a:rPr lang="en-US" b="1" spc="240" dirty="0">
                <a:solidFill>
                  <a:srgbClr val="002060"/>
                </a:solidFill>
              </a:rPr>
              <a:t>centers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6766559" y="548640"/>
            <a:ext cx="4266565" cy="2553970"/>
            <a:chOff x="6766559" y="548640"/>
            <a:chExt cx="4266565" cy="255397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50675" y="700913"/>
              <a:ext cx="4082260" cy="240110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766560" y="548639"/>
              <a:ext cx="1828800" cy="1828800"/>
            </a:xfrm>
            <a:custGeom>
              <a:avLst/>
              <a:gdLst/>
              <a:ahLst/>
              <a:cxnLst/>
              <a:rect l="l" t="t" r="r" b="b"/>
              <a:pathLst>
                <a:path w="1828800" h="1828800">
                  <a:moveTo>
                    <a:pt x="365760" y="1280160"/>
                  </a:moveTo>
                  <a:lnTo>
                    <a:pt x="0" y="1280160"/>
                  </a:lnTo>
                  <a:lnTo>
                    <a:pt x="0" y="1828800"/>
                  </a:lnTo>
                  <a:lnTo>
                    <a:pt x="182880" y="1828800"/>
                  </a:lnTo>
                  <a:lnTo>
                    <a:pt x="365760" y="1828800"/>
                  </a:lnTo>
                  <a:lnTo>
                    <a:pt x="365760" y="1280160"/>
                  </a:lnTo>
                  <a:close/>
                </a:path>
                <a:path w="1828800" h="1828800">
                  <a:moveTo>
                    <a:pt x="1828800" y="0"/>
                  </a:moveTo>
                  <a:lnTo>
                    <a:pt x="1188720" y="0"/>
                  </a:lnTo>
                  <a:lnTo>
                    <a:pt x="1188720" y="365760"/>
                  </a:lnTo>
                  <a:lnTo>
                    <a:pt x="1508760" y="365760"/>
                  </a:lnTo>
                  <a:lnTo>
                    <a:pt x="1828800" y="365760"/>
                  </a:lnTo>
                  <a:lnTo>
                    <a:pt x="1828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6386664" y="285737"/>
            <a:ext cx="15113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>
                <a:latin typeface="Arial"/>
                <a:cs typeface="Arial"/>
              </a:rPr>
              <a:t>F2</a:t>
            </a:r>
            <a:r>
              <a:rPr sz="1800" spc="-15">
                <a:latin typeface="Arial"/>
                <a:cs typeface="Arial"/>
              </a:rPr>
              <a:t> </a:t>
            </a:r>
            <a:r>
              <a:rPr sz="1800">
                <a:latin typeface="Arial"/>
                <a:cs typeface="Arial"/>
              </a:rPr>
              <a:t>or</a:t>
            </a:r>
            <a:r>
              <a:rPr sz="1800" spc="-10">
                <a:latin typeface="Arial"/>
                <a:cs typeface="Arial"/>
              </a:rPr>
              <a:t> </a:t>
            </a:r>
            <a:r>
              <a:rPr sz="1800">
                <a:latin typeface="Arial"/>
                <a:cs typeface="Arial"/>
              </a:rPr>
              <a:t>M </a:t>
            </a:r>
            <a:r>
              <a:rPr sz="1800" spc="-10">
                <a:latin typeface="Arial"/>
                <a:cs typeface="Arial"/>
              </a:rPr>
              <a:t>center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body" idx="1"/>
          </p:nvPr>
        </p:nvSpPr>
        <p:spPr>
          <a:xfrm>
            <a:off x="456097" y="2562260"/>
            <a:ext cx="10515600" cy="35024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marR="5080" indent="0">
              <a:lnSpc>
                <a:spcPts val="2680"/>
              </a:lnSpc>
              <a:spcBef>
                <a:spcPts val="150"/>
              </a:spcBef>
              <a:buNone/>
              <a:tabLst>
                <a:tab pos="640080" algn="l"/>
                <a:tab pos="655955" algn="l"/>
              </a:tabLst>
            </a:pPr>
            <a:endParaRPr lang="en-US" spc="-20" dirty="0"/>
          </a:p>
          <a:p>
            <a:pPr marL="236854" marR="276860" indent="-224790">
              <a:lnSpc>
                <a:spcPts val="3020"/>
              </a:lnSpc>
              <a:spcBef>
                <a:spcPts val="484"/>
              </a:spcBef>
              <a:buFont typeface="Arial"/>
              <a:buChar char="•"/>
              <a:tabLst>
                <a:tab pos="236854" algn="l"/>
              </a:tabLst>
            </a:pPr>
            <a:r>
              <a:rPr lang="en-US" sz="2800" dirty="0">
                <a:latin typeface="Calibri"/>
                <a:cs typeface="Calibri"/>
              </a:rPr>
              <a:t>In</a:t>
            </a:r>
            <a:r>
              <a:rPr lang="en-US" sz="2800" spc="-70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ionic</a:t>
            </a:r>
            <a:r>
              <a:rPr lang="en-US" sz="2800" spc="-55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crystals</a:t>
            </a:r>
            <a:r>
              <a:rPr lang="en-US" sz="2800" spc="-60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(e.g.</a:t>
            </a:r>
            <a:r>
              <a:rPr lang="en-US" sz="2800" spc="-65" dirty="0">
                <a:latin typeface="Calibri"/>
                <a:cs typeface="Calibri"/>
              </a:rPr>
              <a:t> </a:t>
            </a:r>
            <a:r>
              <a:rPr lang="en-US" sz="2800" spc="-10" dirty="0">
                <a:latin typeface="Calibri"/>
                <a:cs typeface="Calibri"/>
              </a:rPr>
              <a:t>NaCl), </a:t>
            </a:r>
            <a:r>
              <a:rPr lang="en-US" sz="2800" dirty="0">
                <a:latin typeface="Calibri"/>
                <a:cs typeface="Calibri"/>
              </a:rPr>
              <a:t>anion</a:t>
            </a:r>
            <a:r>
              <a:rPr lang="en-US" sz="2800" spc="-100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vacancies</a:t>
            </a:r>
            <a:r>
              <a:rPr lang="en-US" sz="2800" spc="-100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trap</a:t>
            </a:r>
            <a:r>
              <a:rPr lang="en-US" sz="2800" spc="-110" dirty="0">
                <a:latin typeface="Calibri"/>
                <a:cs typeface="Calibri"/>
              </a:rPr>
              <a:t> </a:t>
            </a:r>
            <a:r>
              <a:rPr lang="en-US" sz="2800" spc="-10" dirty="0">
                <a:latin typeface="Calibri"/>
                <a:cs typeface="Calibri"/>
              </a:rPr>
              <a:t>electrons</a:t>
            </a:r>
            <a:endParaRPr lang="en-US" sz="2800" dirty="0">
              <a:latin typeface="Calibri"/>
              <a:cs typeface="Calibri"/>
            </a:endParaRPr>
          </a:p>
          <a:p>
            <a:pPr marL="236854" marR="5080" indent="-224790">
              <a:lnSpc>
                <a:spcPts val="3030"/>
              </a:lnSpc>
              <a:spcBef>
                <a:spcPts val="990"/>
              </a:spcBef>
              <a:buFont typeface="Arial"/>
              <a:buChar char="•"/>
              <a:tabLst>
                <a:tab pos="236854" algn="l"/>
              </a:tabLst>
            </a:pPr>
            <a:r>
              <a:rPr lang="en-US" sz="2800" spc="-10" dirty="0">
                <a:latin typeface="Calibri"/>
                <a:cs typeface="Calibri"/>
              </a:rPr>
              <a:t>Quantum</a:t>
            </a:r>
            <a:r>
              <a:rPr lang="en-US" sz="2800" spc="-65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mechanics</a:t>
            </a:r>
            <a:r>
              <a:rPr lang="en-US" sz="2800" spc="-60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in</a:t>
            </a:r>
            <a:r>
              <a:rPr lang="en-US" sz="2800" spc="-60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a</a:t>
            </a:r>
            <a:r>
              <a:rPr lang="en-US" sz="2800" spc="-55" dirty="0">
                <a:latin typeface="Calibri"/>
                <a:cs typeface="Calibri"/>
              </a:rPr>
              <a:t> </a:t>
            </a:r>
            <a:r>
              <a:rPr lang="en-US" sz="2800" spc="-10" dirty="0">
                <a:latin typeface="Calibri"/>
                <a:cs typeface="Calibri"/>
              </a:rPr>
              <a:t>square </a:t>
            </a:r>
            <a:r>
              <a:rPr lang="en-US" sz="2800" dirty="0">
                <a:latin typeface="Calibri"/>
                <a:cs typeface="Calibri"/>
              </a:rPr>
              <a:t>well</a:t>
            </a:r>
            <a:r>
              <a:rPr lang="en-US" sz="2800" spc="-70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→</a:t>
            </a:r>
            <a:r>
              <a:rPr lang="en-US" sz="2800" spc="-70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distinct</a:t>
            </a:r>
            <a:r>
              <a:rPr lang="en-US" sz="2800" spc="-70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energy</a:t>
            </a:r>
            <a:r>
              <a:rPr lang="en-US" sz="2800" spc="-75" dirty="0">
                <a:latin typeface="Calibri"/>
                <a:cs typeface="Calibri"/>
              </a:rPr>
              <a:t> </a:t>
            </a:r>
            <a:r>
              <a:rPr lang="en-US" sz="2800" spc="-10" dirty="0">
                <a:latin typeface="Calibri"/>
                <a:cs typeface="Calibri"/>
              </a:rPr>
              <a:t>levels</a:t>
            </a:r>
            <a:endParaRPr lang="en-US" sz="2800" dirty="0">
              <a:latin typeface="Calibri"/>
              <a:cs typeface="Calibri"/>
            </a:endParaRPr>
          </a:p>
          <a:p>
            <a:pPr marL="236854" marR="203835" indent="-224790">
              <a:lnSpc>
                <a:spcPct val="89900"/>
              </a:lnSpc>
              <a:spcBef>
                <a:spcPts val="955"/>
              </a:spcBef>
              <a:buFont typeface="Arial"/>
              <a:buChar char="•"/>
              <a:tabLst>
                <a:tab pos="236854" algn="l"/>
              </a:tabLst>
            </a:pPr>
            <a:r>
              <a:rPr lang="en-US" sz="2800" dirty="0">
                <a:latin typeface="Calibri"/>
                <a:cs typeface="Calibri"/>
              </a:rPr>
              <a:t>Individual</a:t>
            </a:r>
            <a:r>
              <a:rPr lang="en-US" sz="2800" spc="-80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color</a:t>
            </a:r>
            <a:r>
              <a:rPr lang="en-US" sz="2800" spc="-90" dirty="0">
                <a:latin typeface="Calibri"/>
                <a:cs typeface="Calibri"/>
              </a:rPr>
              <a:t> </a:t>
            </a:r>
            <a:r>
              <a:rPr lang="en-US" sz="2800" spc="-10" dirty="0">
                <a:latin typeface="Calibri"/>
                <a:cs typeface="Calibri"/>
              </a:rPr>
              <a:t>centers</a:t>
            </a:r>
            <a:r>
              <a:rPr lang="en-US" sz="2800" spc="-85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can</a:t>
            </a:r>
            <a:r>
              <a:rPr lang="en-US" sz="2800" spc="-95" dirty="0">
                <a:latin typeface="Calibri"/>
                <a:cs typeface="Calibri"/>
              </a:rPr>
              <a:t> </a:t>
            </a:r>
            <a:r>
              <a:rPr lang="en-US" sz="2800" spc="-25" dirty="0">
                <a:latin typeface="Calibri"/>
                <a:cs typeface="Calibri"/>
              </a:rPr>
              <a:t>be </a:t>
            </a:r>
            <a:r>
              <a:rPr lang="en-US" sz="2800" dirty="0">
                <a:latin typeface="Calibri"/>
                <a:cs typeface="Calibri"/>
              </a:rPr>
              <a:t>seen</a:t>
            </a:r>
            <a:r>
              <a:rPr lang="en-US" sz="2800" spc="-55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in</a:t>
            </a:r>
            <a:r>
              <a:rPr lang="en-US" sz="2800" spc="-60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visible</a:t>
            </a:r>
            <a:r>
              <a:rPr lang="en-US" sz="2800" spc="-40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light</a:t>
            </a:r>
            <a:r>
              <a:rPr lang="en-US" sz="2800" spc="-50" dirty="0">
                <a:latin typeface="Calibri"/>
                <a:cs typeface="Calibri"/>
              </a:rPr>
              <a:t> </a:t>
            </a:r>
            <a:r>
              <a:rPr lang="en-US" sz="2800" spc="-25" dirty="0">
                <a:latin typeface="Calibri"/>
                <a:cs typeface="Calibri"/>
              </a:rPr>
              <a:t>by </a:t>
            </a:r>
            <a:r>
              <a:rPr lang="en-US" sz="2800" spc="-10" dirty="0">
                <a:latin typeface="Calibri"/>
                <a:cs typeface="Calibri"/>
              </a:rPr>
              <a:t>fluorescence</a:t>
            </a:r>
            <a:r>
              <a:rPr lang="en-US" sz="2800" spc="-90" dirty="0">
                <a:latin typeface="Calibri"/>
                <a:cs typeface="Calibri"/>
              </a:rPr>
              <a:t> </a:t>
            </a:r>
            <a:r>
              <a:rPr lang="en-US" sz="2800" spc="-10" dirty="0">
                <a:latin typeface="Calibri"/>
                <a:cs typeface="Calibri"/>
              </a:rPr>
              <a:t>spectroscopy</a:t>
            </a:r>
            <a:r>
              <a:rPr lang="en-US" sz="2800" spc="-90" dirty="0">
                <a:latin typeface="Calibri"/>
                <a:cs typeface="Calibri"/>
              </a:rPr>
              <a:t> </a:t>
            </a:r>
            <a:r>
              <a:rPr lang="en-US" sz="2800" spc="-25" dirty="0">
                <a:latin typeface="Calibri"/>
                <a:cs typeface="Calibri"/>
              </a:rPr>
              <a:t>(NV </a:t>
            </a:r>
            <a:r>
              <a:rPr lang="en-US" sz="2800" dirty="0">
                <a:latin typeface="Calibri"/>
                <a:cs typeface="Calibri"/>
              </a:rPr>
              <a:t>in</a:t>
            </a:r>
            <a:r>
              <a:rPr lang="en-US" sz="2800" spc="-70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diamond,</a:t>
            </a:r>
            <a:r>
              <a:rPr lang="en-US" sz="2800" spc="-60" dirty="0">
                <a:latin typeface="Calibri"/>
                <a:cs typeface="Calibri"/>
              </a:rPr>
              <a:t> </a:t>
            </a:r>
            <a:r>
              <a:rPr lang="en-US" sz="2800" spc="-20" dirty="0" err="1">
                <a:latin typeface="Calibri"/>
                <a:cs typeface="Calibri"/>
              </a:rPr>
              <a:t>SiC</a:t>
            </a:r>
            <a:r>
              <a:rPr lang="en-US" sz="2800" spc="-20" dirty="0">
                <a:latin typeface="Calibri"/>
                <a:cs typeface="Calibri"/>
              </a:rPr>
              <a:t>)</a:t>
            </a:r>
            <a:endParaRPr lang="en-US" sz="2800" dirty="0">
              <a:latin typeface="Calibri"/>
              <a:cs typeface="Calibri"/>
            </a:endParaRPr>
          </a:p>
          <a:p>
            <a:pPr marL="236854" marR="737870" indent="-224790">
              <a:lnSpc>
                <a:spcPts val="3020"/>
              </a:lnSpc>
              <a:spcBef>
                <a:spcPts val="1055"/>
              </a:spcBef>
              <a:buFont typeface="Arial"/>
              <a:buChar char="•"/>
              <a:tabLst>
                <a:tab pos="236854" algn="l"/>
              </a:tabLst>
            </a:pPr>
            <a:r>
              <a:rPr lang="en-US" sz="2800" dirty="0">
                <a:latin typeface="Calibri"/>
                <a:cs typeface="Calibri"/>
              </a:rPr>
              <a:t>Observed</a:t>
            </a:r>
            <a:r>
              <a:rPr lang="en-US" sz="2800" spc="-50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in</a:t>
            </a:r>
            <a:r>
              <a:rPr lang="en-US" sz="2800" spc="-45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a</a:t>
            </a:r>
            <a:r>
              <a:rPr lang="en-US" sz="2800" spc="-35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wide</a:t>
            </a:r>
            <a:r>
              <a:rPr lang="en-US" sz="2800" spc="-35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class</a:t>
            </a:r>
            <a:r>
              <a:rPr lang="en-US" sz="2800" spc="-40" dirty="0">
                <a:latin typeface="Calibri"/>
                <a:cs typeface="Calibri"/>
              </a:rPr>
              <a:t> </a:t>
            </a:r>
            <a:r>
              <a:rPr lang="en-US" sz="2800" spc="-25" dirty="0">
                <a:latin typeface="Calibri"/>
                <a:cs typeface="Calibri"/>
              </a:rPr>
              <a:t>of </a:t>
            </a:r>
            <a:r>
              <a:rPr lang="en-US" sz="2800" spc="-10" dirty="0">
                <a:latin typeface="Calibri"/>
                <a:cs typeface="Calibri"/>
              </a:rPr>
              <a:t>materials</a:t>
            </a:r>
            <a:endParaRPr lang="en-US" sz="2800" dirty="0">
              <a:latin typeface="Calibri"/>
              <a:cs typeface="Calibri"/>
            </a:endParaRPr>
          </a:p>
          <a:p>
            <a:pPr marL="469265" marR="5080" indent="0">
              <a:lnSpc>
                <a:spcPts val="2680"/>
              </a:lnSpc>
              <a:spcBef>
                <a:spcPts val="150"/>
              </a:spcBef>
              <a:buNone/>
              <a:tabLst>
                <a:tab pos="640080" algn="l"/>
                <a:tab pos="655955" algn="l"/>
              </a:tabLst>
            </a:pPr>
            <a:endParaRPr lang="en-US" spc="-20" dirty="0"/>
          </a:p>
          <a:p>
            <a:pPr marL="469265" marR="5080" indent="0">
              <a:lnSpc>
                <a:spcPts val="2680"/>
              </a:lnSpc>
              <a:spcBef>
                <a:spcPts val="150"/>
              </a:spcBef>
              <a:buNone/>
              <a:tabLst>
                <a:tab pos="640080" algn="l"/>
                <a:tab pos="655955" algn="l"/>
              </a:tabLst>
            </a:pPr>
            <a:endParaRPr lang="en-US" spc="-20" dirty="0"/>
          </a:p>
        </p:txBody>
      </p:sp>
      <p:sp>
        <p:nvSpPr>
          <p:cNvPr id="11" name="object 11"/>
          <p:cNvSpPr txBox="1"/>
          <p:nvPr/>
        </p:nvSpPr>
        <p:spPr>
          <a:xfrm>
            <a:off x="6478104" y="5890221"/>
            <a:ext cx="5436235" cy="46609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1670"/>
              </a:lnSpc>
              <a:spcBef>
                <a:spcPts val="260"/>
              </a:spcBef>
            </a:pPr>
            <a:r>
              <a:rPr sz="1500">
                <a:latin typeface="Arial"/>
                <a:cs typeface="Arial"/>
              </a:rPr>
              <a:t>J.</a:t>
            </a:r>
            <a:r>
              <a:rPr sz="1500" spc="-40">
                <a:latin typeface="Arial"/>
                <a:cs typeface="Arial"/>
              </a:rPr>
              <a:t> </a:t>
            </a:r>
            <a:r>
              <a:rPr sz="1500">
                <a:latin typeface="Arial"/>
                <a:cs typeface="Arial"/>
              </a:rPr>
              <a:t>Morris,</a:t>
            </a:r>
            <a:r>
              <a:rPr sz="1500" spc="-10">
                <a:latin typeface="Arial"/>
                <a:cs typeface="Arial"/>
              </a:rPr>
              <a:t> </a:t>
            </a:r>
            <a:r>
              <a:rPr sz="1500">
                <a:latin typeface="Arial"/>
                <a:cs typeface="Arial"/>
              </a:rPr>
              <a:t>B.</a:t>
            </a:r>
            <a:r>
              <a:rPr sz="1500" spc="-10">
                <a:latin typeface="Arial"/>
                <a:cs typeface="Arial"/>
              </a:rPr>
              <a:t> </a:t>
            </a:r>
            <a:r>
              <a:rPr sz="1500">
                <a:latin typeface="Arial"/>
                <a:cs typeface="Arial"/>
              </a:rPr>
              <a:t>J. Cowen,</a:t>
            </a:r>
            <a:r>
              <a:rPr sz="1500" spc="-10">
                <a:latin typeface="Arial"/>
                <a:cs typeface="Arial"/>
              </a:rPr>
              <a:t> </a:t>
            </a:r>
            <a:r>
              <a:rPr sz="1500">
                <a:latin typeface="Arial"/>
                <a:cs typeface="Arial"/>
              </a:rPr>
              <a:t>S.</a:t>
            </a:r>
            <a:r>
              <a:rPr sz="1500" spc="-40">
                <a:latin typeface="Arial"/>
                <a:cs typeface="Arial"/>
              </a:rPr>
              <a:t> </a:t>
            </a:r>
            <a:r>
              <a:rPr sz="1500" spc="-25">
                <a:latin typeface="Arial"/>
                <a:cs typeface="Arial"/>
              </a:rPr>
              <a:t>Teysseyre,</a:t>
            </a:r>
            <a:r>
              <a:rPr sz="1500" spc="-75">
                <a:latin typeface="Arial"/>
                <a:cs typeface="Arial"/>
              </a:rPr>
              <a:t> </a:t>
            </a:r>
            <a:r>
              <a:rPr sz="1500">
                <a:latin typeface="Arial"/>
                <a:cs typeface="Arial"/>
              </a:rPr>
              <a:t>A.A.</a:t>
            </a:r>
            <a:r>
              <a:rPr sz="1500" spc="-10">
                <a:latin typeface="Arial"/>
                <a:cs typeface="Arial"/>
              </a:rPr>
              <a:t> </a:t>
            </a:r>
            <a:r>
              <a:rPr sz="1500">
                <a:latin typeface="Arial"/>
                <a:cs typeface="Arial"/>
              </a:rPr>
              <a:t>Hecht,</a:t>
            </a:r>
            <a:r>
              <a:rPr sz="1500" spc="-10">
                <a:latin typeface="Arial"/>
                <a:cs typeface="Arial"/>
              </a:rPr>
              <a:t> Computational </a:t>
            </a:r>
            <a:r>
              <a:rPr sz="1500">
                <a:latin typeface="Arial"/>
                <a:cs typeface="Arial"/>
              </a:rPr>
              <a:t>Materials</a:t>
            </a:r>
            <a:r>
              <a:rPr sz="1500" spc="-40">
                <a:latin typeface="Arial"/>
                <a:cs typeface="Arial"/>
              </a:rPr>
              <a:t> </a:t>
            </a:r>
            <a:r>
              <a:rPr sz="1500">
                <a:latin typeface="Arial"/>
                <a:cs typeface="Arial"/>
              </a:rPr>
              <a:t>Science</a:t>
            </a:r>
            <a:r>
              <a:rPr sz="1500" spc="-40">
                <a:latin typeface="Arial"/>
                <a:cs typeface="Arial"/>
              </a:rPr>
              <a:t> </a:t>
            </a:r>
            <a:r>
              <a:rPr sz="1500">
                <a:latin typeface="Arial"/>
                <a:cs typeface="Arial"/>
              </a:rPr>
              <a:t>172</a:t>
            </a:r>
            <a:r>
              <a:rPr sz="1500" spc="-40">
                <a:latin typeface="Arial"/>
                <a:cs typeface="Arial"/>
              </a:rPr>
              <a:t> </a:t>
            </a:r>
            <a:r>
              <a:rPr sz="1500">
                <a:latin typeface="Arial"/>
                <a:cs typeface="Arial"/>
              </a:rPr>
              <a:t>(2020)</a:t>
            </a:r>
            <a:r>
              <a:rPr sz="1500" spc="-50">
                <a:latin typeface="Arial"/>
                <a:cs typeface="Arial"/>
              </a:rPr>
              <a:t> </a:t>
            </a:r>
            <a:r>
              <a:rPr sz="1500" spc="-10">
                <a:latin typeface="Arial"/>
                <a:cs typeface="Arial"/>
              </a:rPr>
              <a:t>109293.</a:t>
            </a:r>
            <a:endParaRPr sz="15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478104" y="6314668"/>
            <a:ext cx="422402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>
                <a:latin typeface="Arial"/>
                <a:cs typeface="Arial"/>
              </a:rPr>
              <a:t>S.</a:t>
            </a:r>
            <a:r>
              <a:rPr sz="1500" spc="-20">
                <a:latin typeface="Arial"/>
                <a:cs typeface="Arial"/>
              </a:rPr>
              <a:t> </a:t>
            </a:r>
            <a:r>
              <a:rPr sz="1500">
                <a:latin typeface="Arial"/>
                <a:cs typeface="Arial"/>
              </a:rPr>
              <a:t>M.</a:t>
            </a:r>
            <a:r>
              <a:rPr sz="1500" spc="-25">
                <a:latin typeface="Arial"/>
                <a:cs typeface="Arial"/>
              </a:rPr>
              <a:t> </a:t>
            </a:r>
            <a:r>
              <a:rPr sz="1500">
                <a:latin typeface="Arial"/>
                <a:cs typeface="Arial"/>
              </a:rPr>
              <a:t>Pelka,</a:t>
            </a:r>
            <a:r>
              <a:rPr sz="1500" spc="-30">
                <a:latin typeface="Arial"/>
                <a:cs typeface="Arial"/>
              </a:rPr>
              <a:t> </a:t>
            </a:r>
            <a:r>
              <a:rPr sz="1500">
                <a:latin typeface="Arial"/>
                <a:cs typeface="Arial"/>
              </a:rPr>
              <a:t>Master</a:t>
            </a:r>
            <a:r>
              <a:rPr sz="1500" spc="-60">
                <a:latin typeface="Arial"/>
                <a:cs typeface="Arial"/>
              </a:rPr>
              <a:t> </a:t>
            </a:r>
            <a:r>
              <a:rPr sz="1500">
                <a:latin typeface="Arial"/>
                <a:cs typeface="Arial"/>
              </a:rPr>
              <a:t>Thesis,</a:t>
            </a:r>
            <a:r>
              <a:rPr sz="1500" spc="-30">
                <a:latin typeface="Arial"/>
                <a:cs typeface="Arial"/>
              </a:rPr>
              <a:t> </a:t>
            </a:r>
            <a:r>
              <a:rPr sz="1500">
                <a:latin typeface="Arial"/>
                <a:cs typeface="Arial"/>
              </a:rPr>
              <a:t>U.</a:t>
            </a:r>
            <a:r>
              <a:rPr sz="1500" spc="-25">
                <a:latin typeface="Arial"/>
                <a:cs typeface="Arial"/>
              </a:rPr>
              <a:t> </a:t>
            </a:r>
            <a:r>
              <a:rPr sz="1500">
                <a:latin typeface="Arial"/>
                <a:cs typeface="Arial"/>
              </a:rPr>
              <a:t>New</a:t>
            </a:r>
            <a:r>
              <a:rPr sz="1500" spc="-30">
                <a:latin typeface="Arial"/>
                <a:cs typeface="Arial"/>
              </a:rPr>
              <a:t> </a:t>
            </a:r>
            <a:r>
              <a:rPr sz="1500">
                <a:latin typeface="Arial"/>
                <a:cs typeface="Arial"/>
              </a:rPr>
              <a:t>Mexico</a:t>
            </a:r>
            <a:r>
              <a:rPr sz="1500" spc="-25">
                <a:latin typeface="Arial"/>
                <a:cs typeface="Arial"/>
              </a:rPr>
              <a:t> </a:t>
            </a:r>
            <a:r>
              <a:rPr sz="1500" spc="-10">
                <a:latin typeface="Arial"/>
                <a:cs typeface="Arial"/>
              </a:rPr>
              <a:t>2017.</a:t>
            </a:r>
            <a:endParaRPr sz="1500">
              <a:latin typeface="Arial"/>
              <a:cs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920221-0EDC-1B1A-F7F0-5793846DC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B8B6-FE75-415E-A2DC-2AED474561DB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85125" y="6217564"/>
            <a:ext cx="1828164" cy="548005"/>
          </a:xfrm>
          <a:custGeom>
            <a:avLst/>
            <a:gdLst/>
            <a:ahLst/>
            <a:cxnLst/>
            <a:rect l="l" t="t" r="r" b="b"/>
            <a:pathLst>
              <a:path w="1828164" h="548004">
                <a:moveTo>
                  <a:pt x="1827707" y="0"/>
                </a:moveTo>
                <a:lnTo>
                  <a:pt x="0" y="0"/>
                </a:lnTo>
                <a:lnTo>
                  <a:pt x="0" y="547560"/>
                </a:lnTo>
                <a:lnTo>
                  <a:pt x="914031" y="547560"/>
                </a:lnTo>
                <a:lnTo>
                  <a:pt x="1827707" y="547560"/>
                </a:lnTo>
                <a:lnTo>
                  <a:pt x="18277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709362" y="6430146"/>
            <a:ext cx="90170" cy="178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30"/>
              </a:lnSpc>
            </a:pPr>
            <a:r>
              <a:rPr sz="1400" spc="-60">
                <a:solidFill>
                  <a:srgbClr val="A5A5A5"/>
                </a:solidFill>
                <a:latin typeface="Calibri"/>
                <a:cs typeface="Calibri"/>
              </a:rPr>
              <a:t>3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72177" y="517058"/>
            <a:ext cx="10515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1" spc="114" dirty="0">
                <a:solidFill>
                  <a:srgbClr val="002060"/>
                </a:solidFill>
              </a:rPr>
              <a:t>Prior Work</a:t>
            </a:r>
            <a:endParaRPr lang="en-US" b="1" spc="235" dirty="0">
              <a:solidFill>
                <a:srgbClr val="002060"/>
              </a:solidFill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4223" y="1224356"/>
            <a:ext cx="3975438" cy="289959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900264" y="4420704"/>
            <a:ext cx="419608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827530" algn="l"/>
              </a:tabLst>
            </a:pPr>
            <a:r>
              <a:rPr sz="1800">
                <a:latin typeface="Arial"/>
                <a:cs typeface="Arial"/>
              </a:rPr>
              <a:t>Mosbacher</a:t>
            </a:r>
            <a:r>
              <a:rPr sz="1800" spc="-30">
                <a:latin typeface="Arial"/>
                <a:cs typeface="Arial"/>
              </a:rPr>
              <a:t> </a:t>
            </a:r>
            <a:r>
              <a:rPr sz="1800" i="1">
                <a:latin typeface="Arial"/>
                <a:cs typeface="Arial"/>
              </a:rPr>
              <a:t>et</a:t>
            </a:r>
            <a:r>
              <a:rPr sz="1800" i="1" spc="-25">
                <a:latin typeface="Arial"/>
                <a:cs typeface="Arial"/>
              </a:rPr>
              <a:t> al,</a:t>
            </a:r>
            <a:r>
              <a:rPr sz="1800" i="1">
                <a:latin typeface="Arial"/>
                <a:cs typeface="Arial"/>
              </a:rPr>
              <a:t>	</a:t>
            </a:r>
            <a:r>
              <a:rPr sz="1800" spc="-10">
                <a:latin typeface="Arial"/>
                <a:cs typeface="Arial"/>
              </a:rPr>
              <a:t>arXiv:1902.10668 </a:t>
            </a:r>
            <a:r>
              <a:rPr sz="1800">
                <a:latin typeface="Arial"/>
                <a:cs typeface="Arial"/>
              </a:rPr>
              <a:t>irradiated</a:t>
            </a:r>
            <a:r>
              <a:rPr sz="1800" spc="-40">
                <a:latin typeface="Arial"/>
                <a:cs typeface="Arial"/>
              </a:rPr>
              <a:t> </a:t>
            </a:r>
            <a:r>
              <a:rPr sz="1800">
                <a:latin typeface="Arial"/>
                <a:cs typeface="Arial"/>
              </a:rPr>
              <a:t>a</a:t>
            </a:r>
            <a:r>
              <a:rPr sz="1800" spc="-45">
                <a:latin typeface="Arial"/>
                <a:cs typeface="Arial"/>
              </a:rPr>
              <a:t> </a:t>
            </a:r>
            <a:r>
              <a:rPr sz="1800">
                <a:latin typeface="Arial"/>
                <a:cs typeface="Arial"/>
              </a:rPr>
              <a:t>number</a:t>
            </a:r>
            <a:r>
              <a:rPr sz="1800" spc="-35">
                <a:latin typeface="Arial"/>
                <a:cs typeface="Arial"/>
              </a:rPr>
              <a:t> </a:t>
            </a:r>
            <a:r>
              <a:rPr sz="1800">
                <a:latin typeface="Arial"/>
                <a:cs typeface="Arial"/>
              </a:rPr>
              <a:t>of</a:t>
            </a:r>
            <a:r>
              <a:rPr sz="1800" spc="-25">
                <a:latin typeface="Arial"/>
                <a:cs typeface="Arial"/>
              </a:rPr>
              <a:t> </a:t>
            </a:r>
            <a:r>
              <a:rPr sz="1800">
                <a:latin typeface="Arial"/>
                <a:cs typeface="Arial"/>
              </a:rPr>
              <a:t>materials</a:t>
            </a:r>
            <a:r>
              <a:rPr sz="1800" spc="-25">
                <a:latin typeface="Arial"/>
                <a:cs typeface="Arial"/>
              </a:rPr>
              <a:t> </a:t>
            </a:r>
            <a:r>
              <a:rPr sz="1800" spc="-20">
                <a:latin typeface="Arial"/>
                <a:cs typeface="Arial"/>
              </a:rPr>
              <a:t>with </a:t>
            </a:r>
            <a:r>
              <a:rPr sz="1800">
                <a:latin typeface="Arial"/>
                <a:cs typeface="Arial"/>
              </a:rPr>
              <a:t>neutrons</a:t>
            </a:r>
            <a:r>
              <a:rPr sz="1800" spc="-35">
                <a:latin typeface="Arial"/>
                <a:cs typeface="Arial"/>
              </a:rPr>
              <a:t> </a:t>
            </a:r>
            <a:r>
              <a:rPr sz="1800">
                <a:latin typeface="Arial"/>
                <a:cs typeface="Arial"/>
              </a:rPr>
              <a:t>and</a:t>
            </a:r>
            <a:r>
              <a:rPr sz="1800" spc="-25">
                <a:latin typeface="Arial"/>
                <a:cs typeface="Arial"/>
              </a:rPr>
              <a:t> </a:t>
            </a:r>
            <a:r>
              <a:rPr sz="1800">
                <a:latin typeface="Arial"/>
                <a:cs typeface="Arial"/>
              </a:rPr>
              <a:t>gammas</a:t>
            </a:r>
            <a:r>
              <a:rPr sz="1800" spc="-20">
                <a:latin typeface="Arial"/>
                <a:cs typeface="Arial"/>
              </a:rPr>
              <a:t> </a:t>
            </a:r>
            <a:r>
              <a:rPr sz="1800">
                <a:latin typeface="Arial"/>
                <a:cs typeface="Arial"/>
              </a:rPr>
              <a:t>to</a:t>
            </a:r>
            <a:r>
              <a:rPr sz="1800" spc="-35">
                <a:latin typeface="Arial"/>
                <a:cs typeface="Arial"/>
              </a:rPr>
              <a:t> </a:t>
            </a:r>
            <a:r>
              <a:rPr sz="1800">
                <a:latin typeface="Arial"/>
                <a:cs typeface="Arial"/>
              </a:rPr>
              <a:t>study</a:t>
            </a:r>
            <a:r>
              <a:rPr sz="1800" spc="-35">
                <a:latin typeface="Arial"/>
                <a:cs typeface="Arial"/>
              </a:rPr>
              <a:t> </a:t>
            </a:r>
            <a:r>
              <a:rPr sz="1800">
                <a:latin typeface="Arial"/>
                <a:cs typeface="Arial"/>
              </a:rPr>
              <a:t>bulk</a:t>
            </a:r>
            <a:r>
              <a:rPr sz="1800" spc="-35">
                <a:latin typeface="Arial"/>
                <a:cs typeface="Arial"/>
              </a:rPr>
              <a:t> </a:t>
            </a:r>
            <a:r>
              <a:rPr sz="1800" spc="-10">
                <a:latin typeface="Arial"/>
                <a:cs typeface="Arial"/>
              </a:rPr>
              <a:t>color </a:t>
            </a:r>
            <a:r>
              <a:rPr sz="1800">
                <a:latin typeface="Arial"/>
                <a:cs typeface="Arial"/>
              </a:rPr>
              <a:t>center</a:t>
            </a:r>
            <a:r>
              <a:rPr sz="1800" spc="-25">
                <a:latin typeface="Arial"/>
                <a:cs typeface="Arial"/>
              </a:rPr>
              <a:t> </a:t>
            </a:r>
            <a:r>
              <a:rPr sz="1800" spc="-10">
                <a:latin typeface="Arial"/>
                <a:cs typeface="Arial"/>
              </a:rPr>
              <a:t>formation.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00264" y="5792304"/>
            <a:ext cx="34232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>
                <a:latin typeface="Arial"/>
                <a:cs typeface="Arial"/>
              </a:rPr>
              <a:t>Similar</a:t>
            </a:r>
            <a:r>
              <a:rPr sz="1800" spc="-40">
                <a:latin typeface="Arial"/>
                <a:cs typeface="Arial"/>
              </a:rPr>
              <a:t> </a:t>
            </a:r>
            <a:r>
              <a:rPr sz="1800">
                <a:latin typeface="Arial"/>
                <a:cs typeface="Arial"/>
              </a:rPr>
              <a:t>results</a:t>
            </a:r>
            <a:r>
              <a:rPr sz="1800" spc="-35">
                <a:latin typeface="Arial"/>
                <a:cs typeface="Arial"/>
              </a:rPr>
              <a:t> </a:t>
            </a:r>
            <a:r>
              <a:rPr sz="1800">
                <a:latin typeface="Arial"/>
                <a:cs typeface="Arial"/>
              </a:rPr>
              <a:t>for</a:t>
            </a:r>
            <a:r>
              <a:rPr sz="1800" spc="-125">
                <a:latin typeface="Arial"/>
                <a:cs typeface="Arial"/>
              </a:rPr>
              <a:t> </a:t>
            </a:r>
            <a:r>
              <a:rPr sz="1800">
                <a:latin typeface="Arial"/>
                <a:cs typeface="Arial"/>
              </a:rPr>
              <a:t>Al</a:t>
            </a:r>
            <a:r>
              <a:rPr sz="1800" baseline="-25000">
                <a:latin typeface="Arial"/>
                <a:cs typeface="Arial"/>
              </a:rPr>
              <a:t>2</a:t>
            </a:r>
            <a:r>
              <a:rPr sz="1800">
                <a:latin typeface="Arial"/>
                <a:cs typeface="Arial"/>
              </a:rPr>
              <a:t>O</a:t>
            </a:r>
            <a:r>
              <a:rPr sz="1800" baseline="-25000">
                <a:latin typeface="Arial"/>
                <a:cs typeface="Arial"/>
              </a:rPr>
              <a:t>3</a:t>
            </a:r>
            <a:r>
              <a:rPr sz="1800" spc="-35">
                <a:latin typeface="Arial"/>
                <a:cs typeface="Arial"/>
              </a:rPr>
              <a:t> </a:t>
            </a:r>
            <a:r>
              <a:rPr sz="1800">
                <a:latin typeface="Arial"/>
                <a:cs typeface="Arial"/>
              </a:rPr>
              <a:t>and</a:t>
            </a:r>
            <a:r>
              <a:rPr sz="1800" spc="-35">
                <a:latin typeface="Arial"/>
                <a:cs typeface="Arial"/>
              </a:rPr>
              <a:t> </a:t>
            </a:r>
            <a:r>
              <a:rPr sz="1800" spc="-20">
                <a:latin typeface="Arial"/>
                <a:cs typeface="Arial"/>
              </a:rPr>
              <a:t>LiF</a:t>
            </a:r>
            <a:r>
              <a:rPr sz="1800" spc="-20" baseline="-25000">
                <a:latin typeface="Arial"/>
                <a:cs typeface="Arial"/>
              </a:rPr>
              <a:t>2</a:t>
            </a:r>
            <a:endParaRPr sz="1800" baseline="-250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800942" y="355916"/>
            <a:ext cx="4796790" cy="6396990"/>
            <a:chOff x="6800942" y="355916"/>
            <a:chExt cx="4796790" cy="639699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77498" y="355916"/>
              <a:ext cx="3819795" cy="639689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947281" y="1947964"/>
              <a:ext cx="1454150" cy="612775"/>
            </a:xfrm>
            <a:custGeom>
              <a:avLst/>
              <a:gdLst/>
              <a:ahLst/>
              <a:cxnLst/>
              <a:rect l="l" t="t" r="r" b="b"/>
              <a:pathLst>
                <a:path w="1454150" h="612775">
                  <a:moveTo>
                    <a:pt x="0" y="612355"/>
                  </a:moveTo>
                  <a:lnTo>
                    <a:pt x="1453680" y="0"/>
                  </a:lnTo>
                </a:path>
              </a:pathLst>
            </a:custGeom>
            <a:ln w="109798">
              <a:solidFill>
                <a:srgbClr val="3364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316722" y="1804682"/>
              <a:ext cx="367665" cy="304165"/>
            </a:xfrm>
            <a:custGeom>
              <a:avLst/>
              <a:gdLst/>
              <a:ahLst/>
              <a:cxnLst/>
              <a:rect l="l" t="t" r="r" b="b"/>
              <a:pathLst>
                <a:path w="367665" h="304164">
                  <a:moveTo>
                    <a:pt x="0" y="0"/>
                  </a:moveTo>
                  <a:lnTo>
                    <a:pt x="127800" y="303834"/>
                  </a:lnTo>
                  <a:lnTo>
                    <a:pt x="367563" y="241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4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855841" y="5422684"/>
              <a:ext cx="1454150" cy="612775"/>
            </a:xfrm>
            <a:custGeom>
              <a:avLst/>
              <a:gdLst/>
              <a:ahLst/>
              <a:cxnLst/>
              <a:rect l="l" t="t" r="r" b="b"/>
              <a:pathLst>
                <a:path w="1454150" h="612775">
                  <a:moveTo>
                    <a:pt x="0" y="612355"/>
                  </a:moveTo>
                  <a:lnTo>
                    <a:pt x="1453680" y="0"/>
                  </a:lnTo>
                </a:path>
              </a:pathLst>
            </a:custGeom>
            <a:ln w="109798">
              <a:solidFill>
                <a:srgbClr val="3364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225282" y="5279402"/>
              <a:ext cx="367665" cy="304165"/>
            </a:xfrm>
            <a:custGeom>
              <a:avLst/>
              <a:gdLst/>
              <a:ahLst/>
              <a:cxnLst/>
              <a:rect l="l" t="t" r="r" b="b"/>
              <a:pathLst>
                <a:path w="367665" h="304164">
                  <a:moveTo>
                    <a:pt x="0" y="0"/>
                  </a:moveTo>
                  <a:lnTo>
                    <a:pt x="127800" y="303834"/>
                  </a:lnTo>
                  <a:lnTo>
                    <a:pt x="367563" y="241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4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5744057" y="2683344"/>
            <a:ext cx="195453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>
                <a:latin typeface="Arial"/>
                <a:cs typeface="Arial"/>
              </a:rPr>
              <a:t>Color</a:t>
            </a:r>
            <a:r>
              <a:rPr sz="1800" spc="-25">
                <a:latin typeface="Arial"/>
                <a:cs typeface="Arial"/>
              </a:rPr>
              <a:t> </a:t>
            </a:r>
            <a:r>
              <a:rPr sz="1800" spc="-10">
                <a:latin typeface="Arial"/>
                <a:cs typeface="Arial"/>
              </a:rPr>
              <a:t>centers </a:t>
            </a:r>
            <a:r>
              <a:rPr sz="1800">
                <a:latin typeface="Arial"/>
                <a:cs typeface="Arial"/>
              </a:rPr>
              <a:t>formed</a:t>
            </a:r>
            <a:r>
              <a:rPr sz="1800" spc="-25">
                <a:latin typeface="Arial"/>
                <a:cs typeface="Arial"/>
              </a:rPr>
              <a:t> </a:t>
            </a:r>
            <a:r>
              <a:rPr sz="1800" b="1" spc="-10">
                <a:latin typeface="Arial"/>
                <a:cs typeface="Arial"/>
              </a:rPr>
              <a:t>selectively </a:t>
            </a:r>
            <a:r>
              <a:rPr sz="1800">
                <a:latin typeface="Arial"/>
                <a:cs typeface="Arial"/>
              </a:rPr>
              <a:t>by</a:t>
            </a:r>
            <a:r>
              <a:rPr sz="1800" spc="-5">
                <a:latin typeface="Arial"/>
                <a:cs typeface="Arial"/>
              </a:rPr>
              <a:t> </a:t>
            </a:r>
            <a:r>
              <a:rPr sz="1800" spc="-10">
                <a:latin typeface="Arial"/>
                <a:cs typeface="Arial"/>
              </a:rPr>
              <a:t>neutrons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739665" y="5700864"/>
            <a:ext cx="202755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>
                <a:latin typeface="Arial"/>
                <a:cs typeface="Arial"/>
              </a:rPr>
              <a:t>Nothing</a:t>
            </a:r>
            <a:r>
              <a:rPr sz="1800" spc="-45">
                <a:latin typeface="Arial"/>
                <a:cs typeface="Arial"/>
              </a:rPr>
              <a:t> </a:t>
            </a:r>
            <a:r>
              <a:rPr sz="1800">
                <a:latin typeface="Arial"/>
                <a:cs typeface="Arial"/>
              </a:rPr>
              <a:t>here</a:t>
            </a:r>
            <a:r>
              <a:rPr sz="1800" spc="-45">
                <a:latin typeface="Arial"/>
                <a:cs typeface="Arial"/>
              </a:rPr>
              <a:t> </a:t>
            </a:r>
            <a:r>
              <a:rPr sz="1800" spc="-20">
                <a:latin typeface="Arial"/>
                <a:cs typeface="Arial"/>
              </a:rPr>
              <a:t>with </a:t>
            </a:r>
            <a:r>
              <a:rPr sz="1800">
                <a:latin typeface="Arial"/>
                <a:cs typeface="Arial"/>
              </a:rPr>
              <a:t>500x</a:t>
            </a:r>
            <a:r>
              <a:rPr sz="1800" spc="-30">
                <a:latin typeface="Arial"/>
                <a:cs typeface="Arial"/>
              </a:rPr>
              <a:t> </a:t>
            </a:r>
            <a:r>
              <a:rPr sz="1800">
                <a:latin typeface="Arial"/>
                <a:cs typeface="Arial"/>
              </a:rPr>
              <a:t>higher</a:t>
            </a:r>
            <a:r>
              <a:rPr sz="1800" spc="-25">
                <a:latin typeface="Arial"/>
                <a:cs typeface="Arial"/>
              </a:rPr>
              <a:t> </a:t>
            </a:r>
            <a:r>
              <a:rPr sz="1800">
                <a:latin typeface="Arial"/>
                <a:cs typeface="Arial"/>
              </a:rPr>
              <a:t>dose</a:t>
            </a:r>
            <a:r>
              <a:rPr sz="1800" spc="-25">
                <a:latin typeface="Arial"/>
                <a:cs typeface="Arial"/>
              </a:rPr>
              <a:t> of </a:t>
            </a:r>
            <a:r>
              <a:rPr sz="1800" spc="-10">
                <a:latin typeface="Arial"/>
                <a:cs typeface="Arial"/>
              </a:rPr>
              <a:t>gammas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85125" y="6217564"/>
            <a:ext cx="1828164" cy="548005"/>
          </a:xfrm>
          <a:custGeom>
            <a:avLst/>
            <a:gdLst/>
            <a:ahLst/>
            <a:cxnLst/>
            <a:rect l="l" t="t" r="r" b="b"/>
            <a:pathLst>
              <a:path w="1828164" h="548004">
                <a:moveTo>
                  <a:pt x="1827707" y="0"/>
                </a:moveTo>
                <a:lnTo>
                  <a:pt x="0" y="0"/>
                </a:lnTo>
                <a:lnTo>
                  <a:pt x="0" y="547560"/>
                </a:lnTo>
                <a:lnTo>
                  <a:pt x="914031" y="547560"/>
                </a:lnTo>
                <a:lnTo>
                  <a:pt x="1827707" y="547560"/>
                </a:lnTo>
                <a:lnTo>
                  <a:pt x="18277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 rotWithShape="1">
          <a:blip r:embed="rId2" cstate="print"/>
          <a:srcRect l="46642"/>
          <a:stretch/>
        </p:blipFill>
        <p:spPr>
          <a:xfrm>
            <a:off x="3160680" y="564875"/>
            <a:ext cx="5351563" cy="304781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43064" y="4034777"/>
            <a:ext cx="7566659" cy="16542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Image</a:t>
            </a:r>
            <a:r>
              <a:rPr sz="2000" spc="-4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color</a:t>
            </a:r>
            <a:r>
              <a:rPr sz="2000" spc="-25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centers</a:t>
            </a:r>
            <a:r>
              <a:rPr sz="2000" spc="-35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(3D</a:t>
            </a:r>
            <a:r>
              <a:rPr sz="2000" spc="-35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position</a:t>
            </a:r>
            <a:r>
              <a:rPr sz="2000" spc="-35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resolved)</a:t>
            </a:r>
            <a:r>
              <a:rPr sz="2000" spc="-3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prior</a:t>
            </a:r>
            <a:r>
              <a:rPr sz="2000" spc="-25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sz="2000" spc="-35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after</a:t>
            </a:r>
            <a:r>
              <a:rPr sz="2000" spc="-35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1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exposure:</a:t>
            </a:r>
            <a:endParaRPr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08330" indent="-138430">
              <a:lnSpc>
                <a:spcPts val="2085"/>
              </a:lnSpc>
              <a:spcBef>
                <a:spcPts val="1870"/>
              </a:spcBef>
              <a:buChar char="-"/>
              <a:tabLst>
                <a:tab pos="608330" algn="l"/>
              </a:tabLst>
            </a:pPr>
            <a:r>
              <a:rPr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allows</a:t>
            </a:r>
            <a:r>
              <a:rPr sz="2000" spc="-2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sz="2000" spc="-3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subtract</a:t>
            </a:r>
            <a:r>
              <a:rPr sz="2000" spc="-2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1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pre-</a:t>
            </a:r>
            <a:r>
              <a:rPr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existing</a:t>
            </a:r>
            <a:r>
              <a:rPr sz="2000" spc="-25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color</a:t>
            </a:r>
            <a:r>
              <a:rPr sz="2000" spc="-3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centers</a:t>
            </a:r>
            <a:r>
              <a:rPr sz="2000" spc="-3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1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one-by-</a:t>
            </a:r>
            <a:r>
              <a:rPr sz="2000" spc="-25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one</a:t>
            </a:r>
            <a:endParaRPr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08330" indent="-138430">
              <a:lnSpc>
                <a:spcPts val="2085"/>
              </a:lnSpc>
              <a:buChar char="-"/>
              <a:tabLst>
                <a:tab pos="608330" algn="l"/>
              </a:tabLst>
            </a:pPr>
            <a:r>
              <a:rPr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allows</a:t>
            </a:r>
            <a:r>
              <a:rPr sz="2000" spc="-25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sz="2000" spc="-3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tamper</a:t>
            </a:r>
            <a:r>
              <a:rPr sz="2000" spc="-25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proof</a:t>
            </a:r>
            <a:r>
              <a:rPr sz="2000" spc="-2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method</a:t>
            </a:r>
            <a:r>
              <a:rPr sz="2000" spc="-3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sz="2000" spc="-25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security</a:t>
            </a:r>
            <a:r>
              <a:rPr sz="2000" spc="-3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1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applications</a:t>
            </a:r>
            <a:endParaRPr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  <a:spcBef>
                <a:spcPts val="1870"/>
              </a:spcBef>
            </a:pPr>
            <a:r>
              <a:rPr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Requires</a:t>
            </a:r>
            <a:r>
              <a:rPr sz="2000" spc="-3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1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micron-</a:t>
            </a:r>
            <a:r>
              <a:rPr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scale</a:t>
            </a:r>
            <a:r>
              <a:rPr sz="2000" spc="-4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imaging</a:t>
            </a:r>
            <a:r>
              <a:rPr sz="2000" spc="-35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sz="2000" spc="-3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macroscopic</a:t>
            </a:r>
            <a:r>
              <a:rPr sz="2000" spc="-3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volumes</a:t>
            </a:r>
            <a:r>
              <a:rPr sz="2000" spc="-35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sz="2000" spc="-3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large</a:t>
            </a:r>
            <a:r>
              <a:rPr sz="2000" spc="-35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data</a:t>
            </a:r>
            <a:r>
              <a:rPr sz="2000" spc="-4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000" spc="-1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rates.</a:t>
            </a:r>
            <a:endParaRPr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57200" y="182879"/>
            <a:ext cx="11338560" cy="274320"/>
          </a:xfrm>
          <a:custGeom>
            <a:avLst/>
            <a:gdLst/>
            <a:ahLst/>
            <a:cxnLst/>
            <a:rect l="l" t="t" r="r" b="b"/>
            <a:pathLst>
              <a:path w="11338560" h="274320">
                <a:moveTo>
                  <a:pt x="11338560" y="0"/>
                </a:moveTo>
                <a:lnTo>
                  <a:pt x="0" y="0"/>
                </a:lnTo>
                <a:lnTo>
                  <a:pt x="0" y="274320"/>
                </a:lnTo>
                <a:lnTo>
                  <a:pt x="5669280" y="274320"/>
                </a:lnTo>
                <a:lnTo>
                  <a:pt x="11338560" y="274320"/>
                </a:lnTo>
                <a:lnTo>
                  <a:pt x="113385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295225" y="6234379"/>
            <a:ext cx="4707890" cy="407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505"/>
              </a:lnSpc>
              <a:spcBef>
                <a:spcPts val="100"/>
              </a:spcBef>
            </a:pPr>
            <a:r>
              <a:rPr sz="1300" spc="-10">
                <a:latin typeface="Arial"/>
                <a:cs typeface="Arial"/>
              </a:rPr>
              <a:t>B.Cogswell,</a:t>
            </a:r>
            <a:r>
              <a:rPr sz="1300" spc="-85">
                <a:latin typeface="Arial"/>
                <a:cs typeface="Arial"/>
              </a:rPr>
              <a:t> </a:t>
            </a:r>
            <a:r>
              <a:rPr sz="1300">
                <a:latin typeface="Arial"/>
                <a:cs typeface="Arial"/>
              </a:rPr>
              <a:t>A.</a:t>
            </a:r>
            <a:r>
              <a:rPr sz="1300" spc="-40">
                <a:latin typeface="Arial"/>
                <a:cs typeface="Arial"/>
              </a:rPr>
              <a:t> </a:t>
            </a:r>
            <a:r>
              <a:rPr sz="1300">
                <a:latin typeface="Arial"/>
                <a:cs typeface="Arial"/>
              </a:rPr>
              <a:t>Goel.</a:t>
            </a:r>
            <a:r>
              <a:rPr sz="1300" spc="-20">
                <a:latin typeface="Arial"/>
                <a:cs typeface="Arial"/>
              </a:rPr>
              <a:t> </a:t>
            </a:r>
            <a:r>
              <a:rPr sz="1300">
                <a:latin typeface="Arial"/>
                <a:cs typeface="Arial"/>
              </a:rPr>
              <a:t>PH,</a:t>
            </a:r>
            <a:r>
              <a:rPr sz="1300" spc="320">
                <a:latin typeface="Arial"/>
                <a:cs typeface="Arial"/>
              </a:rPr>
              <a:t> </a:t>
            </a:r>
            <a:r>
              <a:rPr sz="1300">
                <a:latin typeface="Arial"/>
                <a:cs typeface="Arial"/>
              </a:rPr>
              <a:t>Phys.</a:t>
            </a:r>
            <a:r>
              <a:rPr sz="1300" spc="-25">
                <a:latin typeface="Arial"/>
                <a:cs typeface="Arial"/>
              </a:rPr>
              <a:t> </a:t>
            </a:r>
            <a:r>
              <a:rPr sz="1300" spc="-35">
                <a:latin typeface="Arial"/>
                <a:cs typeface="Arial"/>
              </a:rPr>
              <a:t>Rev.</a:t>
            </a:r>
            <a:r>
              <a:rPr sz="1300" spc="-85">
                <a:latin typeface="Arial"/>
                <a:cs typeface="Arial"/>
              </a:rPr>
              <a:t> </a:t>
            </a:r>
            <a:r>
              <a:rPr sz="1300">
                <a:latin typeface="Arial"/>
                <a:cs typeface="Arial"/>
              </a:rPr>
              <a:t>Appl.</a:t>
            </a:r>
            <a:r>
              <a:rPr sz="1300" spc="-20">
                <a:latin typeface="Arial"/>
                <a:cs typeface="Arial"/>
              </a:rPr>
              <a:t> </a:t>
            </a:r>
            <a:r>
              <a:rPr sz="1300">
                <a:latin typeface="Arial"/>
                <a:cs typeface="Arial"/>
              </a:rPr>
              <a:t>16</a:t>
            </a:r>
            <a:r>
              <a:rPr sz="1300" spc="-20">
                <a:latin typeface="Arial"/>
                <a:cs typeface="Arial"/>
              </a:rPr>
              <a:t> </a:t>
            </a:r>
            <a:r>
              <a:rPr sz="1300">
                <a:latin typeface="Arial"/>
                <a:cs typeface="Arial"/>
              </a:rPr>
              <a:t>(2021)</a:t>
            </a:r>
            <a:r>
              <a:rPr sz="1300" spc="-25">
                <a:latin typeface="Arial"/>
                <a:cs typeface="Arial"/>
              </a:rPr>
              <a:t> </a:t>
            </a:r>
            <a:r>
              <a:rPr sz="1300">
                <a:latin typeface="Arial"/>
                <a:cs typeface="Arial"/>
              </a:rPr>
              <a:t>6,</a:t>
            </a:r>
            <a:r>
              <a:rPr sz="1300" spc="-20">
                <a:latin typeface="Arial"/>
                <a:cs typeface="Arial"/>
              </a:rPr>
              <a:t> </a:t>
            </a:r>
            <a:r>
              <a:rPr sz="1300" spc="-10">
                <a:latin typeface="Arial"/>
                <a:cs typeface="Arial"/>
              </a:rPr>
              <a:t>064060.</a:t>
            </a:r>
            <a:endParaRPr sz="1300">
              <a:latin typeface="Arial"/>
              <a:cs typeface="Arial"/>
            </a:endParaRPr>
          </a:p>
          <a:p>
            <a:pPr marL="12700">
              <a:lnSpc>
                <a:spcPts val="1505"/>
              </a:lnSpc>
            </a:pPr>
            <a:r>
              <a:rPr sz="1300">
                <a:latin typeface="Arial"/>
                <a:cs typeface="Arial"/>
              </a:rPr>
              <a:t>K.</a:t>
            </a:r>
            <a:r>
              <a:rPr sz="1300" spc="-95">
                <a:latin typeface="Arial"/>
                <a:cs typeface="Arial"/>
              </a:rPr>
              <a:t> </a:t>
            </a:r>
            <a:r>
              <a:rPr sz="1300">
                <a:latin typeface="Arial"/>
                <a:cs typeface="Arial"/>
              </a:rPr>
              <a:t>Alfonso</a:t>
            </a:r>
            <a:r>
              <a:rPr sz="1300" spc="-50">
                <a:latin typeface="Arial"/>
                <a:cs typeface="Arial"/>
              </a:rPr>
              <a:t> </a:t>
            </a:r>
            <a:r>
              <a:rPr sz="1300" i="1">
                <a:latin typeface="Arial"/>
                <a:cs typeface="Arial"/>
              </a:rPr>
              <a:t>et</a:t>
            </a:r>
            <a:r>
              <a:rPr sz="1300" i="1" spc="-40">
                <a:latin typeface="Arial"/>
                <a:cs typeface="Arial"/>
              </a:rPr>
              <a:t> </a:t>
            </a:r>
            <a:r>
              <a:rPr sz="1300" i="1">
                <a:latin typeface="Arial"/>
                <a:cs typeface="Arial"/>
              </a:rPr>
              <a:t>al.</a:t>
            </a:r>
            <a:r>
              <a:rPr sz="1300">
                <a:latin typeface="Arial"/>
                <a:cs typeface="Arial"/>
              </a:rPr>
              <a:t>,</a:t>
            </a:r>
            <a:r>
              <a:rPr sz="1300" spc="-40">
                <a:latin typeface="Arial"/>
                <a:cs typeface="Arial"/>
              </a:rPr>
              <a:t> </a:t>
            </a:r>
            <a:r>
              <a:rPr sz="1300" spc="-10">
                <a:latin typeface="Arial"/>
                <a:cs typeface="Arial"/>
              </a:rPr>
              <a:t>arXiv:2203.05525.</a:t>
            </a:r>
            <a:endParaRPr sz="1300">
              <a:latin typeface="Arial"/>
              <a:cs typeface="Arial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C289B69-A2A8-DFC5-D175-BF804CCD6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B8B6-FE75-415E-A2DC-2AED474561DB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2D3B780-4879-868A-3031-EE915BC05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8109856" cy="1325563"/>
          </a:xfrm>
        </p:spPr>
        <p:txBody>
          <a:bodyPr/>
          <a:lstStyle/>
          <a:p>
            <a:r>
              <a:rPr lang="en-US" b="1" dirty="0"/>
              <a:t>Optical properties 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FFE5CD1-BADD-905B-A740-2F5757A746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134094"/>
            <a:ext cx="8109857" cy="5042869"/>
          </a:xfrm>
        </p:spPr>
        <p:txBody>
          <a:bodyPr>
            <a:normAutofit/>
          </a:bodyPr>
          <a:lstStyle/>
          <a:p>
            <a:r>
              <a:rPr lang="en-US"/>
              <a:t>Excitation and emission wavelength ranges for a selection of materials showing Radiation-Induced Luminescence (RIL)</a:t>
            </a:r>
          </a:p>
          <a:p>
            <a:r>
              <a:rPr lang="en-US"/>
              <a:t>UV excitations are not ideal</a:t>
            </a:r>
          </a:p>
          <a:p>
            <a:r>
              <a:rPr lang="en-US"/>
              <a:t>Selection is driven by available emission sources and detectors </a:t>
            </a:r>
          </a:p>
          <a:p>
            <a:r>
              <a:rPr lang="en-US"/>
              <a:t>Category:</a:t>
            </a:r>
          </a:p>
          <a:p>
            <a:pPr lvl="1"/>
            <a:r>
              <a:rPr lang="en-US"/>
              <a:t>A - RIL was observed only in the </a:t>
            </a:r>
            <a:r>
              <a:rPr lang="en-US" baseline="30000"/>
              <a:t>252</a:t>
            </a:r>
            <a:r>
              <a:rPr lang="en-US"/>
              <a:t>Cf irradiation and in none of the </a:t>
            </a:r>
            <a:r>
              <a:rPr lang="en-US" baseline="30000"/>
              <a:t>60</a:t>
            </a:r>
            <a:r>
              <a:rPr lang="en-US"/>
              <a:t>Co irradiations   </a:t>
            </a:r>
          </a:p>
          <a:p>
            <a:pPr lvl="1"/>
            <a:r>
              <a:rPr lang="en-US"/>
              <a:t>B - RIL observed for all irradiations, for which a neutron-induced signal was detected with a significance above 1</a:t>
            </a:r>
            <a:r>
              <a:rPr lang="el-GR"/>
              <a:t>σ</a:t>
            </a:r>
            <a:endParaRPr lang="en-US"/>
          </a:p>
          <a:p>
            <a:pPr lvl="1"/>
            <a:r>
              <a:rPr lang="en-US"/>
              <a:t>C - RIL observed for all irradiations</a:t>
            </a:r>
          </a:p>
        </p:txBody>
      </p:sp>
      <p:pic>
        <p:nvPicPr>
          <p:cNvPr id="15" name="Content Placeholder 11" descr="A screenshot of a graph&#10;&#10;Description automatically generated">
            <a:extLst>
              <a:ext uri="{FF2B5EF4-FFF2-40B4-BE49-F238E27FC236}">
                <a16:creationId xmlns:a16="http://schemas.microsoft.com/office/drawing/2014/main" id="{EDFCD315-7405-B62F-2D9D-38144255E1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60"/>
          <a:stretch/>
        </p:blipFill>
        <p:spPr>
          <a:xfrm>
            <a:off x="9175505" y="143035"/>
            <a:ext cx="2634505" cy="6033928"/>
          </a:xfrm>
        </p:spPr>
      </p:pic>
      <p:sp>
        <p:nvSpPr>
          <p:cNvPr id="16" name="object 6">
            <a:extLst>
              <a:ext uri="{FF2B5EF4-FFF2-40B4-BE49-F238E27FC236}">
                <a16:creationId xmlns:a16="http://schemas.microsoft.com/office/drawing/2014/main" id="{901A4AE1-DDBD-9174-0036-9A493A0A98C4}"/>
              </a:ext>
            </a:extLst>
          </p:cNvPr>
          <p:cNvSpPr txBox="1"/>
          <p:nvPr/>
        </p:nvSpPr>
        <p:spPr>
          <a:xfrm>
            <a:off x="7947119" y="5887140"/>
            <a:ext cx="4196080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827530" algn="l"/>
              </a:tabLst>
            </a:pPr>
            <a:r>
              <a:rPr lang="en-US" sz="1800">
                <a:latin typeface="Arial"/>
                <a:cs typeface="Arial"/>
              </a:rPr>
              <a:t>Adapted from: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827530" algn="l"/>
              </a:tabLst>
            </a:pPr>
            <a:r>
              <a:rPr sz="1800">
                <a:latin typeface="Arial"/>
                <a:cs typeface="Arial"/>
              </a:rPr>
              <a:t>Mosbacher</a:t>
            </a:r>
            <a:r>
              <a:rPr sz="1800" spc="-30">
                <a:latin typeface="Arial"/>
                <a:cs typeface="Arial"/>
              </a:rPr>
              <a:t> </a:t>
            </a:r>
            <a:r>
              <a:rPr sz="1800" i="1">
                <a:latin typeface="Arial"/>
                <a:cs typeface="Arial"/>
              </a:rPr>
              <a:t>et</a:t>
            </a:r>
            <a:r>
              <a:rPr sz="1800" i="1" spc="-25">
                <a:latin typeface="Arial"/>
                <a:cs typeface="Arial"/>
              </a:rPr>
              <a:t> al,</a:t>
            </a:r>
            <a:r>
              <a:rPr sz="1800" i="1">
                <a:latin typeface="Arial"/>
                <a:cs typeface="Arial"/>
              </a:rPr>
              <a:t>	</a:t>
            </a:r>
            <a:r>
              <a:rPr sz="1800" spc="-10">
                <a:latin typeface="Arial"/>
                <a:cs typeface="Arial"/>
              </a:rPr>
              <a:t>arXiv:1902.10668</a:t>
            </a:r>
            <a:endParaRPr sz="1800">
              <a:latin typeface="Arial"/>
              <a:cs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BB6052-1000-6863-F8E3-7C5B3D6521BF}"/>
              </a:ext>
            </a:extLst>
          </p:cNvPr>
          <p:cNvSpPr/>
          <p:nvPr/>
        </p:nvSpPr>
        <p:spPr>
          <a:xfrm>
            <a:off x="9175505" y="2076912"/>
            <a:ext cx="2634505" cy="11724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7D37FE-7DA4-A3C8-0CAD-B656636F7913}"/>
              </a:ext>
            </a:extLst>
          </p:cNvPr>
          <p:cNvSpPr/>
          <p:nvPr/>
        </p:nvSpPr>
        <p:spPr>
          <a:xfrm>
            <a:off x="9175505" y="4398251"/>
            <a:ext cx="2634505" cy="12587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7F3A32-12F8-C20D-0F47-A70AFA4BB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B8B6-FE75-415E-A2DC-2AED474561D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721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2D3B780-4879-868A-3031-EE915BC05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8109856" cy="1325563"/>
          </a:xfrm>
        </p:spPr>
        <p:txBody>
          <a:bodyPr/>
          <a:lstStyle/>
          <a:p>
            <a:r>
              <a:rPr lang="en-US" b="1" dirty="0"/>
              <a:t>Optical properties 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FFE5CD1-BADD-905B-A740-2F5757A746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134094"/>
            <a:ext cx="8109857" cy="504286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dirty="0"/>
              <a:t>Why </a:t>
            </a:r>
            <a:r>
              <a:rPr lang="en-US" spc="-20" dirty="0"/>
              <a:t>CaF2:</a:t>
            </a:r>
          </a:p>
          <a:p>
            <a:pPr marL="655955" indent="-186690">
              <a:lnSpc>
                <a:spcPts val="2775"/>
              </a:lnSpc>
              <a:spcBef>
                <a:spcPts val="1810"/>
              </a:spcBef>
              <a:buChar char="-"/>
              <a:tabLst>
                <a:tab pos="655955" algn="l"/>
              </a:tabLst>
            </a:pPr>
            <a:r>
              <a:rPr lang="en-US" spc="-10" dirty="0"/>
              <a:t>reasonably</a:t>
            </a:r>
            <a:r>
              <a:rPr lang="en-US" spc="-70" dirty="0"/>
              <a:t> </a:t>
            </a:r>
            <a:r>
              <a:rPr lang="en-US" dirty="0"/>
              <a:t>well-studied</a:t>
            </a:r>
            <a:endParaRPr lang="en-US" spc="-10" dirty="0"/>
          </a:p>
          <a:p>
            <a:pPr marL="640080" marR="5080" indent="-170815">
              <a:lnSpc>
                <a:spcPts val="2680"/>
              </a:lnSpc>
              <a:spcBef>
                <a:spcPts val="150"/>
              </a:spcBef>
              <a:buChar char="-"/>
              <a:tabLst>
                <a:tab pos="640080" algn="l"/>
                <a:tab pos="655955" algn="l"/>
              </a:tabLst>
            </a:pPr>
            <a:r>
              <a:rPr lang="en-US" dirty="0"/>
              <a:t>	</a:t>
            </a:r>
            <a:r>
              <a:rPr lang="en-US" spc="-10" dirty="0"/>
              <a:t>wavelengths</a:t>
            </a:r>
            <a:r>
              <a:rPr lang="en-US" spc="-50" dirty="0"/>
              <a:t> </a:t>
            </a:r>
            <a:r>
              <a:rPr lang="en-US" dirty="0"/>
              <a:t>well</a:t>
            </a:r>
            <a:r>
              <a:rPr lang="en-US" spc="-60" dirty="0"/>
              <a:t> </a:t>
            </a:r>
            <a:r>
              <a:rPr lang="en-US" dirty="0"/>
              <a:t>suited</a:t>
            </a:r>
            <a:r>
              <a:rPr lang="en-US" spc="-55" dirty="0"/>
              <a:t> </a:t>
            </a:r>
            <a:r>
              <a:rPr lang="en-US" dirty="0"/>
              <a:t>to</a:t>
            </a:r>
            <a:r>
              <a:rPr lang="en-US" spc="-55" dirty="0"/>
              <a:t> </a:t>
            </a:r>
            <a:r>
              <a:rPr lang="en-US" spc="-10" dirty="0"/>
              <a:t>existing </a:t>
            </a:r>
            <a:r>
              <a:rPr lang="en-US" dirty="0"/>
              <a:t>equipment</a:t>
            </a:r>
            <a:r>
              <a:rPr lang="en-US" spc="-100" dirty="0"/>
              <a:t> </a:t>
            </a:r>
            <a:r>
              <a:rPr lang="en-US" dirty="0"/>
              <a:t>(no</a:t>
            </a:r>
            <a:r>
              <a:rPr lang="en-US" spc="-105" dirty="0"/>
              <a:t> </a:t>
            </a:r>
            <a:r>
              <a:rPr lang="en-US" spc="-20" dirty="0"/>
              <a:t>UV!)</a:t>
            </a:r>
          </a:p>
          <a:p>
            <a:r>
              <a:rPr lang="en-US" dirty="0"/>
              <a:t>Excitation and emission wavelength ranges for a selection of materials showing Radiation-Induced Luminescence (RIL)</a:t>
            </a:r>
          </a:p>
          <a:p>
            <a:r>
              <a:rPr lang="en-US" dirty="0"/>
              <a:t>UV excitations are not ideal</a:t>
            </a:r>
          </a:p>
          <a:p>
            <a:r>
              <a:rPr lang="en-US" dirty="0"/>
              <a:t>Selection is driven by available emission sources and detectors </a:t>
            </a:r>
          </a:p>
        </p:txBody>
      </p:sp>
      <p:pic>
        <p:nvPicPr>
          <p:cNvPr id="15" name="Content Placeholder 11" descr="A screenshot of a graph&#10;&#10;Description automatically generated">
            <a:extLst>
              <a:ext uri="{FF2B5EF4-FFF2-40B4-BE49-F238E27FC236}">
                <a16:creationId xmlns:a16="http://schemas.microsoft.com/office/drawing/2014/main" id="{EDFCD315-7405-B62F-2D9D-38144255E1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60"/>
          <a:stretch/>
        </p:blipFill>
        <p:spPr>
          <a:xfrm>
            <a:off x="9175505" y="143035"/>
            <a:ext cx="2634505" cy="6033928"/>
          </a:xfrm>
        </p:spPr>
      </p:pic>
      <p:sp>
        <p:nvSpPr>
          <p:cNvPr id="16" name="object 6">
            <a:extLst>
              <a:ext uri="{FF2B5EF4-FFF2-40B4-BE49-F238E27FC236}">
                <a16:creationId xmlns:a16="http://schemas.microsoft.com/office/drawing/2014/main" id="{901A4AE1-DDBD-9174-0036-9A493A0A98C4}"/>
              </a:ext>
            </a:extLst>
          </p:cNvPr>
          <p:cNvSpPr txBox="1"/>
          <p:nvPr/>
        </p:nvSpPr>
        <p:spPr>
          <a:xfrm>
            <a:off x="8291503" y="5887140"/>
            <a:ext cx="3761951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827530" algn="l"/>
              </a:tabLst>
            </a:pPr>
            <a:r>
              <a:rPr lang="en-US" sz="1800">
                <a:latin typeface="Arial"/>
                <a:cs typeface="Arial"/>
              </a:rPr>
              <a:t>Adapted from: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827530" algn="l"/>
              </a:tabLst>
            </a:pPr>
            <a:r>
              <a:rPr sz="1800">
                <a:latin typeface="Arial"/>
                <a:cs typeface="Arial"/>
              </a:rPr>
              <a:t>Mosbacher</a:t>
            </a:r>
            <a:r>
              <a:rPr sz="1800" spc="-30">
                <a:latin typeface="Arial"/>
                <a:cs typeface="Arial"/>
              </a:rPr>
              <a:t> </a:t>
            </a:r>
            <a:r>
              <a:rPr sz="1800" i="1">
                <a:latin typeface="Arial"/>
                <a:cs typeface="Arial"/>
              </a:rPr>
              <a:t>et</a:t>
            </a:r>
            <a:r>
              <a:rPr sz="1800" i="1" spc="-25">
                <a:latin typeface="Arial"/>
                <a:cs typeface="Arial"/>
              </a:rPr>
              <a:t> al,</a:t>
            </a:r>
            <a:r>
              <a:rPr sz="1800" i="1">
                <a:latin typeface="Arial"/>
                <a:cs typeface="Arial"/>
              </a:rPr>
              <a:t>	</a:t>
            </a:r>
            <a:r>
              <a:rPr sz="1800" spc="-10">
                <a:latin typeface="Arial"/>
                <a:cs typeface="Arial"/>
              </a:rPr>
              <a:t>arXiv:1902.10668</a:t>
            </a:r>
            <a:endParaRPr sz="1800">
              <a:latin typeface="Arial"/>
              <a:cs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BB6052-1000-6863-F8E3-7C5B3D6521BF}"/>
              </a:ext>
            </a:extLst>
          </p:cNvPr>
          <p:cNvSpPr/>
          <p:nvPr/>
        </p:nvSpPr>
        <p:spPr>
          <a:xfrm>
            <a:off x="9547761" y="2505694"/>
            <a:ext cx="2048493" cy="635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7D37FE-7DA4-A3C8-0CAD-B656636F7913}"/>
              </a:ext>
            </a:extLst>
          </p:cNvPr>
          <p:cNvSpPr/>
          <p:nvPr/>
        </p:nvSpPr>
        <p:spPr>
          <a:xfrm>
            <a:off x="9500260" y="4398251"/>
            <a:ext cx="2095994" cy="3340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6867EF-6CE6-460B-D8CB-BCB620D09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B8B6-FE75-415E-A2DC-2AED474561D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26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96924" y="6201714"/>
            <a:ext cx="1828164" cy="548005"/>
          </a:xfrm>
          <a:custGeom>
            <a:avLst/>
            <a:gdLst/>
            <a:ahLst/>
            <a:cxnLst/>
            <a:rect l="l" t="t" r="r" b="b"/>
            <a:pathLst>
              <a:path w="1828164" h="548004">
                <a:moveTo>
                  <a:pt x="1827720" y="0"/>
                </a:moveTo>
                <a:lnTo>
                  <a:pt x="0" y="0"/>
                </a:lnTo>
                <a:lnTo>
                  <a:pt x="0" y="547560"/>
                </a:lnTo>
                <a:lnTo>
                  <a:pt x="914031" y="547560"/>
                </a:lnTo>
                <a:lnTo>
                  <a:pt x="1827720" y="547560"/>
                </a:lnTo>
                <a:lnTo>
                  <a:pt x="18277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974590" y="1615122"/>
            <a:ext cx="5722071" cy="4472956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700" marR="198120">
              <a:lnSpc>
                <a:spcPct val="93200"/>
              </a:lnSpc>
              <a:spcBef>
                <a:spcPts val="245"/>
              </a:spcBef>
            </a:pPr>
            <a:endParaRPr lang="en-US" sz="1800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98450" marR="198120" indent="-285750">
              <a:lnSpc>
                <a:spcPct val="93200"/>
              </a:lnSpc>
              <a:spcBef>
                <a:spcPts val="245"/>
              </a:spcBef>
              <a:buFont typeface="Arial" panose="020B0604020202020204" pitchFamily="34" charset="0"/>
              <a:buChar char="•"/>
            </a:pPr>
            <a:r>
              <a:rPr lang="en-US" sz="24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Photoluminescence, PL,  collected via </a:t>
            </a:r>
            <a:r>
              <a:rPr sz="24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HORIBA</a:t>
            </a:r>
            <a:r>
              <a:rPr sz="2400" spc="-114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Jobin</a:t>
            </a:r>
            <a:r>
              <a:rPr sz="2400" spc="-9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Yvon</a:t>
            </a:r>
            <a:r>
              <a:rPr sz="2400" spc="-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iHR550 </a:t>
            </a:r>
            <a:r>
              <a:rPr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spectrograph</a:t>
            </a:r>
            <a:r>
              <a:rPr sz="2400" spc="-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sz="2400" spc="-4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sz="2400" spc="-3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liquid</a:t>
            </a:r>
            <a:r>
              <a:rPr sz="2400" spc="-3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nitrogen </a:t>
            </a:r>
            <a:r>
              <a:rPr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cooled</a:t>
            </a:r>
            <a:r>
              <a:rPr sz="2400" spc="-4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CCD,</a:t>
            </a:r>
            <a:r>
              <a:rPr sz="2400" spc="-2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HORIBA</a:t>
            </a:r>
            <a:r>
              <a:rPr sz="2400" spc="-12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Jobin</a:t>
            </a:r>
            <a:r>
              <a:rPr sz="2400" spc="-7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2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Yvon </a:t>
            </a:r>
            <a:r>
              <a:rPr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Symphony</a:t>
            </a:r>
            <a:r>
              <a:rPr sz="2400" spc="-6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2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II</a:t>
            </a:r>
            <a:r>
              <a:rPr lang="en-US" sz="2400" spc="-2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with a filter to remove the 488 nm light used to stimulate the PL</a:t>
            </a:r>
            <a:endParaRPr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98450" marR="5080" indent="-285750">
              <a:lnSpc>
                <a:spcPct val="93500"/>
              </a:lnSpc>
              <a:spcBef>
                <a:spcPts val="201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 normalized measurements</a:t>
            </a:r>
            <a:r>
              <a:rPr sz="2400" spc="-2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spc="-2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shown use the same</a:t>
            </a:r>
            <a:r>
              <a:rPr sz="2400" spc="-2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control </a:t>
            </a:r>
            <a:r>
              <a:rPr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sample</a:t>
            </a:r>
            <a:r>
              <a:rPr sz="2400" spc="-3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(sample</a:t>
            </a:r>
            <a:r>
              <a:rPr sz="2400" spc="-2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5)</a:t>
            </a:r>
            <a:r>
              <a:rPr sz="2400" spc="-2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sz="2400" spc="-2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</a:t>
            </a:r>
            <a:r>
              <a:rPr sz="2400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2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sz="24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baseline.</a:t>
            </a:r>
            <a:endParaRPr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98450" marR="271780" indent="-285750">
              <a:lnSpc>
                <a:spcPts val="2010"/>
              </a:lnSpc>
              <a:spcBef>
                <a:spcPts val="2060"/>
              </a:spcBef>
              <a:buFont typeface="Arial" panose="020B0604020202020204" pitchFamily="34" charset="0"/>
              <a:buChar char="•"/>
            </a:pPr>
            <a:r>
              <a:rPr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Each</a:t>
            </a:r>
            <a:r>
              <a:rPr sz="2400" spc="-3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sample</a:t>
            </a:r>
            <a:r>
              <a:rPr sz="2400" spc="-3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sz="2400" spc="-2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measured</a:t>
            </a:r>
            <a:r>
              <a:rPr sz="2400" spc="-3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prior</a:t>
            </a:r>
            <a:r>
              <a:rPr sz="2400" spc="-3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2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sz="24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irradiation.</a:t>
            </a:r>
            <a:endParaRPr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9B011E17-0DA9-14BA-185C-F9FF202CB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Experimental setup</a:t>
            </a:r>
          </a:p>
        </p:txBody>
      </p:sp>
      <p:pic>
        <p:nvPicPr>
          <p:cNvPr id="16" name="Picture 15" descr="A group of people in a dark room&#10;&#10;Description automatically generated">
            <a:extLst>
              <a:ext uri="{FF2B5EF4-FFF2-40B4-BE49-F238E27FC236}">
                <a16:creationId xmlns:a16="http://schemas.microsoft.com/office/drawing/2014/main" id="{CE3052D6-4EF6-ABF2-CB64-E7C5B8F011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6" t="20780" r="25988" b="11834"/>
          <a:stretch/>
        </p:blipFill>
        <p:spPr>
          <a:xfrm>
            <a:off x="645663" y="1741859"/>
            <a:ext cx="4376058" cy="462141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7F4CCF-BBC5-0659-1910-206D7C070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B8B6-FE75-415E-A2DC-2AED474561D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725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23163" y="5394604"/>
            <a:ext cx="2394585" cy="1370965"/>
            <a:chOff x="623163" y="5394604"/>
            <a:chExt cx="2394585" cy="1370965"/>
          </a:xfrm>
        </p:grpSpPr>
        <p:sp>
          <p:nvSpPr>
            <p:cNvPr id="3" name="object 3"/>
            <p:cNvSpPr/>
            <p:nvPr/>
          </p:nvSpPr>
          <p:spPr>
            <a:xfrm>
              <a:off x="1185125" y="6217564"/>
              <a:ext cx="1828164" cy="548005"/>
            </a:xfrm>
            <a:custGeom>
              <a:avLst/>
              <a:gdLst/>
              <a:ahLst/>
              <a:cxnLst/>
              <a:rect l="l" t="t" r="r" b="b"/>
              <a:pathLst>
                <a:path w="1828164" h="548004">
                  <a:moveTo>
                    <a:pt x="1827707" y="0"/>
                  </a:moveTo>
                  <a:lnTo>
                    <a:pt x="0" y="0"/>
                  </a:lnTo>
                  <a:lnTo>
                    <a:pt x="0" y="547560"/>
                  </a:lnTo>
                  <a:lnTo>
                    <a:pt x="914031" y="547560"/>
                  </a:lnTo>
                  <a:lnTo>
                    <a:pt x="1827707" y="547560"/>
                  </a:lnTo>
                  <a:lnTo>
                    <a:pt x="18277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3163" y="5394604"/>
              <a:ext cx="2394356" cy="1140117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0839" y="456844"/>
            <a:ext cx="3047758" cy="228600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00361" y="456844"/>
            <a:ext cx="2516403" cy="228600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84163" y="456844"/>
            <a:ext cx="2423160" cy="228600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961119" y="475195"/>
            <a:ext cx="3044875" cy="228600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534503" y="2937497"/>
            <a:ext cx="2232759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085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Virginia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Tech</a:t>
            </a:r>
            <a:endParaRPr sz="1800" dirty="0">
              <a:latin typeface="Arial"/>
              <a:cs typeface="Arial"/>
            </a:endParaRPr>
          </a:p>
          <a:p>
            <a:pPr marL="12700">
              <a:lnSpc>
                <a:spcPts val="2085"/>
              </a:lnSpc>
            </a:pPr>
            <a:r>
              <a:rPr sz="1800" dirty="0" err="1">
                <a:latin typeface="Arial"/>
                <a:cs typeface="Arial"/>
              </a:rPr>
              <a:t>AmBe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source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10mCi</a:t>
            </a:r>
            <a:endParaRPr lang="en-US" sz="1800" spc="-10" dirty="0">
              <a:latin typeface="Arial"/>
              <a:cs typeface="Arial"/>
            </a:endParaRPr>
          </a:p>
          <a:p>
            <a:pPr marL="12700">
              <a:lnSpc>
                <a:spcPts val="2085"/>
              </a:lnSpc>
            </a:pPr>
            <a:endParaRPr lang="en-US" spc="-1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dirty="0"/>
              <a:t>Co-60 source    105mCi</a:t>
            </a:r>
          </a:p>
          <a:p>
            <a:pPr marL="12700">
              <a:lnSpc>
                <a:spcPts val="2085"/>
              </a:lnSpc>
            </a:pPr>
            <a:endParaRPr sz="18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643464" y="2882785"/>
            <a:ext cx="1927860" cy="556895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>
              <a:lnSpc>
                <a:spcPts val="2020"/>
              </a:lnSpc>
              <a:spcBef>
                <a:spcPts val="280"/>
              </a:spcBef>
            </a:pPr>
            <a:r>
              <a:rPr sz="1800">
                <a:latin typeface="Arial"/>
                <a:cs typeface="Arial"/>
              </a:rPr>
              <a:t>Georgia</a:t>
            </a:r>
            <a:r>
              <a:rPr sz="1800" spc="-95">
                <a:latin typeface="Arial"/>
                <a:cs typeface="Arial"/>
              </a:rPr>
              <a:t> </a:t>
            </a:r>
            <a:r>
              <a:rPr sz="1800" spc="-20">
                <a:latin typeface="Arial"/>
                <a:cs typeface="Arial"/>
              </a:rPr>
              <a:t>Tech </a:t>
            </a:r>
            <a:r>
              <a:rPr sz="1800">
                <a:latin typeface="Arial"/>
                <a:cs typeface="Arial"/>
              </a:rPr>
              <a:t>AmBe</a:t>
            </a:r>
            <a:r>
              <a:rPr sz="1800" spc="-40">
                <a:latin typeface="Arial"/>
                <a:cs typeface="Arial"/>
              </a:rPr>
              <a:t> </a:t>
            </a:r>
            <a:r>
              <a:rPr sz="1800">
                <a:latin typeface="Arial"/>
                <a:cs typeface="Arial"/>
              </a:rPr>
              <a:t>source</a:t>
            </a:r>
            <a:r>
              <a:rPr sz="1800" spc="-30">
                <a:latin typeface="Arial"/>
                <a:cs typeface="Arial"/>
              </a:rPr>
              <a:t> </a:t>
            </a:r>
            <a:r>
              <a:rPr sz="1800" spc="-20">
                <a:latin typeface="Arial"/>
                <a:cs typeface="Arial"/>
              </a:rPr>
              <a:t>50Ci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403154" y="2810972"/>
            <a:ext cx="1486535" cy="554990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 marR="5080">
              <a:lnSpc>
                <a:spcPts val="2010"/>
              </a:lnSpc>
              <a:spcBef>
                <a:spcPts val="290"/>
              </a:spcBef>
            </a:pPr>
            <a:r>
              <a:rPr sz="1800" dirty="0">
                <a:latin typeface="Arial"/>
                <a:cs typeface="Arial"/>
              </a:rPr>
              <a:t>Oregon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State </a:t>
            </a:r>
            <a:r>
              <a:rPr sz="1800" spc="-10" dirty="0">
                <a:latin typeface="Arial"/>
                <a:cs typeface="Arial"/>
              </a:rPr>
              <a:t>TRIGA</a:t>
            </a:r>
            <a:r>
              <a:rPr sz="1800" spc="-11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reactor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203784" y="3651377"/>
            <a:ext cx="2674620" cy="556260"/>
          </a:xfrm>
          <a:prstGeom prst="rect">
            <a:avLst/>
          </a:prstGeom>
        </p:spPr>
        <p:txBody>
          <a:bodyPr vert="horz" wrap="square" lIns="0" tIns="36194" rIns="0" bIns="0" rtlCol="0">
            <a:spAutoFit/>
          </a:bodyPr>
          <a:lstStyle/>
          <a:p>
            <a:pPr marL="12700" marR="5080">
              <a:lnSpc>
                <a:spcPts val="2020"/>
              </a:lnSpc>
              <a:spcBef>
                <a:spcPts val="284"/>
              </a:spcBef>
            </a:pPr>
            <a:r>
              <a:rPr sz="1800">
                <a:latin typeface="Arial"/>
                <a:cs typeface="Arial"/>
              </a:rPr>
              <a:t>Prior</a:t>
            </a:r>
            <a:r>
              <a:rPr sz="1800" spc="-20">
                <a:latin typeface="Arial"/>
                <a:cs typeface="Arial"/>
              </a:rPr>
              <a:t> </a:t>
            </a:r>
            <a:r>
              <a:rPr sz="1800">
                <a:latin typeface="Arial"/>
                <a:cs typeface="Arial"/>
              </a:rPr>
              <a:t>work</a:t>
            </a:r>
            <a:r>
              <a:rPr sz="1800" spc="-25">
                <a:latin typeface="Arial"/>
                <a:cs typeface="Arial"/>
              </a:rPr>
              <a:t> </a:t>
            </a:r>
            <a:r>
              <a:rPr sz="1800">
                <a:latin typeface="Arial"/>
                <a:cs typeface="Arial"/>
              </a:rPr>
              <a:t>by</a:t>
            </a:r>
            <a:r>
              <a:rPr sz="1800" spc="-25">
                <a:latin typeface="Arial"/>
                <a:cs typeface="Arial"/>
              </a:rPr>
              <a:t> </a:t>
            </a:r>
            <a:r>
              <a:rPr sz="1800">
                <a:latin typeface="Arial"/>
                <a:cs typeface="Arial"/>
              </a:rPr>
              <a:t>University</a:t>
            </a:r>
            <a:r>
              <a:rPr sz="1800" spc="-25">
                <a:latin typeface="Arial"/>
                <a:cs typeface="Arial"/>
              </a:rPr>
              <a:t> of </a:t>
            </a:r>
            <a:r>
              <a:rPr sz="1800">
                <a:latin typeface="Arial"/>
                <a:cs typeface="Arial"/>
              </a:rPr>
              <a:t>New</a:t>
            </a:r>
            <a:r>
              <a:rPr sz="1800" spc="-35">
                <a:latin typeface="Arial"/>
                <a:cs typeface="Arial"/>
              </a:rPr>
              <a:t> </a:t>
            </a:r>
            <a:r>
              <a:rPr sz="1800" spc="-10">
                <a:latin typeface="Arial"/>
                <a:cs typeface="Arial"/>
              </a:rPr>
              <a:t>Mexico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129865" y="2937497"/>
            <a:ext cx="1609725" cy="554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085"/>
              </a:lnSpc>
              <a:spcBef>
                <a:spcPts val="100"/>
              </a:spcBef>
            </a:pPr>
            <a:r>
              <a:rPr sz="1800">
                <a:latin typeface="Arial"/>
                <a:cs typeface="Arial"/>
              </a:rPr>
              <a:t>Penn</a:t>
            </a:r>
            <a:r>
              <a:rPr sz="1800" spc="-30">
                <a:latin typeface="Arial"/>
                <a:cs typeface="Arial"/>
              </a:rPr>
              <a:t> </a:t>
            </a:r>
            <a:r>
              <a:rPr sz="1800" spc="-10">
                <a:latin typeface="Arial"/>
                <a:cs typeface="Arial"/>
              </a:rPr>
              <a:t>State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2085"/>
              </a:lnSpc>
            </a:pPr>
            <a:r>
              <a:rPr sz="1800" spc="-20">
                <a:latin typeface="Arial"/>
                <a:cs typeface="Arial"/>
              </a:rPr>
              <a:t>Co-</a:t>
            </a:r>
            <a:r>
              <a:rPr sz="1800">
                <a:latin typeface="Arial"/>
                <a:cs typeface="Arial"/>
              </a:rPr>
              <a:t>60</a:t>
            </a:r>
            <a:r>
              <a:rPr sz="1800" spc="15">
                <a:latin typeface="Arial"/>
                <a:cs typeface="Arial"/>
              </a:rPr>
              <a:t> </a:t>
            </a:r>
            <a:r>
              <a:rPr sz="1800" spc="-10">
                <a:latin typeface="Arial"/>
                <a:cs typeface="Arial"/>
              </a:rPr>
              <a:t>irradiator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129865" y="3704666"/>
            <a:ext cx="24561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>
                <a:latin typeface="Arial"/>
                <a:cs typeface="Arial"/>
              </a:rPr>
              <a:t>Via</a:t>
            </a:r>
            <a:r>
              <a:rPr sz="1800" spc="-45">
                <a:latin typeface="Arial"/>
                <a:cs typeface="Arial"/>
              </a:rPr>
              <a:t> </a:t>
            </a:r>
            <a:r>
              <a:rPr sz="1800">
                <a:latin typeface="Arial"/>
                <a:cs typeface="Arial"/>
              </a:rPr>
              <a:t>the</a:t>
            </a:r>
            <a:r>
              <a:rPr sz="1800" spc="-40">
                <a:latin typeface="Arial"/>
                <a:cs typeface="Arial"/>
              </a:rPr>
              <a:t> </a:t>
            </a:r>
            <a:r>
              <a:rPr sz="1800">
                <a:latin typeface="Arial"/>
                <a:cs typeface="Arial"/>
              </a:rPr>
              <a:t>MTV</a:t>
            </a:r>
            <a:r>
              <a:rPr sz="1800" spc="-30">
                <a:latin typeface="Arial"/>
                <a:cs typeface="Arial"/>
              </a:rPr>
              <a:t> </a:t>
            </a:r>
            <a:r>
              <a:rPr sz="1800" spc="-10">
                <a:latin typeface="Arial"/>
                <a:cs typeface="Arial"/>
              </a:rPr>
              <a:t>consortium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282004" y="5394604"/>
            <a:ext cx="2861995" cy="1143000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372599" y="5391721"/>
            <a:ext cx="2011679" cy="1143000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474720" y="5394604"/>
            <a:ext cx="2578684" cy="1143000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85318" y="4693287"/>
            <a:ext cx="2421443" cy="281698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506525" y="4700561"/>
            <a:ext cx="2514202" cy="270978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403154" y="4682666"/>
            <a:ext cx="2451154" cy="281325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9249023" y="4725766"/>
            <a:ext cx="2345651" cy="267865"/>
          </a:xfrm>
          <a:prstGeom prst="rect">
            <a:avLst/>
          </a:prstGeom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9F322013-88DA-5347-CB1C-C542E1EEA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0248" y="6455232"/>
            <a:ext cx="2743200" cy="365125"/>
          </a:xfrm>
        </p:spPr>
        <p:txBody>
          <a:bodyPr/>
          <a:lstStyle/>
          <a:p>
            <a:fld id="{AAC0B8B6-FE75-415E-A2DC-2AED474561DB}" type="slidenum">
              <a:rPr lang="en-US" smtClean="0"/>
              <a:t>9</a:t>
            </a:fld>
            <a:endParaRPr lang="en-US"/>
          </a:p>
        </p:txBody>
      </p:sp>
      <p:pic>
        <p:nvPicPr>
          <p:cNvPr id="5" name="object 22">
            <a:extLst>
              <a:ext uri="{FF2B5EF4-FFF2-40B4-BE49-F238E27FC236}">
                <a16:creationId xmlns:a16="http://schemas.microsoft.com/office/drawing/2014/main" id="{AE9DE9EC-5655-72FB-5E6F-16DB1FF255EB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9240394" y="4718315"/>
            <a:ext cx="2345651" cy="26786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1549</Words>
  <Application>Microsoft Office PowerPoint</Application>
  <PresentationFormat>Widescreen</PresentationFormat>
  <Paragraphs>212</Paragraphs>
  <Slides>28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Roboto</vt:lpstr>
      <vt:lpstr>Office Theme</vt:lpstr>
      <vt:lpstr>Optical Detection of Neutrons via CaF2 for PALEOCCENE</vt:lpstr>
      <vt:lpstr>PALEOCCENE collaboration</vt:lpstr>
      <vt:lpstr>Color centers</vt:lpstr>
      <vt:lpstr>Prior Work</vt:lpstr>
      <vt:lpstr>PowerPoint Presentation</vt:lpstr>
      <vt:lpstr>Optical properties </vt:lpstr>
      <vt:lpstr>Optical properties </vt:lpstr>
      <vt:lpstr>Experimental setup</vt:lpstr>
      <vt:lpstr>Georgia Tech AmBe source 50Ci</vt:lpstr>
      <vt:lpstr>PowerPoint Presentation</vt:lpstr>
      <vt:lpstr>Effect of neutron irradiation on CaF2  </vt:lpstr>
      <vt:lpstr>Comparison of light scattering by exposed (2) and unexposed (5) samples</vt:lpstr>
      <vt:lpstr>Neutrons + Gamma Rays</vt:lpstr>
      <vt:lpstr>What about an even more intense gamma exposure? </vt:lpstr>
      <vt:lpstr>Samples exposed to high neutron flux via Oregon State TRIGA reactor </vt:lpstr>
      <vt:lpstr>200 days of data</vt:lpstr>
      <vt:lpstr>Aging Response of Exposed CaF2</vt:lpstr>
      <vt:lpstr>New samples and a puzzle</vt:lpstr>
      <vt:lpstr>One sample at different neutron doses</vt:lpstr>
      <vt:lpstr>Could the peaks be from a different source?</vt:lpstr>
      <vt:lpstr>Low temperature vs Room Temperature in CaF2 sample</vt:lpstr>
      <vt:lpstr>CaF2 displays decreased luminescence after dose</vt:lpstr>
      <vt:lpstr>Fluorescence measurements during irradiation  </vt:lpstr>
      <vt:lpstr>Sources available</vt:lpstr>
      <vt:lpstr>Preliminary results with CaF2 cube</vt:lpstr>
      <vt:lpstr>Summary </vt:lpstr>
      <vt:lpstr>Summary </vt:lpstr>
      <vt:lpstr>Summary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MDvMD 2024 Talk</dc:title>
  <dc:creator>Brenden Magill</dc:creator>
  <cp:lastModifiedBy>Brenden Magill</cp:lastModifiedBy>
  <cp:revision>1</cp:revision>
  <dcterms:created xsi:type="dcterms:W3CDTF">2023-12-26T07:27:32Z</dcterms:created>
  <dcterms:modified xsi:type="dcterms:W3CDTF">2024-01-11T14:33:19Z</dcterms:modified>
</cp:coreProperties>
</file>