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35_89F6E9AD.xml" ContentType="application/vnd.ms-powerpoint.comment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comments/modernComment_139_91E34B2D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sldIdLst>
    <p:sldId id="265" r:id="rId2"/>
    <p:sldId id="261" r:id="rId3"/>
    <p:sldId id="322" r:id="rId4"/>
    <p:sldId id="257" r:id="rId5"/>
    <p:sldId id="273" r:id="rId6"/>
    <p:sldId id="344" r:id="rId7"/>
    <p:sldId id="343" r:id="rId8"/>
    <p:sldId id="341" r:id="rId9"/>
    <p:sldId id="342" r:id="rId10"/>
    <p:sldId id="259" r:id="rId11"/>
    <p:sldId id="388" r:id="rId12"/>
    <p:sldId id="274" r:id="rId13"/>
    <p:sldId id="389" r:id="rId14"/>
    <p:sldId id="275" r:id="rId15"/>
    <p:sldId id="390" r:id="rId16"/>
    <p:sldId id="325" r:id="rId17"/>
    <p:sldId id="391" r:id="rId18"/>
    <p:sldId id="354" r:id="rId19"/>
    <p:sldId id="321" r:id="rId20"/>
    <p:sldId id="374" r:id="rId21"/>
    <p:sldId id="375" r:id="rId22"/>
    <p:sldId id="295" r:id="rId23"/>
    <p:sldId id="297" r:id="rId24"/>
    <p:sldId id="376" r:id="rId25"/>
    <p:sldId id="298" r:id="rId26"/>
    <p:sldId id="377" r:id="rId27"/>
    <p:sldId id="300" r:id="rId28"/>
    <p:sldId id="378" r:id="rId29"/>
    <p:sldId id="326" r:id="rId30"/>
    <p:sldId id="256" r:id="rId31"/>
    <p:sldId id="308" r:id="rId32"/>
    <p:sldId id="309" r:id="rId33"/>
    <p:sldId id="397" r:id="rId34"/>
    <p:sldId id="400" r:id="rId35"/>
    <p:sldId id="356" r:id="rId36"/>
    <p:sldId id="372" r:id="rId37"/>
    <p:sldId id="359" r:id="rId38"/>
    <p:sldId id="310" r:id="rId39"/>
    <p:sldId id="392" r:id="rId40"/>
    <p:sldId id="361" r:id="rId41"/>
    <p:sldId id="364" r:id="rId42"/>
    <p:sldId id="371" r:id="rId43"/>
    <p:sldId id="386" r:id="rId44"/>
    <p:sldId id="370" r:id="rId45"/>
    <p:sldId id="384" r:id="rId46"/>
    <p:sldId id="385" r:id="rId47"/>
    <p:sldId id="369" r:id="rId48"/>
    <p:sldId id="393" r:id="rId49"/>
    <p:sldId id="394" r:id="rId50"/>
    <p:sldId id="365" r:id="rId51"/>
    <p:sldId id="320" r:id="rId52"/>
    <p:sldId id="269" r:id="rId53"/>
    <p:sldId id="373" r:id="rId54"/>
    <p:sldId id="296" r:id="rId55"/>
    <p:sldId id="299" r:id="rId56"/>
    <p:sldId id="328" r:id="rId57"/>
    <p:sldId id="337" r:id="rId58"/>
    <p:sldId id="357" r:id="rId59"/>
    <p:sldId id="335" r:id="rId60"/>
    <p:sldId id="338" r:id="rId61"/>
    <p:sldId id="339" r:id="rId62"/>
    <p:sldId id="353" r:id="rId63"/>
    <p:sldId id="358" r:id="rId64"/>
    <p:sldId id="311" r:id="rId65"/>
    <p:sldId id="313" r:id="rId66"/>
    <p:sldId id="314" r:id="rId67"/>
    <p:sldId id="316" r:id="rId68"/>
    <p:sldId id="317" r:id="rId69"/>
    <p:sldId id="315" r:id="rId70"/>
    <p:sldId id="398" r:id="rId71"/>
    <p:sldId id="399" r:id="rId72"/>
    <p:sldId id="352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&amp; Outline" id="{4190FAE6-BBD1-4ED0-BF5C-0739A33BA092}">
          <p14:sldIdLst>
            <p14:sldId id="265"/>
            <p14:sldId id="261"/>
          </p14:sldIdLst>
        </p14:section>
        <p14:section name="Introduction" id="{931BC2FE-86EC-4997-82A2-372CD76F8A77}">
          <p14:sldIdLst>
            <p14:sldId id="322"/>
            <p14:sldId id="257"/>
            <p14:sldId id="273"/>
            <p14:sldId id="344"/>
            <p14:sldId id="343"/>
            <p14:sldId id="341"/>
            <p14:sldId id="342"/>
            <p14:sldId id="259"/>
            <p14:sldId id="388"/>
            <p14:sldId id="274"/>
            <p14:sldId id="389"/>
            <p14:sldId id="275"/>
            <p14:sldId id="390"/>
            <p14:sldId id="325"/>
            <p14:sldId id="391"/>
            <p14:sldId id="354"/>
          </p14:sldIdLst>
        </p14:section>
        <p14:section name="Methodology" id="{C6207A84-B1A1-4F8F-A717-52E95C83DC0B}">
          <p14:sldIdLst>
            <p14:sldId id="321"/>
            <p14:sldId id="374"/>
            <p14:sldId id="375"/>
            <p14:sldId id="295"/>
            <p14:sldId id="297"/>
            <p14:sldId id="376"/>
            <p14:sldId id="298"/>
            <p14:sldId id="377"/>
            <p14:sldId id="300"/>
            <p14:sldId id="378"/>
            <p14:sldId id="326"/>
            <p14:sldId id="256"/>
            <p14:sldId id="308"/>
          </p14:sldIdLst>
        </p14:section>
        <p14:section name="Results: Halite" id="{22D45955-2B38-40A8-BB08-308D1A91A4DF}">
          <p14:sldIdLst>
            <p14:sldId id="309"/>
            <p14:sldId id="397"/>
            <p14:sldId id="400"/>
            <p14:sldId id="356"/>
            <p14:sldId id="372"/>
            <p14:sldId id="359"/>
            <p14:sldId id="310"/>
            <p14:sldId id="392"/>
            <p14:sldId id="361"/>
            <p14:sldId id="364"/>
            <p14:sldId id="371"/>
            <p14:sldId id="386"/>
            <p14:sldId id="370"/>
            <p14:sldId id="384"/>
            <p14:sldId id="385"/>
            <p14:sldId id="369"/>
            <p14:sldId id="393"/>
            <p14:sldId id="394"/>
            <p14:sldId id="365"/>
          </p14:sldIdLst>
        </p14:section>
        <p14:section name="Ending" id="{1296246C-C2C8-4A2A-8C09-139EE9C88A26}">
          <p14:sldIdLst>
            <p14:sldId id="320"/>
            <p14:sldId id="269"/>
          </p14:sldIdLst>
        </p14:section>
        <p14:section name="Appendix" id="{9ED0B390-39A7-4D29-B77B-001F0909A987}">
          <p14:sldIdLst>
            <p14:sldId id="373"/>
            <p14:sldId id="296"/>
            <p14:sldId id="299"/>
            <p14:sldId id="328"/>
            <p14:sldId id="337"/>
            <p14:sldId id="357"/>
            <p14:sldId id="335"/>
            <p14:sldId id="338"/>
            <p14:sldId id="339"/>
            <p14:sldId id="353"/>
            <p14:sldId id="358"/>
          </p14:sldIdLst>
        </p14:section>
        <p14:section name="musc/phlo" id="{2F688F44-0211-4540-8ED4-3684130EB087}">
          <p14:sldIdLst>
            <p14:sldId id="311"/>
            <p14:sldId id="313"/>
            <p14:sldId id="314"/>
            <p14:sldId id="316"/>
            <p14:sldId id="317"/>
            <p14:sldId id="315"/>
          </p14:sldIdLst>
        </p14:section>
        <p14:section name="cool stuff" id="{6F529348-2588-4454-A78F-24EF8DF94311}">
          <p14:sldIdLst>
            <p14:sldId id="398"/>
            <p14:sldId id="399"/>
            <p14:sldId id="35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E16E8A-BDB8-EFCF-1051-420EC262AEA6}" name="Emilie LaVoie-Ingram" initials="ELI" userId="95f6352b2e6ea20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8CD0"/>
    <a:srgbClr val="FFC000"/>
    <a:srgbClr val="D9D9D9"/>
    <a:srgbClr val="4472C4"/>
    <a:srgbClr val="8C3FC5"/>
    <a:srgbClr val="A6A6A6"/>
    <a:srgbClr val="000000"/>
    <a:srgbClr val="BFBFBF"/>
    <a:srgbClr val="70AD47"/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C2A9D5-D7BD-4072-BDA0-FEAAE3CA56C0}" v="287" dt="2024-01-09T07:43:43.1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4660"/>
  </p:normalViewPr>
  <p:slideViewPr>
    <p:cSldViewPr snapToGrid="0">
      <p:cViewPr>
        <p:scale>
          <a:sx n="70" d="100"/>
          <a:sy n="70" d="100"/>
        </p:scale>
        <p:origin x="1142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8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ie LaVoie-Ingram" userId="95f6352b2e6ea205" providerId="LiveId" clId="{E7C2A9D5-D7BD-4072-BDA0-FEAAE3CA56C0}"/>
    <pc:docChg chg="undo redo custSel addSld delSld modSld sldOrd addSection delSection modSection">
      <pc:chgData name="Emilie LaVoie-Ingram" userId="95f6352b2e6ea205" providerId="LiveId" clId="{E7C2A9D5-D7BD-4072-BDA0-FEAAE3CA56C0}" dt="2024-01-09T08:14:23.485" v="4975" actId="47"/>
      <pc:docMkLst>
        <pc:docMk/>
      </pc:docMkLst>
      <pc:sldChg chg="modSp mod">
        <pc:chgData name="Emilie LaVoie-Ingram" userId="95f6352b2e6ea205" providerId="LiveId" clId="{E7C2A9D5-D7BD-4072-BDA0-FEAAE3CA56C0}" dt="2024-01-08T03:06:08.291" v="243" actId="1076"/>
        <pc:sldMkLst>
          <pc:docMk/>
          <pc:sldMk cId="525070867" sldId="257"/>
        </pc:sldMkLst>
        <pc:spChg chg="mod">
          <ac:chgData name="Emilie LaVoie-Ingram" userId="95f6352b2e6ea205" providerId="LiveId" clId="{E7C2A9D5-D7BD-4072-BDA0-FEAAE3CA56C0}" dt="2024-01-08T03:06:08.291" v="243" actId="1076"/>
          <ac:spMkLst>
            <pc:docMk/>
            <pc:sldMk cId="525070867" sldId="257"/>
            <ac:spMk id="6" creationId="{820E86CF-0310-D4EB-6521-9E016877D364}"/>
          </ac:spMkLst>
        </pc:spChg>
        <pc:spChg chg="mod">
          <ac:chgData name="Emilie LaVoie-Ingram" userId="95f6352b2e6ea205" providerId="LiveId" clId="{E7C2A9D5-D7BD-4072-BDA0-FEAAE3CA56C0}" dt="2024-01-08T03:05:42.463" v="236" actId="14100"/>
          <ac:spMkLst>
            <pc:docMk/>
            <pc:sldMk cId="525070867" sldId="257"/>
            <ac:spMk id="7" creationId="{EDC96C46-7BCE-44F3-19F5-FD4AC4622CAB}"/>
          </ac:spMkLst>
        </pc:spChg>
        <pc:spChg chg="mod">
          <ac:chgData name="Emilie LaVoie-Ingram" userId="95f6352b2e6ea205" providerId="LiveId" clId="{E7C2A9D5-D7BD-4072-BDA0-FEAAE3CA56C0}" dt="2024-01-08T03:05:11.506" v="234" actId="1076"/>
          <ac:spMkLst>
            <pc:docMk/>
            <pc:sldMk cId="525070867" sldId="257"/>
            <ac:spMk id="11" creationId="{ED8C00A9-2467-4E37-4124-939CBB0C653B}"/>
          </ac:spMkLst>
        </pc:spChg>
      </pc:sldChg>
      <pc:sldChg chg="del">
        <pc:chgData name="Emilie LaVoie-Ingram" userId="95f6352b2e6ea205" providerId="LiveId" clId="{E7C2A9D5-D7BD-4072-BDA0-FEAAE3CA56C0}" dt="2024-01-08T13:15:03.063" v="3106" actId="47"/>
        <pc:sldMkLst>
          <pc:docMk/>
          <pc:sldMk cId="195718534" sldId="258"/>
        </pc:sldMkLst>
      </pc:sldChg>
      <pc:sldChg chg="modSp mod">
        <pc:chgData name="Emilie LaVoie-Ingram" userId="95f6352b2e6ea205" providerId="LiveId" clId="{E7C2A9D5-D7BD-4072-BDA0-FEAAE3CA56C0}" dt="2024-01-09T08:10:25.691" v="4925" actId="20577"/>
        <pc:sldMkLst>
          <pc:docMk/>
          <pc:sldMk cId="385127792" sldId="259"/>
        </pc:sldMkLst>
        <pc:spChg chg="mod">
          <ac:chgData name="Emilie LaVoie-Ingram" userId="95f6352b2e6ea205" providerId="LiveId" clId="{E7C2A9D5-D7BD-4072-BDA0-FEAAE3CA56C0}" dt="2024-01-09T08:10:25.691" v="4925" actId="20577"/>
          <ac:spMkLst>
            <pc:docMk/>
            <pc:sldMk cId="385127792" sldId="259"/>
            <ac:spMk id="4" creationId="{272AAB17-921E-4D48-A229-42CA38CF7E33}"/>
          </ac:spMkLst>
        </pc:spChg>
        <pc:picChg chg="mod">
          <ac:chgData name="Emilie LaVoie-Ingram" userId="95f6352b2e6ea205" providerId="LiveId" clId="{E7C2A9D5-D7BD-4072-BDA0-FEAAE3CA56C0}" dt="2024-01-08T03:27:03.519" v="374" actId="1076"/>
          <ac:picMkLst>
            <pc:docMk/>
            <pc:sldMk cId="385127792" sldId="259"/>
            <ac:picMk id="5" creationId="{0BC421FA-A5C4-1DF3-CC1F-B4138213555A}"/>
          </ac:picMkLst>
        </pc:picChg>
      </pc:sldChg>
      <pc:sldChg chg="del">
        <pc:chgData name="Emilie LaVoie-Ingram" userId="95f6352b2e6ea205" providerId="LiveId" clId="{E7C2A9D5-D7BD-4072-BDA0-FEAAE3CA56C0}" dt="2024-01-08T13:19:36.947" v="3144" actId="47"/>
        <pc:sldMkLst>
          <pc:docMk/>
          <pc:sldMk cId="3263707025" sldId="260"/>
        </pc:sldMkLst>
      </pc:sldChg>
      <pc:sldChg chg="modSp mod">
        <pc:chgData name="Emilie LaVoie-Ingram" userId="95f6352b2e6ea205" providerId="LiveId" clId="{E7C2A9D5-D7BD-4072-BDA0-FEAAE3CA56C0}" dt="2024-01-09T07:54:41.496" v="4896" actId="1076"/>
        <pc:sldMkLst>
          <pc:docMk/>
          <pc:sldMk cId="1004986282" sldId="261"/>
        </pc:sldMkLst>
        <pc:spChg chg="mod">
          <ac:chgData name="Emilie LaVoie-Ingram" userId="95f6352b2e6ea205" providerId="LiveId" clId="{E7C2A9D5-D7BD-4072-BDA0-FEAAE3CA56C0}" dt="2024-01-09T07:53:46.161" v="4842" actId="20577"/>
          <ac:spMkLst>
            <pc:docMk/>
            <pc:sldMk cId="1004986282" sldId="261"/>
            <ac:spMk id="4" creationId="{9561801A-E538-4746-8F74-CAE9A5602A5F}"/>
          </ac:spMkLst>
        </pc:spChg>
        <pc:spChg chg="mod">
          <ac:chgData name="Emilie LaVoie-Ingram" userId="95f6352b2e6ea205" providerId="LiveId" clId="{E7C2A9D5-D7BD-4072-BDA0-FEAAE3CA56C0}" dt="2024-01-09T07:54:41.496" v="4896" actId="1076"/>
          <ac:spMkLst>
            <pc:docMk/>
            <pc:sldMk cId="1004986282" sldId="261"/>
            <ac:spMk id="5" creationId="{1839A8DE-B936-0B4F-B931-5F6D467893DE}"/>
          </ac:spMkLst>
        </pc:spChg>
        <pc:spChg chg="mod">
          <ac:chgData name="Emilie LaVoie-Ingram" userId="95f6352b2e6ea205" providerId="LiveId" clId="{E7C2A9D5-D7BD-4072-BDA0-FEAAE3CA56C0}" dt="2024-01-09T07:54:41.496" v="4896" actId="1076"/>
          <ac:spMkLst>
            <pc:docMk/>
            <pc:sldMk cId="1004986282" sldId="261"/>
            <ac:spMk id="6" creationId="{F08A9DD0-CA93-1F42-BCA7-8A1756B40D79}"/>
          </ac:spMkLst>
        </pc:spChg>
        <pc:spChg chg="mod">
          <ac:chgData name="Emilie LaVoie-Ingram" userId="95f6352b2e6ea205" providerId="LiveId" clId="{E7C2A9D5-D7BD-4072-BDA0-FEAAE3CA56C0}" dt="2024-01-08T03:13:40.814" v="338" actId="20577"/>
          <ac:spMkLst>
            <pc:docMk/>
            <pc:sldMk cId="1004986282" sldId="261"/>
            <ac:spMk id="8" creationId="{B94742B4-CF99-6A4B-8BA7-1C1960B68B57}"/>
          </ac:spMkLst>
        </pc:spChg>
        <pc:spChg chg="mod">
          <ac:chgData name="Emilie LaVoie-Ingram" userId="95f6352b2e6ea205" providerId="LiveId" clId="{E7C2A9D5-D7BD-4072-BDA0-FEAAE3CA56C0}" dt="2024-01-09T07:54:41.496" v="4896" actId="1076"/>
          <ac:spMkLst>
            <pc:docMk/>
            <pc:sldMk cId="1004986282" sldId="261"/>
            <ac:spMk id="11" creationId="{DFB4A13E-06F1-80FE-AFCE-53092A8C11BB}"/>
          </ac:spMkLst>
        </pc:spChg>
        <pc:picChg chg="mod">
          <ac:chgData name="Emilie LaVoie-Ingram" userId="95f6352b2e6ea205" providerId="LiveId" clId="{E7C2A9D5-D7BD-4072-BDA0-FEAAE3CA56C0}" dt="2024-01-09T07:54:41.496" v="4896" actId="1076"/>
          <ac:picMkLst>
            <pc:docMk/>
            <pc:sldMk cId="1004986282" sldId="261"/>
            <ac:picMk id="10" creationId="{F8CAE3D3-17A6-C49B-C41F-AAA1026C3922}"/>
          </ac:picMkLst>
        </pc:picChg>
      </pc:sldChg>
      <pc:sldChg chg="del">
        <pc:chgData name="Emilie LaVoie-Ingram" userId="95f6352b2e6ea205" providerId="LiveId" clId="{E7C2A9D5-D7BD-4072-BDA0-FEAAE3CA56C0}" dt="2024-01-08T13:15:06.851" v="3107" actId="18676"/>
        <pc:sldMkLst>
          <pc:docMk/>
          <pc:sldMk cId="995139913" sldId="262"/>
        </pc:sldMkLst>
      </pc:sldChg>
      <pc:sldChg chg="del">
        <pc:chgData name="Emilie LaVoie-Ingram" userId="95f6352b2e6ea205" providerId="LiveId" clId="{E7C2A9D5-D7BD-4072-BDA0-FEAAE3CA56C0}" dt="2024-01-08T13:15:06.851" v="3107" actId="18676"/>
        <pc:sldMkLst>
          <pc:docMk/>
          <pc:sldMk cId="2056271848" sldId="263"/>
        </pc:sldMkLst>
      </pc:sldChg>
      <pc:sldChg chg="del">
        <pc:chgData name="Emilie LaVoie-Ingram" userId="95f6352b2e6ea205" providerId="LiveId" clId="{E7C2A9D5-D7BD-4072-BDA0-FEAAE3CA56C0}" dt="2024-01-08T13:15:06.851" v="3107" actId="18676"/>
        <pc:sldMkLst>
          <pc:docMk/>
          <pc:sldMk cId="2229298049" sldId="264"/>
        </pc:sldMkLst>
      </pc:sldChg>
      <pc:sldChg chg="modSp mod">
        <pc:chgData name="Emilie LaVoie-Ingram" userId="95f6352b2e6ea205" providerId="LiveId" clId="{E7C2A9D5-D7BD-4072-BDA0-FEAAE3CA56C0}" dt="2024-01-08T03:02:02.385" v="221" actId="20577"/>
        <pc:sldMkLst>
          <pc:docMk/>
          <pc:sldMk cId="476801687" sldId="265"/>
        </pc:sldMkLst>
        <pc:spChg chg="mod">
          <ac:chgData name="Emilie LaVoie-Ingram" userId="95f6352b2e6ea205" providerId="LiveId" clId="{E7C2A9D5-D7BD-4072-BDA0-FEAAE3CA56C0}" dt="2024-01-08T03:02:02.385" v="221" actId="20577"/>
          <ac:spMkLst>
            <pc:docMk/>
            <pc:sldMk cId="476801687" sldId="265"/>
            <ac:spMk id="3" creationId="{223395E8-F0E2-9F4E-89AD-A33DC138BBE6}"/>
          </ac:spMkLst>
        </pc:spChg>
      </pc:sldChg>
      <pc:sldChg chg="del">
        <pc:chgData name="Emilie LaVoie-Ingram" userId="95f6352b2e6ea205" providerId="LiveId" clId="{E7C2A9D5-D7BD-4072-BDA0-FEAAE3CA56C0}" dt="2024-01-08T13:15:06.851" v="3107" actId="18676"/>
        <pc:sldMkLst>
          <pc:docMk/>
          <pc:sldMk cId="2842507863" sldId="266"/>
        </pc:sldMkLst>
      </pc:sldChg>
      <pc:sldChg chg="del">
        <pc:chgData name="Emilie LaVoie-Ingram" userId="95f6352b2e6ea205" providerId="LiveId" clId="{E7C2A9D5-D7BD-4072-BDA0-FEAAE3CA56C0}" dt="2024-01-08T13:15:06.851" v="3107" actId="18676"/>
        <pc:sldMkLst>
          <pc:docMk/>
          <pc:sldMk cId="3229356401" sldId="267"/>
        </pc:sldMkLst>
      </pc:sldChg>
      <pc:sldChg chg="del">
        <pc:chgData name="Emilie LaVoie-Ingram" userId="95f6352b2e6ea205" providerId="LiveId" clId="{E7C2A9D5-D7BD-4072-BDA0-FEAAE3CA56C0}" dt="2024-01-08T13:15:06.851" v="3107" actId="18676"/>
        <pc:sldMkLst>
          <pc:docMk/>
          <pc:sldMk cId="3103778473" sldId="268"/>
        </pc:sldMkLst>
      </pc:sldChg>
      <pc:sldChg chg="addSp modSp mod">
        <pc:chgData name="Emilie LaVoie-Ingram" userId="95f6352b2e6ea205" providerId="LiveId" clId="{E7C2A9D5-D7BD-4072-BDA0-FEAAE3CA56C0}" dt="2024-01-09T07:09:07.632" v="3821" actId="113"/>
        <pc:sldMkLst>
          <pc:docMk/>
          <pc:sldMk cId="1874225234" sldId="269"/>
        </pc:sldMkLst>
        <pc:spChg chg="mod">
          <ac:chgData name="Emilie LaVoie-Ingram" userId="95f6352b2e6ea205" providerId="LiveId" clId="{E7C2A9D5-D7BD-4072-BDA0-FEAAE3CA56C0}" dt="2024-01-08T13:20:29.953" v="3205" actId="1076"/>
          <ac:spMkLst>
            <pc:docMk/>
            <pc:sldMk cId="1874225234" sldId="269"/>
            <ac:spMk id="4" creationId="{220C5C05-D27F-4774-BBE0-7073DFE1B36A}"/>
          </ac:spMkLst>
        </pc:spChg>
        <pc:spChg chg="add mod">
          <ac:chgData name="Emilie LaVoie-Ingram" userId="95f6352b2e6ea205" providerId="LiveId" clId="{E7C2A9D5-D7BD-4072-BDA0-FEAAE3CA56C0}" dt="2024-01-09T07:09:07.632" v="3821" actId="113"/>
          <ac:spMkLst>
            <pc:docMk/>
            <pc:sldMk cId="1874225234" sldId="269"/>
            <ac:spMk id="5" creationId="{433ABBC2-B8A1-65FF-8754-ACCF2E21098D}"/>
          </ac:spMkLst>
        </pc:spChg>
        <pc:spChg chg="mod">
          <ac:chgData name="Emilie LaVoie-Ingram" userId="95f6352b2e6ea205" providerId="LiveId" clId="{E7C2A9D5-D7BD-4072-BDA0-FEAAE3CA56C0}" dt="2024-01-08T13:20:26.574" v="3204" actId="1076"/>
          <ac:spMkLst>
            <pc:docMk/>
            <pc:sldMk cId="1874225234" sldId="269"/>
            <ac:spMk id="6" creationId="{70698AC6-277A-B6F5-BBAE-B35E700812F1}"/>
          </ac:spMkLst>
        </pc:spChg>
      </pc:sldChg>
      <pc:sldChg chg="del">
        <pc:chgData name="Emilie LaVoie-Ingram" userId="95f6352b2e6ea205" providerId="LiveId" clId="{E7C2A9D5-D7BD-4072-BDA0-FEAAE3CA56C0}" dt="2024-01-08T13:15:06.851" v="3107" actId="18676"/>
        <pc:sldMkLst>
          <pc:docMk/>
          <pc:sldMk cId="2444190991" sldId="270"/>
        </pc:sldMkLst>
      </pc:sldChg>
      <pc:sldChg chg="del">
        <pc:chgData name="Emilie LaVoie-Ingram" userId="95f6352b2e6ea205" providerId="LiveId" clId="{E7C2A9D5-D7BD-4072-BDA0-FEAAE3CA56C0}" dt="2024-01-08T13:19:39.566" v="3145" actId="47"/>
        <pc:sldMkLst>
          <pc:docMk/>
          <pc:sldMk cId="1209241097" sldId="271"/>
        </pc:sldMkLst>
      </pc:sldChg>
      <pc:sldChg chg="del">
        <pc:chgData name="Emilie LaVoie-Ingram" userId="95f6352b2e6ea205" providerId="LiveId" clId="{E7C2A9D5-D7BD-4072-BDA0-FEAAE3CA56C0}" dt="2024-01-08T13:15:06.851" v="3107" actId="18676"/>
        <pc:sldMkLst>
          <pc:docMk/>
          <pc:sldMk cId="1200901802" sldId="272"/>
        </pc:sldMkLst>
      </pc:sldChg>
      <pc:sldChg chg="modSp mod">
        <pc:chgData name="Emilie LaVoie-Ingram" userId="95f6352b2e6ea205" providerId="LiveId" clId="{E7C2A9D5-D7BD-4072-BDA0-FEAAE3CA56C0}" dt="2024-01-08T03:26:55.387" v="363" actId="1076"/>
        <pc:sldMkLst>
          <pc:docMk/>
          <pc:sldMk cId="1994945988" sldId="274"/>
        </pc:sldMkLst>
        <pc:spChg chg="mod">
          <ac:chgData name="Emilie LaVoie-Ingram" userId="95f6352b2e6ea205" providerId="LiveId" clId="{E7C2A9D5-D7BD-4072-BDA0-FEAAE3CA56C0}" dt="2024-01-08T03:26:55.387" v="363" actId="1076"/>
          <ac:spMkLst>
            <pc:docMk/>
            <pc:sldMk cId="1994945988" sldId="274"/>
            <ac:spMk id="6" creationId="{51DBEBA1-7F45-5048-8D31-D01E73F5CA5E}"/>
          </ac:spMkLst>
        </pc:spChg>
        <pc:picChg chg="mod">
          <ac:chgData name="Emilie LaVoie-Ingram" userId="95f6352b2e6ea205" providerId="LiveId" clId="{E7C2A9D5-D7BD-4072-BDA0-FEAAE3CA56C0}" dt="2024-01-08T03:26:54.734" v="362" actId="1076"/>
          <ac:picMkLst>
            <pc:docMk/>
            <pc:sldMk cId="1994945988" sldId="274"/>
            <ac:picMk id="7" creationId="{A7F04698-D820-564B-BEB9-588448DA0858}"/>
          </ac:picMkLst>
        </pc:picChg>
      </pc:sldChg>
      <pc:sldChg chg="modSp mod">
        <pc:chgData name="Emilie LaVoie-Ingram" userId="95f6352b2e6ea205" providerId="LiveId" clId="{E7C2A9D5-D7BD-4072-BDA0-FEAAE3CA56C0}" dt="2024-01-08T03:26:46.453" v="361" actId="1076"/>
        <pc:sldMkLst>
          <pc:docMk/>
          <pc:sldMk cId="247819574" sldId="275"/>
        </pc:sldMkLst>
        <pc:spChg chg="mod">
          <ac:chgData name="Emilie LaVoie-Ingram" userId="95f6352b2e6ea205" providerId="LiveId" clId="{E7C2A9D5-D7BD-4072-BDA0-FEAAE3CA56C0}" dt="2024-01-08T03:26:46.453" v="361" actId="1076"/>
          <ac:spMkLst>
            <pc:docMk/>
            <pc:sldMk cId="247819574" sldId="275"/>
            <ac:spMk id="5" creationId="{596A32D0-539D-ECFF-ABE4-8DB95B627977}"/>
          </ac:spMkLst>
        </pc:spChg>
        <pc:spChg chg="mod">
          <ac:chgData name="Emilie LaVoie-Ingram" userId="95f6352b2e6ea205" providerId="LiveId" clId="{E7C2A9D5-D7BD-4072-BDA0-FEAAE3CA56C0}" dt="2024-01-08T03:26:46.453" v="361" actId="1076"/>
          <ac:spMkLst>
            <pc:docMk/>
            <pc:sldMk cId="247819574" sldId="275"/>
            <ac:spMk id="9" creationId="{16EC2AB2-8644-553C-340B-BD3FD172E1BC}"/>
          </ac:spMkLst>
        </pc:spChg>
        <pc:spChg chg="mod">
          <ac:chgData name="Emilie LaVoie-Ingram" userId="95f6352b2e6ea205" providerId="LiveId" clId="{E7C2A9D5-D7BD-4072-BDA0-FEAAE3CA56C0}" dt="2024-01-08T03:26:46.453" v="361" actId="1076"/>
          <ac:spMkLst>
            <pc:docMk/>
            <pc:sldMk cId="247819574" sldId="275"/>
            <ac:spMk id="10" creationId="{95C935DF-03D6-33B7-362C-F04C3499D684}"/>
          </ac:spMkLst>
        </pc:spChg>
        <pc:spChg chg="mod">
          <ac:chgData name="Emilie LaVoie-Ingram" userId="95f6352b2e6ea205" providerId="LiveId" clId="{E7C2A9D5-D7BD-4072-BDA0-FEAAE3CA56C0}" dt="2024-01-08T03:26:46.453" v="361" actId="1076"/>
          <ac:spMkLst>
            <pc:docMk/>
            <pc:sldMk cId="247819574" sldId="275"/>
            <ac:spMk id="11" creationId="{79897A35-02E3-3999-2C15-5C9133875CDE}"/>
          </ac:spMkLst>
        </pc:spChg>
        <pc:spChg chg="mod">
          <ac:chgData name="Emilie LaVoie-Ingram" userId="95f6352b2e6ea205" providerId="LiveId" clId="{E7C2A9D5-D7BD-4072-BDA0-FEAAE3CA56C0}" dt="2024-01-08T03:26:46.453" v="361" actId="1076"/>
          <ac:spMkLst>
            <pc:docMk/>
            <pc:sldMk cId="247819574" sldId="275"/>
            <ac:spMk id="13" creationId="{C789F46D-A907-D4C8-06A0-4289D53285FF}"/>
          </ac:spMkLst>
        </pc:spChg>
        <pc:spChg chg="mod">
          <ac:chgData name="Emilie LaVoie-Ingram" userId="95f6352b2e6ea205" providerId="LiveId" clId="{E7C2A9D5-D7BD-4072-BDA0-FEAAE3CA56C0}" dt="2024-01-08T03:26:46.453" v="361" actId="1076"/>
          <ac:spMkLst>
            <pc:docMk/>
            <pc:sldMk cId="247819574" sldId="275"/>
            <ac:spMk id="14" creationId="{5ABB53C8-9142-DDD0-A5A4-D35F853A234B}"/>
          </ac:spMkLst>
        </pc:spChg>
        <pc:spChg chg="mod">
          <ac:chgData name="Emilie LaVoie-Ingram" userId="95f6352b2e6ea205" providerId="LiveId" clId="{E7C2A9D5-D7BD-4072-BDA0-FEAAE3CA56C0}" dt="2024-01-08T03:26:46.453" v="361" actId="1076"/>
          <ac:spMkLst>
            <pc:docMk/>
            <pc:sldMk cId="247819574" sldId="275"/>
            <ac:spMk id="16" creationId="{F103A45F-D579-2089-A67E-1B744284845F}"/>
          </ac:spMkLst>
        </pc:spChg>
        <pc:spChg chg="mod">
          <ac:chgData name="Emilie LaVoie-Ingram" userId="95f6352b2e6ea205" providerId="LiveId" clId="{E7C2A9D5-D7BD-4072-BDA0-FEAAE3CA56C0}" dt="2024-01-08T03:26:46.453" v="361" actId="1076"/>
          <ac:spMkLst>
            <pc:docMk/>
            <pc:sldMk cId="247819574" sldId="275"/>
            <ac:spMk id="17" creationId="{70CD148F-B622-4F9F-92DB-1E223EF583D2}"/>
          </ac:spMkLst>
        </pc:spChg>
        <pc:spChg chg="mod">
          <ac:chgData name="Emilie LaVoie-Ingram" userId="95f6352b2e6ea205" providerId="LiveId" clId="{E7C2A9D5-D7BD-4072-BDA0-FEAAE3CA56C0}" dt="2024-01-08T03:26:46.453" v="361" actId="1076"/>
          <ac:spMkLst>
            <pc:docMk/>
            <pc:sldMk cId="247819574" sldId="275"/>
            <ac:spMk id="18" creationId="{CFAC15BA-919F-64BC-FB98-65BE88ED0932}"/>
          </ac:spMkLst>
        </pc:spChg>
        <pc:spChg chg="mod">
          <ac:chgData name="Emilie LaVoie-Ingram" userId="95f6352b2e6ea205" providerId="LiveId" clId="{E7C2A9D5-D7BD-4072-BDA0-FEAAE3CA56C0}" dt="2024-01-08T03:26:46.453" v="361" actId="1076"/>
          <ac:spMkLst>
            <pc:docMk/>
            <pc:sldMk cId="247819574" sldId="275"/>
            <ac:spMk id="2052" creationId="{F595970D-D73A-8149-21DA-56D2797F051D}"/>
          </ac:spMkLst>
        </pc:spChg>
        <pc:picChg chg="mod">
          <ac:chgData name="Emilie LaVoie-Ingram" userId="95f6352b2e6ea205" providerId="LiveId" clId="{E7C2A9D5-D7BD-4072-BDA0-FEAAE3CA56C0}" dt="2024-01-08T03:26:46.453" v="361" actId="1076"/>
          <ac:picMkLst>
            <pc:docMk/>
            <pc:sldMk cId="247819574" sldId="275"/>
            <ac:picMk id="8" creationId="{FD6D4C6A-1BDE-6B7E-7148-A98A3F305259}"/>
          </ac:picMkLst>
        </pc:picChg>
      </pc:sldChg>
      <pc:sldChg chg="del">
        <pc:chgData name="Emilie LaVoie-Ingram" userId="95f6352b2e6ea205" providerId="LiveId" clId="{E7C2A9D5-D7BD-4072-BDA0-FEAAE3CA56C0}" dt="2024-01-08T11:54:46.299" v="1272" actId="47"/>
        <pc:sldMkLst>
          <pc:docMk/>
          <pc:sldMk cId="1332567095" sldId="276"/>
        </pc:sldMkLst>
      </pc:sldChg>
      <pc:sldChg chg="del">
        <pc:chgData name="Emilie LaVoie-Ingram" userId="95f6352b2e6ea205" providerId="LiveId" clId="{E7C2A9D5-D7BD-4072-BDA0-FEAAE3CA56C0}" dt="2024-01-08T13:15:06.851" v="3107" actId="18676"/>
        <pc:sldMkLst>
          <pc:docMk/>
          <pc:sldMk cId="3692797238" sldId="280"/>
        </pc:sldMkLst>
      </pc:sldChg>
      <pc:sldChg chg="del">
        <pc:chgData name="Emilie LaVoie-Ingram" userId="95f6352b2e6ea205" providerId="LiveId" clId="{E7C2A9D5-D7BD-4072-BDA0-FEAAE3CA56C0}" dt="2024-01-08T13:19:29.569" v="3140" actId="47"/>
        <pc:sldMkLst>
          <pc:docMk/>
          <pc:sldMk cId="3491806189" sldId="294"/>
        </pc:sldMkLst>
      </pc:sldChg>
      <pc:sldChg chg="ord">
        <pc:chgData name="Emilie LaVoie-Ingram" userId="95f6352b2e6ea205" providerId="LiveId" clId="{E7C2A9D5-D7BD-4072-BDA0-FEAAE3CA56C0}" dt="2024-01-09T07:56:33.195" v="4898"/>
        <pc:sldMkLst>
          <pc:docMk/>
          <pc:sldMk cId="1177305492" sldId="295"/>
        </pc:sldMkLst>
      </pc:sldChg>
      <pc:sldChg chg="ord">
        <pc:chgData name="Emilie LaVoie-Ingram" userId="95f6352b2e6ea205" providerId="LiveId" clId="{E7C2A9D5-D7BD-4072-BDA0-FEAAE3CA56C0}" dt="2024-01-09T07:56:33.195" v="4898"/>
        <pc:sldMkLst>
          <pc:docMk/>
          <pc:sldMk cId="2582664615" sldId="297"/>
        </pc:sldMkLst>
      </pc:sldChg>
      <pc:sldChg chg="ord">
        <pc:chgData name="Emilie LaVoie-Ingram" userId="95f6352b2e6ea205" providerId="LiveId" clId="{E7C2A9D5-D7BD-4072-BDA0-FEAAE3CA56C0}" dt="2024-01-09T07:57:15.982" v="4900"/>
        <pc:sldMkLst>
          <pc:docMk/>
          <pc:sldMk cId="1442874335" sldId="298"/>
        </pc:sldMkLst>
      </pc:sldChg>
      <pc:sldChg chg="ord">
        <pc:chgData name="Emilie LaVoie-Ingram" userId="95f6352b2e6ea205" providerId="LiveId" clId="{E7C2A9D5-D7BD-4072-BDA0-FEAAE3CA56C0}" dt="2024-01-09T07:57:27.060" v="4902"/>
        <pc:sldMkLst>
          <pc:docMk/>
          <pc:sldMk cId="1176352964" sldId="300"/>
        </pc:sldMkLst>
      </pc:sldChg>
      <pc:sldChg chg="del">
        <pc:chgData name="Emilie LaVoie-Ingram" userId="95f6352b2e6ea205" providerId="LiveId" clId="{E7C2A9D5-D7BD-4072-BDA0-FEAAE3CA56C0}" dt="2024-01-08T13:19:33.906" v="3142" actId="47"/>
        <pc:sldMkLst>
          <pc:docMk/>
          <pc:sldMk cId="4043674616" sldId="306"/>
        </pc:sldMkLst>
      </pc:sldChg>
      <pc:sldChg chg="del">
        <pc:chgData name="Emilie LaVoie-Ingram" userId="95f6352b2e6ea205" providerId="LiveId" clId="{E7C2A9D5-D7BD-4072-BDA0-FEAAE3CA56C0}" dt="2024-01-08T13:15:01.086" v="3105" actId="47"/>
        <pc:sldMkLst>
          <pc:docMk/>
          <pc:sldMk cId="2533149504" sldId="307"/>
        </pc:sldMkLst>
      </pc:sldChg>
      <pc:sldChg chg="addSp modSp">
        <pc:chgData name="Emilie LaVoie-Ingram" userId="95f6352b2e6ea205" providerId="LiveId" clId="{E7C2A9D5-D7BD-4072-BDA0-FEAAE3CA56C0}" dt="2024-01-09T07:20:28.795" v="4093"/>
        <pc:sldMkLst>
          <pc:docMk/>
          <pc:sldMk cId="224534186" sldId="310"/>
        </pc:sldMkLst>
        <pc:spChg chg="add mod">
          <ac:chgData name="Emilie LaVoie-Ingram" userId="95f6352b2e6ea205" providerId="LiveId" clId="{E7C2A9D5-D7BD-4072-BDA0-FEAAE3CA56C0}" dt="2024-01-09T07:20:28.795" v="4093"/>
          <ac:spMkLst>
            <pc:docMk/>
            <pc:sldMk cId="224534186" sldId="310"/>
            <ac:spMk id="3" creationId="{47410E1C-B178-91EE-6E7D-1F9290EDC34E}"/>
          </ac:spMkLst>
        </pc:spChg>
      </pc:sldChg>
      <pc:sldChg chg="ord">
        <pc:chgData name="Emilie LaVoie-Ingram" userId="95f6352b2e6ea205" providerId="LiveId" clId="{E7C2A9D5-D7BD-4072-BDA0-FEAAE3CA56C0}" dt="2024-01-08T13:14:54.289" v="3104"/>
        <pc:sldMkLst>
          <pc:docMk/>
          <pc:sldMk cId="3186954906" sldId="311"/>
        </pc:sldMkLst>
      </pc:sldChg>
      <pc:sldChg chg="del">
        <pc:chgData name="Emilie LaVoie-Ingram" userId="95f6352b2e6ea205" providerId="LiveId" clId="{E7C2A9D5-D7BD-4072-BDA0-FEAAE3CA56C0}" dt="2024-01-08T13:19:15.658" v="3139" actId="47"/>
        <pc:sldMkLst>
          <pc:docMk/>
          <pc:sldMk cId="573189702" sldId="312"/>
        </pc:sldMkLst>
      </pc:sldChg>
      <pc:sldChg chg="modSp mod">
        <pc:chgData name="Emilie LaVoie-Ingram" userId="95f6352b2e6ea205" providerId="LiveId" clId="{E7C2A9D5-D7BD-4072-BDA0-FEAAE3CA56C0}" dt="2024-01-09T07:11:06.930" v="3839" actId="20577"/>
        <pc:sldMkLst>
          <pc:docMk/>
          <pc:sldMk cId="3665826602" sldId="320"/>
        </pc:sldMkLst>
        <pc:spChg chg="mod">
          <ac:chgData name="Emilie LaVoie-Ingram" userId="95f6352b2e6ea205" providerId="LiveId" clId="{E7C2A9D5-D7BD-4072-BDA0-FEAAE3CA56C0}" dt="2024-01-08T13:28:08.127" v="3782" actId="1076"/>
          <ac:spMkLst>
            <pc:docMk/>
            <pc:sldMk cId="3665826602" sldId="320"/>
            <ac:spMk id="3" creationId="{B81B630E-24A9-658B-1D28-CCAE5959390A}"/>
          </ac:spMkLst>
        </pc:spChg>
        <pc:spChg chg="mod">
          <ac:chgData name="Emilie LaVoie-Ingram" userId="95f6352b2e6ea205" providerId="LiveId" clId="{E7C2A9D5-D7BD-4072-BDA0-FEAAE3CA56C0}" dt="2024-01-09T07:11:06.930" v="3839" actId="20577"/>
          <ac:spMkLst>
            <pc:docMk/>
            <pc:sldMk cId="3665826602" sldId="320"/>
            <ac:spMk id="20" creationId="{7F24EB61-4A6D-94EF-CC6D-905D8367C2E7}"/>
          </ac:spMkLst>
        </pc:spChg>
      </pc:sldChg>
      <pc:sldChg chg="modSp del mod">
        <pc:chgData name="Emilie LaVoie-Ingram" userId="95f6352b2e6ea205" providerId="LiveId" clId="{E7C2A9D5-D7BD-4072-BDA0-FEAAE3CA56C0}" dt="2024-01-09T07:32:27.245" v="4248" actId="47"/>
        <pc:sldMkLst>
          <pc:docMk/>
          <pc:sldMk cId="1215199489" sldId="323"/>
        </pc:sldMkLst>
        <pc:spChg chg="mod">
          <ac:chgData name="Emilie LaVoie-Ingram" userId="95f6352b2e6ea205" providerId="LiveId" clId="{E7C2A9D5-D7BD-4072-BDA0-FEAAE3CA56C0}" dt="2024-01-08T13:26:49.224" v="3767" actId="20577"/>
          <ac:spMkLst>
            <pc:docMk/>
            <pc:sldMk cId="1215199489" sldId="323"/>
            <ac:spMk id="2" creationId="{FEF3774D-4951-304E-809C-603108476402}"/>
          </ac:spMkLst>
        </pc:spChg>
        <pc:spChg chg="mod">
          <ac:chgData name="Emilie LaVoie-Ingram" userId="95f6352b2e6ea205" providerId="LiveId" clId="{E7C2A9D5-D7BD-4072-BDA0-FEAAE3CA56C0}" dt="2024-01-09T07:09:20.085" v="3822" actId="20577"/>
          <ac:spMkLst>
            <pc:docMk/>
            <pc:sldMk cId="1215199489" sldId="323"/>
            <ac:spMk id="20" creationId="{7F24EB61-4A6D-94EF-CC6D-905D8367C2E7}"/>
          </ac:spMkLst>
        </pc:spChg>
      </pc:sldChg>
      <pc:sldChg chg="del">
        <pc:chgData name="Emilie LaVoie-Ingram" userId="95f6352b2e6ea205" providerId="LiveId" clId="{E7C2A9D5-D7BD-4072-BDA0-FEAAE3CA56C0}" dt="2024-01-08T11:54:47.513" v="1273" actId="47"/>
        <pc:sldMkLst>
          <pc:docMk/>
          <pc:sldMk cId="3433350394" sldId="324"/>
        </pc:sldMkLst>
      </pc:sldChg>
      <pc:sldChg chg="delSp modSp mod ord">
        <pc:chgData name="Emilie LaVoie-Ingram" userId="95f6352b2e6ea205" providerId="LiveId" clId="{E7C2A9D5-D7BD-4072-BDA0-FEAAE3CA56C0}" dt="2024-01-08T11:54:59.723" v="1276" actId="478"/>
        <pc:sldMkLst>
          <pc:docMk/>
          <pc:sldMk cId="4234062969" sldId="325"/>
        </pc:sldMkLst>
        <pc:spChg chg="del mod">
          <ac:chgData name="Emilie LaVoie-Ingram" userId="95f6352b2e6ea205" providerId="LiveId" clId="{E7C2A9D5-D7BD-4072-BDA0-FEAAE3CA56C0}" dt="2024-01-08T11:54:59.723" v="1276" actId="478"/>
          <ac:spMkLst>
            <pc:docMk/>
            <pc:sldMk cId="4234062969" sldId="325"/>
            <ac:spMk id="16" creationId="{B253B7E2-9582-11CA-14B4-1066BEB7F1F0}"/>
          </ac:spMkLst>
        </pc:spChg>
      </pc:sldChg>
      <pc:sldChg chg="del">
        <pc:chgData name="Emilie LaVoie-Ingram" userId="95f6352b2e6ea205" providerId="LiveId" clId="{E7C2A9D5-D7BD-4072-BDA0-FEAAE3CA56C0}" dt="2024-01-08T13:19:42.754" v="3146" actId="47"/>
        <pc:sldMkLst>
          <pc:docMk/>
          <pc:sldMk cId="2606214706" sldId="327"/>
        </pc:sldMkLst>
      </pc:sldChg>
      <pc:sldChg chg="del">
        <pc:chgData name="Emilie LaVoie-Ingram" userId="95f6352b2e6ea205" providerId="LiveId" clId="{E7C2A9D5-D7BD-4072-BDA0-FEAAE3CA56C0}" dt="2024-01-08T13:15:49.703" v="3112" actId="2696"/>
        <pc:sldMkLst>
          <pc:docMk/>
          <pc:sldMk cId="453453601" sldId="329"/>
        </pc:sldMkLst>
      </pc:sldChg>
      <pc:sldChg chg="del">
        <pc:chgData name="Emilie LaVoie-Ingram" userId="95f6352b2e6ea205" providerId="LiveId" clId="{E7C2A9D5-D7BD-4072-BDA0-FEAAE3CA56C0}" dt="2024-01-08T04:15:44.696" v="685" actId="47"/>
        <pc:sldMkLst>
          <pc:docMk/>
          <pc:sldMk cId="3031130881" sldId="330"/>
        </pc:sldMkLst>
      </pc:sldChg>
      <pc:sldChg chg="del">
        <pc:chgData name="Emilie LaVoie-Ingram" userId="95f6352b2e6ea205" providerId="LiveId" clId="{E7C2A9D5-D7BD-4072-BDA0-FEAAE3CA56C0}" dt="2024-01-08T04:16:59.229" v="793" actId="47"/>
        <pc:sldMkLst>
          <pc:docMk/>
          <pc:sldMk cId="3680301471" sldId="331"/>
        </pc:sldMkLst>
      </pc:sldChg>
      <pc:sldChg chg="del">
        <pc:chgData name="Emilie LaVoie-Ingram" userId="95f6352b2e6ea205" providerId="LiveId" clId="{E7C2A9D5-D7BD-4072-BDA0-FEAAE3CA56C0}" dt="2024-01-08T11:52:44.294" v="1269" actId="47"/>
        <pc:sldMkLst>
          <pc:docMk/>
          <pc:sldMk cId="841393435" sldId="332"/>
        </pc:sldMkLst>
      </pc:sldChg>
      <pc:sldChg chg="del">
        <pc:chgData name="Emilie LaVoie-Ingram" userId="95f6352b2e6ea205" providerId="LiveId" clId="{E7C2A9D5-D7BD-4072-BDA0-FEAAE3CA56C0}" dt="2024-01-08T04:15:47.191" v="686" actId="47"/>
        <pc:sldMkLst>
          <pc:docMk/>
          <pc:sldMk cId="1422500521" sldId="333"/>
        </pc:sldMkLst>
      </pc:sldChg>
      <pc:sldChg chg="del">
        <pc:chgData name="Emilie LaVoie-Ingram" userId="95f6352b2e6ea205" providerId="LiveId" clId="{E7C2A9D5-D7BD-4072-BDA0-FEAAE3CA56C0}" dt="2024-01-08T13:15:36.415" v="3109" actId="2696"/>
        <pc:sldMkLst>
          <pc:docMk/>
          <pc:sldMk cId="3977876644" sldId="334"/>
        </pc:sldMkLst>
      </pc:sldChg>
      <pc:sldChg chg="ord">
        <pc:chgData name="Emilie LaVoie-Ingram" userId="95f6352b2e6ea205" providerId="LiveId" clId="{E7C2A9D5-D7BD-4072-BDA0-FEAAE3CA56C0}" dt="2024-01-08T13:18:44.989" v="3134"/>
        <pc:sldMkLst>
          <pc:docMk/>
          <pc:sldMk cId="3788053996" sldId="335"/>
        </pc:sldMkLst>
      </pc:sldChg>
      <pc:sldChg chg="ord">
        <pc:chgData name="Emilie LaVoie-Ingram" userId="95f6352b2e6ea205" providerId="LiveId" clId="{E7C2A9D5-D7BD-4072-BDA0-FEAAE3CA56C0}" dt="2024-01-08T13:18:51.744" v="3136"/>
        <pc:sldMkLst>
          <pc:docMk/>
          <pc:sldMk cId="330423109" sldId="337"/>
        </pc:sldMkLst>
      </pc:sldChg>
      <pc:sldChg chg="del">
        <pc:chgData name="Emilie LaVoie-Ingram" userId="95f6352b2e6ea205" providerId="LiveId" clId="{E7C2A9D5-D7BD-4072-BDA0-FEAAE3CA56C0}" dt="2024-01-08T11:56:24.715" v="1279" actId="47"/>
        <pc:sldMkLst>
          <pc:docMk/>
          <pc:sldMk cId="96469932" sldId="340"/>
        </pc:sldMkLst>
      </pc:sldChg>
      <pc:sldChg chg="modSp mod">
        <pc:chgData name="Emilie LaVoie-Ingram" userId="95f6352b2e6ea205" providerId="LiveId" clId="{E7C2A9D5-D7BD-4072-BDA0-FEAAE3CA56C0}" dt="2024-01-08T03:15:48.975" v="339" actId="1076"/>
        <pc:sldMkLst>
          <pc:docMk/>
          <pc:sldMk cId="2691783673" sldId="343"/>
        </pc:sldMkLst>
        <pc:spChg chg="mod">
          <ac:chgData name="Emilie LaVoie-Ingram" userId="95f6352b2e6ea205" providerId="LiveId" clId="{E7C2A9D5-D7BD-4072-BDA0-FEAAE3CA56C0}" dt="2024-01-08T03:15:48.975" v="339" actId="1076"/>
          <ac:spMkLst>
            <pc:docMk/>
            <pc:sldMk cId="2691783673" sldId="343"/>
            <ac:spMk id="14" creationId="{5C34E7C6-453B-B5BE-77D3-D63DDF3545D0}"/>
          </ac:spMkLst>
        </pc:spChg>
      </pc:sldChg>
      <pc:sldChg chg="del">
        <pc:chgData name="Emilie LaVoie-Ingram" userId="95f6352b2e6ea205" providerId="LiveId" clId="{E7C2A9D5-D7BD-4072-BDA0-FEAAE3CA56C0}" dt="2024-01-08T13:19:35.214" v="3143" actId="47"/>
        <pc:sldMkLst>
          <pc:docMk/>
          <pc:sldMk cId="1277171001" sldId="345"/>
        </pc:sldMkLst>
      </pc:sldChg>
      <pc:sldChg chg="modSp mod ord">
        <pc:chgData name="Emilie LaVoie-Ingram" userId="95f6352b2e6ea205" providerId="LiveId" clId="{E7C2A9D5-D7BD-4072-BDA0-FEAAE3CA56C0}" dt="2024-01-09T07:40:31.317" v="4666"/>
        <pc:sldMkLst>
          <pc:docMk/>
          <pc:sldMk cId="4148988788" sldId="352"/>
        </pc:sldMkLst>
        <pc:spChg chg="mod">
          <ac:chgData name="Emilie LaVoie-Ingram" userId="95f6352b2e6ea205" providerId="LiveId" clId="{E7C2A9D5-D7BD-4072-BDA0-FEAAE3CA56C0}" dt="2024-01-08T13:17:38.608" v="3131" actId="20577"/>
          <ac:spMkLst>
            <pc:docMk/>
            <pc:sldMk cId="4148988788" sldId="352"/>
            <ac:spMk id="2" creationId="{97395C9C-FF6B-ED45-9016-23E26A254ED2}"/>
          </ac:spMkLst>
        </pc:spChg>
      </pc:sldChg>
      <pc:sldChg chg="modSp mod ord">
        <pc:chgData name="Emilie LaVoie-Ingram" userId="95f6352b2e6ea205" providerId="LiveId" clId="{E7C2A9D5-D7BD-4072-BDA0-FEAAE3CA56C0}" dt="2024-01-08T11:56:20.617" v="1278"/>
        <pc:sldMkLst>
          <pc:docMk/>
          <pc:sldMk cId="2352416926" sldId="354"/>
        </pc:sldMkLst>
        <pc:spChg chg="mod">
          <ac:chgData name="Emilie LaVoie-Ingram" userId="95f6352b2e6ea205" providerId="LiveId" clId="{E7C2A9D5-D7BD-4072-BDA0-FEAAE3CA56C0}" dt="2024-01-08T03:03:42.806" v="232" actId="20577"/>
          <ac:spMkLst>
            <pc:docMk/>
            <pc:sldMk cId="2352416926" sldId="354"/>
            <ac:spMk id="4" creationId="{A0055AF7-02AC-079A-020C-A729E16CEA98}"/>
          </ac:spMkLst>
        </pc:spChg>
      </pc:sldChg>
      <pc:sldChg chg="del">
        <pc:chgData name="Emilie LaVoie-Ingram" userId="95f6352b2e6ea205" providerId="LiveId" clId="{E7C2A9D5-D7BD-4072-BDA0-FEAAE3CA56C0}" dt="2024-01-08T13:17:11.847" v="3125" actId="2696"/>
        <pc:sldMkLst>
          <pc:docMk/>
          <pc:sldMk cId="1772364683" sldId="355"/>
        </pc:sldMkLst>
      </pc:sldChg>
      <pc:sldChg chg="modSp mod">
        <pc:chgData name="Emilie LaVoie-Ingram" userId="95f6352b2e6ea205" providerId="LiveId" clId="{E7C2A9D5-D7BD-4072-BDA0-FEAAE3CA56C0}" dt="2024-01-09T07:12:14.731" v="3850" actId="20577"/>
        <pc:sldMkLst>
          <pc:docMk/>
          <pc:sldMk cId="4199283756" sldId="356"/>
        </pc:sldMkLst>
        <pc:spChg chg="mod">
          <ac:chgData name="Emilie LaVoie-Ingram" userId="95f6352b2e6ea205" providerId="LiveId" clId="{E7C2A9D5-D7BD-4072-BDA0-FEAAE3CA56C0}" dt="2024-01-09T07:12:14.731" v="3850" actId="20577"/>
          <ac:spMkLst>
            <pc:docMk/>
            <pc:sldMk cId="4199283756" sldId="356"/>
            <ac:spMk id="3" creationId="{8F96B044-C49C-C84D-836D-B76988747610}"/>
          </ac:spMkLst>
        </pc:spChg>
      </pc:sldChg>
      <pc:sldChg chg="modSp mod">
        <pc:chgData name="Emilie LaVoie-Ingram" userId="95f6352b2e6ea205" providerId="LiveId" clId="{E7C2A9D5-D7BD-4072-BDA0-FEAAE3CA56C0}" dt="2024-01-08T13:17:02.937" v="3124" actId="1076"/>
        <pc:sldMkLst>
          <pc:docMk/>
          <pc:sldMk cId="594573133" sldId="358"/>
        </pc:sldMkLst>
        <pc:spChg chg="mod">
          <ac:chgData name="Emilie LaVoie-Ingram" userId="95f6352b2e6ea205" providerId="LiveId" clId="{E7C2A9D5-D7BD-4072-BDA0-FEAAE3CA56C0}" dt="2024-01-08T13:16:25.636" v="3115" actId="14100"/>
          <ac:spMkLst>
            <pc:docMk/>
            <pc:sldMk cId="594573133" sldId="358"/>
            <ac:spMk id="3" creationId="{8F96B044-C49C-C84D-836D-B76988747610}"/>
          </ac:spMkLst>
        </pc:spChg>
        <pc:spChg chg="mod">
          <ac:chgData name="Emilie LaVoie-Ingram" userId="95f6352b2e6ea205" providerId="LiveId" clId="{E7C2A9D5-D7BD-4072-BDA0-FEAAE3CA56C0}" dt="2024-01-08T13:17:00.282" v="3123" actId="14100"/>
          <ac:spMkLst>
            <pc:docMk/>
            <pc:sldMk cId="594573133" sldId="358"/>
            <ac:spMk id="14" creationId="{7B2C4321-B512-0331-11EB-1F8734C76404}"/>
          </ac:spMkLst>
        </pc:spChg>
        <pc:spChg chg="mod">
          <ac:chgData name="Emilie LaVoie-Ingram" userId="95f6352b2e6ea205" providerId="LiveId" clId="{E7C2A9D5-D7BD-4072-BDA0-FEAAE3CA56C0}" dt="2024-01-08T13:17:02.937" v="3124" actId="1076"/>
          <ac:spMkLst>
            <pc:docMk/>
            <pc:sldMk cId="594573133" sldId="358"/>
            <ac:spMk id="16" creationId="{41275606-A791-2714-437F-BBD531E61430}"/>
          </ac:spMkLst>
        </pc:spChg>
        <pc:picChg chg="mod">
          <ac:chgData name="Emilie LaVoie-Ingram" userId="95f6352b2e6ea205" providerId="LiveId" clId="{E7C2A9D5-D7BD-4072-BDA0-FEAAE3CA56C0}" dt="2024-01-08T13:16:40.800" v="3119" actId="1076"/>
          <ac:picMkLst>
            <pc:docMk/>
            <pc:sldMk cId="594573133" sldId="358"/>
            <ac:picMk id="13" creationId="{B9436CD4-5AE6-B23A-EB3D-FAB6D5A6A805}"/>
          </ac:picMkLst>
        </pc:picChg>
      </pc:sldChg>
      <pc:sldChg chg="del">
        <pc:chgData name="Emilie LaVoie-Ingram" userId="95f6352b2e6ea205" providerId="LiveId" clId="{E7C2A9D5-D7BD-4072-BDA0-FEAAE3CA56C0}" dt="2024-01-08T13:15:45.288" v="3111" actId="2696"/>
        <pc:sldMkLst>
          <pc:docMk/>
          <pc:sldMk cId="2251328973" sldId="360"/>
        </pc:sldMkLst>
      </pc:sldChg>
      <pc:sldChg chg="addSp modSp mod">
        <pc:chgData name="Emilie LaVoie-Ingram" userId="95f6352b2e6ea205" providerId="LiveId" clId="{E7C2A9D5-D7BD-4072-BDA0-FEAAE3CA56C0}" dt="2024-01-08T03:12:31.710" v="253" actId="14100"/>
        <pc:sldMkLst>
          <pc:docMk/>
          <pc:sldMk cId="3196953728" sldId="361"/>
        </pc:sldMkLst>
        <pc:spChg chg="add mod">
          <ac:chgData name="Emilie LaVoie-Ingram" userId="95f6352b2e6ea205" providerId="LiveId" clId="{E7C2A9D5-D7BD-4072-BDA0-FEAAE3CA56C0}" dt="2024-01-08T03:12:07.618" v="249" actId="14100"/>
          <ac:spMkLst>
            <pc:docMk/>
            <pc:sldMk cId="3196953728" sldId="361"/>
            <ac:spMk id="3" creationId="{02E853FD-A9DB-6822-BECE-D417CAB74B41}"/>
          </ac:spMkLst>
        </pc:spChg>
        <pc:spChg chg="mod">
          <ac:chgData name="Emilie LaVoie-Ingram" userId="95f6352b2e6ea205" providerId="LiveId" clId="{E7C2A9D5-D7BD-4072-BDA0-FEAAE3CA56C0}" dt="2024-01-08T03:12:31.710" v="253" actId="14100"/>
          <ac:spMkLst>
            <pc:docMk/>
            <pc:sldMk cId="3196953728" sldId="361"/>
            <ac:spMk id="18" creationId="{A4A800F0-EA73-6E25-9203-C27194370ACE}"/>
          </ac:spMkLst>
        </pc:spChg>
      </pc:sldChg>
      <pc:sldChg chg="del">
        <pc:chgData name="Emilie LaVoie-Ingram" userId="95f6352b2e6ea205" providerId="LiveId" clId="{E7C2A9D5-D7BD-4072-BDA0-FEAAE3CA56C0}" dt="2024-01-08T13:19:31.787" v="3141" actId="47"/>
        <pc:sldMkLst>
          <pc:docMk/>
          <pc:sldMk cId="2237848575" sldId="362"/>
        </pc:sldMkLst>
      </pc:sldChg>
      <pc:sldChg chg="del">
        <pc:chgData name="Emilie LaVoie-Ingram" userId="95f6352b2e6ea205" providerId="LiveId" clId="{E7C2A9D5-D7BD-4072-BDA0-FEAAE3CA56C0}" dt="2024-01-08T13:15:24.532" v="3108" actId="2696"/>
        <pc:sldMkLst>
          <pc:docMk/>
          <pc:sldMk cId="3215793841" sldId="363"/>
        </pc:sldMkLst>
      </pc:sldChg>
      <pc:sldChg chg="modSp mod">
        <pc:chgData name="Emilie LaVoie-Ingram" userId="95f6352b2e6ea205" providerId="LiveId" clId="{E7C2A9D5-D7BD-4072-BDA0-FEAAE3CA56C0}" dt="2024-01-09T07:33:30.923" v="4419" actId="403"/>
        <pc:sldMkLst>
          <pc:docMk/>
          <pc:sldMk cId="1319895724" sldId="365"/>
        </pc:sldMkLst>
        <pc:spChg chg="mod">
          <ac:chgData name="Emilie LaVoie-Ingram" userId="95f6352b2e6ea205" providerId="LiveId" clId="{E7C2A9D5-D7BD-4072-BDA0-FEAAE3CA56C0}" dt="2024-01-09T07:33:30.923" v="4419" actId="403"/>
          <ac:spMkLst>
            <pc:docMk/>
            <pc:sldMk cId="1319895724" sldId="365"/>
            <ac:spMk id="8" creationId="{8326A92F-C43D-CD25-9D81-1DC7D5AB47CC}"/>
          </ac:spMkLst>
        </pc:spChg>
      </pc:sldChg>
      <pc:sldChg chg="del">
        <pc:chgData name="Emilie LaVoie-Ingram" userId="95f6352b2e6ea205" providerId="LiveId" clId="{E7C2A9D5-D7BD-4072-BDA0-FEAAE3CA56C0}" dt="2024-01-08T13:15:40.453" v="3110" actId="2696"/>
        <pc:sldMkLst>
          <pc:docMk/>
          <pc:sldMk cId="3346802858" sldId="368"/>
        </pc:sldMkLst>
      </pc:sldChg>
      <pc:sldChg chg="addSp delSp modSp mod">
        <pc:chgData name="Emilie LaVoie-Ingram" userId="95f6352b2e6ea205" providerId="LiveId" clId="{E7C2A9D5-D7BD-4072-BDA0-FEAAE3CA56C0}" dt="2024-01-08T12:58:02.833" v="1911" actId="1076"/>
        <pc:sldMkLst>
          <pc:docMk/>
          <pc:sldMk cId="4135405886" sldId="369"/>
        </pc:sldMkLst>
        <pc:spChg chg="add del mod">
          <ac:chgData name="Emilie LaVoie-Ingram" userId="95f6352b2e6ea205" providerId="LiveId" clId="{E7C2A9D5-D7BD-4072-BDA0-FEAAE3CA56C0}" dt="2024-01-08T12:58:02.833" v="1911" actId="1076"/>
          <ac:spMkLst>
            <pc:docMk/>
            <pc:sldMk cId="4135405886" sldId="369"/>
            <ac:spMk id="3" creationId="{B02C68A2-4220-FA61-CA22-5B77B96C205B}"/>
          </ac:spMkLst>
        </pc:spChg>
        <pc:spChg chg="add del mod">
          <ac:chgData name="Emilie LaVoie-Ingram" userId="95f6352b2e6ea205" providerId="LiveId" clId="{E7C2A9D5-D7BD-4072-BDA0-FEAAE3CA56C0}" dt="2024-01-08T12:58:02.833" v="1911" actId="1076"/>
          <ac:spMkLst>
            <pc:docMk/>
            <pc:sldMk cId="4135405886" sldId="369"/>
            <ac:spMk id="4" creationId="{AFD883DA-F285-2822-B983-B93D8064E57C}"/>
          </ac:spMkLst>
        </pc:spChg>
        <pc:spChg chg="del">
          <ac:chgData name="Emilie LaVoie-Ingram" userId="95f6352b2e6ea205" providerId="LiveId" clId="{E7C2A9D5-D7BD-4072-BDA0-FEAAE3CA56C0}" dt="2024-01-08T12:55:31.860" v="1851" actId="478"/>
          <ac:spMkLst>
            <pc:docMk/>
            <pc:sldMk cId="4135405886" sldId="369"/>
            <ac:spMk id="7" creationId="{BC6D3446-1C92-4DF3-1059-BB5FA4729C2D}"/>
          </ac:spMkLst>
        </pc:spChg>
        <pc:spChg chg="add del mod">
          <ac:chgData name="Emilie LaVoie-Ingram" userId="95f6352b2e6ea205" providerId="LiveId" clId="{E7C2A9D5-D7BD-4072-BDA0-FEAAE3CA56C0}" dt="2024-01-08T12:57:49.144" v="1910" actId="478"/>
          <ac:spMkLst>
            <pc:docMk/>
            <pc:sldMk cId="4135405886" sldId="369"/>
            <ac:spMk id="11" creationId="{D0F3F441-E423-CC01-E8EA-004497FE17EB}"/>
          </ac:spMkLst>
        </pc:spChg>
        <pc:spChg chg="add del mod">
          <ac:chgData name="Emilie LaVoie-Ingram" userId="95f6352b2e6ea205" providerId="LiveId" clId="{E7C2A9D5-D7BD-4072-BDA0-FEAAE3CA56C0}" dt="2024-01-08T12:58:02.833" v="1911" actId="1076"/>
          <ac:spMkLst>
            <pc:docMk/>
            <pc:sldMk cId="4135405886" sldId="369"/>
            <ac:spMk id="16" creationId="{02468912-652E-8B35-FBAC-C352E478A08F}"/>
          </ac:spMkLst>
        </pc:spChg>
        <pc:spChg chg="add del mod">
          <ac:chgData name="Emilie LaVoie-Ingram" userId="95f6352b2e6ea205" providerId="LiveId" clId="{E7C2A9D5-D7BD-4072-BDA0-FEAAE3CA56C0}" dt="2024-01-08T12:53:04.681" v="1806" actId="478"/>
          <ac:spMkLst>
            <pc:docMk/>
            <pc:sldMk cId="4135405886" sldId="369"/>
            <ac:spMk id="19" creationId="{1F212781-FB4E-326B-CDAA-CF851EEBA9B7}"/>
          </ac:spMkLst>
        </pc:spChg>
        <pc:spChg chg="mod">
          <ac:chgData name="Emilie LaVoie-Ingram" userId="95f6352b2e6ea205" providerId="LiveId" clId="{E7C2A9D5-D7BD-4072-BDA0-FEAAE3CA56C0}" dt="2024-01-08T12:44:30.589" v="1472" actId="14100"/>
          <ac:spMkLst>
            <pc:docMk/>
            <pc:sldMk cId="4135405886" sldId="369"/>
            <ac:spMk id="29" creationId="{4F40DC70-F7E0-68BF-EFFF-59E1315B4F8E}"/>
          </ac:spMkLst>
        </pc:spChg>
        <pc:spChg chg="add del mod">
          <ac:chgData name="Emilie LaVoie-Ingram" userId="95f6352b2e6ea205" providerId="LiveId" clId="{E7C2A9D5-D7BD-4072-BDA0-FEAAE3CA56C0}" dt="2024-01-08T12:58:02.833" v="1911" actId="1076"/>
          <ac:spMkLst>
            <pc:docMk/>
            <pc:sldMk cId="4135405886" sldId="369"/>
            <ac:spMk id="35" creationId="{07601C24-8AF5-2287-B656-509392EA87E0}"/>
          </ac:spMkLst>
        </pc:spChg>
        <pc:spChg chg="del">
          <ac:chgData name="Emilie LaVoie-Ingram" userId="95f6352b2e6ea205" providerId="LiveId" clId="{E7C2A9D5-D7BD-4072-BDA0-FEAAE3CA56C0}" dt="2024-01-08T12:52:37.520" v="1799" actId="478"/>
          <ac:spMkLst>
            <pc:docMk/>
            <pc:sldMk cId="4135405886" sldId="369"/>
            <ac:spMk id="2057" creationId="{C923648C-DF72-2887-409B-8B097212AE8A}"/>
          </ac:spMkLst>
        </pc:spChg>
        <pc:spChg chg="add del mod">
          <ac:chgData name="Emilie LaVoie-Ingram" userId="95f6352b2e6ea205" providerId="LiveId" clId="{E7C2A9D5-D7BD-4072-BDA0-FEAAE3CA56C0}" dt="2024-01-08T12:58:02.833" v="1911" actId="1076"/>
          <ac:spMkLst>
            <pc:docMk/>
            <pc:sldMk cId="4135405886" sldId="369"/>
            <ac:spMk id="2061" creationId="{35693D08-836A-3F4B-3DEE-80DE2AFF7D3C}"/>
          </ac:spMkLst>
        </pc:spChg>
        <pc:picChg chg="add mod ord modCrop">
          <ac:chgData name="Emilie LaVoie-Ingram" userId="95f6352b2e6ea205" providerId="LiveId" clId="{E7C2A9D5-D7BD-4072-BDA0-FEAAE3CA56C0}" dt="2024-01-08T12:58:02.833" v="1911" actId="1076"/>
          <ac:picMkLst>
            <pc:docMk/>
            <pc:sldMk cId="4135405886" sldId="369"/>
            <ac:picMk id="8" creationId="{9957FBF9-04D7-2555-C5F0-F5AB67C02C31}"/>
          </ac:picMkLst>
        </pc:picChg>
        <pc:picChg chg="add mod ord">
          <ac:chgData name="Emilie LaVoie-Ingram" userId="95f6352b2e6ea205" providerId="LiveId" clId="{E7C2A9D5-D7BD-4072-BDA0-FEAAE3CA56C0}" dt="2024-01-08T12:58:02.833" v="1911" actId="1076"/>
          <ac:picMkLst>
            <pc:docMk/>
            <pc:sldMk cId="4135405886" sldId="369"/>
            <ac:picMk id="10" creationId="{03111B18-A8FA-62CA-76A0-2996D7A74DD4}"/>
          </ac:picMkLst>
        </pc:picChg>
        <pc:picChg chg="del">
          <ac:chgData name="Emilie LaVoie-Ingram" userId="95f6352b2e6ea205" providerId="LiveId" clId="{E7C2A9D5-D7BD-4072-BDA0-FEAAE3CA56C0}" dt="2024-01-08T12:52:34.223" v="1797" actId="478"/>
          <ac:picMkLst>
            <pc:docMk/>
            <pc:sldMk cId="4135405886" sldId="369"/>
            <ac:picMk id="14" creationId="{522B59FC-81FF-9F78-7075-34648D914B66}"/>
          </ac:picMkLst>
        </pc:picChg>
        <pc:picChg chg="add del">
          <ac:chgData name="Emilie LaVoie-Ingram" userId="95f6352b2e6ea205" providerId="LiveId" clId="{E7C2A9D5-D7BD-4072-BDA0-FEAAE3CA56C0}" dt="2024-01-08T12:53:08.869" v="1807" actId="478"/>
          <ac:picMkLst>
            <pc:docMk/>
            <pc:sldMk cId="4135405886" sldId="369"/>
            <ac:picMk id="4098" creationId="{07C80FEC-E392-0E26-55A2-64126411B23D}"/>
          </ac:picMkLst>
        </pc:picChg>
        <pc:inkChg chg="add del mod">
          <ac:chgData name="Emilie LaVoie-Ingram" userId="95f6352b2e6ea205" providerId="LiveId" clId="{E7C2A9D5-D7BD-4072-BDA0-FEAAE3CA56C0}" dt="2024-01-08T12:58:02.833" v="1911" actId="1076"/>
          <ac:inkMkLst>
            <pc:docMk/>
            <pc:sldMk cId="4135405886" sldId="369"/>
            <ac:inkMk id="27" creationId="{A21ECACD-B916-6284-799C-3871B868EE2D}"/>
          </ac:inkMkLst>
        </pc:inkChg>
        <pc:cxnChg chg="del mod">
          <ac:chgData name="Emilie LaVoie-Ingram" userId="95f6352b2e6ea205" providerId="LiveId" clId="{E7C2A9D5-D7BD-4072-BDA0-FEAAE3CA56C0}" dt="2024-01-08T12:55:32.840" v="1852" actId="478"/>
          <ac:cxnSpMkLst>
            <pc:docMk/>
            <pc:sldMk cId="4135405886" sldId="369"/>
            <ac:cxnSpMk id="6" creationId="{B4D6C8DC-9668-FEB6-0574-E953F51437D4}"/>
          </ac:cxnSpMkLst>
        </pc:cxnChg>
        <pc:cxnChg chg="add del mod">
          <ac:chgData name="Emilie LaVoie-Ingram" userId="95f6352b2e6ea205" providerId="LiveId" clId="{E7C2A9D5-D7BD-4072-BDA0-FEAAE3CA56C0}" dt="2024-01-08T12:58:02.833" v="1911" actId="1076"/>
          <ac:cxnSpMkLst>
            <pc:docMk/>
            <pc:sldMk cId="4135405886" sldId="369"/>
            <ac:cxnSpMk id="17" creationId="{E63FAA44-A500-EC0E-1032-6AE84A01BC5C}"/>
          </ac:cxnSpMkLst>
        </pc:cxnChg>
        <pc:cxnChg chg="add del mod">
          <ac:chgData name="Emilie LaVoie-Ingram" userId="95f6352b2e6ea205" providerId="LiveId" clId="{E7C2A9D5-D7BD-4072-BDA0-FEAAE3CA56C0}" dt="2024-01-08T12:58:02.833" v="1911" actId="1076"/>
          <ac:cxnSpMkLst>
            <pc:docMk/>
            <pc:sldMk cId="4135405886" sldId="369"/>
            <ac:cxnSpMk id="2060" creationId="{709BAB9D-24B3-7B21-BC55-A8D39C20C4E4}"/>
          </ac:cxnSpMkLst>
        </pc:cxnChg>
      </pc:sldChg>
      <pc:sldChg chg="modSp mod">
        <pc:chgData name="Emilie LaVoie-Ingram" userId="95f6352b2e6ea205" providerId="LiveId" clId="{E7C2A9D5-D7BD-4072-BDA0-FEAAE3CA56C0}" dt="2024-01-09T07:36:36.360" v="4584" actId="403"/>
        <pc:sldMkLst>
          <pc:docMk/>
          <pc:sldMk cId="4225574875" sldId="372"/>
        </pc:sldMkLst>
        <pc:spChg chg="mod">
          <ac:chgData name="Emilie LaVoie-Ingram" userId="95f6352b2e6ea205" providerId="LiveId" clId="{E7C2A9D5-D7BD-4072-BDA0-FEAAE3CA56C0}" dt="2024-01-09T07:36:36.360" v="4584" actId="403"/>
          <ac:spMkLst>
            <pc:docMk/>
            <pc:sldMk cId="4225574875" sldId="372"/>
            <ac:spMk id="3" creationId="{8F96B044-C49C-C84D-836D-B76988747610}"/>
          </ac:spMkLst>
        </pc:spChg>
      </pc:sldChg>
      <pc:sldChg chg="del">
        <pc:chgData name="Emilie LaVoie-Ingram" userId="95f6352b2e6ea205" providerId="LiveId" clId="{E7C2A9D5-D7BD-4072-BDA0-FEAAE3CA56C0}" dt="2024-01-09T07:57:41.476" v="4903" actId="47"/>
        <pc:sldMkLst>
          <pc:docMk/>
          <pc:sldMk cId="3636677695" sldId="379"/>
        </pc:sldMkLst>
      </pc:sldChg>
      <pc:sldChg chg="del">
        <pc:chgData name="Emilie LaVoie-Ingram" userId="95f6352b2e6ea205" providerId="LiveId" clId="{E7C2A9D5-D7BD-4072-BDA0-FEAAE3CA56C0}" dt="2024-01-09T07:57:42.405" v="4904" actId="47"/>
        <pc:sldMkLst>
          <pc:docMk/>
          <pc:sldMk cId="2840686221" sldId="380"/>
        </pc:sldMkLst>
      </pc:sldChg>
      <pc:sldChg chg="del">
        <pc:chgData name="Emilie LaVoie-Ingram" userId="95f6352b2e6ea205" providerId="LiveId" clId="{E7C2A9D5-D7BD-4072-BDA0-FEAAE3CA56C0}" dt="2024-01-09T07:57:43.948" v="4905" actId="47"/>
        <pc:sldMkLst>
          <pc:docMk/>
          <pc:sldMk cId="1096163205" sldId="381"/>
        </pc:sldMkLst>
      </pc:sldChg>
      <pc:sldChg chg="del">
        <pc:chgData name="Emilie LaVoie-Ingram" userId="95f6352b2e6ea205" providerId="LiveId" clId="{E7C2A9D5-D7BD-4072-BDA0-FEAAE3CA56C0}" dt="2024-01-09T07:57:49.432" v="4906" actId="47"/>
        <pc:sldMkLst>
          <pc:docMk/>
          <pc:sldMk cId="2197878907" sldId="382"/>
        </pc:sldMkLst>
      </pc:sldChg>
      <pc:sldChg chg="del">
        <pc:chgData name="Emilie LaVoie-Ingram" userId="95f6352b2e6ea205" providerId="LiveId" clId="{E7C2A9D5-D7BD-4072-BDA0-FEAAE3CA56C0}" dt="2024-01-08T13:24:29.466" v="3618" actId="47"/>
        <pc:sldMkLst>
          <pc:docMk/>
          <pc:sldMk cId="2785191220" sldId="383"/>
        </pc:sldMkLst>
      </pc:sldChg>
      <pc:sldChg chg="del">
        <pc:chgData name="Emilie LaVoie-Ingram" userId="95f6352b2e6ea205" providerId="LiveId" clId="{E7C2A9D5-D7BD-4072-BDA0-FEAAE3CA56C0}" dt="2024-01-08T13:18:35.724" v="3132" actId="47"/>
        <pc:sldMkLst>
          <pc:docMk/>
          <pc:sldMk cId="2381198754" sldId="387"/>
        </pc:sldMkLst>
      </pc:sldChg>
      <pc:sldChg chg="addSp delSp modSp add mod">
        <pc:chgData name="Emilie LaVoie-Ingram" userId="95f6352b2e6ea205" providerId="LiveId" clId="{E7C2A9D5-D7BD-4072-BDA0-FEAAE3CA56C0}" dt="2024-01-09T08:11:03.199" v="4969" actId="115"/>
        <pc:sldMkLst>
          <pc:docMk/>
          <pc:sldMk cId="3564923007" sldId="388"/>
        </pc:sldMkLst>
        <pc:spChg chg="mod">
          <ac:chgData name="Emilie LaVoie-Ingram" userId="95f6352b2e6ea205" providerId="LiveId" clId="{E7C2A9D5-D7BD-4072-BDA0-FEAAE3CA56C0}" dt="2024-01-09T08:10:37.722" v="4937" actId="20577"/>
          <ac:spMkLst>
            <pc:docMk/>
            <pc:sldMk cId="3564923007" sldId="388"/>
            <ac:spMk id="4" creationId="{272AAB17-921E-4D48-A229-42CA38CF7E33}"/>
          </ac:spMkLst>
        </pc:spChg>
        <pc:spChg chg="add mod">
          <ac:chgData name="Emilie LaVoie-Ingram" userId="95f6352b2e6ea205" providerId="LiveId" clId="{E7C2A9D5-D7BD-4072-BDA0-FEAAE3CA56C0}" dt="2024-01-09T08:11:03.199" v="4969" actId="115"/>
          <ac:spMkLst>
            <pc:docMk/>
            <pc:sldMk cId="3564923007" sldId="388"/>
            <ac:spMk id="8" creationId="{A6DA95BB-27F1-8322-CDE9-6675433291FA}"/>
          </ac:spMkLst>
        </pc:spChg>
        <pc:spChg chg="del">
          <ac:chgData name="Emilie LaVoie-Ingram" userId="95f6352b2e6ea205" providerId="LiveId" clId="{E7C2A9D5-D7BD-4072-BDA0-FEAAE3CA56C0}" dt="2024-01-08T04:09:27.193" v="395" actId="478"/>
          <ac:spMkLst>
            <pc:docMk/>
            <pc:sldMk cId="3564923007" sldId="388"/>
            <ac:spMk id="18" creationId="{2D1BC2DE-B916-3EFC-67AB-0D5DB74C5477}"/>
          </ac:spMkLst>
        </pc:spChg>
        <pc:picChg chg="del">
          <ac:chgData name="Emilie LaVoie-Ingram" userId="95f6352b2e6ea205" providerId="LiveId" clId="{E7C2A9D5-D7BD-4072-BDA0-FEAAE3CA56C0}" dt="2024-01-08T04:09:24.004" v="394" actId="478"/>
          <ac:picMkLst>
            <pc:docMk/>
            <pc:sldMk cId="3564923007" sldId="388"/>
            <ac:picMk id="5" creationId="{0BC421FA-A5C4-1DF3-CC1F-B4138213555A}"/>
          </ac:picMkLst>
        </pc:picChg>
        <pc:picChg chg="add del mod">
          <ac:chgData name="Emilie LaVoie-Ingram" userId="95f6352b2e6ea205" providerId="LiveId" clId="{E7C2A9D5-D7BD-4072-BDA0-FEAAE3CA56C0}" dt="2024-01-08T04:12:55.090" v="668" actId="478"/>
          <ac:picMkLst>
            <pc:docMk/>
            <pc:sldMk cId="3564923007" sldId="388"/>
            <ac:picMk id="7" creationId="{51968E83-4CA7-CB3A-302C-1BEE10EA5424}"/>
          </ac:picMkLst>
        </pc:picChg>
      </pc:sldChg>
      <pc:sldChg chg="addSp delSp modSp add mod">
        <pc:chgData name="Emilie LaVoie-Ingram" userId="95f6352b2e6ea205" providerId="LiveId" clId="{E7C2A9D5-D7BD-4072-BDA0-FEAAE3CA56C0}" dt="2024-01-08T04:16:35.520" v="782" actId="20577"/>
        <pc:sldMkLst>
          <pc:docMk/>
          <pc:sldMk cId="1907471366" sldId="389"/>
        </pc:sldMkLst>
        <pc:spChg chg="add mod">
          <ac:chgData name="Emilie LaVoie-Ingram" userId="95f6352b2e6ea205" providerId="LiveId" clId="{E7C2A9D5-D7BD-4072-BDA0-FEAAE3CA56C0}" dt="2024-01-08T04:16:35.520" v="782" actId="20577"/>
          <ac:spMkLst>
            <pc:docMk/>
            <pc:sldMk cId="1907471366" sldId="389"/>
            <ac:spMk id="3" creationId="{477775D8-0792-AB96-AD4F-31E75051E179}"/>
          </ac:spMkLst>
        </pc:spChg>
        <pc:spChg chg="del">
          <ac:chgData name="Emilie LaVoie-Ingram" userId="95f6352b2e6ea205" providerId="LiveId" clId="{E7C2A9D5-D7BD-4072-BDA0-FEAAE3CA56C0}" dt="2024-01-08T04:09:40.017" v="399" actId="478"/>
          <ac:spMkLst>
            <pc:docMk/>
            <pc:sldMk cId="1907471366" sldId="389"/>
            <ac:spMk id="8" creationId="{D53FA387-8912-2A1D-5E49-28EF238F5C04}"/>
          </ac:spMkLst>
        </pc:spChg>
        <pc:picChg chg="del">
          <ac:chgData name="Emilie LaVoie-Ingram" userId="95f6352b2e6ea205" providerId="LiveId" clId="{E7C2A9D5-D7BD-4072-BDA0-FEAAE3CA56C0}" dt="2024-01-08T04:09:37.205" v="398" actId="478"/>
          <ac:picMkLst>
            <pc:docMk/>
            <pc:sldMk cId="1907471366" sldId="389"/>
            <ac:picMk id="7" creationId="{A7F04698-D820-564B-BEB9-588448DA0858}"/>
          </ac:picMkLst>
        </pc:picChg>
      </pc:sldChg>
      <pc:sldChg chg="addSp delSp modSp add mod">
        <pc:chgData name="Emilie LaVoie-Ingram" userId="95f6352b2e6ea205" providerId="LiveId" clId="{E7C2A9D5-D7BD-4072-BDA0-FEAAE3CA56C0}" dt="2024-01-09T08:12:39.374" v="4974" actId="20577"/>
        <pc:sldMkLst>
          <pc:docMk/>
          <pc:sldMk cId="2727948569" sldId="390"/>
        </pc:sldMkLst>
        <pc:spChg chg="del">
          <ac:chgData name="Emilie LaVoie-Ingram" userId="95f6352b2e6ea205" providerId="LiveId" clId="{E7C2A9D5-D7BD-4072-BDA0-FEAAE3CA56C0}" dt="2024-01-08T04:09:45.092" v="400" actId="478"/>
          <ac:spMkLst>
            <pc:docMk/>
            <pc:sldMk cId="2727948569" sldId="390"/>
            <ac:spMk id="5" creationId="{596A32D0-539D-ECFF-ABE4-8DB95B627977}"/>
          </ac:spMkLst>
        </pc:spChg>
        <pc:spChg chg="add mod">
          <ac:chgData name="Emilie LaVoie-Ingram" userId="95f6352b2e6ea205" providerId="LiveId" clId="{E7C2A9D5-D7BD-4072-BDA0-FEAAE3CA56C0}" dt="2024-01-09T08:12:39.374" v="4974" actId="20577"/>
          <ac:spMkLst>
            <pc:docMk/>
            <pc:sldMk cId="2727948569" sldId="390"/>
            <ac:spMk id="6" creationId="{034E88DF-8339-91F4-3557-08288AC1788C}"/>
          </ac:spMkLst>
        </pc:spChg>
        <pc:spChg chg="del">
          <ac:chgData name="Emilie LaVoie-Ingram" userId="95f6352b2e6ea205" providerId="LiveId" clId="{E7C2A9D5-D7BD-4072-BDA0-FEAAE3CA56C0}" dt="2024-01-08T04:09:45.092" v="400" actId="478"/>
          <ac:spMkLst>
            <pc:docMk/>
            <pc:sldMk cId="2727948569" sldId="390"/>
            <ac:spMk id="9" creationId="{16EC2AB2-8644-553C-340B-BD3FD172E1BC}"/>
          </ac:spMkLst>
        </pc:spChg>
        <pc:spChg chg="del">
          <ac:chgData name="Emilie LaVoie-Ingram" userId="95f6352b2e6ea205" providerId="LiveId" clId="{E7C2A9D5-D7BD-4072-BDA0-FEAAE3CA56C0}" dt="2024-01-08T04:09:45.092" v="400" actId="478"/>
          <ac:spMkLst>
            <pc:docMk/>
            <pc:sldMk cId="2727948569" sldId="390"/>
            <ac:spMk id="10" creationId="{95C935DF-03D6-33B7-362C-F04C3499D684}"/>
          </ac:spMkLst>
        </pc:spChg>
        <pc:spChg chg="del">
          <ac:chgData name="Emilie LaVoie-Ingram" userId="95f6352b2e6ea205" providerId="LiveId" clId="{E7C2A9D5-D7BD-4072-BDA0-FEAAE3CA56C0}" dt="2024-01-08T04:09:45.092" v="400" actId="478"/>
          <ac:spMkLst>
            <pc:docMk/>
            <pc:sldMk cId="2727948569" sldId="390"/>
            <ac:spMk id="11" creationId="{79897A35-02E3-3999-2C15-5C9133875CDE}"/>
          </ac:spMkLst>
        </pc:spChg>
        <pc:spChg chg="add del mod">
          <ac:chgData name="Emilie LaVoie-Ingram" userId="95f6352b2e6ea205" providerId="LiveId" clId="{E7C2A9D5-D7BD-4072-BDA0-FEAAE3CA56C0}" dt="2024-01-08T04:19:54.342" v="1268" actId="478"/>
          <ac:spMkLst>
            <pc:docMk/>
            <pc:sldMk cId="2727948569" sldId="390"/>
            <ac:spMk id="12" creationId="{8A40BBD5-2A20-6D2A-F5E8-9F50CF1E2911}"/>
          </ac:spMkLst>
        </pc:spChg>
        <pc:spChg chg="del">
          <ac:chgData name="Emilie LaVoie-Ingram" userId="95f6352b2e6ea205" providerId="LiveId" clId="{E7C2A9D5-D7BD-4072-BDA0-FEAAE3CA56C0}" dt="2024-01-08T04:09:45.092" v="400" actId="478"/>
          <ac:spMkLst>
            <pc:docMk/>
            <pc:sldMk cId="2727948569" sldId="390"/>
            <ac:spMk id="13" creationId="{C789F46D-A907-D4C8-06A0-4289D53285FF}"/>
          </ac:spMkLst>
        </pc:spChg>
        <pc:spChg chg="del">
          <ac:chgData name="Emilie LaVoie-Ingram" userId="95f6352b2e6ea205" providerId="LiveId" clId="{E7C2A9D5-D7BD-4072-BDA0-FEAAE3CA56C0}" dt="2024-01-08T04:09:45.092" v="400" actId="478"/>
          <ac:spMkLst>
            <pc:docMk/>
            <pc:sldMk cId="2727948569" sldId="390"/>
            <ac:spMk id="14" creationId="{5ABB53C8-9142-DDD0-A5A4-D35F853A234B}"/>
          </ac:spMkLst>
        </pc:spChg>
        <pc:spChg chg="del">
          <ac:chgData name="Emilie LaVoie-Ingram" userId="95f6352b2e6ea205" providerId="LiveId" clId="{E7C2A9D5-D7BD-4072-BDA0-FEAAE3CA56C0}" dt="2024-01-08T04:09:45.092" v="400" actId="478"/>
          <ac:spMkLst>
            <pc:docMk/>
            <pc:sldMk cId="2727948569" sldId="390"/>
            <ac:spMk id="15" creationId="{9A60089B-97E5-CB17-9887-E641D8ED9F47}"/>
          </ac:spMkLst>
        </pc:spChg>
        <pc:spChg chg="del">
          <ac:chgData name="Emilie LaVoie-Ingram" userId="95f6352b2e6ea205" providerId="LiveId" clId="{E7C2A9D5-D7BD-4072-BDA0-FEAAE3CA56C0}" dt="2024-01-08T04:09:45.092" v="400" actId="478"/>
          <ac:spMkLst>
            <pc:docMk/>
            <pc:sldMk cId="2727948569" sldId="390"/>
            <ac:spMk id="16" creationId="{F103A45F-D579-2089-A67E-1B744284845F}"/>
          </ac:spMkLst>
        </pc:spChg>
        <pc:spChg chg="del">
          <ac:chgData name="Emilie LaVoie-Ingram" userId="95f6352b2e6ea205" providerId="LiveId" clId="{E7C2A9D5-D7BD-4072-BDA0-FEAAE3CA56C0}" dt="2024-01-08T04:09:45.092" v="400" actId="478"/>
          <ac:spMkLst>
            <pc:docMk/>
            <pc:sldMk cId="2727948569" sldId="390"/>
            <ac:spMk id="17" creationId="{70CD148F-B622-4F9F-92DB-1E223EF583D2}"/>
          </ac:spMkLst>
        </pc:spChg>
        <pc:spChg chg="del">
          <ac:chgData name="Emilie LaVoie-Ingram" userId="95f6352b2e6ea205" providerId="LiveId" clId="{E7C2A9D5-D7BD-4072-BDA0-FEAAE3CA56C0}" dt="2024-01-08T04:09:45.092" v="400" actId="478"/>
          <ac:spMkLst>
            <pc:docMk/>
            <pc:sldMk cId="2727948569" sldId="390"/>
            <ac:spMk id="18" creationId="{CFAC15BA-919F-64BC-FB98-65BE88ED0932}"/>
          </ac:spMkLst>
        </pc:spChg>
        <pc:spChg chg="del">
          <ac:chgData name="Emilie LaVoie-Ingram" userId="95f6352b2e6ea205" providerId="LiveId" clId="{E7C2A9D5-D7BD-4072-BDA0-FEAAE3CA56C0}" dt="2024-01-08T04:09:48.015" v="401" actId="478"/>
          <ac:spMkLst>
            <pc:docMk/>
            <pc:sldMk cId="2727948569" sldId="390"/>
            <ac:spMk id="2051" creationId="{86F87DD6-2A96-037C-CF1D-30916E36F48C}"/>
          </ac:spMkLst>
        </pc:spChg>
        <pc:spChg chg="del">
          <ac:chgData name="Emilie LaVoie-Ingram" userId="95f6352b2e6ea205" providerId="LiveId" clId="{E7C2A9D5-D7BD-4072-BDA0-FEAAE3CA56C0}" dt="2024-01-08T04:09:45.092" v="400" actId="478"/>
          <ac:spMkLst>
            <pc:docMk/>
            <pc:sldMk cId="2727948569" sldId="390"/>
            <ac:spMk id="2052" creationId="{F595970D-D73A-8149-21DA-56D2797F051D}"/>
          </ac:spMkLst>
        </pc:spChg>
        <pc:picChg chg="del">
          <ac:chgData name="Emilie LaVoie-Ingram" userId="95f6352b2e6ea205" providerId="LiveId" clId="{E7C2A9D5-D7BD-4072-BDA0-FEAAE3CA56C0}" dt="2024-01-08T04:09:45.092" v="400" actId="478"/>
          <ac:picMkLst>
            <pc:docMk/>
            <pc:sldMk cId="2727948569" sldId="390"/>
            <ac:picMk id="8" creationId="{FD6D4C6A-1BDE-6B7E-7148-A98A3F305259}"/>
          </ac:picMkLst>
        </pc:picChg>
      </pc:sldChg>
      <pc:sldChg chg="add">
        <pc:chgData name="Emilie LaVoie-Ingram" userId="95f6352b2e6ea205" providerId="LiveId" clId="{E7C2A9D5-D7BD-4072-BDA0-FEAAE3CA56C0}" dt="2024-01-08T11:54:56.404" v="1275" actId="2890"/>
        <pc:sldMkLst>
          <pc:docMk/>
          <pc:sldMk cId="1879256136" sldId="391"/>
        </pc:sldMkLst>
      </pc:sldChg>
      <pc:sldChg chg="addSp modSp add mod">
        <pc:chgData name="Emilie LaVoie-Ingram" userId="95f6352b2e6ea205" providerId="LiveId" clId="{E7C2A9D5-D7BD-4072-BDA0-FEAAE3CA56C0}" dt="2024-01-08T12:25:50.856" v="1469" actId="207"/>
        <pc:sldMkLst>
          <pc:docMk/>
          <pc:sldMk cId="3039915559" sldId="392"/>
        </pc:sldMkLst>
        <pc:spChg chg="mod">
          <ac:chgData name="Emilie LaVoie-Ingram" userId="95f6352b2e6ea205" providerId="LiveId" clId="{E7C2A9D5-D7BD-4072-BDA0-FEAAE3CA56C0}" dt="2024-01-08T12:16:11.765" v="1452" actId="20577"/>
          <ac:spMkLst>
            <pc:docMk/>
            <pc:sldMk cId="3039915559" sldId="392"/>
            <ac:spMk id="8" creationId="{8326A92F-C43D-CD25-9D81-1DC7D5AB47CC}"/>
          </ac:spMkLst>
        </pc:spChg>
        <pc:spChg chg="mod">
          <ac:chgData name="Emilie LaVoie-Ingram" userId="95f6352b2e6ea205" providerId="LiveId" clId="{E7C2A9D5-D7BD-4072-BDA0-FEAAE3CA56C0}" dt="2024-01-08T12:16:23.268" v="1453" actId="1076"/>
          <ac:spMkLst>
            <pc:docMk/>
            <pc:sldMk cId="3039915559" sldId="392"/>
            <ac:spMk id="31" creationId="{B4EFD870-362C-CF76-B2C3-5228077C48EA}"/>
          </ac:spMkLst>
        </pc:spChg>
        <pc:spChg chg="mod ord">
          <ac:chgData name="Emilie LaVoie-Ingram" userId="95f6352b2e6ea205" providerId="LiveId" clId="{E7C2A9D5-D7BD-4072-BDA0-FEAAE3CA56C0}" dt="2024-01-08T12:25:50.856" v="1469" actId="207"/>
          <ac:spMkLst>
            <pc:docMk/>
            <pc:sldMk cId="3039915559" sldId="392"/>
            <ac:spMk id="41" creationId="{48D27C35-B13C-6F40-0C6B-F2545C33242C}"/>
          </ac:spMkLst>
        </pc:spChg>
        <pc:picChg chg="add mod ord">
          <ac:chgData name="Emilie LaVoie-Ingram" userId="95f6352b2e6ea205" providerId="LiveId" clId="{E7C2A9D5-D7BD-4072-BDA0-FEAAE3CA56C0}" dt="2024-01-08T12:24:11.098" v="1467" actId="1076"/>
          <ac:picMkLst>
            <pc:docMk/>
            <pc:sldMk cId="3039915559" sldId="392"/>
            <ac:picMk id="10" creationId="{7C96F602-1EF1-798D-DB4B-D1A1E53ED419}"/>
          </ac:picMkLst>
        </pc:picChg>
        <pc:picChg chg="mod">
          <ac:chgData name="Emilie LaVoie-Ingram" userId="95f6352b2e6ea205" providerId="LiveId" clId="{E7C2A9D5-D7BD-4072-BDA0-FEAAE3CA56C0}" dt="2024-01-08T12:16:23.268" v="1453" actId="1076"/>
          <ac:picMkLst>
            <pc:docMk/>
            <pc:sldMk cId="3039915559" sldId="392"/>
            <ac:picMk id="32" creationId="{257EFABF-313D-30D2-E547-A02D0681F0F6}"/>
          </ac:picMkLst>
        </pc:picChg>
        <pc:cxnChg chg="mod">
          <ac:chgData name="Emilie LaVoie-Ingram" userId="95f6352b2e6ea205" providerId="LiveId" clId="{E7C2A9D5-D7BD-4072-BDA0-FEAAE3CA56C0}" dt="2024-01-08T12:22:41.876" v="1460" actId="14100"/>
          <ac:cxnSpMkLst>
            <pc:docMk/>
            <pc:sldMk cId="3039915559" sldId="392"/>
            <ac:cxnSpMk id="5" creationId="{0EBEB107-DF94-C36D-97B5-05D262E9F393}"/>
          </ac:cxnSpMkLst>
        </pc:cxnChg>
        <pc:cxnChg chg="mod">
          <ac:chgData name="Emilie LaVoie-Ingram" userId="95f6352b2e6ea205" providerId="LiveId" clId="{E7C2A9D5-D7BD-4072-BDA0-FEAAE3CA56C0}" dt="2024-01-08T12:16:23.268" v="1453" actId="1076"/>
          <ac:cxnSpMkLst>
            <pc:docMk/>
            <pc:sldMk cId="3039915559" sldId="392"/>
            <ac:cxnSpMk id="25" creationId="{F5131AB3-64D8-39AB-4356-6D8769324CD9}"/>
          </ac:cxnSpMkLst>
        </pc:cxnChg>
        <pc:cxnChg chg="mod">
          <ac:chgData name="Emilie LaVoie-Ingram" userId="95f6352b2e6ea205" providerId="LiveId" clId="{E7C2A9D5-D7BD-4072-BDA0-FEAAE3CA56C0}" dt="2024-01-08T12:16:23.268" v="1453" actId="1076"/>
          <ac:cxnSpMkLst>
            <pc:docMk/>
            <pc:sldMk cId="3039915559" sldId="392"/>
            <ac:cxnSpMk id="34" creationId="{EDBF61EE-7D48-4D56-2FC0-2E0A7992E7FB}"/>
          </ac:cxnSpMkLst>
        </pc:cxnChg>
        <pc:cxnChg chg="mod">
          <ac:chgData name="Emilie LaVoie-Ingram" userId="95f6352b2e6ea205" providerId="LiveId" clId="{E7C2A9D5-D7BD-4072-BDA0-FEAAE3CA56C0}" dt="2024-01-08T12:22:39.033" v="1459" actId="14100"/>
          <ac:cxnSpMkLst>
            <pc:docMk/>
            <pc:sldMk cId="3039915559" sldId="392"/>
            <ac:cxnSpMk id="42" creationId="{8C673866-3A5F-9EC6-490F-62230A94F584}"/>
          </ac:cxnSpMkLst>
        </pc:cxnChg>
      </pc:sldChg>
      <pc:sldChg chg="addSp delSp modSp add mod">
        <pc:chgData name="Emilie LaVoie-Ingram" userId="95f6352b2e6ea205" providerId="LiveId" clId="{E7C2A9D5-D7BD-4072-BDA0-FEAAE3CA56C0}" dt="2024-01-09T07:25:37.663" v="4094" actId="20577"/>
        <pc:sldMkLst>
          <pc:docMk/>
          <pc:sldMk cId="2330715014" sldId="393"/>
        </pc:sldMkLst>
        <pc:spChg chg="del">
          <ac:chgData name="Emilie LaVoie-Ingram" userId="95f6352b2e6ea205" providerId="LiveId" clId="{E7C2A9D5-D7BD-4072-BDA0-FEAAE3CA56C0}" dt="2024-01-08T12:58:19.098" v="1916" actId="478"/>
          <ac:spMkLst>
            <pc:docMk/>
            <pc:sldMk cId="2330715014" sldId="393"/>
            <ac:spMk id="3" creationId="{B02C68A2-4220-FA61-CA22-5B77B96C205B}"/>
          </ac:spMkLst>
        </pc:spChg>
        <pc:spChg chg="del">
          <ac:chgData name="Emilie LaVoie-Ingram" userId="95f6352b2e6ea205" providerId="LiveId" clId="{E7C2A9D5-D7BD-4072-BDA0-FEAAE3CA56C0}" dt="2024-01-08T12:58:22.035" v="1917" actId="478"/>
          <ac:spMkLst>
            <pc:docMk/>
            <pc:sldMk cId="2330715014" sldId="393"/>
            <ac:spMk id="4" creationId="{AFD883DA-F285-2822-B983-B93D8064E57C}"/>
          </ac:spMkLst>
        </pc:spChg>
        <pc:spChg chg="del">
          <ac:chgData name="Emilie LaVoie-Ingram" userId="95f6352b2e6ea205" providerId="LiveId" clId="{E7C2A9D5-D7BD-4072-BDA0-FEAAE3CA56C0}" dt="2024-01-08T12:45:44.962" v="1576" actId="478"/>
          <ac:spMkLst>
            <pc:docMk/>
            <pc:sldMk cId="2330715014" sldId="393"/>
            <ac:spMk id="7" creationId="{BC6D3446-1C92-4DF3-1059-BB5FA4729C2D}"/>
          </ac:spMkLst>
        </pc:spChg>
        <pc:spChg chg="add mod">
          <ac:chgData name="Emilie LaVoie-Ingram" userId="95f6352b2e6ea205" providerId="LiveId" clId="{E7C2A9D5-D7BD-4072-BDA0-FEAAE3CA56C0}" dt="2024-01-09T07:25:37.663" v="4094" actId="20577"/>
          <ac:spMkLst>
            <pc:docMk/>
            <pc:sldMk cId="2330715014" sldId="393"/>
            <ac:spMk id="9" creationId="{FB05849D-96A4-CB19-6931-584BAAC7E3AF}"/>
          </ac:spMkLst>
        </pc:spChg>
        <pc:spChg chg="del">
          <ac:chgData name="Emilie LaVoie-Ingram" userId="95f6352b2e6ea205" providerId="LiveId" clId="{E7C2A9D5-D7BD-4072-BDA0-FEAAE3CA56C0}" dt="2024-01-08T12:58:16.352" v="1914" actId="478"/>
          <ac:spMkLst>
            <pc:docMk/>
            <pc:sldMk cId="2330715014" sldId="393"/>
            <ac:spMk id="16" creationId="{02468912-652E-8B35-FBAC-C352E478A08F}"/>
          </ac:spMkLst>
        </pc:spChg>
        <pc:spChg chg="mod">
          <ac:chgData name="Emilie LaVoie-Ingram" userId="95f6352b2e6ea205" providerId="LiveId" clId="{E7C2A9D5-D7BD-4072-BDA0-FEAAE3CA56C0}" dt="2024-01-08T12:46:05.422" v="1652" actId="20577"/>
          <ac:spMkLst>
            <pc:docMk/>
            <pc:sldMk cId="2330715014" sldId="393"/>
            <ac:spMk id="29" creationId="{4F40DC70-F7E0-68BF-EFFF-59E1315B4F8E}"/>
          </ac:spMkLst>
        </pc:spChg>
        <pc:spChg chg="del">
          <ac:chgData name="Emilie LaVoie-Ingram" userId="95f6352b2e6ea205" providerId="LiveId" clId="{E7C2A9D5-D7BD-4072-BDA0-FEAAE3CA56C0}" dt="2024-01-08T12:58:15.375" v="1913" actId="478"/>
          <ac:spMkLst>
            <pc:docMk/>
            <pc:sldMk cId="2330715014" sldId="393"/>
            <ac:spMk id="35" creationId="{07601C24-8AF5-2287-B656-509392EA87E0}"/>
          </ac:spMkLst>
        </pc:spChg>
        <pc:spChg chg="del">
          <ac:chgData name="Emilie LaVoie-Ingram" userId="95f6352b2e6ea205" providerId="LiveId" clId="{E7C2A9D5-D7BD-4072-BDA0-FEAAE3CA56C0}" dt="2024-01-08T12:45:44.962" v="1576" actId="478"/>
          <ac:spMkLst>
            <pc:docMk/>
            <pc:sldMk cId="2330715014" sldId="393"/>
            <ac:spMk id="2057" creationId="{C923648C-DF72-2887-409B-8B097212AE8A}"/>
          </ac:spMkLst>
        </pc:spChg>
        <pc:spChg chg="del">
          <ac:chgData name="Emilie LaVoie-Ingram" userId="95f6352b2e6ea205" providerId="LiveId" clId="{E7C2A9D5-D7BD-4072-BDA0-FEAAE3CA56C0}" dt="2024-01-08T12:58:18.136" v="1915" actId="478"/>
          <ac:spMkLst>
            <pc:docMk/>
            <pc:sldMk cId="2330715014" sldId="393"/>
            <ac:spMk id="2061" creationId="{35693D08-836A-3F4B-3DEE-80DE2AFF7D3C}"/>
          </ac:spMkLst>
        </pc:spChg>
        <pc:picChg chg="add mod">
          <ac:chgData name="Emilie LaVoie-Ingram" userId="95f6352b2e6ea205" providerId="LiveId" clId="{E7C2A9D5-D7BD-4072-BDA0-FEAAE3CA56C0}" dt="2024-01-08T12:47:23.544" v="1655" actId="1076"/>
          <ac:picMkLst>
            <pc:docMk/>
            <pc:sldMk cId="2330715014" sldId="393"/>
            <ac:picMk id="8" creationId="{3B893592-9389-501E-23FF-A71429359891}"/>
          </ac:picMkLst>
        </pc:picChg>
        <pc:picChg chg="add mod">
          <ac:chgData name="Emilie LaVoie-Ingram" userId="95f6352b2e6ea205" providerId="LiveId" clId="{E7C2A9D5-D7BD-4072-BDA0-FEAAE3CA56C0}" dt="2024-01-08T13:02:03.180" v="2228" actId="1076"/>
          <ac:picMkLst>
            <pc:docMk/>
            <pc:sldMk cId="2330715014" sldId="393"/>
            <ac:picMk id="11" creationId="{36CDED4E-E2B8-AA81-E807-B3E1146D3858}"/>
          </ac:picMkLst>
        </pc:picChg>
        <pc:picChg chg="del">
          <ac:chgData name="Emilie LaVoie-Ingram" userId="95f6352b2e6ea205" providerId="LiveId" clId="{E7C2A9D5-D7BD-4072-BDA0-FEAAE3CA56C0}" dt="2024-01-08T12:45:41.867" v="1575" actId="478"/>
          <ac:picMkLst>
            <pc:docMk/>
            <pc:sldMk cId="2330715014" sldId="393"/>
            <ac:picMk id="14" creationId="{522B59FC-81FF-9F78-7075-34648D914B66}"/>
          </ac:picMkLst>
        </pc:picChg>
        <pc:picChg chg="del">
          <ac:chgData name="Emilie LaVoie-Ingram" userId="95f6352b2e6ea205" providerId="LiveId" clId="{E7C2A9D5-D7BD-4072-BDA0-FEAAE3CA56C0}" dt="2024-01-08T12:58:14.144" v="1912" actId="478"/>
          <ac:picMkLst>
            <pc:docMk/>
            <pc:sldMk cId="2330715014" sldId="393"/>
            <ac:picMk id="4098" creationId="{07C80FEC-E392-0E26-55A2-64126411B23D}"/>
          </ac:picMkLst>
        </pc:picChg>
        <pc:inkChg chg="del">
          <ac:chgData name="Emilie LaVoie-Ingram" userId="95f6352b2e6ea205" providerId="LiveId" clId="{E7C2A9D5-D7BD-4072-BDA0-FEAAE3CA56C0}" dt="2024-01-08T12:58:22.035" v="1917" actId="478"/>
          <ac:inkMkLst>
            <pc:docMk/>
            <pc:sldMk cId="2330715014" sldId="393"/>
            <ac:inkMk id="27" creationId="{A21ECACD-B916-6284-799C-3871B868EE2D}"/>
          </ac:inkMkLst>
        </pc:inkChg>
        <pc:cxnChg chg="del mod">
          <ac:chgData name="Emilie LaVoie-Ingram" userId="95f6352b2e6ea205" providerId="LiveId" clId="{E7C2A9D5-D7BD-4072-BDA0-FEAAE3CA56C0}" dt="2024-01-08T12:45:44.962" v="1576" actId="478"/>
          <ac:cxnSpMkLst>
            <pc:docMk/>
            <pc:sldMk cId="2330715014" sldId="393"/>
            <ac:cxnSpMk id="6" creationId="{B4D6C8DC-9668-FEB6-0574-E953F51437D4}"/>
          </ac:cxnSpMkLst>
        </pc:cxnChg>
        <pc:cxnChg chg="del">
          <ac:chgData name="Emilie LaVoie-Ingram" userId="95f6352b2e6ea205" providerId="LiveId" clId="{E7C2A9D5-D7BD-4072-BDA0-FEAAE3CA56C0}" dt="2024-01-08T12:58:22.035" v="1917" actId="478"/>
          <ac:cxnSpMkLst>
            <pc:docMk/>
            <pc:sldMk cId="2330715014" sldId="393"/>
            <ac:cxnSpMk id="17" creationId="{E63FAA44-A500-EC0E-1032-6AE84A01BC5C}"/>
          </ac:cxnSpMkLst>
        </pc:cxnChg>
        <pc:cxnChg chg="del mod">
          <ac:chgData name="Emilie LaVoie-Ingram" userId="95f6352b2e6ea205" providerId="LiveId" clId="{E7C2A9D5-D7BD-4072-BDA0-FEAAE3CA56C0}" dt="2024-01-08T12:58:22.035" v="1917" actId="478"/>
          <ac:cxnSpMkLst>
            <pc:docMk/>
            <pc:sldMk cId="2330715014" sldId="393"/>
            <ac:cxnSpMk id="2060" creationId="{709BAB9D-24B3-7B21-BC55-A8D39C20C4E4}"/>
          </ac:cxnSpMkLst>
        </pc:cxnChg>
      </pc:sldChg>
      <pc:sldChg chg="addSp delSp modSp add mod">
        <pc:chgData name="Emilie LaVoie-Ingram" userId="95f6352b2e6ea205" providerId="LiveId" clId="{E7C2A9D5-D7BD-4072-BDA0-FEAAE3CA56C0}" dt="2024-01-08T13:13:42.286" v="3101" actId="114"/>
        <pc:sldMkLst>
          <pc:docMk/>
          <pc:sldMk cId="2858196575" sldId="394"/>
        </pc:sldMkLst>
        <pc:spChg chg="add mod">
          <ac:chgData name="Emilie LaVoie-Ingram" userId="95f6352b2e6ea205" providerId="LiveId" clId="{E7C2A9D5-D7BD-4072-BDA0-FEAAE3CA56C0}" dt="2024-01-08T13:09:39.922" v="2734" actId="208"/>
          <ac:spMkLst>
            <pc:docMk/>
            <pc:sldMk cId="2858196575" sldId="394"/>
            <ac:spMk id="5" creationId="{4E2D2075-AD6B-AF5A-E277-A4C16F08A220}"/>
          </ac:spMkLst>
        </pc:spChg>
        <pc:spChg chg="mod">
          <ac:chgData name="Emilie LaVoie-Ingram" userId="95f6352b2e6ea205" providerId="LiveId" clId="{E7C2A9D5-D7BD-4072-BDA0-FEAAE3CA56C0}" dt="2024-01-08T13:08:44.144" v="2724" actId="20577"/>
          <ac:spMkLst>
            <pc:docMk/>
            <pc:sldMk cId="2858196575" sldId="394"/>
            <ac:spMk id="9" creationId="{FB05849D-96A4-CB19-6931-584BAAC7E3AF}"/>
          </ac:spMkLst>
        </pc:spChg>
        <pc:spChg chg="add mod">
          <ac:chgData name="Emilie LaVoie-Ingram" userId="95f6352b2e6ea205" providerId="LiveId" clId="{E7C2A9D5-D7BD-4072-BDA0-FEAAE3CA56C0}" dt="2024-01-08T13:13:42.286" v="3101" actId="114"/>
          <ac:spMkLst>
            <pc:docMk/>
            <pc:sldMk cId="2858196575" sldId="394"/>
            <ac:spMk id="10" creationId="{5125D88D-7A7F-DD21-F6CD-297E35D92222}"/>
          </ac:spMkLst>
        </pc:spChg>
        <pc:spChg chg="mod">
          <ac:chgData name="Emilie LaVoie-Ingram" userId="95f6352b2e6ea205" providerId="LiveId" clId="{E7C2A9D5-D7BD-4072-BDA0-FEAAE3CA56C0}" dt="2024-01-08T13:08:39.973" v="2723" actId="20577"/>
          <ac:spMkLst>
            <pc:docMk/>
            <pc:sldMk cId="2858196575" sldId="394"/>
            <ac:spMk id="29" creationId="{4F40DC70-F7E0-68BF-EFFF-59E1315B4F8E}"/>
          </ac:spMkLst>
        </pc:spChg>
        <pc:picChg chg="add mod">
          <ac:chgData name="Emilie LaVoie-Ingram" userId="95f6352b2e6ea205" providerId="LiveId" clId="{E7C2A9D5-D7BD-4072-BDA0-FEAAE3CA56C0}" dt="2024-01-08T13:09:25.855" v="2731" actId="1076"/>
          <ac:picMkLst>
            <pc:docMk/>
            <pc:sldMk cId="2858196575" sldId="394"/>
            <ac:picMk id="4" creationId="{8D3A8258-C3BC-4FD8-B5EB-9503FB7E5BE6}"/>
          </ac:picMkLst>
        </pc:picChg>
        <pc:picChg chg="add mod modCrop">
          <ac:chgData name="Emilie LaVoie-Ingram" userId="95f6352b2e6ea205" providerId="LiveId" clId="{E7C2A9D5-D7BD-4072-BDA0-FEAAE3CA56C0}" dt="2024-01-08T13:10:18.076" v="2741" actId="1076"/>
          <ac:picMkLst>
            <pc:docMk/>
            <pc:sldMk cId="2858196575" sldId="394"/>
            <ac:picMk id="7" creationId="{8E18982E-1738-F9BB-A42D-292F1D8E9C6A}"/>
          </ac:picMkLst>
        </pc:picChg>
        <pc:picChg chg="del">
          <ac:chgData name="Emilie LaVoie-Ingram" userId="95f6352b2e6ea205" providerId="LiveId" clId="{E7C2A9D5-D7BD-4072-BDA0-FEAAE3CA56C0}" dt="2024-01-08T13:08:37.518" v="2722" actId="478"/>
          <ac:picMkLst>
            <pc:docMk/>
            <pc:sldMk cId="2858196575" sldId="394"/>
            <ac:picMk id="8" creationId="{3B893592-9389-501E-23FF-A71429359891}"/>
          </ac:picMkLst>
        </pc:picChg>
        <pc:picChg chg="del">
          <ac:chgData name="Emilie LaVoie-Ingram" userId="95f6352b2e6ea205" providerId="LiveId" clId="{E7C2A9D5-D7BD-4072-BDA0-FEAAE3CA56C0}" dt="2024-01-08T13:08:45.532" v="2725" actId="478"/>
          <ac:picMkLst>
            <pc:docMk/>
            <pc:sldMk cId="2858196575" sldId="394"/>
            <ac:picMk id="11" creationId="{36CDED4E-E2B8-AA81-E807-B3E1146D3858}"/>
          </ac:picMkLst>
        </pc:picChg>
      </pc:sldChg>
      <pc:sldChg chg="new del">
        <pc:chgData name="Emilie LaVoie-Ingram" userId="95f6352b2e6ea205" providerId="LiveId" clId="{E7C2A9D5-D7BD-4072-BDA0-FEAAE3CA56C0}" dt="2024-01-09T07:59:18.488" v="4908" actId="47"/>
        <pc:sldMkLst>
          <pc:docMk/>
          <pc:sldMk cId="1814688763" sldId="395"/>
        </pc:sldMkLst>
      </pc:sldChg>
      <pc:sldChg chg="new del">
        <pc:chgData name="Emilie LaVoie-Ingram" userId="95f6352b2e6ea205" providerId="LiveId" clId="{E7C2A9D5-D7BD-4072-BDA0-FEAAE3CA56C0}" dt="2024-01-09T07:59:16.095" v="4907" actId="47"/>
        <pc:sldMkLst>
          <pc:docMk/>
          <pc:sldMk cId="4284829990" sldId="396"/>
        </pc:sldMkLst>
      </pc:sldChg>
      <pc:sldChg chg="addSp delSp modSp new mod">
        <pc:chgData name="Emilie LaVoie-Ingram" userId="95f6352b2e6ea205" providerId="LiveId" clId="{E7C2A9D5-D7BD-4072-BDA0-FEAAE3CA56C0}" dt="2024-01-09T07:44:19.541" v="4780" actId="20577"/>
        <pc:sldMkLst>
          <pc:docMk/>
          <pc:sldMk cId="1111649682" sldId="397"/>
        </pc:sldMkLst>
        <pc:spChg chg="mod">
          <ac:chgData name="Emilie LaVoie-Ingram" userId="95f6352b2e6ea205" providerId="LiveId" clId="{E7C2A9D5-D7BD-4072-BDA0-FEAAE3CA56C0}" dt="2024-01-09T07:37:19.130" v="4608" actId="20577"/>
          <ac:spMkLst>
            <pc:docMk/>
            <pc:sldMk cId="1111649682" sldId="397"/>
            <ac:spMk id="2" creationId="{ECB51E14-7E57-E13B-5394-FFDF548465C5}"/>
          </ac:spMkLst>
        </pc:spChg>
        <pc:spChg chg="del">
          <ac:chgData name="Emilie LaVoie-Ingram" userId="95f6352b2e6ea205" providerId="LiveId" clId="{E7C2A9D5-D7BD-4072-BDA0-FEAAE3CA56C0}" dt="2024-01-09T07:43:22.092" v="4672" actId="478"/>
          <ac:spMkLst>
            <pc:docMk/>
            <pc:sldMk cId="1111649682" sldId="397"/>
            <ac:spMk id="4" creationId="{9388141A-52E0-9C91-CA8C-89CD960AA185}"/>
          </ac:spMkLst>
        </pc:spChg>
        <pc:spChg chg="add mod">
          <ac:chgData name="Emilie LaVoie-Ingram" userId="95f6352b2e6ea205" providerId="LiveId" clId="{E7C2A9D5-D7BD-4072-BDA0-FEAAE3CA56C0}" dt="2024-01-09T07:44:19.541" v="4780" actId="20577"/>
          <ac:spMkLst>
            <pc:docMk/>
            <pc:sldMk cId="1111649682" sldId="397"/>
            <ac:spMk id="9" creationId="{B62E9FC4-A125-4011-52C8-6C90DE494BDA}"/>
          </ac:spMkLst>
        </pc:spChg>
        <pc:picChg chg="add mod">
          <ac:chgData name="Emilie LaVoie-Ingram" userId="95f6352b2e6ea205" providerId="LiveId" clId="{E7C2A9D5-D7BD-4072-BDA0-FEAAE3CA56C0}" dt="2024-01-09T07:43:34.875" v="4677" actId="1076"/>
          <ac:picMkLst>
            <pc:docMk/>
            <pc:sldMk cId="1111649682" sldId="397"/>
            <ac:picMk id="6" creationId="{F0F79DDA-F5AF-A6CB-920B-B629C2C3F72B}"/>
          </ac:picMkLst>
        </pc:picChg>
        <pc:picChg chg="add mod">
          <ac:chgData name="Emilie LaVoie-Ingram" userId="95f6352b2e6ea205" providerId="LiveId" clId="{E7C2A9D5-D7BD-4072-BDA0-FEAAE3CA56C0}" dt="2024-01-09T07:43:30.475" v="4676" actId="1076"/>
          <ac:picMkLst>
            <pc:docMk/>
            <pc:sldMk cId="1111649682" sldId="397"/>
            <ac:picMk id="8" creationId="{F7D5DEB4-6AD8-2CB1-C72E-D3F178753318}"/>
          </ac:picMkLst>
        </pc:picChg>
      </pc:sldChg>
      <pc:sldChg chg="addSp delSp modSp new mod">
        <pc:chgData name="Emilie LaVoie-Ingram" userId="95f6352b2e6ea205" providerId="LiveId" clId="{E7C2A9D5-D7BD-4072-BDA0-FEAAE3CA56C0}" dt="2024-01-09T07:38:49.753" v="4625" actId="167"/>
        <pc:sldMkLst>
          <pc:docMk/>
          <pc:sldMk cId="56696362" sldId="398"/>
        </pc:sldMkLst>
        <pc:spChg chg="mod">
          <ac:chgData name="Emilie LaVoie-Ingram" userId="95f6352b2e6ea205" providerId="LiveId" clId="{E7C2A9D5-D7BD-4072-BDA0-FEAAE3CA56C0}" dt="2024-01-09T07:38:32.127" v="4618" actId="20577"/>
          <ac:spMkLst>
            <pc:docMk/>
            <pc:sldMk cId="56696362" sldId="398"/>
            <ac:spMk id="2" creationId="{4444858A-F09A-B635-C2A5-33385CEB5D90}"/>
          </ac:spMkLst>
        </pc:spChg>
        <pc:spChg chg="del">
          <ac:chgData name="Emilie LaVoie-Ingram" userId="95f6352b2e6ea205" providerId="LiveId" clId="{E7C2A9D5-D7BD-4072-BDA0-FEAAE3CA56C0}" dt="2024-01-09T07:38:34.776" v="4619" actId="478"/>
          <ac:spMkLst>
            <pc:docMk/>
            <pc:sldMk cId="56696362" sldId="398"/>
            <ac:spMk id="3" creationId="{DA628486-63C1-D4CD-0793-2A6264791DD3}"/>
          </ac:spMkLst>
        </pc:spChg>
        <pc:spChg chg="del">
          <ac:chgData name="Emilie LaVoie-Ingram" userId="95f6352b2e6ea205" providerId="LiveId" clId="{E7C2A9D5-D7BD-4072-BDA0-FEAAE3CA56C0}" dt="2024-01-09T07:38:38.055" v="4620" actId="478"/>
          <ac:spMkLst>
            <pc:docMk/>
            <pc:sldMk cId="56696362" sldId="398"/>
            <ac:spMk id="4" creationId="{DD4B068E-8898-EA0D-C4E7-289A12F84B76}"/>
          </ac:spMkLst>
        </pc:spChg>
        <pc:picChg chg="add mod ord">
          <ac:chgData name="Emilie LaVoie-Ingram" userId="95f6352b2e6ea205" providerId="LiveId" clId="{E7C2A9D5-D7BD-4072-BDA0-FEAAE3CA56C0}" dt="2024-01-09T07:38:49.753" v="4625" actId="167"/>
          <ac:picMkLst>
            <pc:docMk/>
            <pc:sldMk cId="56696362" sldId="398"/>
            <ac:picMk id="7" creationId="{83714A82-002E-5210-034A-A8D07477E21A}"/>
          </ac:picMkLst>
        </pc:picChg>
      </pc:sldChg>
      <pc:sldChg chg="addSp delSp modSp new mod">
        <pc:chgData name="Emilie LaVoie-Ingram" userId="95f6352b2e6ea205" providerId="LiveId" clId="{E7C2A9D5-D7BD-4072-BDA0-FEAAE3CA56C0}" dt="2024-01-09T07:40:11.964" v="4664" actId="478"/>
        <pc:sldMkLst>
          <pc:docMk/>
          <pc:sldMk cId="908470732" sldId="399"/>
        </pc:sldMkLst>
        <pc:spChg chg="mod">
          <ac:chgData name="Emilie LaVoie-Ingram" userId="95f6352b2e6ea205" providerId="LiveId" clId="{E7C2A9D5-D7BD-4072-BDA0-FEAAE3CA56C0}" dt="2024-01-09T07:39:44.072" v="4655" actId="20577"/>
          <ac:spMkLst>
            <pc:docMk/>
            <pc:sldMk cId="908470732" sldId="399"/>
            <ac:spMk id="2" creationId="{948D466E-E4B1-CC84-F6C1-7A1C73271410}"/>
          </ac:spMkLst>
        </pc:spChg>
        <pc:spChg chg="del">
          <ac:chgData name="Emilie LaVoie-Ingram" userId="95f6352b2e6ea205" providerId="LiveId" clId="{E7C2A9D5-D7BD-4072-BDA0-FEAAE3CA56C0}" dt="2024-01-09T07:40:04.954" v="4661" actId="478"/>
          <ac:spMkLst>
            <pc:docMk/>
            <pc:sldMk cId="908470732" sldId="399"/>
            <ac:spMk id="3" creationId="{8B5950CE-93C2-4ABD-0043-00AB3FBACDC7}"/>
          </ac:spMkLst>
        </pc:spChg>
        <pc:spChg chg="del mod">
          <ac:chgData name="Emilie LaVoie-Ingram" userId="95f6352b2e6ea205" providerId="LiveId" clId="{E7C2A9D5-D7BD-4072-BDA0-FEAAE3CA56C0}" dt="2024-01-09T07:40:11.964" v="4664" actId="478"/>
          <ac:spMkLst>
            <pc:docMk/>
            <pc:sldMk cId="908470732" sldId="399"/>
            <ac:spMk id="4" creationId="{3984FC2C-F095-64B1-9F7C-5209D82EBDAA}"/>
          </ac:spMkLst>
        </pc:spChg>
        <pc:picChg chg="add mod ord">
          <ac:chgData name="Emilie LaVoie-Ingram" userId="95f6352b2e6ea205" providerId="LiveId" clId="{E7C2A9D5-D7BD-4072-BDA0-FEAAE3CA56C0}" dt="2024-01-09T07:40:00.399" v="4660" actId="167"/>
          <ac:picMkLst>
            <pc:docMk/>
            <pc:sldMk cId="908470732" sldId="399"/>
            <ac:picMk id="7" creationId="{2607587D-4E9E-0080-77C8-C13B75EE5EAA}"/>
          </ac:picMkLst>
        </pc:picChg>
      </pc:sldChg>
      <pc:sldChg chg="addSp delSp modSp add mod">
        <pc:chgData name="Emilie LaVoie-Ingram" userId="95f6352b2e6ea205" providerId="LiveId" clId="{E7C2A9D5-D7BD-4072-BDA0-FEAAE3CA56C0}" dt="2024-01-09T07:50:26.515" v="4841" actId="14100"/>
        <pc:sldMkLst>
          <pc:docMk/>
          <pc:sldMk cId="984831673" sldId="400"/>
        </pc:sldMkLst>
        <pc:picChg chg="del">
          <ac:chgData name="Emilie LaVoie-Ingram" userId="95f6352b2e6ea205" providerId="LiveId" clId="{E7C2A9D5-D7BD-4072-BDA0-FEAAE3CA56C0}" dt="2024-01-09T07:44:48.316" v="4783" actId="478"/>
          <ac:picMkLst>
            <pc:docMk/>
            <pc:sldMk cId="984831673" sldId="400"/>
            <ac:picMk id="6" creationId="{F0F79DDA-F5AF-A6CB-920B-B629C2C3F72B}"/>
          </ac:picMkLst>
        </pc:picChg>
        <pc:picChg chg="add mod">
          <ac:chgData name="Emilie LaVoie-Ingram" userId="95f6352b2e6ea205" providerId="LiveId" clId="{E7C2A9D5-D7BD-4072-BDA0-FEAAE3CA56C0}" dt="2024-01-09T07:45:05.872" v="4786" actId="1076"/>
          <ac:picMkLst>
            <pc:docMk/>
            <pc:sldMk cId="984831673" sldId="400"/>
            <ac:picMk id="7" creationId="{2C717D10-9ECF-70A8-F7CE-26FC56CA91A2}"/>
          </ac:picMkLst>
        </pc:picChg>
        <pc:picChg chg="del">
          <ac:chgData name="Emilie LaVoie-Ingram" userId="95f6352b2e6ea205" providerId="LiveId" clId="{E7C2A9D5-D7BD-4072-BDA0-FEAAE3CA56C0}" dt="2024-01-09T07:46:08.710" v="4787" actId="478"/>
          <ac:picMkLst>
            <pc:docMk/>
            <pc:sldMk cId="984831673" sldId="400"/>
            <ac:picMk id="8" creationId="{F7D5DEB4-6AD8-2CB1-C72E-D3F178753318}"/>
          </ac:picMkLst>
        </pc:picChg>
        <pc:picChg chg="add del mod">
          <ac:chgData name="Emilie LaVoie-Ingram" userId="95f6352b2e6ea205" providerId="LiveId" clId="{E7C2A9D5-D7BD-4072-BDA0-FEAAE3CA56C0}" dt="2024-01-09T07:47:35.056" v="4794" actId="478"/>
          <ac:picMkLst>
            <pc:docMk/>
            <pc:sldMk cId="984831673" sldId="400"/>
            <ac:picMk id="11" creationId="{C8DD8105-50E4-FF44-27A6-8E3830E99151}"/>
          </ac:picMkLst>
        </pc:picChg>
        <pc:picChg chg="add mod">
          <ac:chgData name="Emilie LaVoie-Ingram" userId="95f6352b2e6ea205" providerId="LiveId" clId="{E7C2A9D5-D7BD-4072-BDA0-FEAAE3CA56C0}" dt="2024-01-09T07:50:26.515" v="4841" actId="14100"/>
          <ac:picMkLst>
            <pc:docMk/>
            <pc:sldMk cId="984831673" sldId="400"/>
            <ac:picMk id="13" creationId="{2E958DC0-1D37-C64E-A9FB-DC8D45BA59D4}"/>
          </ac:picMkLst>
        </pc:picChg>
      </pc:sldChg>
      <pc:sldChg chg="addSp delSp modSp add del mod">
        <pc:chgData name="Emilie LaVoie-Ingram" userId="95f6352b2e6ea205" providerId="LiveId" clId="{E7C2A9D5-D7BD-4072-BDA0-FEAAE3CA56C0}" dt="2024-01-09T08:14:23.485" v="4975" actId="47"/>
        <pc:sldMkLst>
          <pc:docMk/>
          <pc:sldMk cId="4262541067" sldId="401"/>
        </pc:sldMkLst>
        <pc:spChg chg="del">
          <ac:chgData name="Emilie LaVoie-Ingram" userId="95f6352b2e6ea205" providerId="LiveId" clId="{E7C2A9D5-D7BD-4072-BDA0-FEAAE3CA56C0}" dt="2024-01-09T07:48:33.604" v="4837" actId="478"/>
          <ac:spMkLst>
            <pc:docMk/>
            <pc:sldMk cId="4262541067" sldId="401"/>
            <ac:spMk id="3" creationId="{2344B97C-0D86-27AD-E10E-8B0702BC5692}"/>
          </ac:spMkLst>
        </pc:spChg>
        <pc:spChg chg="mod">
          <ac:chgData name="Emilie LaVoie-Ingram" userId="95f6352b2e6ea205" providerId="LiveId" clId="{E7C2A9D5-D7BD-4072-BDA0-FEAAE3CA56C0}" dt="2024-01-09T07:48:28.815" v="4836" actId="14100"/>
          <ac:spMkLst>
            <pc:docMk/>
            <pc:sldMk cId="4262541067" sldId="401"/>
            <ac:spMk id="9" creationId="{B62E9FC4-A125-4011-52C8-6C90DE494BDA}"/>
          </ac:spMkLst>
        </pc:spChg>
        <pc:picChg chg="add mod">
          <ac:chgData name="Emilie LaVoie-Ingram" userId="95f6352b2e6ea205" providerId="LiveId" clId="{E7C2A9D5-D7BD-4072-BDA0-FEAAE3CA56C0}" dt="2024-01-09T07:48:00.604" v="4800" actId="14100"/>
          <ac:picMkLst>
            <pc:docMk/>
            <pc:sldMk cId="4262541067" sldId="401"/>
            <ac:picMk id="6" creationId="{7E22729D-6FE5-3227-BCA7-28F5E06F45CC}"/>
          </ac:picMkLst>
        </pc:picChg>
        <pc:picChg chg="del">
          <ac:chgData name="Emilie LaVoie-Ingram" userId="95f6352b2e6ea205" providerId="LiveId" clId="{E7C2A9D5-D7BD-4072-BDA0-FEAAE3CA56C0}" dt="2024-01-09T07:47:39.570" v="4795" actId="478"/>
          <ac:picMkLst>
            <pc:docMk/>
            <pc:sldMk cId="4262541067" sldId="401"/>
            <ac:picMk id="7" creationId="{2C717D10-9ECF-70A8-F7CE-26FC56CA91A2}"/>
          </ac:picMkLst>
        </pc:picChg>
      </pc:sldChg>
    </pc:docChg>
  </pc:docChgLst>
</pc:chgInfo>
</file>

<file path=ppt/comments/modernComment_135_89F6E9A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F676DFD-E57E-4781-93BD-FDC2CEB8B645}" authorId="{24E16E8A-BDB8-EFCF-1051-420EC262AEA6}" created="2023-04-27T02:34:10.71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14660269" sldId="309"/>
      <ac:spMk id="4" creationId="{50D46DB5-58F7-E94D-B5ED-3128398E5905}"/>
      <ac:txMk cp="48" len="5">
        <ac:context len="166" hash="1728563010"/>
      </ac:txMk>
    </ac:txMkLst>
    <p188:pos x="4999143" y="516805"/>
    <p188:txBody>
      <a:bodyPr/>
      <a:lstStyle/>
      <a:p>
        <a:r>
          <a:rPr lang="en-US"/>
          <a:t>Sig figs?</a:t>
        </a:r>
      </a:p>
    </p188:txBody>
  </p188:cm>
</p188:cmLst>
</file>

<file path=ppt/comments/modernComment_139_91E34B2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0F6E8DA-F4C1-4F46-8060-C9E7ED287BBB}" authorId="{24E16E8A-BDB8-EFCF-1051-420EC262AEA6}" created="2023-04-25T17:37:07.08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447592237" sldId="313"/>
      <ac:picMk id="25" creationId="{D3301663-BDF1-572F-9791-30721850C1AB}"/>
    </ac:deMkLst>
    <p188:txBody>
      <a:bodyPr/>
      <a:lstStyle/>
      <a:p>
        <a:r>
          <a:rPr lang="en-US"/>
          <a:t>incorrect</a:t>
        </a:r>
      </a:p>
    </p188:txBody>
  </p188:cm>
</p188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7T06:28:23.1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7T06:28:23.1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4T20:58:21.82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3,'135'-2,"144"5,-135 21,-104-16,0-1,69 3,-4-5,126 22,-152-16,380 56,-344-53,-62-9,52 12,96 17,30 8,70 39,-52-33,-197-39,24 3,94 29,-141-33,1-2,31 3,-28-4,49 12,-27-3,84 8,-80-14,77 21,8 2,-34-8,190 35,-237-48,-12-2,1 2,77 25,39 22,78 5,-78-11,-96-29,76 14,-75-19,-23-8,60 4,-64-9,78 17,-58-7,1-3,82 3,-90-10,36 6,69 3,-141-12,0 2,0 1,44 12,-42-9,0-1,49 5,148 13,40 1,-228-22,0 1,0 2,52 15,10 3,347 53,-403-71,51 0,-51-4,49 8,36 10,109 25,-44-1,-111-28,111 37,-163-44,56 9,19 6,22 17,188 37,-259-66,0 2,71 30,7 1,166 37,-108-9,240 65,-418-134,163 69,109 24,-185-66,24 11,97 28,-142-50,0 3,-2 4,136 68,-95-38,40 23,-119-60,69 28,-64-31,55 32,214 150,-281-178,-2 1,0 2,-1 0,-2 2,30 38,-44-47,-2-1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4T20:58:27.57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52,'84'-3,"103"-18,-81 7,61 2,191 11,-152 4,439 24,-636-25,515 43,-150-11,-224-17,101 16,324 85,-298-34,12 3,-146-50,372 74,-77-43,-256-44,152 15,-174-14,-10-2,58 12,-143-21,135 10,-132-19,78 16,14 2,-24-6,159 42,-250-50,58 2,-57-8,59 14,144 24,-36-7,-207-32,87 17,101 8,136 13,-266-31,32 15,-15-3,-3-3,77 29,-46-12,-45-20,0-2,86 5,76 15,-75-8,-97-18,91 23,114 37,-97-28,313 101,-454-135,33 10,98 15,237 47,-130-28,-20-1,-215-42,415 113,-340-88,112 40,-118-29,64 24,53 14,-183-72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7T06:28:23.1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7T06:28:23.1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7T06:28:23.1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2:06:48.58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2:06:52.91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53 0,'-1'8,"0"0,-1 1,0-2,0 1,-5 13,-3 7,2 6,1 1,1 0,0 40,6 109,1-95,0-62,2 0,0-1,2 0,1 0,1 0,1 0,1-1,16 30,16 22,61 84,-43-71,114 145,-169-230,138 162,-100-125,77 63,139 108,-178-145,109 68,-141-103,176 140,-215-166,23 17,1-1,1-2,1-1,1-2,1-1,42 12,410 177,-383-153,165 79,9-19,-42-45,4-13,-127-29,67 14,189 45,159 39,-344-97,2-16,-97-6,798 16,-729-20,205-5,-207-7,66-1,-65 12,124-5,-216 0,252-12,1-5,-197 11,171 5,-89 6,-104-5,42-2,46 8,-189-1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7T06:28:23.1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2:07:58.98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67 0,'-1'0,"0"1,0-1,0 0,0 1,0-1,0 1,0-1,0 1,0-1,0 1,1-1,-1 1,0 0,-1 1,-10 13,9-11,-2 1,2 1,-1 0,1 0,0 1,0-1,0 1,1-1,0 1,1 0,-2 8,0 10,2 38,1-47,10 363,-9-357,18 275,3 19,-12-168,4-9,1 36,-12-12,5 84,22 268,-14-231,-14-260,10 174,-9-118,1 131,-1 10,16-30,-3-38,10 67,-6-59,-7-57,8 114,-15-144,1 36,-4-56,2 0,15 61,-1 13,-7-41,-10-68,0 34,-1-18,-7-59,4 10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7T06:28:23.1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4B948-DDDF-40AC-8442-61141DCE1B5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4B6E0-813A-4604-85AF-5D72C8C32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71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4B6E0-813A-4604-85AF-5D72C8C322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8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4B6E0-813A-4604-85AF-5D72C8C322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62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9B668D-56FF-577C-B288-5819589C8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25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1040420-9007-8341-9B07-DAA5245AE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C223F"/>
          </a:solidFill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895CE5B0-77BF-ED45-B829-B6908B966220}"/>
              </a:ext>
            </a:extLst>
          </p:cNvPr>
          <p:cNvSpPr/>
          <p:nvPr userDrawn="1"/>
        </p:nvSpPr>
        <p:spPr>
          <a:xfrm>
            <a:off x="0" y="1062317"/>
            <a:ext cx="12192000" cy="4733365"/>
          </a:xfrm>
          <a:prstGeom prst="parallelogram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 w="730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2FDD8A5C-B2DE-0A44-BEB0-27FFB9467D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107" y="1625600"/>
            <a:ext cx="3117426" cy="4741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101127F8-FF89-5340-9288-B0FE806E94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7" y="2260600"/>
            <a:ext cx="3117426" cy="314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4C009F6D-E202-0B4A-9C63-EDC7187DA5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7287" y="1625600"/>
            <a:ext cx="3117426" cy="4741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CAA4FB6-97B2-B547-9D6C-429A92CFEF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7287" y="2260600"/>
            <a:ext cx="3117426" cy="314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3ECB357E-2791-B64A-B130-D185B96B1B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3467" y="1625600"/>
            <a:ext cx="3117426" cy="4741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E43E19C2-E55E-144E-843A-5BDE46E73B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63467" y="2260600"/>
            <a:ext cx="3117426" cy="314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38174C-F11E-5E7A-89A2-04BD76CE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25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age Title B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676E044-9DBD-8245-9A91-FA2E8A807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" name="Parallelogram 9">
            <a:extLst>
              <a:ext uri="{FF2B5EF4-FFF2-40B4-BE49-F238E27FC236}">
                <a16:creationId xmlns:a16="http://schemas.microsoft.com/office/drawing/2014/main" id="{0E669AC0-B75E-584E-BA74-7A4AE517B3E5}"/>
              </a:ext>
            </a:extLst>
          </p:cNvPr>
          <p:cNvSpPr/>
          <p:nvPr userDrawn="1"/>
        </p:nvSpPr>
        <p:spPr>
          <a:xfrm>
            <a:off x="0" y="1565618"/>
            <a:ext cx="12192000" cy="4290973"/>
          </a:xfrm>
          <a:prstGeom prst="parallelogram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 w="730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20BCE04E-48F1-4C46-A576-582BA9AE329F}"/>
              </a:ext>
            </a:extLst>
          </p:cNvPr>
          <p:cNvSpPr/>
          <p:nvPr userDrawn="1"/>
        </p:nvSpPr>
        <p:spPr>
          <a:xfrm>
            <a:off x="2219445" y="1001409"/>
            <a:ext cx="7753109" cy="121596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730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E87B248-3C92-EE49-95DC-6FFEC64E7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5665"/>
            <a:ext cx="12192000" cy="807454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F302182-55D8-7146-9B44-B36F5E6FE0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474" y="2540699"/>
            <a:ext cx="10801050" cy="29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UNF College of Arts and Sciences Horizontal Logo">
            <a:extLst>
              <a:ext uri="{FF2B5EF4-FFF2-40B4-BE49-F238E27FC236}">
                <a16:creationId xmlns:a16="http://schemas.microsoft.com/office/drawing/2014/main" id="{FC3F3C6B-A700-1241-BBB7-A1BCCAA74E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38" y="5964848"/>
            <a:ext cx="2207164" cy="72663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0922CF-FEDB-C3F9-FF48-BBAF0005F6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557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mage Text B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1C1024E-727B-F14D-8913-C20F78176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895CE5B0-77BF-ED45-B829-B6908B966220}"/>
              </a:ext>
            </a:extLst>
          </p:cNvPr>
          <p:cNvSpPr/>
          <p:nvPr userDrawn="1"/>
        </p:nvSpPr>
        <p:spPr>
          <a:xfrm>
            <a:off x="0" y="1062317"/>
            <a:ext cx="12192000" cy="4733365"/>
          </a:xfrm>
          <a:prstGeom prst="parallelogram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 w="730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9657EE2-429B-BA48-91D9-52F0E6E583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107" y="1625600"/>
            <a:ext cx="3117426" cy="4741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FABDC66-E05F-FF43-8023-6A0FFAA59D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7" y="2260600"/>
            <a:ext cx="3117426" cy="314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8CEEC5-F494-A64F-832E-97969D5D80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7287" y="1625600"/>
            <a:ext cx="3117426" cy="4741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1495F40-0F6B-C647-81A9-35FFD96FE5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7287" y="2260600"/>
            <a:ext cx="3117426" cy="314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17E44C3-CE3F-C14A-B997-DDC5331AF6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3467" y="1625600"/>
            <a:ext cx="3117426" cy="4741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28FBAB6-01E3-B841-8065-F6D73F0BE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63467" y="2260600"/>
            <a:ext cx="3117426" cy="314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 descr="UNF College of Arts and Sciences Horizontal Logo">
            <a:extLst>
              <a:ext uri="{FF2B5EF4-FFF2-40B4-BE49-F238E27FC236}">
                <a16:creationId xmlns:a16="http://schemas.microsoft.com/office/drawing/2014/main" id="{4BFCFE58-41AE-8F46-AD75-D68F2D601E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38" y="5964848"/>
            <a:ext cx="2207164" cy="72663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90E1E0-07A8-EDEB-F3D1-B6E8218E7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795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mage Overla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E38626-E783-F840-9CB2-2E4907073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C223F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52B9BD-BC59-F648-9B6A-F860A4850A6D}"/>
              </a:ext>
            </a:extLst>
          </p:cNvPr>
          <p:cNvSpPr/>
          <p:nvPr userDrawn="1"/>
        </p:nvSpPr>
        <p:spPr>
          <a:xfrm>
            <a:off x="330200" y="308610"/>
            <a:ext cx="11531600" cy="624077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UNF College of Arts and Sciences Horizontal Logo">
            <a:extLst>
              <a:ext uri="{FF2B5EF4-FFF2-40B4-BE49-F238E27FC236}">
                <a16:creationId xmlns:a16="http://schemas.microsoft.com/office/drawing/2014/main" id="{6A664EA9-33A8-6E43-A2B5-35BC3141D1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5" y="5678130"/>
            <a:ext cx="2207164" cy="726638"/>
          </a:xfrm>
          <a:prstGeom prst="rect">
            <a:avLst/>
          </a:prstGeom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29E020-00B9-007A-804F-673C2EAA9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967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mage Overlay B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449823-AA60-0248-9C7F-1FB00C7F9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337203-D70B-8446-808E-75B730483619}"/>
              </a:ext>
            </a:extLst>
          </p:cNvPr>
          <p:cNvSpPr/>
          <p:nvPr userDrawn="1"/>
        </p:nvSpPr>
        <p:spPr>
          <a:xfrm>
            <a:off x="330200" y="308610"/>
            <a:ext cx="11531600" cy="624077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UNF College of Arts and Sciences Horizontal Logo">
            <a:extLst>
              <a:ext uri="{FF2B5EF4-FFF2-40B4-BE49-F238E27FC236}">
                <a16:creationId xmlns:a16="http://schemas.microsoft.com/office/drawing/2014/main" id="{80DFFA8B-DBD1-C04E-A043-E38BEFCCFF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5" y="5678130"/>
            <a:ext cx="2207164" cy="726638"/>
          </a:xfrm>
          <a:prstGeom prst="rect">
            <a:avLst/>
          </a:prstGeom>
          <a:effectLst/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2152A42-76AF-98D3-72C0-E7677D172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419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 Blu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65D0EA-5D6A-F84D-BD0A-9999EBBA4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C223F"/>
          </a:solidFill>
          <a:effec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C2C6AA5-2AB3-CC4C-8DFD-F2BBC6EEBB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205665"/>
            <a:ext cx="12192000" cy="807454"/>
          </a:xfrm>
          <a:prstGeom prst="rect">
            <a:avLst/>
          </a:prstGeom>
        </p:spPr>
        <p:txBody>
          <a:bodyPr anchor="ctr" anchorCtr="0"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B293205-6ECC-6C4C-8675-8EAC99A9B2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474" y="2540699"/>
            <a:ext cx="10801050" cy="29316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EECAAE-0800-4C76-D4EB-0A60FC13C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35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Image B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235C00-F5F8-F24D-926D-B203E6118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D47F077-F013-8D47-946F-94D06C8BE6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205665"/>
            <a:ext cx="12192000" cy="807454"/>
          </a:xfrm>
          <a:prstGeom prst="rect">
            <a:avLst/>
          </a:prstGeom>
        </p:spPr>
        <p:txBody>
          <a:bodyPr anchor="ctr" anchorCtr="0"/>
          <a:lstStyle>
            <a:lvl1pPr algn="ctr">
              <a:defRPr sz="5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AEDFAE9C-85E7-8146-AA4D-9AF54ADE87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474" y="2540699"/>
            <a:ext cx="10801050" cy="29316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E51F59-C871-257A-DD50-D66D7A2CA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050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op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1F7FFEC-8636-C848-939A-D16F03D4C332}"/>
              </a:ext>
            </a:extLst>
          </p:cNvPr>
          <p:cNvGrpSpPr/>
          <p:nvPr userDrawn="1"/>
        </p:nvGrpSpPr>
        <p:grpSpPr>
          <a:xfrm>
            <a:off x="294586" y="338328"/>
            <a:ext cx="11609832" cy="856488"/>
            <a:chOff x="340306" y="1810512"/>
            <a:chExt cx="11253216" cy="856488"/>
          </a:xfrm>
        </p:grpSpPr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8ED51A14-1716-694F-9E86-0892EE7B9DD4}"/>
                </a:ext>
              </a:extLst>
            </p:cNvPr>
            <p:cNvSpPr/>
            <p:nvPr userDrawn="1"/>
          </p:nvSpPr>
          <p:spPr>
            <a:xfrm>
              <a:off x="446986" y="1935480"/>
              <a:ext cx="11146536" cy="731520"/>
            </a:xfrm>
            <a:prstGeom prst="parallelogram">
              <a:avLst>
                <a:gd name="adj" fmla="val 0"/>
              </a:avLst>
            </a:prstGeom>
            <a:solidFill>
              <a:srgbClr val="A1A1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598D6EC8-1976-2143-A18E-706395D76A10}"/>
                </a:ext>
              </a:extLst>
            </p:cNvPr>
            <p:cNvSpPr/>
            <p:nvPr userDrawn="1"/>
          </p:nvSpPr>
          <p:spPr>
            <a:xfrm>
              <a:off x="340306" y="1810512"/>
              <a:ext cx="11146536" cy="731520"/>
            </a:xfrm>
            <a:prstGeom prst="parallelogram">
              <a:avLst>
                <a:gd name="adj" fmla="val 0"/>
              </a:avLst>
            </a:prstGeom>
            <a:solidFill>
              <a:srgbClr val="0C22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A2F37F-031C-FD4A-8D5C-179D34C38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239"/>
            <a:ext cx="10546080" cy="67261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614EBA0-4910-304A-B96D-1BD41C77CB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6667" y="1659467"/>
            <a:ext cx="5156197" cy="4165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1B351F-38B8-184B-9164-2C7BB08E91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9135" y="1659467"/>
            <a:ext cx="5156197" cy="4165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7120CE7-4732-1C35-B193-E426440F1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920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op Shif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D543D42-CA4B-0347-9F40-103FB95DB4AD}"/>
              </a:ext>
            </a:extLst>
          </p:cNvPr>
          <p:cNvGrpSpPr/>
          <p:nvPr userDrawn="1"/>
        </p:nvGrpSpPr>
        <p:grpSpPr>
          <a:xfrm>
            <a:off x="0" y="338328"/>
            <a:ext cx="11904418" cy="856488"/>
            <a:chOff x="340306" y="1810512"/>
            <a:chExt cx="11253216" cy="856488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077E7639-340A-AD4E-A36E-DE3DEDA24736}"/>
                </a:ext>
              </a:extLst>
            </p:cNvPr>
            <p:cNvSpPr/>
            <p:nvPr userDrawn="1"/>
          </p:nvSpPr>
          <p:spPr>
            <a:xfrm>
              <a:off x="446986" y="1935480"/>
              <a:ext cx="11146536" cy="731520"/>
            </a:xfrm>
            <a:prstGeom prst="parallelogram">
              <a:avLst>
                <a:gd name="adj" fmla="val 61250"/>
              </a:avLst>
            </a:prstGeom>
            <a:solidFill>
              <a:srgbClr val="A1A1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5168D8CA-E026-604C-A1D0-2B2396483255}"/>
                </a:ext>
              </a:extLst>
            </p:cNvPr>
            <p:cNvSpPr/>
            <p:nvPr userDrawn="1"/>
          </p:nvSpPr>
          <p:spPr>
            <a:xfrm>
              <a:off x="340306" y="1810512"/>
              <a:ext cx="11146536" cy="731520"/>
            </a:xfrm>
            <a:prstGeom prst="parallelogram">
              <a:avLst>
                <a:gd name="adj" fmla="val 61250"/>
              </a:avLst>
            </a:prstGeom>
            <a:solidFill>
              <a:srgbClr val="0C22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97916E-DB1F-8549-BC06-E1DAB0038601}"/>
              </a:ext>
            </a:extLst>
          </p:cNvPr>
          <p:cNvGrpSpPr/>
          <p:nvPr userDrawn="1"/>
        </p:nvGrpSpPr>
        <p:grpSpPr>
          <a:xfrm>
            <a:off x="0" y="338328"/>
            <a:ext cx="1172320" cy="856488"/>
            <a:chOff x="446986" y="1810512"/>
            <a:chExt cx="11146536" cy="856488"/>
          </a:xfrm>
        </p:grpSpPr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A0D26D22-D913-C743-A4D8-E80F13541794}"/>
                </a:ext>
              </a:extLst>
            </p:cNvPr>
            <p:cNvSpPr/>
            <p:nvPr userDrawn="1"/>
          </p:nvSpPr>
          <p:spPr>
            <a:xfrm>
              <a:off x="446986" y="1935480"/>
              <a:ext cx="11146536" cy="731520"/>
            </a:xfrm>
            <a:prstGeom prst="parallelogram">
              <a:avLst>
                <a:gd name="adj" fmla="val 0"/>
              </a:avLst>
            </a:prstGeom>
            <a:solidFill>
              <a:srgbClr val="A1A1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D9932CC7-A79D-5946-A1A9-D0024B37D23C}"/>
                </a:ext>
              </a:extLst>
            </p:cNvPr>
            <p:cNvSpPr/>
            <p:nvPr userDrawn="1"/>
          </p:nvSpPr>
          <p:spPr>
            <a:xfrm>
              <a:off x="446987" y="1810512"/>
              <a:ext cx="11146535" cy="731520"/>
            </a:xfrm>
            <a:prstGeom prst="parallelogram">
              <a:avLst>
                <a:gd name="adj" fmla="val 0"/>
              </a:avLst>
            </a:prstGeom>
            <a:solidFill>
              <a:srgbClr val="0C22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2C631587-1A74-234A-BADD-945901105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239"/>
            <a:ext cx="10546080" cy="67261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2B606C0-26DD-BE4C-B3AE-ED5FE36266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107" y="1670161"/>
            <a:ext cx="10600266" cy="19993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FAE45468-A80E-6D48-9D82-75758C440B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7" y="3669505"/>
            <a:ext cx="10600266" cy="19993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DE78C6-0AC7-1DE1-77AD-CB35C5536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56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op Thick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69FA2B-F83B-BB42-A5FB-DDFA03E7232E}"/>
              </a:ext>
            </a:extLst>
          </p:cNvPr>
          <p:cNvGrpSpPr/>
          <p:nvPr userDrawn="1"/>
        </p:nvGrpSpPr>
        <p:grpSpPr>
          <a:xfrm>
            <a:off x="-1" y="310722"/>
            <a:ext cx="12192002" cy="1592462"/>
            <a:chOff x="2112461" y="-1666178"/>
            <a:chExt cx="8317904" cy="77759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37738A7-DB53-3C46-99C6-E6FC68E18E30}"/>
                </a:ext>
              </a:extLst>
            </p:cNvPr>
            <p:cNvSpPr/>
            <p:nvPr userDrawn="1"/>
          </p:nvSpPr>
          <p:spPr>
            <a:xfrm>
              <a:off x="2112461" y="-1587082"/>
              <a:ext cx="8317904" cy="698500"/>
            </a:xfrm>
            <a:prstGeom prst="rect">
              <a:avLst/>
            </a:prstGeom>
            <a:solidFill>
              <a:srgbClr val="A1A1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11268AA-DD05-1F46-9432-60E6670F9347}"/>
                </a:ext>
              </a:extLst>
            </p:cNvPr>
            <p:cNvSpPr/>
            <p:nvPr userDrawn="1"/>
          </p:nvSpPr>
          <p:spPr>
            <a:xfrm>
              <a:off x="2112462" y="-1666178"/>
              <a:ext cx="8317903" cy="698500"/>
            </a:xfrm>
            <a:prstGeom prst="rect">
              <a:avLst/>
            </a:prstGeom>
            <a:solidFill>
              <a:srgbClr val="0C22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C4979DF0-B3C1-6941-9A2B-5B1EA12C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2706"/>
            <a:ext cx="10546080" cy="1193534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D55326-6139-2A4D-A191-DB4C237F9A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107" y="2159000"/>
            <a:ext cx="3117426" cy="4741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35A0A4C-042C-DC42-8AB6-52D874D320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7" y="2794000"/>
            <a:ext cx="3117426" cy="314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99E0D178-044F-5745-A88A-0D06FFF568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7287" y="2159000"/>
            <a:ext cx="3117426" cy="4741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89BB5E2-A23C-F544-B29B-3279C881E0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7287" y="2794000"/>
            <a:ext cx="3117426" cy="314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FDFEC56-893C-DE4D-853D-DCA312845B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3467" y="2159000"/>
            <a:ext cx="3117426" cy="4741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9DC1D86-1080-A648-B581-0A5420A8FA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63467" y="2794000"/>
            <a:ext cx="3117426" cy="314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F1E7C25-F310-B2FD-B762-9396102DCB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798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Vertical Thick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69FA2B-F83B-BB42-A5FB-DDFA03E7232E}"/>
              </a:ext>
            </a:extLst>
          </p:cNvPr>
          <p:cNvGrpSpPr/>
          <p:nvPr userDrawn="1"/>
        </p:nvGrpSpPr>
        <p:grpSpPr>
          <a:xfrm rot="5400000">
            <a:off x="-2147116" y="2406598"/>
            <a:ext cx="6858001" cy="2044805"/>
            <a:chOff x="717432" y="-1637567"/>
            <a:chExt cx="10871938" cy="7203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37738A7-DB53-3C46-99C6-E6FC68E18E30}"/>
                </a:ext>
              </a:extLst>
            </p:cNvPr>
            <p:cNvSpPr/>
            <p:nvPr userDrawn="1"/>
          </p:nvSpPr>
          <p:spPr>
            <a:xfrm>
              <a:off x="717432" y="-1587082"/>
              <a:ext cx="10871936" cy="669889"/>
            </a:xfrm>
            <a:prstGeom prst="rect">
              <a:avLst/>
            </a:prstGeom>
            <a:solidFill>
              <a:srgbClr val="A1A1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11268AA-DD05-1F46-9432-60E6670F9347}"/>
                </a:ext>
              </a:extLst>
            </p:cNvPr>
            <p:cNvSpPr/>
            <p:nvPr userDrawn="1"/>
          </p:nvSpPr>
          <p:spPr>
            <a:xfrm>
              <a:off x="717432" y="-1637567"/>
              <a:ext cx="10871938" cy="669889"/>
            </a:xfrm>
            <a:prstGeom prst="rect">
              <a:avLst/>
            </a:prstGeom>
            <a:solidFill>
              <a:srgbClr val="0C22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42A45A79-BC43-1748-A23D-F2DEA34CF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590" y="188226"/>
            <a:ext cx="8936689" cy="807454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rgbClr val="0C22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DB9C322-80A9-E443-9BEE-5A5EE91073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877" y="1938867"/>
            <a:ext cx="1901503" cy="4741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B6A991-EE57-DB42-BAEF-3FB41F888D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877" y="2573867"/>
            <a:ext cx="1901503" cy="25146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i="1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5BD1937-9479-8D44-9877-B43585F08C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74683" y="1477167"/>
            <a:ext cx="8936689" cy="4384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EC1E9F6-E101-7457-B6D2-DE894B98E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313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Thin 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7738A7-DB53-3C46-99C6-E6FC68E18E30}"/>
              </a:ext>
            </a:extLst>
          </p:cNvPr>
          <p:cNvSpPr/>
          <p:nvPr userDrawn="1"/>
        </p:nvSpPr>
        <p:spPr>
          <a:xfrm rot="5400000">
            <a:off x="-3000313" y="3313678"/>
            <a:ext cx="6858000" cy="230646"/>
          </a:xfrm>
          <a:prstGeom prst="rect">
            <a:avLst/>
          </a:prstGeom>
          <a:solidFill>
            <a:srgbClr val="A1A1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1268AA-DD05-1F46-9432-60E6670F9347}"/>
              </a:ext>
            </a:extLst>
          </p:cNvPr>
          <p:cNvSpPr/>
          <p:nvPr userDrawn="1"/>
        </p:nvSpPr>
        <p:spPr>
          <a:xfrm>
            <a:off x="0" y="265258"/>
            <a:ext cx="12192000" cy="232454"/>
          </a:xfrm>
          <a:prstGeom prst="rect">
            <a:avLst/>
          </a:prstGeom>
          <a:solidFill>
            <a:srgbClr val="0C2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550693-8180-3F40-96BE-FE88647A0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11" y="497712"/>
            <a:ext cx="11647989" cy="807454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rgbClr val="0C22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1CA7720-7D21-FD4F-9FC6-BDF38898E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8913" y="1710270"/>
            <a:ext cx="10262459" cy="4487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249D85D-F87E-1548-93F3-F2BF21EA9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8913" y="2265755"/>
            <a:ext cx="10262459" cy="6975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l">
              <a:buNone/>
              <a:defRPr sz="1600"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785FAD-CC86-D244-B9CA-3642F2E92738}"/>
              </a:ext>
            </a:extLst>
          </p:cNvPr>
          <p:cNvCxnSpPr/>
          <p:nvPr userDrawn="1"/>
        </p:nvCxnSpPr>
        <p:spPr>
          <a:xfrm>
            <a:off x="1227667" y="2159002"/>
            <a:ext cx="10183705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CD90FBC-F7E7-434E-AEE8-2116EC4D93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8913" y="3193119"/>
            <a:ext cx="10262459" cy="4487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55BAAC6-DCAD-DC4A-AD70-9336172AC7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8913" y="3748604"/>
            <a:ext cx="10262459" cy="6975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l">
              <a:buNone/>
              <a:defRPr sz="1600"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839B07-6C24-624B-94B0-16F680F38C09}"/>
              </a:ext>
            </a:extLst>
          </p:cNvPr>
          <p:cNvCxnSpPr/>
          <p:nvPr userDrawn="1"/>
        </p:nvCxnSpPr>
        <p:spPr>
          <a:xfrm>
            <a:off x="1227667" y="3641851"/>
            <a:ext cx="10183705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4539D37-CF1A-D449-92EC-C9765CD4EA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48913" y="4702998"/>
            <a:ext cx="10262459" cy="4487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59FC071-392A-B041-8492-6A0B895A80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48913" y="5258483"/>
            <a:ext cx="10262459" cy="6975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l">
              <a:buNone/>
              <a:defRPr sz="1600"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5D9030-5188-724B-B782-BF636B0B2651}"/>
              </a:ext>
            </a:extLst>
          </p:cNvPr>
          <p:cNvCxnSpPr/>
          <p:nvPr userDrawn="1"/>
        </p:nvCxnSpPr>
        <p:spPr>
          <a:xfrm>
            <a:off x="1227667" y="5151730"/>
            <a:ext cx="10183705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A0C79AB-9BE0-0F8C-D690-FEF89FFCD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79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Blu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1268AA-DD05-1F46-9432-60E6670F9347}"/>
              </a:ext>
            </a:extLst>
          </p:cNvPr>
          <p:cNvSpPr/>
          <p:nvPr userDrawn="1"/>
        </p:nvSpPr>
        <p:spPr>
          <a:xfrm>
            <a:off x="295302" y="303835"/>
            <a:ext cx="11601395" cy="6250329"/>
          </a:xfrm>
          <a:prstGeom prst="rect">
            <a:avLst/>
          </a:prstGeom>
          <a:noFill/>
          <a:ln w="63500">
            <a:solidFill>
              <a:srgbClr val="0C2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7738A7-DB53-3C46-99C6-E6FC68E18E30}"/>
              </a:ext>
            </a:extLst>
          </p:cNvPr>
          <p:cNvSpPr/>
          <p:nvPr userDrawn="1"/>
        </p:nvSpPr>
        <p:spPr>
          <a:xfrm rot="5400000">
            <a:off x="5873187" y="5164524"/>
            <a:ext cx="445623" cy="2902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9C55E0-6788-5B4C-9313-F4BD975F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002" y="303835"/>
            <a:ext cx="11647989" cy="807454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0C22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334E9D-483D-6E41-BA69-51555A1BB2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6667" y="1439863"/>
            <a:ext cx="5156197" cy="4384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D31C7D6-41A3-A947-99DD-3315A31EC5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9135" y="1439863"/>
            <a:ext cx="5156197" cy="4384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22F654-7788-9992-1519-90DC37430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872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Grey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1268AA-DD05-1F46-9432-60E6670F9347}"/>
              </a:ext>
            </a:extLst>
          </p:cNvPr>
          <p:cNvSpPr/>
          <p:nvPr userDrawn="1"/>
        </p:nvSpPr>
        <p:spPr>
          <a:xfrm>
            <a:off x="295302" y="303835"/>
            <a:ext cx="11601395" cy="6250329"/>
          </a:xfrm>
          <a:prstGeom prst="rect">
            <a:avLst/>
          </a:prstGeom>
          <a:noFill/>
          <a:ln w="63500">
            <a:solidFill>
              <a:srgbClr val="A1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7738A7-DB53-3C46-99C6-E6FC68E18E30}"/>
              </a:ext>
            </a:extLst>
          </p:cNvPr>
          <p:cNvSpPr/>
          <p:nvPr userDrawn="1"/>
        </p:nvSpPr>
        <p:spPr>
          <a:xfrm rot="5400000">
            <a:off x="5873187" y="5164524"/>
            <a:ext cx="445623" cy="2902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4AC7AA-8351-D34B-A130-66F1A536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002" y="303835"/>
            <a:ext cx="11647989" cy="807454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0C22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4E6EF3E-8E27-FD43-BD4B-A4F69A166B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6667" y="1439863"/>
            <a:ext cx="5156197" cy="4384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070C7C-D8A2-CE43-8A42-1AC7EC7490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9135" y="1439863"/>
            <a:ext cx="5156197" cy="4384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016844-4142-FE89-7709-98B3CC59C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248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Image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CBC21B-92C7-AB4C-9523-AF071FCF2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C223F"/>
          </a:solidFill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895CE5B0-77BF-ED45-B829-B6908B966220}"/>
              </a:ext>
            </a:extLst>
          </p:cNvPr>
          <p:cNvSpPr/>
          <p:nvPr userDrawn="1"/>
        </p:nvSpPr>
        <p:spPr>
          <a:xfrm>
            <a:off x="0" y="1504709"/>
            <a:ext cx="12192000" cy="4290973"/>
          </a:xfrm>
          <a:prstGeom prst="parallelogram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 w="730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25DF559E-384D-DF4B-B68F-81BB7E2F8120}"/>
              </a:ext>
            </a:extLst>
          </p:cNvPr>
          <p:cNvSpPr/>
          <p:nvPr userDrawn="1"/>
        </p:nvSpPr>
        <p:spPr>
          <a:xfrm>
            <a:off x="2219445" y="1001408"/>
            <a:ext cx="7753109" cy="121596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730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383D2A-7FF5-A44F-B746-65136A8F9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5665"/>
            <a:ext cx="12192000" cy="807454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0C22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52A9CE7-B5D0-3A48-A726-9517C18354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474" y="2540699"/>
            <a:ext cx="10801050" cy="29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C223F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0CBADF-EA5E-9D22-8325-31F3582E7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586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4EE046-0FF5-FA50-0E50-F7CA23A71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61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atnf.csiro.au/outreach/education/senior/cosmicengine/sun_nuclear.html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joint-research-centre.ec.europa.eu/events/scientific-workshop-nuclear-fission-dynamics-and-emission-prompt-neutrons-and-gamma-rays-2019-09-24_en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imperial.ac.uk/mice/2017/09/01/introducing-mic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itpoms.ac.uk/tlplib/atomic-scale-structure/single2.php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ssil.15656.com/resources/geological-hammers-and-tools/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microsoft.com/office/2018/10/relationships/comments" Target="../comments/modernComment_135_89F6E9AD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0.png"/><Relationship Id="rId4" Type="http://schemas.openxmlformats.org/officeDocument/2006/relationships/image" Target="../media/image39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ubblesite.org/contents/media/images/2017/08/3987-Image.html?news=tru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0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customXml" Target="../ink/ink1.xml"/><Relationship Id="rId15" Type="http://schemas.openxmlformats.org/officeDocument/2006/relationships/image" Target="../media/image490.png"/><Relationship Id="rId4" Type="http://schemas.openxmlformats.org/officeDocument/2006/relationships/image" Target="../media/image470.png"/><Relationship Id="rId14" Type="http://schemas.openxmlformats.org/officeDocument/2006/relationships/image" Target="../media/image48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0.png"/><Relationship Id="rId5" Type="http://schemas.openxmlformats.org/officeDocument/2006/relationships/customXml" Target="../ink/ink2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1.png"/><Relationship Id="rId3" Type="http://schemas.openxmlformats.org/officeDocument/2006/relationships/image" Target="../media/image500.png"/><Relationship Id="rId7" Type="http://schemas.openxmlformats.org/officeDocument/2006/relationships/customXml" Target="../ink/ink5.xml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530.png"/><Relationship Id="rId10" Type="http://schemas.openxmlformats.org/officeDocument/2006/relationships/image" Target="../media/image56.png"/><Relationship Id="rId4" Type="http://schemas.openxmlformats.org/officeDocument/2006/relationships/image" Target="../media/image541.png"/><Relationship Id="rId9" Type="http://schemas.openxmlformats.org/officeDocument/2006/relationships/customXml" Target="../ink/ink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510.png"/><Relationship Id="rId7" Type="http://schemas.openxmlformats.org/officeDocument/2006/relationships/image" Target="../media/image49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40.png"/><Relationship Id="rId10" Type="http://schemas.openxmlformats.org/officeDocument/2006/relationships/image" Target="../media/image59.png"/><Relationship Id="rId4" Type="http://schemas.openxmlformats.org/officeDocument/2006/relationships/image" Target="../media/image541.png"/><Relationship Id="rId9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40.png"/><Relationship Id="rId4" Type="http://schemas.openxmlformats.org/officeDocument/2006/relationships/image" Target="../media/image5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customXml" Target="../ink/ink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2.png"/><Relationship Id="rId2" Type="http://schemas.openxmlformats.org/officeDocument/2006/relationships/image" Target="../media/image6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image" Target="../media/image44.png"/><Relationship Id="rId7" Type="http://schemas.openxmlformats.org/officeDocument/2006/relationships/image" Target="../media/image10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microsoft.com/office/2018/10/relationships/comments" Target="../comments/modernComment_139_91E34B2D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3DACD7-A3C9-9845-AAAA-A5AB162B0E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107" y="1368419"/>
            <a:ext cx="10535404" cy="2063805"/>
          </a:xfrm>
        </p:spPr>
        <p:txBody>
          <a:bodyPr/>
          <a:lstStyle/>
          <a:p>
            <a:r>
              <a:rPr lang="en-US" sz="4800" b="1" dirty="0">
                <a:latin typeface="+mj-lt"/>
              </a:rPr>
              <a:t>Towards a Prototype Paleo-Detector for Supernova Neutrino and Dark Matter Detection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95E8-F0E2-9F4E-89AD-A33DC138B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6" y="3514497"/>
            <a:ext cx="10535403" cy="2200496"/>
          </a:xfrm>
        </p:spPr>
        <p:txBody>
          <a:bodyPr/>
          <a:lstStyle/>
          <a:p>
            <a:pPr algn="ctr"/>
            <a:r>
              <a:rPr lang="en-US" b="1" dirty="0"/>
              <a:t>Emilie LaVoie-Ingram</a:t>
            </a:r>
          </a:p>
          <a:p>
            <a:pPr algn="ctr"/>
            <a:r>
              <a:rPr lang="en-US" b="1" dirty="0"/>
              <a:t>Advisor: </a:t>
            </a:r>
            <a:r>
              <a:rPr lang="en-US" dirty="0"/>
              <a:t>Dr. Chris Kelso</a:t>
            </a:r>
          </a:p>
          <a:p>
            <a:pPr algn="ctr"/>
            <a:r>
              <a:rPr lang="en-US" b="1" dirty="0"/>
              <a:t>University of North Florida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Mineral Detection of Neutrinos and Dark Matter Conference</a:t>
            </a:r>
          </a:p>
          <a:p>
            <a:pPr algn="ctr"/>
            <a:r>
              <a:rPr lang="en-US" dirty="0"/>
              <a:t>January 9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</p:txBody>
      </p:sp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537A0C6-A2B2-086D-D0CB-373F05345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442" y="5961086"/>
            <a:ext cx="1271610" cy="776376"/>
          </a:xfrm>
          <a:prstGeom prst="rect">
            <a:avLst/>
          </a:prstGeom>
        </p:spPr>
      </p:pic>
      <p:pic>
        <p:nvPicPr>
          <p:cNvPr id="9" name="Picture 2" descr="Florida Space Grant Consortium">
            <a:extLst>
              <a:ext uri="{FF2B5EF4-FFF2-40B4-BE49-F238E27FC236}">
                <a16:creationId xmlns:a16="http://schemas.microsoft.com/office/drawing/2014/main" id="{4BB46263-003E-D4FA-058F-717DACEB4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289" y="5918418"/>
            <a:ext cx="861711" cy="86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518AF-A590-0738-B1C7-BC7E2DD2AB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801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EF49-23FC-F44B-94FD-13B9B2C5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Backgrounds in Paleo-Detectors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C93FD-B2F3-ED4F-9447-CB3E1889C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u="sng" dirty="0"/>
              <a:t>Radioactive Decay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AAB17-921E-4D48-A229-42CA38CF7E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7" y="2794000"/>
            <a:ext cx="5084367" cy="36353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prominent source of tracks in most minerals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Spontaneous fission and alpha decays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Characteristic decay chains of a given energy (track length)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Potentially straightforward to neglect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Background influence determined by concentration of U-238 and mineral 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1BC2DE-B916-3EFC-67AB-0D5DB74C5477}"/>
              </a:ext>
            </a:extLst>
          </p:cNvPr>
          <p:cNvSpPr txBox="1"/>
          <p:nvPr/>
        </p:nvSpPr>
        <p:spPr>
          <a:xfrm>
            <a:off x="0" y="6555536"/>
            <a:ext cx="3709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2"/>
              </a:rPr>
              <a:t>Australia Telescope National Facility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421FA-A5C4-1DF3-CC1F-B41382135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08" r="20146"/>
          <a:stretch/>
        </p:blipFill>
        <p:spPr>
          <a:xfrm>
            <a:off x="7133023" y="3090544"/>
            <a:ext cx="4220777" cy="226250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00657-9135-9FE3-916F-31CB29040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27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EF49-23FC-F44B-94FD-13B9B2C5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Backgrounds in Paleo-Detectors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C93FD-B2F3-ED4F-9447-CB3E1889C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u="sng" dirty="0"/>
              <a:t>Radioactive Decay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AAB17-921E-4D48-A229-42CA38CF7E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7" y="2794000"/>
            <a:ext cx="5084367" cy="36353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prominent source of tracks in most minerals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Spontaneous fission and alpha decays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Characteristic decay chains of a given energy (track length)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Potentially straightforward to neglect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Background influence determined by concentration of U-238 and mineral 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00657-9135-9FE3-916F-31CB29040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DA95BB-27F1-8322-CDE9-6675433291FA}"/>
              </a:ext>
            </a:extLst>
          </p:cNvPr>
          <p:cNvSpPr/>
          <p:nvPr/>
        </p:nvSpPr>
        <p:spPr>
          <a:xfrm>
            <a:off x="6855581" y="2396066"/>
            <a:ext cx="4363962" cy="2753934"/>
          </a:xfrm>
          <a:prstGeom prst="rect">
            <a:avLst/>
          </a:prstGeom>
          <a:solidFill>
            <a:srgbClr val="668CD0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How can we lower the impact of the radioactive decay background?</a:t>
            </a:r>
          </a:p>
          <a:p>
            <a:pPr algn="ctr"/>
            <a:endParaRPr lang="en-US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20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Marine Evaporates</a:t>
            </a: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and </a:t>
            </a:r>
            <a:r>
              <a:rPr lang="en-US" sz="20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Ultra Basic Rocks </a:t>
            </a: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(formed in mantle) have significantly less radioactive content compared to minerals found in Earth’s crust</a:t>
            </a:r>
          </a:p>
        </p:txBody>
      </p:sp>
    </p:spTree>
    <p:extLst>
      <p:ext uri="{BB962C8B-B14F-4D97-AF65-F5344CB8AC3E}">
        <p14:creationId xmlns:p14="http://schemas.microsoft.com/office/powerpoint/2010/main" val="3564923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F04698-D820-564B-BEB9-588448DA0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373" y="3071812"/>
            <a:ext cx="4953478" cy="2125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1DEF49-23FC-F44B-94FD-13B9B2C5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Backgrounds in Paleo-Detectors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DBEBA1-7F45-5048-8D31-D01E73F5CA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1109" y="2794000"/>
            <a:ext cx="5284892" cy="240325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 neutrons scattering off atomic nuclei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Spontaneous fission and alpha-neutron interactions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Cosmic muon interactions with atomic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Within target mineral and from surrounding minerals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Background influence determined by radioactive content, chemical composition of mineral, and depth of extraction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3FA387-8912-2A1D-5E49-28EF238F5C04}"/>
              </a:ext>
            </a:extLst>
          </p:cNvPr>
          <p:cNvSpPr txBox="1"/>
          <p:nvPr/>
        </p:nvSpPr>
        <p:spPr>
          <a:xfrm>
            <a:off x="0" y="6538912"/>
            <a:ext cx="1719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EU Science Hub</a:t>
            </a:r>
            <a:endParaRPr lang="en-US" sz="12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E13983-204B-F63A-C228-D04CF5F71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15BC71C-B685-2A21-AA8D-8CFD773E6A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107" y="2159000"/>
            <a:ext cx="3117426" cy="474133"/>
          </a:xfrm>
        </p:spPr>
        <p:txBody>
          <a:bodyPr/>
          <a:lstStyle/>
          <a:p>
            <a:r>
              <a:rPr lang="en-US" u="sng" dirty="0"/>
              <a:t>Neutrons</a:t>
            </a:r>
          </a:p>
        </p:txBody>
      </p:sp>
    </p:spTree>
    <p:extLst>
      <p:ext uri="{BB962C8B-B14F-4D97-AF65-F5344CB8AC3E}">
        <p14:creationId xmlns:p14="http://schemas.microsoft.com/office/powerpoint/2010/main" val="1994945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EF49-23FC-F44B-94FD-13B9B2C5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Backgrounds in Paleo-Detectors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DBEBA1-7F45-5048-8D31-D01E73F5CA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1109" y="2794000"/>
            <a:ext cx="5284892" cy="240325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 neutrons scattering off atomic nuclei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Spontaneous fission and alpha-neutron interactions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Cosmic muon interactions with atomic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Within target mineral and from surrounding minerals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Background influence determined by radioactive content, chemical composition of mineral, and depth of extraction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E13983-204B-F63A-C228-D04CF5F71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15BC71C-B685-2A21-AA8D-8CFD773E6A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107" y="2159000"/>
            <a:ext cx="3117426" cy="474133"/>
          </a:xfrm>
        </p:spPr>
        <p:txBody>
          <a:bodyPr/>
          <a:lstStyle/>
          <a:p>
            <a:r>
              <a:rPr lang="en-US" u="sng" dirty="0"/>
              <a:t>Neutrons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775D8-0792-AB96-AD4F-31E75051E179}"/>
              </a:ext>
            </a:extLst>
          </p:cNvPr>
          <p:cNvSpPr/>
          <p:nvPr/>
        </p:nvSpPr>
        <p:spPr>
          <a:xfrm>
            <a:off x="6855581" y="2396066"/>
            <a:ext cx="4363962" cy="2753934"/>
          </a:xfrm>
          <a:prstGeom prst="rect">
            <a:avLst/>
          </a:prstGeom>
          <a:solidFill>
            <a:srgbClr val="668CD0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How can we lower the impact of the neutron background?</a:t>
            </a:r>
          </a:p>
          <a:p>
            <a:pPr algn="ctr"/>
            <a:endParaRPr lang="en-US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20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Hydrogen</a:t>
            </a:r>
            <a:r>
              <a:rPr lang="en-US" sz="20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is a great suppressant of fast neutrons in minerals.</a:t>
            </a:r>
          </a:p>
        </p:txBody>
      </p:sp>
    </p:spTree>
    <p:extLst>
      <p:ext uri="{BB962C8B-B14F-4D97-AF65-F5344CB8AC3E}">
        <p14:creationId xmlns:p14="http://schemas.microsoft.com/office/powerpoint/2010/main" val="1907471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EF49-23FC-F44B-94FD-13B9B2C5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Backgrounds in Paleo-Detectors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C93FD-B2F3-ED4F-9447-CB3E1889C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u="sng" dirty="0"/>
              <a:t>Neutrinos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AAB17-921E-4D48-A229-42CA38CF7E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7" y="2794000"/>
            <a:ext cx="5556356" cy="277801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Cosmic muons, solar neutrinos, atmospheric neutrinos, Diffuse Supernova Neutrino Background (DSNB)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 and indirect interactions with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Cosmic muon background influence determined by depth of extraction and chemical 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Additional neutrino backgrounds determined by estimated neutrino flux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86F87DD6-2A96-037C-CF1D-30916E36F48C}"/>
              </a:ext>
            </a:extLst>
          </p:cNvPr>
          <p:cNvSpPr txBox="1"/>
          <p:nvPr/>
        </p:nvSpPr>
        <p:spPr>
          <a:xfrm>
            <a:off x="64806" y="6538912"/>
            <a:ext cx="179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Imperial College London</a:t>
            </a:r>
            <a:endParaRPr lang="en-US" sz="1200" dirty="0"/>
          </a:p>
        </p:txBody>
      </p:sp>
      <p:sp>
        <p:nvSpPr>
          <p:cNvPr id="2052" name="Slide Number Placeholder 2051">
            <a:extLst>
              <a:ext uri="{FF2B5EF4-FFF2-40B4-BE49-F238E27FC236}">
                <a16:creationId xmlns:a16="http://schemas.microsoft.com/office/drawing/2014/main" id="{F595970D-D73A-8149-21DA-56D2797F0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1080" y="6356349"/>
            <a:ext cx="2743200" cy="365125"/>
          </a:xfrm>
        </p:spPr>
        <p:txBody>
          <a:bodyPr/>
          <a:lstStyle/>
          <a:p>
            <a:fld id="{40EBF369-777B-4649-9BAC-893C5C31251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6A32D0-539D-ECFF-ABE4-8DB95B627977}"/>
              </a:ext>
            </a:extLst>
          </p:cNvPr>
          <p:cNvSpPr txBox="1"/>
          <p:nvPr/>
        </p:nvSpPr>
        <p:spPr>
          <a:xfrm>
            <a:off x="7576456" y="2670629"/>
            <a:ext cx="2588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Decay of a cosmic muon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6D4C6A-1BDE-6B7E-7148-A98A3F3052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1" t="2955" r="4130" b="5525"/>
          <a:stretch/>
        </p:blipFill>
        <p:spPr>
          <a:xfrm>
            <a:off x="7416800" y="3183467"/>
            <a:ext cx="3570514" cy="261257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6EC2AB2-8644-553C-340B-BD3FD172E1BC}"/>
              </a:ext>
            </a:extLst>
          </p:cNvPr>
          <p:cNvSpPr/>
          <p:nvPr/>
        </p:nvSpPr>
        <p:spPr>
          <a:xfrm>
            <a:off x="7460343" y="3931905"/>
            <a:ext cx="401562" cy="403028"/>
          </a:xfrm>
          <a:prstGeom prst="ellipse">
            <a:avLst/>
          </a:prstGeom>
          <a:solidFill>
            <a:srgbClr val="FFC000">
              <a:alpha val="14902"/>
            </a:srgbClr>
          </a:solidFill>
          <a:ln>
            <a:solidFill>
              <a:schemeClr val="accent4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5C935DF-03D6-33B7-362C-F04C3499D684}"/>
              </a:ext>
            </a:extLst>
          </p:cNvPr>
          <p:cNvSpPr/>
          <p:nvPr/>
        </p:nvSpPr>
        <p:spPr>
          <a:xfrm>
            <a:off x="10443028" y="3931905"/>
            <a:ext cx="401562" cy="403028"/>
          </a:xfrm>
          <a:prstGeom prst="ellipse">
            <a:avLst/>
          </a:prstGeom>
          <a:solidFill>
            <a:schemeClr val="accent6">
              <a:alpha val="14902"/>
            </a:schemeClr>
          </a:solidFill>
          <a:ln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897A35-02E3-3999-2C15-5C9133875CDE}"/>
              </a:ext>
            </a:extLst>
          </p:cNvPr>
          <p:cNvSpPr/>
          <p:nvPr/>
        </p:nvSpPr>
        <p:spPr>
          <a:xfrm>
            <a:off x="9458476" y="3166465"/>
            <a:ext cx="401562" cy="403028"/>
          </a:xfrm>
          <a:prstGeom prst="ellipse">
            <a:avLst/>
          </a:prstGeom>
          <a:solidFill>
            <a:schemeClr val="accent6">
              <a:alpha val="14902"/>
            </a:schemeClr>
          </a:solidFill>
          <a:ln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89F46D-A907-D4C8-06A0-4289D53285FF}"/>
              </a:ext>
            </a:extLst>
          </p:cNvPr>
          <p:cNvSpPr/>
          <p:nvPr/>
        </p:nvSpPr>
        <p:spPr>
          <a:xfrm>
            <a:off x="10443028" y="5393011"/>
            <a:ext cx="401562" cy="403028"/>
          </a:xfrm>
          <a:prstGeom prst="ellipse">
            <a:avLst/>
          </a:prstGeom>
          <a:solidFill>
            <a:srgbClr val="C00000">
              <a:alpha val="14902"/>
            </a:srgbClr>
          </a:solidFill>
          <a:ln>
            <a:solidFill>
              <a:srgbClr val="C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BB53C8-9142-DDD0-A5A4-D35F853A234B}"/>
              </a:ext>
            </a:extLst>
          </p:cNvPr>
          <p:cNvSpPr txBox="1"/>
          <p:nvPr/>
        </p:nvSpPr>
        <p:spPr>
          <a:xfrm>
            <a:off x="7576455" y="4834327"/>
            <a:ext cx="2588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(W-boson)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60089B-97E5-CB17-9887-E641D8ED9F47}"/>
              </a:ext>
            </a:extLst>
          </p:cNvPr>
          <p:cNvSpPr txBox="1"/>
          <p:nvPr/>
        </p:nvSpPr>
        <p:spPr>
          <a:xfrm>
            <a:off x="6367463" y="4357133"/>
            <a:ext cx="2588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(cosmic muon)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3A45F-D579-2089-A67E-1B744284845F}"/>
              </a:ext>
            </a:extLst>
          </p:cNvPr>
          <p:cNvSpPr txBox="1"/>
          <p:nvPr/>
        </p:nvSpPr>
        <p:spPr>
          <a:xfrm>
            <a:off x="9023045" y="3405098"/>
            <a:ext cx="2588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(neutrino)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CD148F-B622-4F9F-92DB-1E223EF583D2}"/>
              </a:ext>
            </a:extLst>
          </p:cNvPr>
          <p:cNvSpPr txBox="1"/>
          <p:nvPr/>
        </p:nvSpPr>
        <p:spPr>
          <a:xfrm>
            <a:off x="9860038" y="4298815"/>
            <a:ext cx="2588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(anti-neutrino)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AC15BA-919F-64BC-FB98-65BE88ED0932}"/>
              </a:ext>
            </a:extLst>
          </p:cNvPr>
          <p:cNvSpPr txBox="1"/>
          <p:nvPr/>
        </p:nvSpPr>
        <p:spPr>
          <a:xfrm>
            <a:off x="9023046" y="5760819"/>
            <a:ext cx="2588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(electron)</a:t>
            </a:r>
          </a:p>
        </p:txBody>
      </p:sp>
    </p:spTree>
    <p:extLst>
      <p:ext uri="{BB962C8B-B14F-4D97-AF65-F5344CB8AC3E}">
        <p14:creationId xmlns:p14="http://schemas.microsoft.com/office/powerpoint/2010/main" val="247819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EF49-23FC-F44B-94FD-13B9B2C5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Backgrounds in Paleo-Detectors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C93FD-B2F3-ED4F-9447-CB3E1889C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u="sng" dirty="0"/>
              <a:t>Neutrinos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AAB17-921E-4D48-A229-42CA38CF7E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7" y="2794000"/>
            <a:ext cx="5556356" cy="277801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Cosmic muons, solar neutrinos, atmospheric neutrinos, Diffuse Supernova Neutrino Background (DSNB)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 and indirect interactions with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Cosmic muon background influence determined by depth of extraction and chemical 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Additional neutrino backgrounds determined by estimated neutrino flux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4E88DF-8339-91F4-3557-08288AC1788C}"/>
              </a:ext>
            </a:extLst>
          </p:cNvPr>
          <p:cNvSpPr/>
          <p:nvPr/>
        </p:nvSpPr>
        <p:spPr>
          <a:xfrm>
            <a:off x="6855581" y="2396066"/>
            <a:ext cx="4363962" cy="2753934"/>
          </a:xfrm>
          <a:prstGeom prst="rect">
            <a:avLst/>
          </a:prstGeom>
          <a:solidFill>
            <a:srgbClr val="668CD0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How can we lower the impact of the neutrino background?</a:t>
            </a:r>
          </a:p>
          <a:p>
            <a:pPr algn="ctr"/>
            <a:endParaRPr lang="en-US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The cosmic ray interaction significantly decreases as </a:t>
            </a:r>
            <a:r>
              <a:rPr lang="en-US" sz="20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depth of target mineral underground increases</a:t>
            </a: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7948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EF49-23FC-F44B-94FD-13B9B2C5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Mineral Optimization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C93FD-B2F3-ED4F-9447-CB3E1889C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Halite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AAB17-921E-4D48-A229-42CA38CF7E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7" y="2794000"/>
            <a:ext cx="3117426" cy="17907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NaCl (rock salt)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Marine Evaporate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0.01 ppb U-238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Face-centered-cubic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Proposed in theoretical work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EA6C66-8A19-A342-928D-4F097034F0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Muscovite mica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DBEBA1-7F45-5048-8D31-D01E73F5CA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7287" y="2794000"/>
            <a:ext cx="3117426" cy="17907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KAl</a:t>
            </a:r>
            <a:r>
              <a:rPr lang="it-IT" baseline="-25000" dirty="0"/>
              <a:t>2</a:t>
            </a:r>
            <a:r>
              <a:rPr lang="it-IT" dirty="0"/>
              <a:t> AlSi</a:t>
            </a:r>
            <a:r>
              <a:rPr lang="it-IT" baseline="-25000" dirty="0"/>
              <a:t>3</a:t>
            </a:r>
            <a:r>
              <a:rPr lang="it-IT" dirty="0"/>
              <a:t> O</a:t>
            </a:r>
            <a:r>
              <a:rPr lang="it-IT" baseline="-25000" dirty="0"/>
              <a:t>10 </a:t>
            </a:r>
            <a:r>
              <a:rPr lang="it-IT" dirty="0"/>
              <a:t>(OH)</a:t>
            </a:r>
            <a:r>
              <a:rPr lang="it-IT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Ultra Basic Rock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0.1 ppb U-238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2-D monoclinic, dioctahedral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Extensive history as a SSNTD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7B6A25-5566-904C-B5E1-CF3EF0C494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Phlogopite mica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93BD1C-33FA-1947-BB32-BE8622CFB8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63467" y="2794000"/>
            <a:ext cx="3264342" cy="17907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KMg</a:t>
            </a:r>
            <a:r>
              <a:rPr lang="en-US" baseline="-25000" dirty="0"/>
              <a:t>3</a:t>
            </a:r>
            <a:r>
              <a:rPr lang="en-US" dirty="0"/>
              <a:t> AlSi</a:t>
            </a:r>
            <a:r>
              <a:rPr lang="en-US" baseline="-25000" dirty="0"/>
              <a:t>3</a:t>
            </a:r>
            <a:r>
              <a:rPr lang="en-US" dirty="0"/>
              <a:t> O</a:t>
            </a:r>
            <a:r>
              <a:rPr lang="en-US" baseline="-25000" dirty="0"/>
              <a:t>10</a:t>
            </a:r>
            <a:r>
              <a:rPr lang="en-US" dirty="0"/>
              <a:t> (OH)</a:t>
            </a:r>
            <a:r>
              <a:rPr lang="en-US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Ultra Basic Rock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0.1 ppb U-238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2-D monoclinic, trioctahedral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Proposed in theoretical work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000AF2F-F3EA-DCD4-744C-4BC8FBFF3A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8" b="11394"/>
          <a:stretch/>
        </p:blipFill>
        <p:spPr>
          <a:xfrm>
            <a:off x="1112895" y="4722186"/>
            <a:ext cx="2513849" cy="179070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F849BF5-C92C-0FF3-0CDE-AFCC59B70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71" y="4717238"/>
            <a:ext cx="2307657" cy="1711351"/>
          </a:xfrm>
          <a:prstGeom prst="rect">
            <a:avLst/>
          </a:prstGeom>
        </p:spPr>
      </p:pic>
      <p:pic>
        <p:nvPicPr>
          <p:cNvPr id="14" name="Picture 13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C58744C4-8D10-9AC3-87AB-B3C555323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" r="48158"/>
          <a:stretch/>
        </p:blipFill>
        <p:spPr>
          <a:xfrm rot="5400000">
            <a:off x="8919924" y="4362571"/>
            <a:ext cx="1790702" cy="2500037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809F604-D023-576A-F9A4-5AE8D5D00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062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EF49-23FC-F44B-94FD-13B9B2C5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Mineral Optimization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C93FD-B2F3-ED4F-9447-CB3E1889C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Halite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AAB17-921E-4D48-A229-42CA38CF7E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7" y="2794000"/>
            <a:ext cx="3117426" cy="17907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NaCl (rock salt)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Marine Evaporate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0.01 ppb U-238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Face-centered-cubic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Proposed in theoretical work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EA6C66-8A19-A342-928D-4F097034F0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Muscovite mica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DBEBA1-7F45-5048-8D31-D01E73F5CA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7287" y="2794000"/>
            <a:ext cx="3117426" cy="17907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KAl</a:t>
            </a:r>
            <a:r>
              <a:rPr lang="it-IT" baseline="-25000" dirty="0"/>
              <a:t>2</a:t>
            </a:r>
            <a:r>
              <a:rPr lang="it-IT" dirty="0"/>
              <a:t> AlSi</a:t>
            </a:r>
            <a:r>
              <a:rPr lang="it-IT" baseline="-25000" dirty="0"/>
              <a:t>3</a:t>
            </a:r>
            <a:r>
              <a:rPr lang="it-IT" dirty="0"/>
              <a:t> O</a:t>
            </a:r>
            <a:r>
              <a:rPr lang="it-IT" baseline="-25000" dirty="0"/>
              <a:t>10 </a:t>
            </a:r>
            <a:r>
              <a:rPr lang="it-IT" dirty="0"/>
              <a:t>(OH)</a:t>
            </a:r>
            <a:r>
              <a:rPr lang="it-IT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Ultra Basic Rock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0.1 ppb U-238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2-D monoclinic, dioctahedral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Extensive history as a SSNTD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7B6A25-5566-904C-B5E1-CF3EF0C494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Phlogopite mica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93BD1C-33FA-1947-BB32-BE8622CFB8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63467" y="2794000"/>
            <a:ext cx="3264342" cy="17907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KMg</a:t>
            </a:r>
            <a:r>
              <a:rPr lang="en-US" baseline="-25000" dirty="0"/>
              <a:t>3</a:t>
            </a:r>
            <a:r>
              <a:rPr lang="en-US" dirty="0"/>
              <a:t> AlSi</a:t>
            </a:r>
            <a:r>
              <a:rPr lang="en-US" baseline="-25000" dirty="0"/>
              <a:t>3</a:t>
            </a:r>
            <a:r>
              <a:rPr lang="en-US" dirty="0"/>
              <a:t> O</a:t>
            </a:r>
            <a:r>
              <a:rPr lang="en-US" baseline="-25000" dirty="0"/>
              <a:t>10</a:t>
            </a:r>
            <a:r>
              <a:rPr lang="en-US" dirty="0"/>
              <a:t> (OH)</a:t>
            </a:r>
            <a:r>
              <a:rPr lang="en-US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Ultra Basic Rock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0.1 ppb U-238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2-D monoclinic, trioctahedral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Proposed in theoretical work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000AF2F-F3EA-DCD4-744C-4BC8FBFF3A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8" b="11394"/>
          <a:stretch/>
        </p:blipFill>
        <p:spPr>
          <a:xfrm>
            <a:off x="1112895" y="4722186"/>
            <a:ext cx="2513849" cy="179070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F849BF5-C92C-0FF3-0CDE-AFCC59B70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71" y="4717238"/>
            <a:ext cx="2307657" cy="1711351"/>
          </a:xfrm>
          <a:prstGeom prst="rect">
            <a:avLst/>
          </a:prstGeom>
        </p:spPr>
      </p:pic>
      <p:pic>
        <p:nvPicPr>
          <p:cNvPr id="14" name="Picture 13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C58744C4-8D10-9AC3-87AB-B3C555323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" r="48158"/>
          <a:stretch/>
        </p:blipFill>
        <p:spPr>
          <a:xfrm rot="5400000">
            <a:off x="8919924" y="4362571"/>
            <a:ext cx="1790702" cy="250003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253B7E2-9582-11CA-14B4-1066BEB7F1F0}"/>
              </a:ext>
            </a:extLst>
          </p:cNvPr>
          <p:cNvSpPr/>
          <p:nvPr/>
        </p:nvSpPr>
        <p:spPr>
          <a:xfrm>
            <a:off x="369682" y="1997075"/>
            <a:ext cx="3914775" cy="4777073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809F604-D023-576A-F9A4-5AE8D5D00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256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Goals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105156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Overall goals of paleo-detector field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F24EB61-4A6D-94EF-CC6D-905D8367C2E7}"/>
              </a:ext>
            </a:extLst>
          </p:cNvPr>
          <p:cNvSpPr txBox="1">
            <a:spLocks/>
          </p:cNvSpPr>
          <p:nvPr/>
        </p:nvSpPr>
        <p:spPr>
          <a:xfrm>
            <a:off x="838200" y="2141621"/>
            <a:ext cx="10546080" cy="16099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dirty="0">
                <a:solidFill>
                  <a:prstClr val="black"/>
                </a:solidFill>
                <a:latin typeface="Calibri Light" panose="020F0302020204030204"/>
              </a:rPr>
              <a:t>1.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 use paleo-detectors to probe the neutrino signal from core-collapse supernovae within the Milky Way, and directly calculate the supernova rate of our galaxy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dirty="0">
                <a:solidFill>
                  <a:prstClr val="black"/>
                </a:solidFill>
                <a:latin typeface="Calibri Light" panose="020F0302020204030204"/>
              </a:rPr>
              <a:t>2. </a:t>
            </a:r>
            <a:r>
              <a:rPr lang="en-US" sz="1800" dirty="0">
                <a:solidFill>
                  <a:prstClr val="black"/>
                </a:solidFill>
                <a:latin typeface="Calibri Light" panose="020F0302020204030204"/>
              </a:rPr>
              <a:t>To use paleo-detectors to directly detect weakly interacting massive particle dark matter signals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2F86051E-0BC1-7329-301D-FD470C0CD57E}"/>
              </a:ext>
            </a:extLst>
          </p:cNvPr>
          <p:cNvSpPr txBox="1">
            <a:spLocks/>
          </p:cNvSpPr>
          <p:nvPr/>
        </p:nvSpPr>
        <p:spPr>
          <a:xfrm>
            <a:off x="838200" y="3715682"/>
            <a:ext cx="10515600" cy="474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C223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C223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Individual research goal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0055AF7-02AC-079A-020C-A729E16CEA98}"/>
              </a:ext>
            </a:extLst>
          </p:cNvPr>
          <p:cNvSpPr txBox="1">
            <a:spLocks/>
          </p:cNvSpPr>
          <p:nvPr/>
        </p:nvSpPr>
        <p:spPr>
          <a:xfrm>
            <a:off x="838200" y="4324349"/>
            <a:ext cx="10485120" cy="19831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 advance experimental efforts of paleo-detector research and determine feasibility of our detection technique for characterizing backgrounds, in order to detect core-collapse supernovae and dark matter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C4D2D-E71E-D17D-C9DC-43FB0EE1B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416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9531A674-443E-26AD-B334-45C947B34369}"/>
              </a:ext>
            </a:extLst>
          </p:cNvPr>
          <p:cNvSpPr txBox="1">
            <a:spLocks/>
          </p:cNvSpPr>
          <p:nvPr/>
        </p:nvSpPr>
        <p:spPr>
          <a:xfrm>
            <a:off x="0" y="1357313"/>
            <a:ext cx="12192000" cy="327484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/>
              <a:t>Methodology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DD8B1-7D08-DE5F-1E64-36BF6E6F6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459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3C4CC-97F5-E347-84FD-791EA338C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31E47-1A08-0349-9568-D5BEB76E42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61801A-E538-4746-8F74-CAE9A5602A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8913" y="2265754"/>
            <a:ext cx="10262459" cy="108704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Research motivations and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Backgrounds and mineral optimization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8A9DD0-CA93-1F42-BCA7-8A1756B40D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8913" y="3805619"/>
            <a:ext cx="10262459" cy="36646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Materials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Readout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EAD9BC-870F-9D4B-97A6-338F270641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Results and Discussion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4742B4-CF99-6A4B-8BA7-1C1960B68B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we discovered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Future 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CAE3D3-17A6-C49B-C41F-AAA1026C3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913" y="3591893"/>
            <a:ext cx="10354988" cy="2139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B4A13E-06F1-80FE-AFCE-53092A8C11BB}"/>
              </a:ext>
            </a:extLst>
          </p:cNvPr>
          <p:cNvSpPr/>
          <p:nvPr/>
        </p:nvSpPr>
        <p:spPr>
          <a:xfrm>
            <a:off x="1148913" y="3231097"/>
            <a:ext cx="10433487" cy="2434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39A8DE-B936-0B4F-B931-5F6D467893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9377" y="3250135"/>
            <a:ext cx="10262459" cy="448732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AF5224-EF3F-3339-4AD6-9A452DC916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986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10" name="Google Shape;90;p14">
            <a:extLst>
              <a:ext uri="{FF2B5EF4-FFF2-40B4-BE49-F238E27FC236}">
                <a16:creationId xmlns:a16="http://schemas.microsoft.com/office/drawing/2014/main" id="{0237A069-6109-0E1D-23CC-3094C7DAAE2F}"/>
              </a:ext>
            </a:extLst>
          </p:cNvPr>
          <p:cNvSpPr/>
          <p:nvPr/>
        </p:nvSpPr>
        <p:spPr>
          <a:xfrm>
            <a:off x="8880077" y="3182691"/>
            <a:ext cx="2636855" cy="914343"/>
          </a:xfrm>
          <a:custGeom>
            <a:avLst/>
            <a:gdLst/>
            <a:ahLst/>
            <a:cxnLst/>
            <a:rect l="l" t="t" r="r" b="b"/>
            <a:pathLst>
              <a:path w="35440" h="12289" extrusionOk="0">
                <a:moveTo>
                  <a:pt x="0" y="1"/>
                </a:moveTo>
                <a:lnTo>
                  <a:pt x="0" y="12288"/>
                </a:lnTo>
                <a:lnTo>
                  <a:pt x="35439" y="12288"/>
                </a:lnTo>
                <a:lnTo>
                  <a:pt x="35439" y="1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91;p14">
            <a:extLst>
              <a:ext uri="{FF2B5EF4-FFF2-40B4-BE49-F238E27FC236}">
                <a16:creationId xmlns:a16="http://schemas.microsoft.com/office/drawing/2014/main" id="{E0B8E008-1AF3-635E-38E5-F7D37520B6B3}"/>
              </a:ext>
            </a:extLst>
          </p:cNvPr>
          <p:cNvSpPr/>
          <p:nvPr/>
        </p:nvSpPr>
        <p:spPr>
          <a:xfrm>
            <a:off x="6145127" y="3182691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rgbClr val="668CD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92;p14">
            <a:extLst>
              <a:ext uri="{FF2B5EF4-FFF2-40B4-BE49-F238E27FC236}">
                <a16:creationId xmlns:a16="http://schemas.microsoft.com/office/drawing/2014/main" id="{A8063886-1772-7CB7-4E85-2B9C46600D2F}"/>
              </a:ext>
            </a:extLst>
          </p:cNvPr>
          <p:cNvSpPr/>
          <p:nvPr/>
        </p:nvSpPr>
        <p:spPr>
          <a:xfrm>
            <a:off x="3410103" y="3182691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98;p14">
            <a:extLst>
              <a:ext uri="{FF2B5EF4-FFF2-40B4-BE49-F238E27FC236}">
                <a16:creationId xmlns:a16="http://schemas.microsoft.com/office/drawing/2014/main" id="{A18A372C-5985-3B79-9D79-2C4B69434A23}"/>
              </a:ext>
            </a:extLst>
          </p:cNvPr>
          <p:cNvSpPr/>
          <p:nvPr/>
        </p:nvSpPr>
        <p:spPr>
          <a:xfrm>
            <a:off x="1569303" y="4689308"/>
            <a:ext cx="853600" cy="853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99;p14">
            <a:extLst>
              <a:ext uri="{FF2B5EF4-FFF2-40B4-BE49-F238E27FC236}">
                <a16:creationId xmlns:a16="http://schemas.microsoft.com/office/drawing/2014/main" id="{58FD434F-3D70-CD95-8167-3625D4C8F28D}"/>
              </a:ext>
            </a:extLst>
          </p:cNvPr>
          <p:cNvSpPr/>
          <p:nvPr/>
        </p:nvSpPr>
        <p:spPr>
          <a:xfrm>
            <a:off x="7031588" y="4689308"/>
            <a:ext cx="853600" cy="853600"/>
          </a:xfrm>
          <a:prstGeom prst="ellipse">
            <a:avLst/>
          </a:prstGeom>
          <a:solidFill>
            <a:srgbClr val="668CD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00;p14">
            <a:extLst>
              <a:ext uri="{FF2B5EF4-FFF2-40B4-BE49-F238E27FC236}">
                <a16:creationId xmlns:a16="http://schemas.microsoft.com/office/drawing/2014/main" id="{EAC0D1DC-038C-00F1-79BC-86280968B5BC}"/>
              </a:ext>
            </a:extLst>
          </p:cNvPr>
          <p:cNvSpPr/>
          <p:nvPr/>
        </p:nvSpPr>
        <p:spPr>
          <a:xfrm rot="10800000">
            <a:off x="9755587" y="1660104"/>
            <a:ext cx="853600" cy="853600"/>
          </a:xfrm>
          <a:prstGeom prst="ellipse">
            <a:avLst/>
          </a:prstGeom>
          <a:solidFill>
            <a:srgbClr val="4472C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01;p14">
            <a:extLst>
              <a:ext uri="{FF2B5EF4-FFF2-40B4-BE49-F238E27FC236}">
                <a16:creationId xmlns:a16="http://schemas.microsoft.com/office/drawing/2014/main" id="{76227CDB-E5F5-2716-9FEF-BBEEED34B999}"/>
              </a:ext>
            </a:extLst>
          </p:cNvPr>
          <p:cNvSpPr txBox="1"/>
          <p:nvPr/>
        </p:nvSpPr>
        <p:spPr>
          <a:xfrm>
            <a:off x="3908639" y="3426477"/>
            <a:ext cx="16196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MEASURE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2" name="Google Shape;102;p14">
            <a:extLst>
              <a:ext uri="{FF2B5EF4-FFF2-40B4-BE49-F238E27FC236}">
                <a16:creationId xmlns:a16="http://schemas.microsoft.com/office/drawing/2014/main" id="{8AE64D20-315B-7579-B1FF-CFD0029B6721}"/>
              </a:ext>
            </a:extLst>
          </p:cNvPr>
          <p:cNvSpPr txBox="1"/>
          <p:nvPr/>
        </p:nvSpPr>
        <p:spPr>
          <a:xfrm>
            <a:off x="6328164" y="3417262"/>
            <a:ext cx="2282436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RECONSTRUCT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3" name="Google Shape;103;p14">
            <a:extLst>
              <a:ext uri="{FF2B5EF4-FFF2-40B4-BE49-F238E27FC236}">
                <a16:creationId xmlns:a16="http://schemas.microsoft.com/office/drawing/2014/main" id="{E18B7C9F-A07C-9989-04A7-92EEE33DAB75}"/>
              </a:ext>
            </a:extLst>
          </p:cNvPr>
          <p:cNvSpPr txBox="1"/>
          <p:nvPr/>
        </p:nvSpPr>
        <p:spPr>
          <a:xfrm>
            <a:off x="9126369" y="3426477"/>
            <a:ext cx="2184267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FIT MODELS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4" name="Google Shape;104;p14">
            <a:extLst>
              <a:ext uri="{FF2B5EF4-FFF2-40B4-BE49-F238E27FC236}">
                <a16:creationId xmlns:a16="http://schemas.microsoft.com/office/drawing/2014/main" id="{7A4BCECC-CDBC-C5CA-B5C9-DDB38F3E62CC}"/>
              </a:ext>
            </a:extLst>
          </p:cNvPr>
          <p:cNvSpPr/>
          <p:nvPr/>
        </p:nvSpPr>
        <p:spPr>
          <a:xfrm rot="10800000">
            <a:off x="4298037" y="1660104"/>
            <a:ext cx="853600" cy="853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105;p14">
            <a:extLst>
              <a:ext uri="{FF2B5EF4-FFF2-40B4-BE49-F238E27FC236}">
                <a16:creationId xmlns:a16="http://schemas.microsoft.com/office/drawing/2014/main" id="{A05F0FE8-D87C-67B0-FE6C-2A98F214BA48}"/>
              </a:ext>
            </a:extLst>
          </p:cNvPr>
          <p:cNvSpPr/>
          <p:nvPr/>
        </p:nvSpPr>
        <p:spPr>
          <a:xfrm>
            <a:off x="675071" y="3191896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06;p14">
            <a:extLst>
              <a:ext uri="{FF2B5EF4-FFF2-40B4-BE49-F238E27FC236}">
                <a16:creationId xmlns:a16="http://schemas.microsoft.com/office/drawing/2014/main" id="{5B414692-3EEB-3B63-2697-65D1157B93D4}"/>
              </a:ext>
            </a:extLst>
          </p:cNvPr>
          <p:cNvSpPr txBox="1"/>
          <p:nvPr/>
        </p:nvSpPr>
        <p:spPr>
          <a:xfrm>
            <a:off x="1012200" y="3426477"/>
            <a:ext cx="1967703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REVEAL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grpSp>
        <p:nvGrpSpPr>
          <p:cNvPr id="27" name="Google Shape;107;p14">
            <a:extLst>
              <a:ext uri="{FF2B5EF4-FFF2-40B4-BE49-F238E27FC236}">
                <a16:creationId xmlns:a16="http://schemas.microsoft.com/office/drawing/2014/main" id="{C4E0CE3B-B70E-E994-8C13-FBD88657FA1A}"/>
              </a:ext>
            </a:extLst>
          </p:cNvPr>
          <p:cNvGrpSpPr/>
          <p:nvPr/>
        </p:nvGrpSpPr>
        <p:grpSpPr>
          <a:xfrm>
            <a:off x="9955315" y="1881691"/>
            <a:ext cx="454144" cy="453557"/>
            <a:chOff x="5053900" y="2021500"/>
            <a:chExt cx="483750" cy="483125"/>
          </a:xfrm>
        </p:grpSpPr>
        <p:sp>
          <p:nvSpPr>
            <p:cNvPr id="28" name="Google Shape;108;p14">
              <a:extLst>
                <a:ext uri="{FF2B5EF4-FFF2-40B4-BE49-F238E27FC236}">
                  <a16:creationId xmlns:a16="http://schemas.microsoft.com/office/drawing/2014/main" id="{EAF4A76F-7ACA-2DF0-2285-CDAFA5AED01D}"/>
                </a:ext>
              </a:extLst>
            </p:cNvPr>
            <p:cNvSpPr/>
            <p:nvPr/>
          </p:nvSpPr>
          <p:spPr>
            <a:xfrm>
              <a:off x="5281350" y="2078100"/>
              <a:ext cx="127375" cy="127350"/>
            </a:xfrm>
            <a:custGeom>
              <a:avLst/>
              <a:gdLst/>
              <a:ahLst/>
              <a:cxnLst/>
              <a:rect l="l" t="t" r="r" b="b"/>
              <a:pathLst>
                <a:path w="5095" h="5094" extrusionOk="0"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cubicBezTo>
                    <a:pt x="1" y="879"/>
                    <a:pt x="251" y="1132"/>
                    <a:pt x="565" y="1132"/>
                  </a:cubicBezTo>
                  <a:cubicBezTo>
                    <a:pt x="2440" y="1135"/>
                    <a:pt x="3959" y="2654"/>
                    <a:pt x="3962" y="4529"/>
                  </a:cubicBezTo>
                  <a:cubicBezTo>
                    <a:pt x="3962" y="4843"/>
                    <a:pt x="4216" y="5094"/>
                    <a:pt x="4530" y="5094"/>
                  </a:cubicBezTo>
                  <a:cubicBezTo>
                    <a:pt x="4841" y="5094"/>
                    <a:pt x="5094" y="4843"/>
                    <a:pt x="5094" y="4529"/>
                  </a:cubicBezTo>
                  <a:cubicBezTo>
                    <a:pt x="5091" y="2029"/>
                    <a:pt x="3065" y="3"/>
                    <a:pt x="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09;p14">
              <a:extLst>
                <a:ext uri="{FF2B5EF4-FFF2-40B4-BE49-F238E27FC236}">
                  <a16:creationId xmlns:a16="http://schemas.microsoft.com/office/drawing/2014/main" id="{0D2A5E8D-EC2F-BBAD-04C3-8593139F654F}"/>
                </a:ext>
              </a:extLst>
            </p:cNvPr>
            <p:cNvSpPr/>
            <p:nvPr/>
          </p:nvSpPr>
          <p:spPr>
            <a:xfrm>
              <a:off x="5118000" y="2021500"/>
              <a:ext cx="368700" cy="483125"/>
            </a:xfrm>
            <a:custGeom>
              <a:avLst/>
              <a:gdLst/>
              <a:ahLst/>
              <a:cxnLst/>
              <a:rect l="l" t="t" r="r" b="b"/>
              <a:pathLst>
                <a:path w="14748" h="19325" extrusionOk="0">
                  <a:moveTo>
                    <a:pt x="7088" y="1135"/>
                  </a:moveTo>
                  <a:cubicBezTo>
                    <a:pt x="8391" y="1135"/>
                    <a:pt x="9651" y="1571"/>
                    <a:pt x="10668" y="2397"/>
                  </a:cubicBezTo>
                  <a:cubicBezTo>
                    <a:pt x="13159" y="4417"/>
                    <a:pt x="13473" y="8104"/>
                    <a:pt x="11360" y="10516"/>
                  </a:cubicBezTo>
                  <a:cubicBezTo>
                    <a:pt x="10572" y="11419"/>
                    <a:pt x="10085" y="12503"/>
                    <a:pt x="9962" y="13626"/>
                  </a:cubicBezTo>
                  <a:lnTo>
                    <a:pt x="4237" y="13626"/>
                  </a:lnTo>
                  <a:cubicBezTo>
                    <a:pt x="4107" y="12482"/>
                    <a:pt x="3630" y="11407"/>
                    <a:pt x="2866" y="10550"/>
                  </a:cubicBezTo>
                  <a:cubicBezTo>
                    <a:pt x="1658" y="9191"/>
                    <a:pt x="1184" y="7367"/>
                    <a:pt x="1571" y="5549"/>
                  </a:cubicBezTo>
                  <a:cubicBezTo>
                    <a:pt x="2020" y="3427"/>
                    <a:pt x="3748" y="1706"/>
                    <a:pt x="5873" y="1262"/>
                  </a:cubicBezTo>
                  <a:cubicBezTo>
                    <a:pt x="6278" y="1177"/>
                    <a:pt x="6685" y="1135"/>
                    <a:pt x="7088" y="1135"/>
                  </a:cubicBezTo>
                  <a:close/>
                  <a:moveTo>
                    <a:pt x="9931" y="14759"/>
                  </a:moveTo>
                  <a:lnTo>
                    <a:pt x="9931" y="15323"/>
                  </a:lnTo>
                  <a:cubicBezTo>
                    <a:pt x="9931" y="15637"/>
                    <a:pt x="9678" y="15891"/>
                    <a:pt x="9364" y="15891"/>
                  </a:cubicBezTo>
                  <a:lnTo>
                    <a:pt x="4835" y="15891"/>
                  </a:lnTo>
                  <a:cubicBezTo>
                    <a:pt x="4521" y="15891"/>
                    <a:pt x="4270" y="15637"/>
                    <a:pt x="4270" y="15323"/>
                  </a:cubicBezTo>
                  <a:lnTo>
                    <a:pt x="4270" y="14759"/>
                  </a:lnTo>
                  <a:close/>
                  <a:moveTo>
                    <a:pt x="8699" y="17023"/>
                  </a:moveTo>
                  <a:cubicBezTo>
                    <a:pt x="8464" y="17694"/>
                    <a:pt x="7827" y="18192"/>
                    <a:pt x="7099" y="18192"/>
                  </a:cubicBezTo>
                  <a:cubicBezTo>
                    <a:pt x="6371" y="18192"/>
                    <a:pt x="5734" y="17694"/>
                    <a:pt x="5499" y="17023"/>
                  </a:cubicBezTo>
                  <a:close/>
                  <a:moveTo>
                    <a:pt x="7087" y="0"/>
                  </a:moveTo>
                  <a:cubicBezTo>
                    <a:pt x="6607" y="0"/>
                    <a:pt x="6123" y="50"/>
                    <a:pt x="5641" y="151"/>
                  </a:cubicBezTo>
                  <a:cubicBezTo>
                    <a:pt x="3053" y="712"/>
                    <a:pt x="1027" y="2729"/>
                    <a:pt x="462" y="5314"/>
                  </a:cubicBezTo>
                  <a:cubicBezTo>
                    <a:pt x="0" y="7488"/>
                    <a:pt x="568" y="9671"/>
                    <a:pt x="2020" y="11301"/>
                  </a:cubicBezTo>
                  <a:cubicBezTo>
                    <a:pt x="2730" y="12099"/>
                    <a:pt x="3135" y="13149"/>
                    <a:pt x="3135" y="14191"/>
                  </a:cubicBezTo>
                  <a:lnTo>
                    <a:pt x="3135" y="15323"/>
                  </a:lnTo>
                  <a:cubicBezTo>
                    <a:pt x="3138" y="16060"/>
                    <a:pt x="3612" y="16709"/>
                    <a:pt x="4309" y="16939"/>
                  </a:cubicBezTo>
                  <a:cubicBezTo>
                    <a:pt x="4409" y="17518"/>
                    <a:pt x="4681" y="18053"/>
                    <a:pt x="5094" y="18473"/>
                  </a:cubicBezTo>
                  <a:cubicBezTo>
                    <a:pt x="5642" y="19040"/>
                    <a:pt x="6371" y="19324"/>
                    <a:pt x="7099" y="19324"/>
                  </a:cubicBezTo>
                  <a:cubicBezTo>
                    <a:pt x="7828" y="19324"/>
                    <a:pt x="8556" y="19040"/>
                    <a:pt x="9104" y="18473"/>
                  </a:cubicBezTo>
                  <a:cubicBezTo>
                    <a:pt x="9518" y="18053"/>
                    <a:pt x="9790" y="17518"/>
                    <a:pt x="9889" y="16939"/>
                  </a:cubicBezTo>
                  <a:cubicBezTo>
                    <a:pt x="10587" y="16709"/>
                    <a:pt x="11061" y="16060"/>
                    <a:pt x="11064" y="15323"/>
                  </a:cubicBezTo>
                  <a:lnTo>
                    <a:pt x="11064" y="14191"/>
                  </a:lnTo>
                  <a:cubicBezTo>
                    <a:pt x="11064" y="13149"/>
                    <a:pt x="11471" y="12108"/>
                    <a:pt x="12211" y="11262"/>
                  </a:cubicBezTo>
                  <a:cubicBezTo>
                    <a:pt x="14747" y="8366"/>
                    <a:pt x="14370" y="3943"/>
                    <a:pt x="11381" y="1518"/>
                  </a:cubicBezTo>
                  <a:cubicBezTo>
                    <a:pt x="10159" y="525"/>
                    <a:pt x="8647" y="0"/>
                    <a:pt x="70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10;p14">
              <a:extLst>
                <a:ext uri="{FF2B5EF4-FFF2-40B4-BE49-F238E27FC236}">
                  <a16:creationId xmlns:a16="http://schemas.microsoft.com/office/drawing/2014/main" id="{43ABE460-23B7-798B-D9B3-E68D2492137D}"/>
                </a:ext>
              </a:extLst>
            </p:cNvPr>
            <p:cNvSpPr/>
            <p:nvPr/>
          </p:nvSpPr>
          <p:spPr>
            <a:xfrm>
              <a:off x="50539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9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6" y="879"/>
                    <a:pt x="2266" y="568"/>
                  </a:cubicBezTo>
                  <a:cubicBezTo>
                    <a:pt x="2266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11;p14">
              <a:extLst>
                <a:ext uri="{FF2B5EF4-FFF2-40B4-BE49-F238E27FC236}">
                  <a16:creationId xmlns:a16="http://schemas.microsoft.com/office/drawing/2014/main" id="{D29E9424-D4C6-530B-96E4-5895F14C860E}"/>
                </a:ext>
              </a:extLst>
            </p:cNvPr>
            <p:cNvSpPr/>
            <p:nvPr/>
          </p:nvSpPr>
          <p:spPr>
            <a:xfrm>
              <a:off x="5056850" y="2096550"/>
              <a:ext cx="50750" cy="48025"/>
            </a:xfrm>
            <a:custGeom>
              <a:avLst/>
              <a:gdLst/>
              <a:ahLst/>
              <a:cxnLst/>
              <a:rect l="l" t="t" r="r" b="b"/>
              <a:pathLst>
                <a:path w="2030" h="1921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9"/>
                    <a:pt x="215" y="962"/>
                  </a:cubicBezTo>
                  <a:lnTo>
                    <a:pt x="1015" y="1762"/>
                  </a:lnTo>
                  <a:cubicBezTo>
                    <a:pt x="1125" y="1868"/>
                    <a:pt x="1267" y="1921"/>
                    <a:pt x="1409" y="1921"/>
                  </a:cubicBezTo>
                  <a:cubicBezTo>
                    <a:pt x="1554" y="1921"/>
                    <a:pt x="1699" y="1865"/>
                    <a:pt x="1809" y="1753"/>
                  </a:cubicBezTo>
                  <a:cubicBezTo>
                    <a:pt x="2027" y="1536"/>
                    <a:pt x="2030" y="1183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12;p14">
              <a:extLst>
                <a:ext uri="{FF2B5EF4-FFF2-40B4-BE49-F238E27FC236}">
                  <a16:creationId xmlns:a16="http://schemas.microsoft.com/office/drawing/2014/main" id="{2D110F1C-6E4D-6949-F413-D65DF918B9A6}"/>
                </a:ext>
              </a:extLst>
            </p:cNvPr>
            <p:cNvSpPr/>
            <p:nvPr/>
          </p:nvSpPr>
          <p:spPr>
            <a:xfrm>
              <a:off x="5056400" y="2266400"/>
              <a:ext cx="51200" cy="48350"/>
            </a:xfrm>
            <a:custGeom>
              <a:avLst/>
              <a:gdLst/>
              <a:ahLst/>
              <a:cxnLst/>
              <a:rect l="l" t="t" r="r" b="b"/>
              <a:pathLst>
                <a:path w="2048" h="1934" extrusionOk="0">
                  <a:moveTo>
                    <a:pt x="1427" y="0"/>
                  </a:moveTo>
                  <a:cubicBezTo>
                    <a:pt x="1285" y="0"/>
                    <a:pt x="1143" y="53"/>
                    <a:pt x="1033" y="159"/>
                  </a:cubicBezTo>
                  <a:lnTo>
                    <a:pt x="233" y="962"/>
                  </a:lnTo>
                  <a:cubicBezTo>
                    <a:pt x="4" y="1179"/>
                    <a:pt x="1" y="1545"/>
                    <a:pt x="227" y="1768"/>
                  </a:cubicBezTo>
                  <a:cubicBezTo>
                    <a:pt x="338" y="1879"/>
                    <a:pt x="482" y="1934"/>
                    <a:pt x="627" y="1934"/>
                  </a:cubicBezTo>
                  <a:cubicBezTo>
                    <a:pt x="774" y="1934"/>
                    <a:pt x="922" y="1876"/>
                    <a:pt x="1033" y="1762"/>
                  </a:cubicBezTo>
                  <a:lnTo>
                    <a:pt x="1833" y="962"/>
                  </a:lnTo>
                  <a:cubicBezTo>
                    <a:pt x="2048" y="738"/>
                    <a:pt x="2045" y="385"/>
                    <a:pt x="1827" y="168"/>
                  </a:cubicBezTo>
                  <a:cubicBezTo>
                    <a:pt x="1717" y="56"/>
                    <a:pt x="1572" y="0"/>
                    <a:pt x="1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13;p14">
              <a:extLst>
                <a:ext uri="{FF2B5EF4-FFF2-40B4-BE49-F238E27FC236}">
                  <a16:creationId xmlns:a16="http://schemas.microsoft.com/office/drawing/2014/main" id="{81831D99-3D91-2FA6-BF62-AFBC2077EE63}"/>
                </a:ext>
              </a:extLst>
            </p:cNvPr>
            <p:cNvSpPr/>
            <p:nvPr/>
          </p:nvSpPr>
          <p:spPr>
            <a:xfrm>
              <a:off x="54804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cubicBezTo>
                    <a:pt x="1" y="879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79"/>
                    <a:pt x="2265" y="568"/>
                  </a:cubicBezTo>
                  <a:cubicBezTo>
                    <a:pt x="2265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14;p14">
              <a:extLst>
                <a:ext uri="{FF2B5EF4-FFF2-40B4-BE49-F238E27FC236}">
                  <a16:creationId xmlns:a16="http://schemas.microsoft.com/office/drawing/2014/main" id="{98146193-81D2-1A27-FF59-929BCFBEED73}"/>
                </a:ext>
              </a:extLst>
            </p:cNvPr>
            <p:cNvSpPr/>
            <p:nvPr/>
          </p:nvSpPr>
          <p:spPr>
            <a:xfrm>
              <a:off x="5479800" y="209655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1550" y="0"/>
                  </a:moveTo>
                  <a:cubicBezTo>
                    <a:pt x="1409" y="0"/>
                    <a:pt x="1267" y="53"/>
                    <a:pt x="1157" y="159"/>
                  </a:cubicBezTo>
                  <a:lnTo>
                    <a:pt x="357" y="962"/>
                  </a:lnTo>
                  <a:cubicBezTo>
                    <a:pt x="1" y="1318"/>
                    <a:pt x="251" y="1928"/>
                    <a:pt x="756" y="1928"/>
                  </a:cubicBezTo>
                  <a:cubicBezTo>
                    <a:pt x="907" y="1928"/>
                    <a:pt x="1051" y="1868"/>
                    <a:pt x="1157" y="1762"/>
                  </a:cubicBezTo>
                  <a:lnTo>
                    <a:pt x="1957" y="959"/>
                  </a:lnTo>
                  <a:cubicBezTo>
                    <a:pt x="2172" y="739"/>
                    <a:pt x="2169" y="385"/>
                    <a:pt x="1951" y="168"/>
                  </a:cubicBezTo>
                  <a:cubicBezTo>
                    <a:pt x="1841" y="56"/>
                    <a:pt x="1696" y="0"/>
                    <a:pt x="15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15;p14">
              <a:extLst>
                <a:ext uri="{FF2B5EF4-FFF2-40B4-BE49-F238E27FC236}">
                  <a16:creationId xmlns:a16="http://schemas.microsoft.com/office/drawing/2014/main" id="{53D32FFF-50B9-3AF3-E8DD-6AE402F1AA6B}"/>
                </a:ext>
              </a:extLst>
            </p:cNvPr>
            <p:cNvSpPr/>
            <p:nvPr/>
          </p:nvSpPr>
          <p:spPr>
            <a:xfrm>
              <a:off x="5483350" y="226640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8"/>
                    <a:pt x="215" y="962"/>
                  </a:cubicBezTo>
                  <a:lnTo>
                    <a:pt x="1015" y="1762"/>
                  </a:lnTo>
                  <a:cubicBezTo>
                    <a:pt x="1121" y="1868"/>
                    <a:pt x="1266" y="1928"/>
                    <a:pt x="1417" y="1928"/>
                  </a:cubicBezTo>
                  <a:cubicBezTo>
                    <a:pt x="1921" y="1928"/>
                    <a:pt x="2172" y="1318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116;p14">
            <a:extLst>
              <a:ext uri="{FF2B5EF4-FFF2-40B4-BE49-F238E27FC236}">
                <a16:creationId xmlns:a16="http://schemas.microsoft.com/office/drawing/2014/main" id="{F24FE2F1-51FE-DFD3-342B-D0AA2C8B4D0D}"/>
              </a:ext>
            </a:extLst>
          </p:cNvPr>
          <p:cNvGrpSpPr/>
          <p:nvPr/>
        </p:nvGrpSpPr>
        <p:grpSpPr>
          <a:xfrm>
            <a:off x="1758957" y="4889340"/>
            <a:ext cx="474188" cy="453535"/>
            <a:chOff x="5049750" y="832600"/>
            <a:chExt cx="505100" cy="483100"/>
          </a:xfrm>
        </p:grpSpPr>
        <p:sp>
          <p:nvSpPr>
            <p:cNvPr id="37" name="Google Shape;117;p14">
              <a:extLst>
                <a:ext uri="{FF2B5EF4-FFF2-40B4-BE49-F238E27FC236}">
                  <a16:creationId xmlns:a16="http://schemas.microsoft.com/office/drawing/2014/main" id="{B9A07601-0FD1-D3B1-104E-4045BE207377}"/>
                </a:ext>
              </a:extLst>
            </p:cNvPr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18;p14">
              <a:extLst>
                <a:ext uri="{FF2B5EF4-FFF2-40B4-BE49-F238E27FC236}">
                  <a16:creationId xmlns:a16="http://schemas.microsoft.com/office/drawing/2014/main" id="{1902BF64-6D1A-7094-7431-7C87BB61E88F}"/>
                </a:ext>
              </a:extLst>
            </p:cNvPr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119;p14">
            <a:extLst>
              <a:ext uri="{FF2B5EF4-FFF2-40B4-BE49-F238E27FC236}">
                <a16:creationId xmlns:a16="http://schemas.microsoft.com/office/drawing/2014/main" id="{CC55B012-0708-2256-BC63-F594D231FFBF}"/>
              </a:ext>
            </a:extLst>
          </p:cNvPr>
          <p:cNvSpPr/>
          <p:nvPr/>
        </p:nvSpPr>
        <p:spPr>
          <a:xfrm>
            <a:off x="4474443" y="1859784"/>
            <a:ext cx="500788" cy="497373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" name="Google Shape;1091;p32">
            <a:extLst>
              <a:ext uri="{FF2B5EF4-FFF2-40B4-BE49-F238E27FC236}">
                <a16:creationId xmlns:a16="http://schemas.microsoft.com/office/drawing/2014/main" id="{DD849E52-2E44-5227-F865-DE3BF6F3E2DA}"/>
              </a:ext>
            </a:extLst>
          </p:cNvPr>
          <p:cNvGrpSpPr/>
          <p:nvPr/>
        </p:nvGrpSpPr>
        <p:grpSpPr>
          <a:xfrm>
            <a:off x="7164887" y="4824638"/>
            <a:ext cx="586997" cy="586997"/>
            <a:chOff x="2676100" y="832575"/>
            <a:chExt cx="483125" cy="483125"/>
          </a:xfrm>
          <a:solidFill>
            <a:schemeClr val="bg1"/>
          </a:solidFill>
        </p:grpSpPr>
        <p:sp>
          <p:nvSpPr>
            <p:cNvPr id="45" name="Google Shape;1092;p32">
              <a:extLst>
                <a:ext uri="{FF2B5EF4-FFF2-40B4-BE49-F238E27FC236}">
                  <a16:creationId xmlns:a16="http://schemas.microsoft.com/office/drawing/2014/main" id="{21664068-5C64-9860-DADA-8E94BC0D19AD}"/>
                </a:ext>
              </a:extLst>
            </p:cNvPr>
            <p:cNvSpPr/>
            <p:nvPr/>
          </p:nvSpPr>
          <p:spPr>
            <a:xfrm>
              <a:off x="2676100" y="83257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0351" y="1132"/>
                  </a:moveTo>
                  <a:lnTo>
                    <a:pt x="10562" y="2008"/>
                  </a:lnTo>
                  <a:cubicBezTo>
                    <a:pt x="10614" y="2226"/>
                    <a:pt x="10789" y="2392"/>
                    <a:pt x="11009" y="2434"/>
                  </a:cubicBezTo>
                  <a:cubicBezTo>
                    <a:pt x="12021" y="2618"/>
                    <a:pt x="12981" y="3014"/>
                    <a:pt x="13826" y="3596"/>
                  </a:cubicBezTo>
                  <a:cubicBezTo>
                    <a:pt x="13922" y="3663"/>
                    <a:pt x="14033" y="3696"/>
                    <a:pt x="14146" y="3696"/>
                  </a:cubicBezTo>
                  <a:cubicBezTo>
                    <a:pt x="14247" y="3696"/>
                    <a:pt x="14349" y="3669"/>
                    <a:pt x="14439" y="3614"/>
                  </a:cubicBezTo>
                  <a:lnTo>
                    <a:pt x="15179" y="3171"/>
                  </a:lnTo>
                  <a:lnTo>
                    <a:pt x="16154" y="4146"/>
                  </a:lnTo>
                  <a:lnTo>
                    <a:pt x="15711" y="4889"/>
                  </a:lnTo>
                  <a:cubicBezTo>
                    <a:pt x="15596" y="5079"/>
                    <a:pt x="15602" y="5317"/>
                    <a:pt x="15729" y="5499"/>
                  </a:cubicBezTo>
                  <a:cubicBezTo>
                    <a:pt x="16311" y="6344"/>
                    <a:pt x="16707" y="7304"/>
                    <a:pt x="16891" y="8316"/>
                  </a:cubicBezTo>
                  <a:cubicBezTo>
                    <a:pt x="16933" y="8536"/>
                    <a:pt x="17100" y="8711"/>
                    <a:pt x="17317" y="8763"/>
                  </a:cubicBezTo>
                  <a:lnTo>
                    <a:pt x="18193" y="8974"/>
                  </a:lnTo>
                  <a:lnTo>
                    <a:pt x="18193" y="10351"/>
                  </a:lnTo>
                  <a:lnTo>
                    <a:pt x="17317" y="10562"/>
                  </a:lnTo>
                  <a:cubicBezTo>
                    <a:pt x="17100" y="10614"/>
                    <a:pt x="16933" y="10789"/>
                    <a:pt x="16894" y="11009"/>
                  </a:cubicBezTo>
                  <a:cubicBezTo>
                    <a:pt x="16710" y="12021"/>
                    <a:pt x="16311" y="12981"/>
                    <a:pt x="15729" y="13826"/>
                  </a:cubicBezTo>
                  <a:cubicBezTo>
                    <a:pt x="15605" y="14007"/>
                    <a:pt x="15596" y="14246"/>
                    <a:pt x="15711" y="14436"/>
                  </a:cubicBezTo>
                  <a:lnTo>
                    <a:pt x="16154" y="15179"/>
                  </a:lnTo>
                  <a:lnTo>
                    <a:pt x="15179" y="16154"/>
                  </a:lnTo>
                  <a:lnTo>
                    <a:pt x="14439" y="15710"/>
                  </a:lnTo>
                  <a:cubicBezTo>
                    <a:pt x="14349" y="15656"/>
                    <a:pt x="14247" y="15629"/>
                    <a:pt x="14146" y="15629"/>
                  </a:cubicBezTo>
                  <a:cubicBezTo>
                    <a:pt x="14033" y="15629"/>
                    <a:pt x="13922" y="15662"/>
                    <a:pt x="13826" y="15729"/>
                  </a:cubicBezTo>
                  <a:cubicBezTo>
                    <a:pt x="12981" y="16311"/>
                    <a:pt x="12021" y="16707"/>
                    <a:pt x="11009" y="16891"/>
                  </a:cubicBezTo>
                  <a:cubicBezTo>
                    <a:pt x="10789" y="16933"/>
                    <a:pt x="10614" y="17099"/>
                    <a:pt x="10562" y="17317"/>
                  </a:cubicBezTo>
                  <a:lnTo>
                    <a:pt x="10351" y="18192"/>
                  </a:lnTo>
                  <a:lnTo>
                    <a:pt x="8974" y="18192"/>
                  </a:lnTo>
                  <a:lnTo>
                    <a:pt x="8763" y="17317"/>
                  </a:lnTo>
                  <a:cubicBezTo>
                    <a:pt x="8712" y="17099"/>
                    <a:pt x="8536" y="16933"/>
                    <a:pt x="8316" y="16891"/>
                  </a:cubicBezTo>
                  <a:cubicBezTo>
                    <a:pt x="7304" y="16707"/>
                    <a:pt x="6344" y="16311"/>
                    <a:pt x="5499" y="15729"/>
                  </a:cubicBezTo>
                  <a:cubicBezTo>
                    <a:pt x="5404" y="15662"/>
                    <a:pt x="5293" y="15629"/>
                    <a:pt x="5181" y="15629"/>
                  </a:cubicBezTo>
                  <a:cubicBezTo>
                    <a:pt x="5081" y="15629"/>
                    <a:pt x="4979" y="15656"/>
                    <a:pt x="4889" y="15710"/>
                  </a:cubicBezTo>
                  <a:lnTo>
                    <a:pt x="4146" y="16154"/>
                  </a:lnTo>
                  <a:lnTo>
                    <a:pt x="3171" y="15179"/>
                  </a:lnTo>
                  <a:lnTo>
                    <a:pt x="3615" y="14436"/>
                  </a:lnTo>
                  <a:cubicBezTo>
                    <a:pt x="3729" y="14246"/>
                    <a:pt x="3723" y="14007"/>
                    <a:pt x="3597" y="13826"/>
                  </a:cubicBezTo>
                  <a:cubicBezTo>
                    <a:pt x="3014" y="12981"/>
                    <a:pt x="2618" y="12021"/>
                    <a:pt x="2434" y="11009"/>
                  </a:cubicBezTo>
                  <a:cubicBezTo>
                    <a:pt x="2392" y="10789"/>
                    <a:pt x="2226" y="10614"/>
                    <a:pt x="2011" y="10562"/>
                  </a:cubicBezTo>
                  <a:lnTo>
                    <a:pt x="1133" y="10351"/>
                  </a:lnTo>
                  <a:lnTo>
                    <a:pt x="1133" y="8974"/>
                  </a:lnTo>
                  <a:lnTo>
                    <a:pt x="2008" y="8763"/>
                  </a:lnTo>
                  <a:cubicBezTo>
                    <a:pt x="2226" y="8711"/>
                    <a:pt x="2392" y="8536"/>
                    <a:pt x="2431" y="8316"/>
                  </a:cubicBezTo>
                  <a:cubicBezTo>
                    <a:pt x="2615" y="7304"/>
                    <a:pt x="3014" y="6344"/>
                    <a:pt x="3597" y="5499"/>
                  </a:cubicBezTo>
                  <a:cubicBezTo>
                    <a:pt x="3720" y="5317"/>
                    <a:pt x="3729" y="5079"/>
                    <a:pt x="3615" y="4889"/>
                  </a:cubicBezTo>
                  <a:lnTo>
                    <a:pt x="3171" y="4146"/>
                  </a:lnTo>
                  <a:lnTo>
                    <a:pt x="4146" y="3171"/>
                  </a:lnTo>
                  <a:lnTo>
                    <a:pt x="4889" y="3614"/>
                  </a:lnTo>
                  <a:cubicBezTo>
                    <a:pt x="4979" y="3669"/>
                    <a:pt x="5081" y="3696"/>
                    <a:pt x="5181" y="3696"/>
                  </a:cubicBezTo>
                  <a:cubicBezTo>
                    <a:pt x="5293" y="3696"/>
                    <a:pt x="5404" y="3663"/>
                    <a:pt x="5499" y="3596"/>
                  </a:cubicBezTo>
                  <a:cubicBezTo>
                    <a:pt x="6344" y="3014"/>
                    <a:pt x="7304" y="2618"/>
                    <a:pt x="8316" y="2434"/>
                  </a:cubicBezTo>
                  <a:cubicBezTo>
                    <a:pt x="8536" y="2392"/>
                    <a:pt x="8712" y="2226"/>
                    <a:pt x="8763" y="2008"/>
                  </a:cubicBezTo>
                  <a:lnTo>
                    <a:pt x="8974" y="1132"/>
                  </a:lnTo>
                  <a:close/>
                  <a:moveTo>
                    <a:pt x="8530" y="0"/>
                  </a:moveTo>
                  <a:cubicBezTo>
                    <a:pt x="8268" y="0"/>
                    <a:pt x="8041" y="178"/>
                    <a:pt x="7981" y="432"/>
                  </a:cubicBezTo>
                  <a:lnTo>
                    <a:pt x="7748" y="1392"/>
                  </a:lnTo>
                  <a:cubicBezTo>
                    <a:pt x="6833" y="1604"/>
                    <a:pt x="5961" y="1963"/>
                    <a:pt x="5167" y="2461"/>
                  </a:cubicBezTo>
                  <a:lnTo>
                    <a:pt x="4348" y="1969"/>
                  </a:lnTo>
                  <a:cubicBezTo>
                    <a:pt x="4260" y="1915"/>
                    <a:pt x="4160" y="1889"/>
                    <a:pt x="4061" y="1889"/>
                  </a:cubicBezTo>
                  <a:cubicBezTo>
                    <a:pt x="3913" y="1889"/>
                    <a:pt x="3767" y="1946"/>
                    <a:pt x="3657" y="2056"/>
                  </a:cubicBezTo>
                  <a:lnTo>
                    <a:pt x="2057" y="3657"/>
                  </a:lnTo>
                  <a:cubicBezTo>
                    <a:pt x="1872" y="3841"/>
                    <a:pt x="1839" y="4125"/>
                    <a:pt x="1972" y="4348"/>
                  </a:cubicBezTo>
                  <a:lnTo>
                    <a:pt x="2461" y="5163"/>
                  </a:lnTo>
                  <a:cubicBezTo>
                    <a:pt x="1963" y="5958"/>
                    <a:pt x="1604" y="6830"/>
                    <a:pt x="1395" y="7745"/>
                  </a:cubicBezTo>
                  <a:lnTo>
                    <a:pt x="435" y="7978"/>
                  </a:lnTo>
                  <a:cubicBezTo>
                    <a:pt x="179" y="8041"/>
                    <a:pt x="0" y="8267"/>
                    <a:pt x="0" y="8530"/>
                  </a:cubicBezTo>
                  <a:lnTo>
                    <a:pt x="0" y="10795"/>
                  </a:lnTo>
                  <a:cubicBezTo>
                    <a:pt x="0" y="11057"/>
                    <a:pt x="179" y="11284"/>
                    <a:pt x="432" y="11344"/>
                  </a:cubicBezTo>
                  <a:lnTo>
                    <a:pt x="1392" y="11580"/>
                  </a:lnTo>
                  <a:cubicBezTo>
                    <a:pt x="1604" y="12492"/>
                    <a:pt x="1963" y="13364"/>
                    <a:pt x="2461" y="14158"/>
                  </a:cubicBezTo>
                  <a:lnTo>
                    <a:pt x="1969" y="14977"/>
                  </a:lnTo>
                  <a:cubicBezTo>
                    <a:pt x="1836" y="15200"/>
                    <a:pt x="1872" y="15484"/>
                    <a:pt x="2057" y="15668"/>
                  </a:cubicBezTo>
                  <a:lnTo>
                    <a:pt x="3657" y="17268"/>
                  </a:lnTo>
                  <a:cubicBezTo>
                    <a:pt x="3766" y="17378"/>
                    <a:pt x="3911" y="17435"/>
                    <a:pt x="4057" y="17435"/>
                  </a:cubicBezTo>
                  <a:cubicBezTo>
                    <a:pt x="4157" y="17435"/>
                    <a:pt x="4258" y="17408"/>
                    <a:pt x="4348" y="17353"/>
                  </a:cubicBezTo>
                  <a:lnTo>
                    <a:pt x="5164" y="16864"/>
                  </a:lnTo>
                  <a:cubicBezTo>
                    <a:pt x="5958" y="17362"/>
                    <a:pt x="6830" y="17721"/>
                    <a:pt x="7745" y="17930"/>
                  </a:cubicBezTo>
                  <a:lnTo>
                    <a:pt x="7978" y="18890"/>
                  </a:lnTo>
                  <a:cubicBezTo>
                    <a:pt x="8041" y="19147"/>
                    <a:pt x="8268" y="19325"/>
                    <a:pt x="8530" y="19325"/>
                  </a:cubicBezTo>
                  <a:lnTo>
                    <a:pt x="10795" y="19325"/>
                  </a:lnTo>
                  <a:cubicBezTo>
                    <a:pt x="11058" y="19325"/>
                    <a:pt x="11284" y="19147"/>
                    <a:pt x="11344" y="18893"/>
                  </a:cubicBezTo>
                  <a:lnTo>
                    <a:pt x="11577" y="17933"/>
                  </a:lnTo>
                  <a:cubicBezTo>
                    <a:pt x="12492" y="17721"/>
                    <a:pt x="13364" y="17362"/>
                    <a:pt x="14159" y="16864"/>
                  </a:cubicBezTo>
                  <a:lnTo>
                    <a:pt x="14977" y="17356"/>
                  </a:lnTo>
                  <a:cubicBezTo>
                    <a:pt x="15066" y="17410"/>
                    <a:pt x="15166" y="17436"/>
                    <a:pt x="15266" y="17436"/>
                  </a:cubicBezTo>
                  <a:cubicBezTo>
                    <a:pt x="15413" y="17436"/>
                    <a:pt x="15559" y="17379"/>
                    <a:pt x="15668" y="17271"/>
                  </a:cubicBezTo>
                  <a:lnTo>
                    <a:pt x="17269" y="15668"/>
                  </a:lnTo>
                  <a:cubicBezTo>
                    <a:pt x="17453" y="15484"/>
                    <a:pt x="17489" y="15200"/>
                    <a:pt x="17353" y="14977"/>
                  </a:cubicBezTo>
                  <a:lnTo>
                    <a:pt x="16864" y="14161"/>
                  </a:lnTo>
                  <a:cubicBezTo>
                    <a:pt x="17362" y="13367"/>
                    <a:pt x="17722" y="12495"/>
                    <a:pt x="17930" y="11580"/>
                  </a:cubicBezTo>
                  <a:lnTo>
                    <a:pt x="18890" y="11347"/>
                  </a:lnTo>
                  <a:cubicBezTo>
                    <a:pt x="19147" y="11284"/>
                    <a:pt x="19325" y="11057"/>
                    <a:pt x="19325" y="10795"/>
                  </a:cubicBezTo>
                  <a:lnTo>
                    <a:pt x="19325" y="8530"/>
                  </a:lnTo>
                  <a:cubicBezTo>
                    <a:pt x="19325" y="8267"/>
                    <a:pt x="19147" y="8041"/>
                    <a:pt x="18893" y="7981"/>
                  </a:cubicBezTo>
                  <a:lnTo>
                    <a:pt x="17933" y="7748"/>
                  </a:lnTo>
                  <a:cubicBezTo>
                    <a:pt x="17722" y="6833"/>
                    <a:pt x="17362" y="5961"/>
                    <a:pt x="16864" y="5166"/>
                  </a:cubicBezTo>
                  <a:lnTo>
                    <a:pt x="17356" y="4348"/>
                  </a:lnTo>
                  <a:cubicBezTo>
                    <a:pt x="17489" y="4128"/>
                    <a:pt x="17453" y="3841"/>
                    <a:pt x="17272" y="3657"/>
                  </a:cubicBezTo>
                  <a:lnTo>
                    <a:pt x="15668" y="2056"/>
                  </a:lnTo>
                  <a:cubicBezTo>
                    <a:pt x="15559" y="1947"/>
                    <a:pt x="15415" y="1890"/>
                    <a:pt x="15268" y="1890"/>
                  </a:cubicBezTo>
                  <a:cubicBezTo>
                    <a:pt x="15168" y="1890"/>
                    <a:pt x="15068" y="1917"/>
                    <a:pt x="14977" y="1972"/>
                  </a:cubicBezTo>
                  <a:lnTo>
                    <a:pt x="14162" y="2461"/>
                  </a:lnTo>
                  <a:cubicBezTo>
                    <a:pt x="13367" y="1963"/>
                    <a:pt x="12495" y="1604"/>
                    <a:pt x="11580" y="1395"/>
                  </a:cubicBezTo>
                  <a:lnTo>
                    <a:pt x="11347" y="435"/>
                  </a:lnTo>
                  <a:cubicBezTo>
                    <a:pt x="11284" y="178"/>
                    <a:pt x="11058" y="0"/>
                    <a:pt x="107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" name="Google Shape;1093;p32">
              <a:extLst>
                <a:ext uri="{FF2B5EF4-FFF2-40B4-BE49-F238E27FC236}">
                  <a16:creationId xmlns:a16="http://schemas.microsoft.com/office/drawing/2014/main" id="{D7110A16-820A-06CC-87A5-B8EA77FAB532}"/>
                </a:ext>
              </a:extLst>
            </p:cNvPr>
            <p:cNvSpPr/>
            <p:nvPr/>
          </p:nvSpPr>
          <p:spPr>
            <a:xfrm>
              <a:off x="2762000" y="91847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6227" y="1133"/>
                  </a:moveTo>
                  <a:cubicBezTo>
                    <a:pt x="9038" y="1133"/>
                    <a:pt x="11323" y="3418"/>
                    <a:pt x="11323" y="6226"/>
                  </a:cubicBezTo>
                  <a:cubicBezTo>
                    <a:pt x="11323" y="9038"/>
                    <a:pt x="9038" y="11323"/>
                    <a:pt x="6227" y="11323"/>
                  </a:cubicBezTo>
                  <a:cubicBezTo>
                    <a:pt x="3419" y="11323"/>
                    <a:pt x="1133" y="9038"/>
                    <a:pt x="1133" y="6226"/>
                  </a:cubicBezTo>
                  <a:cubicBezTo>
                    <a:pt x="1133" y="3418"/>
                    <a:pt x="3419" y="1133"/>
                    <a:pt x="6227" y="1133"/>
                  </a:cubicBezTo>
                  <a:close/>
                  <a:moveTo>
                    <a:pt x="6227" y="0"/>
                  </a:moveTo>
                  <a:cubicBezTo>
                    <a:pt x="2794" y="0"/>
                    <a:pt x="1" y="2793"/>
                    <a:pt x="1" y="6226"/>
                  </a:cubicBezTo>
                  <a:cubicBezTo>
                    <a:pt x="1" y="9663"/>
                    <a:pt x="2794" y="12456"/>
                    <a:pt x="6227" y="12456"/>
                  </a:cubicBezTo>
                  <a:cubicBezTo>
                    <a:pt x="9663" y="12456"/>
                    <a:pt x="12456" y="9663"/>
                    <a:pt x="12456" y="6226"/>
                  </a:cubicBezTo>
                  <a:cubicBezTo>
                    <a:pt x="12456" y="2793"/>
                    <a:pt x="9663" y="0"/>
                    <a:pt x="62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1CECAF-9230-370C-4B56-8A46313E8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70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10" name="Google Shape;90;p14">
            <a:extLst>
              <a:ext uri="{FF2B5EF4-FFF2-40B4-BE49-F238E27FC236}">
                <a16:creationId xmlns:a16="http://schemas.microsoft.com/office/drawing/2014/main" id="{0237A069-6109-0E1D-23CC-3094C7DAAE2F}"/>
              </a:ext>
            </a:extLst>
          </p:cNvPr>
          <p:cNvSpPr/>
          <p:nvPr/>
        </p:nvSpPr>
        <p:spPr>
          <a:xfrm>
            <a:off x="8880077" y="3182691"/>
            <a:ext cx="2636855" cy="914343"/>
          </a:xfrm>
          <a:custGeom>
            <a:avLst/>
            <a:gdLst/>
            <a:ahLst/>
            <a:cxnLst/>
            <a:rect l="l" t="t" r="r" b="b"/>
            <a:pathLst>
              <a:path w="35440" h="12289" extrusionOk="0">
                <a:moveTo>
                  <a:pt x="0" y="1"/>
                </a:moveTo>
                <a:lnTo>
                  <a:pt x="0" y="12288"/>
                </a:lnTo>
                <a:lnTo>
                  <a:pt x="35439" y="12288"/>
                </a:lnTo>
                <a:lnTo>
                  <a:pt x="35439" y="1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91;p14">
            <a:extLst>
              <a:ext uri="{FF2B5EF4-FFF2-40B4-BE49-F238E27FC236}">
                <a16:creationId xmlns:a16="http://schemas.microsoft.com/office/drawing/2014/main" id="{E0B8E008-1AF3-635E-38E5-F7D37520B6B3}"/>
              </a:ext>
            </a:extLst>
          </p:cNvPr>
          <p:cNvSpPr/>
          <p:nvPr/>
        </p:nvSpPr>
        <p:spPr>
          <a:xfrm>
            <a:off x="6145127" y="3182691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rgbClr val="668CD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92;p14">
            <a:extLst>
              <a:ext uri="{FF2B5EF4-FFF2-40B4-BE49-F238E27FC236}">
                <a16:creationId xmlns:a16="http://schemas.microsoft.com/office/drawing/2014/main" id="{A8063886-1772-7CB7-4E85-2B9C46600D2F}"/>
              </a:ext>
            </a:extLst>
          </p:cNvPr>
          <p:cNvSpPr/>
          <p:nvPr/>
        </p:nvSpPr>
        <p:spPr>
          <a:xfrm>
            <a:off x="3410103" y="3182691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4" name="Google Shape;94;p14">
            <a:extLst>
              <a:ext uri="{FF2B5EF4-FFF2-40B4-BE49-F238E27FC236}">
                <a16:creationId xmlns:a16="http://schemas.microsoft.com/office/drawing/2014/main" id="{93D85759-396A-3087-D1F5-87FF85CB67B8}"/>
              </a:ext>
            </a:extLst>
          </p:cNvPr>
          <p:cNvCxnSpPr>
            <a:endCxn id="15" idx="2"/>
          </p:cNvCxnSpPr>
          <p:nvPr/>
        </p:nvCxnSpPr>
        <p:spPr>
          <a:xfrm rot="10800000">
            <a:off x="1996052" y="2682298"/>
            <a:ext cx="0" cy="5004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95;p14">
            <a:extLst>
              <a:ext uri="{FF2B5EF4-FFF2-40B4-BE49-F238E27FC236}">
                <a16:creationId xmlns:a16="http://schemas.microsoft.com/office/drawing/2014/main" id="{618E95B5-8BBF-D67D-A928-CC1589C308EF}"/>
              </a:ext>
            </a:extLst>
          </p:cNvPr>
          <p:cNvSpPr txBox="1"/>
          <p:nvPr/>
        </p:nvSpPr>
        <p:spPr>
          <a:xfrm>
            <a:off x="728452" y="1491498"/>
            <a:ext cx="2535200" cy="1190800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00" kern="0" dirty="0">
                <a:solidFill>
                  <a:srgbClr val="252525"/>
                </a:solidFill>
                <a:latin typeface="+mj-lt"/>
                <a:ea typeface="Roboto"/>
                <a:cs typeface="Roboto"/>
                <a:sym typeface="Roboto"/>
              </a:rPr>
              <a:t>Find the nanometer scale line defects within the bulk crystals</a:t>
            </a:r>
          </a:p>
        </p:txBody>
      </p:sp>
      <p:sp>
        <p:nvSpPr>
          <p:cNvPr id="18" name="Google Shape;98;p14">
            <a:extLst>
              <a:ext uri="{FF2B5EF4-FFF2-40B4-BE49-F238E27FC236}">
                <a16:creationId xmlns:a16="http://schemas.microsoft.com/office/drawing/2014/main" id="{A18A372C-5985-3B79-9D79-2C4B69434A23}"/>
              </a:ext>
            </a:extLst>
          </p:cNvPr>
          <p:cNvSpPr/>
          <p:nvPr/>
        </p:nvSpPr>
        <p:spPr>
          <a:xfrm>
            <a:off x="1569303" y="4689308"/>
            <a:ext cx="853600" cy="853600"/>
          </a:xfrm>
          <a:prstGeom prst="ellipse">
            <a:avLst/>
          </a:prstGeom>
          <a:solidFill>
            <a:schemeClr val="accent4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99;p14">
            <a:extLst>
              <a:ext uri="{FF2B5EF4-FFF2-40B4-BE49-F238E27FC236}">
                <a16:creationId xmlns:a16="http://schemas.microsoft.com/office/drawing/2014/main" id="{58FD434F-3D70-CD95-8167-3625D4C8F28D}"/>
              </a:ext>
            </a:extLst>
          </p:cNvPr>
          <p:cNvSpPr/>
          <p:nvPr/>
        </p:nvSpPr>
        <p:spPr>
          <a:xfrm>
            <a:off x="7031588" y="4689308"/>
            <a:ext cx="853600" cy="853600"/>
          </a:xfrm>
          <a:prstGeom prst="ellipse">
            <a:avLst/>
          </a:prstGeom>
          <a:solidFill>
            <a:srgbClr val="668CD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00;p14">
            <a:extLst>
              <a:ext uri="{FF2B5EF4-FFF2-40B4-BE49-F238E27FC236}">
                <a16:creationId xmlns:a16="http://schemas.microsoft.com/office/drawing/2014/main" id="{EAC0D1DC-038C-00F1-79BC-86280968B5BC}"/>
              </a:ext>
            </a:extLst>
          </p:cNvPr>
          <p:cNvSpPr/>
          <p:nvPr/>
        </p:nvSpPr>
        <p:spPr>
          <a:xfrm rot="10800000">
            <a:off x="9755587" y="1660104"/>
            <a:ext cx="853600" cy="853600"/>
          </a:xfrm>
          <a:prstGeom prst="ellipse">
            <a:avLst/>
          </a:prstGeom>
          <a:solidFill>
            <a:srgbClr val="4472C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01;p14">
            <a:extLst>
              <a:ext uri="{FF2B5EF4-FFF2-40B4-BE49-F238E27FC236}">
                <a16:creationId xmlns:a16="http://schemas.microsoft.com/office/drawing/2014/main" id="{76227CDB-E5F5-2716-9FEF-BBEEED34B999}"/>
              </a:ext>
            </a:extLst>
          </p:cNvPr>
          <p:cNvSpPr txBox="1"/>
          <p:nvPr/>
        </p:nvSpPr>
        <p:spPr>
          <a:xfrm>
            <a:off x="3908639" y="3426477"/>
            <a:ext cx="16196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MEASURE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2" name="Google Shape;102;p14">
            <a:extLst>
              <a:ext uri="{FF2B5EF4-FFF2-40B4-BE49-F238E27FC236}">
                <a16:creationId xmlns:a16="http://schemas.microsoft.com/office/drawing/2014/main" id="{8AE64D20-315B-7579-B1FF-CFD0029B6721}"/>
              </a:ext>
            </a:extLst>
          </p:cNvPr>
          <p:cNvSpPr txBox="1"/>
          <p:nvPr/>
        </p:nvSpPr>
        <p:spPr>
          <a:xfrm>
            <a:off x="6328164" y="3417262"/>
            <a:ext cx="2282436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RECONSTRUCT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3" name="Google Shape;103;p14">
            <a:extLst>
              <a:ext uri="{FF2B5EF4-FFF2-40B4-BE49-F238E27FC236}">
                <a16:creationId xmlns:a16="http://schemas.microsoft.com/office/drawing/2014/main" id="{E18B7C9F-A07C-9989-04A7-92EEE33DAB75}"/>
              </a:ext>
            </a:extLst>
          </p:cNvPr>
          <p:cNvSpPr txBox="1"/>
          <p:nvPr/>
        </p:nvSpPr>
        <p:spPr>
          <a:xfrm>
            <a:off x="9126369" y="3426477"/>
            <a:ext cx="2184267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FIT MODELS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4" name="Google Shape;104;p14">
            <a:extLst>
              <a:ext uri="{FF2B5EF4-FFF2-40B4-BE49-F238E27FC236}">
                <a16:creationId xmlns:a16="http://schemas.microsoft.com/office/drawing/2014/main" id="{7A4BCECC-CDBC-C5CA-B5C9-DDB38F3E62CC}"/>
              </a:ext>
            </a:extLst>
          </p:cNvPr>
          <p:cNvSpPr/>
          <p:nvPr/>
        </p:nvSpPr>
        <p:spPr>
          <a:xfrm rot="10800000">
            <a:off x="4298037" y="1660104"/>
            <a:ext cx="853600" cy="853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105;p14">
            <a:extLst>
              <a:ext uri="{FF2B5EF4-FFF2-40B4-BE49-F238E27FC236}">
                <a16:creationId xmlns:a16="http://schemas.microsoft.com/office/drawing/2014/main" id="{A05F0FE8-D87C-67B0-FE6C-2A98F214BA48}"/>
              </a:ext>
            </a:extLst>
          </p:cNvPr>
          <p:cNvSpPr/>
          <p:nvPr/>
        </p:nvSpPr>
        <p:spPr>
          <a:xfrm>
            <a:off x="675071" y="3191896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06;p14">
            <a:extLst>
              <a:ext uri="{FF2B5EF4-FFF2-40B4-BE49-F238E27FC236}">
                <a16:creationId xmlns:a16="http://schemas.microsoft.com/office/drawing/2014/main" id="{5B414692-3EEB-3B63-2697-65D1157B93D4}"/>
              </a:ext>
            </a:extLst>
          </p:cNvPr>
          <p:cNvSpPr txBox="1"/>
          <p:nvPr/>
        </p:nvSpPr>
        <p:spPr>
          <a:xfrm>
            <a:off x="1012200" y="3426477"/>
            <a:ext cx="1967703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REVEAL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grpSp>
        <p:nvGrpSpPr>
          <p:cNvPr id="27" name="Google Shape;107;p14">
            <a:extLst>
              <a:ext uri="{FF2B5EF4-FFF2-40B4-BE49-F238E27FC236}">
                <a16:creationId xmlns:a16="http://schemas.microsoft.com/office/drawing/2014/main" id="{C4E0CE3B-B70E-E994-8C13-FBD88657FA1A}"/>
              </a:ext>
            </a:extLst>
          </p:cNvPr>
          <p:cNvGrpSpPr/>
          <p:nvPr/>
        </p:nvGrpSpPr>
        <p:grpSpPr>
          <a:xfrm>
            <a:off x="9955315" y="1881691"/>
            <a:ext cx="454144" cy="453557"/>
            <a:chOff x="5053900" y="2021500"/>
            <a:chExt cx="483750" cy="483125"/>
          </a:xfrm>
        </p:grpSpPr>
        <p:sp>
          <p:nvSpPr>
            <p:cNvPr id="28" name="Google Shape;108;p14">
              <a:extLst>
                <a:ext uri="{FF2B5EF4-FFF2-40B4-BE49-F238E27FC236}">
                  <a16:creationId xmlns:a16="http://schemas.microsoft.com/office/drawing/2014/main" id="{EAF4A76F-7ACA-2DF0-2285-CDAFA5AED01D}"/>
                </a:ext>
              </a:extLst>
            </p:cNvPr>
            <p:cNvSpPr/>
            <p:nvPr/>
          </p:nvSpPr>
          <p:spPr>
            <a:xfrm>
              <a:off x="5281350" y="2078100"/>
              <a:ext cx="127375" cy="127350"/>
            </a:xfrm>
            <a:custGeom>
              <a:avLst/>
              <a:gdLst/>
              <a:ahLst/>
              <a:cxnLst/>
              <a:rect l="l" t="t" r="r" b="b"/>
              <a:pathLst>
                <a:path w="5095" h="5094" extrusionOk="0"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cubicBezTo>
                    <a:pt x="1" y="879"/>
                    <a:pt x="251" y="1132"/>
                    <a:pt x="565" y="1132"/>
                  </a:cubicBezTo>
                  <a:cubicBezTo>
                    <a:pt x="2440" y="1135"/>
                    <a:pt x="3959" y="2654"/>
                    <a:pt x="3962" y="4529"/>
                  </a:cubicBezTo>
                  <a:cubicBezTo>
                    <a:pt x="3962" y="4843"/>
                    <a:pt x="4216" y="5094"/>
                    <a:pt x="4530" y="5094"/>
                  </a:cubicBezTo>
                  <a:cubicBezTo>
                    <a:pt x="4841" y="5094"/>
                    <a:pt x="5094" y="4843"/>
                    <a:pt x="5094" y="4529"/>
                  </a:cubicBezTo>
                  <a:cubicBezTo>
                    <a:pt x="5091" y="2029"/>
                    <a:pt x="3065" y="3"/>
                    <a:pt x="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09;p14">
              <a:extLst>
                <a:ext uri="{FF2B5EF4-FFF2-40B4-BE49-F238E27FC236}">
                  <a16:creationId xmlns:a16="http://schemas.microsoft.com/office/drawing/2014/main" id="{0D2A5E8D-EC2F-BBAD-04C3-8593139F654F}"/>
                </a:ext>
              </a:extLst>
            </p:cNvPr>
            <p:cNvSpPr/>
            <p:nvPr/>
          </p:nvSpPr>
          <p:spPr>
            <a:xfrm>
              <a:off x="5118000" y="2021500"/>
              <a:ext cx="368700" cy="483125"/>
            </a:xfrm>
            <a:custGeom>
              <a:avLst/>
              <a:gdLst/>
              <a:ahLst/>
              <a:cxnLst/>
              <a:rect l="l" t="t" r="r" b="b"/>
              <a:pathLst>
                <a:path w="14748" h="19325" extrusionOk="0">
                  <a:moveTo>
                    <a:pt x="7088" y="1135"/>
                  </a:moveTo>
                  <a:cubicBezTo>
                    <a:pt x="8391" y="1135"/>
                    <a:pt x="9651" y="1571"/>
                    <a:pt x="10668" y="2397"/>
                  </a:cubicBezTo>
                  <a:cubicBezTo>
                    <a:pt x="13159" y="4417"/>
                    <a:pt x="13473" y="8104"/>
                    <a:pt x="11360" y="10516"/>
                  </a:cubicBezTo>
                  <a:cubicBezTo>
                    <a:pt x="10572" y="11419"/>
                    <a:pt x="10085" y="12503"/>
                    <a:pt x="9962" y="13626"/>
                  </a:cubicBezTo>
                  <a:lnTo>
                    <a:pt x="4237" y="13626"/>
                  </a:lnTo>
                  <a:cubicBezTo>
                    <a:pt x="4107" y="12482"/>
                    <a:pt x="3630" y="11407"/>
                    <a:pt x="2866" y="10550"/>
                  </a:cubicBezTo>
                  <a:cubicBezTo>
                    <a:pt x="1658" y="9191"/>
                    <a:pt x="1184" y="7367"/>
                    <a:pt x="1571" y="5549"/>
                  </a:cubicBezTo>
                  <a:cubicBezTo>
                    <a:pt x="2020" y="3427"/>
                    <a:pt x="3748" y="1706"/>
                    <a:pt x="5873" y="1262"/>
                  </a:cubicBezTo>
                  <a:cubicBezTo>
                    <a:pt x="6278" y="1177"/>
                    <a:pt x="6685" y="1135"/>
                    <a:pt x="7088" y="1135"/>
                  </a:cubicBezTo>
                  <a:close/>
                  <a:moveTo>
                    <a:pt x="9931" y="14759"/>
                  </a:moveTo>
                  <a:lnTo>
                    <a:pt x="9931" y="15323"/>
                  </a:lnTo>
                  <a:cubicBezTo>
                    <a:pt x="9931" y="15637"/>
                    <a:pt x="9678" y="15891"/>
                    <a:pt x="9364" y="15891"/>
                  </a:cubicBezTo>
                  <a:lnTo>
                    <a:pt x="4835" y="15891"/>
                  </a:lnTo>
                  <a:cubicBezTo>
                    <a:pt x="4521" y="15891"/>
                    <a:pt x="4270" y="15637"/>
                    <a:pt x="4270" y="15323"/>
                  </a:cubicBezTo>
                  <a:lnTo>
                    <a:pt x="4270" y="14759"/>
                  </a:lnTo>
                  <a:close/>
                  <a:moveTo>
                    <a:pt x="8699" y="17023"/>
                  </a:moveTo>
                  <a:cubicBezTo>
                    <a:pt x="8464" y="17694"/>
                    <a:pt x="7827" y="18192"/>
                    <a:pt x="7099" y="18192"/>
                  </a:cubicBezTo>
                  <a:cubicBezTo>
                    <a:pt x="6371" y="18192"/>
                    <a:pt x="5734" y="17694"/>
                    <a:pt x="5499" y="17023"/>
                  </a:cubicBezTo>
                  <a:close/>
                  <a:moveTo>
                    <a:pt x="7087" y="0"/>
                  </a:moveTo>
                  <a:cubicBezTo>
                    <a:pt x="6607" y="0"/>
                    <a:pt x="6123" y="50"/>
                    <a:pt x="5641" y="151"/>
                  </a:cubicBezTo>
                  <a:cubicBezTo>
                    <a:pt x="3053" y="712"/>
                    <a:pt x="1027" y="2729"/>
                    <a:pt x="462" y="5314"/>
                  </a:cubicBezTo>
                  <a:cubicBezTo>
                    <a:pt x="0" y="7488"/>
                    <a:pt x="568" y="9671"/>
                    <a:pt x="2020" y="11301"/>
                  </a:cubicBezTo>
                  <a:cubicBezTo>
                    <a:pt x="2730" y="12099"/>
                    <a:pt x="3135" y="13149"/>
                    <a:pt x="3135" y="14191"/>
                  </a:cubicBezTo>
                  <a:lnTo>
                    <a:pt x="3135" y="15323"/>
                  </a:lnTo>
                  <a:cubicBezTo>
                    <a:pt x="3138" y="16060"/>
                    <a:pt x="3612" y="16709"/>
                    <a:pt x="4309" y="16939"/>
                  </a:cubicBezTo>
                  <a:cubicBezTo>
                    <a:pt x="4409" y="17518"/>
                    <a:pt x="4681" y="18053"/>
                    <a:pt x="5094" y="18473"/>
                  </a:cubicBezTo>
                  <a:cubicBezTo>
                    <a:pt x="5642" y="19040"/>
                    <a:pt x="6371" y="19324"/>
                    <a:pt x="7099" y="19324"/>
                  </a:cubicBezTo>
                  <a:cubicBezTo>
                    <a:pt x="7828" y="19324"/>
                    <a:pt x="8556" y="19040"/>
                    <a:pt x="9104" y="18473"/>
                  </a:cubicBezTo>
                  <a:cubicBezTo>
                    <a:pt x="9518" y="18053"/>
                    <a:pt x="9790" y="17518"/>
                    <a:pt x="9889" y="16939"/>
                  </a:cubicBezTo>
                  <a:cubicBezTo>
                    <a:pt x="10587" y="16709"/>
                    <a:pt x="11061" y="16060"/>
                    <a:pt x="11064" y="15323"/>
                  </a:cubicBezTo>
                  <a:lnTo>
                    <a:pt x="11064" y="14191"/>
                  </a:lnTo>
                  <a:cubicBezTo>
                    <a:pt x="11064" y="13149"/>
                    <a:pt x="11471" y="12108"/>
                    <a:pt x="12211" y="11262"/>
                  </a:cubicBezTo>
                  <a:cubicBezTo>
                    <a:pt x="14747" y="8366"/>
                    <a:pt x="14370" y="3943"/>
                    <a:pt x="11381" y="1518"/>
                  </a:cubicBezTo>
                  <a:cubicBezTo>
                    <a:pt x="10159" y="525"/>
                    <a:pt x="8647" y="0"/>
                    <a:pt x="70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10;p14">
              <a:extLst>
                <a:ext uri="{FF2B5EF4-FFF2-40B4-BE49-F238E27FC236}">
                  <a16:creationId xmlns:a16="http://schemas.microsoft.com/office/drawing/2014/main" id="{43ABE460-23B7-798B-D9B3-E68D2492137D}"/>
                </a:ext>
              </a:extLst>
            </p:cNvPr>
            <p:cNvSpPr/>
            <p:nvPr/>
          </p:nvSpPr>
          <p:spPr>
            <a:xfrm>
              <a:off x="50539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9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6" y="879"/>
                    <a:pt x="2266" y="568"/>
                  </a:cubicBezTo>
                  <a:cubicBezTo>
                    <a:pt x="2266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11;p14">
              <a:extLst>
                <a:ext uri="{FF2B5EF4-FFF2-40B4-BE49-F238E27FC236}">
                  <a16:creationId xmlns:a16="http://schemas.microsoft.com/office/drawing/2014/main" id="{D29E9424-D4C6-530B-96E4-5895F14C860E}"/>
                </a:ext>
              </a:extLst>
            </p:cNvPr>
            <p:cNvSpPr/>
            <p:nvPr/>
          </p:nvSpPr>
          <p:spPr>
            <a:xfrm>
              <a:off x="5056850" y="2096550"/>
              <a:ext cx="50750" cy="48025"/>
            </a:xfrm>
            <a:custGeom>
              <a:avLst/>
              <a:gdLst/>
              <a:ahLst/>
              <a:cxnLst/>
              <a:rect l="l" t="t" r="r" b="b"/>
              <a:pathLst>
                <a:path w="2030" h="1921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9"/>
                    <a:pt x="215" y="962"/>
                  </a:cubicBezTo>
                  <a:lnTo>
                    <a:pt x="1015" y="1762"/>
                  </a:lnTo>
                  <a:cubicBezTo>
                    <a:pt x="1125" y="1868"/>
                    <a:pt x="1267" y="1921"/>
                    <a:pt x="1409" y="1921"/>
                  </a:cubicBezTo>
                  <a:cubicBezTo>
                    <a:pt x="1554" y="1921"/>
                    <a:pt x="1699" y="1865"/>
                    <a:pt x="1809" y="1753"/>
                  </a:cubicBezTo>
                  <a:cubicBezTo>
                    <a:pt x="2027" y="1536"/>
                    <a:pt x="2030" y="1183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12;p14">
              <a:extLst>
                <a:ext uri="{FF2B5EF4-FFF2-40B4-BE49-F238E27FC236}">
                  <a16:creationId xmlns:a16="http://schemas.microsoft.com/office/drawing/2014/main" id="{2D110F1C-6E4D-6949-F413-D65DF918B9A6}"/>
                </a:ext>
              </a:extLst>
            </p:cNvPr>
            <p:cNvSpPr/>
            <p:nvPr/>
          </p:nvSpPr>
          <p:spPr>
            <a:xfrm>
              <a:off x="5056400" y="2266400"/>
              <a:ext cx="51200" cy="48350"/>
            </a:xfrm>
            <a:custGeom>
              <a:avLst/>
              <a:gdLst/>
              <a:ahLst/>
              <a:cxnLst/>
              <a:rect l="l" t="t" r="r" b="b"/>
              <a:pathLst>
                <a:path w="2048" h="1934" extrusionOk="0">
                  <a:moveTo>
                    <a:pt x="1427" y="0"/>
                  </a:moveTo>
                  <a:cubicBezTo>
                    <a:pt x="1285" y="0"/>
                    <a:pt x="1143" y="53"/>
                    <a:pt x="1033" y="159"/>
                  </a:cubicBezTo>
                  <a:lnTo>
                    <a:pt x="233" y="962"/>
                  </a:lnTo>
                  <a:cubicBezTo>
                    <a:pt x="4" y="1179"/>
                    <a:pt x="1" y="1545"/>
                    <a:pt x="227" y="1768"/>
                  </a:cubicBezTo>
                  <a:cubicBezTo>
                    <a:pt x="338" y="1879"/>
                    <a:pt x="482" y="1934"/>
                    <a:pt x="627" y="1934"/>
                  </a:cubicBezTo>
                  <a:cubicBezTo>
                    <a:pt x="774" y="1934"/>
                    <a:pt x="922" y="1876"/>
                    <a:pt x="1033" y="1762"/>
                  </a:cubicBezTo>
                  <a:lnTo>
                    <a:pt x="1833" y="962"/>
                  </a:lnTo>
                  <a:cubicBezTo>
                    <a:pt x="2048" y="738"/>
                    <a:pt x="2045" y="385"/>
                    <a:pt x="1827" y="168"/>
                  </a:cubicBezTo>
                  <a:cubicBezTo>
                    <a:pt x="1717" y="56"/>
                    <a:pt x="1572" y="0"/>
                    <a:pt x="1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13;p14">
              <a:extLst>
                <a:ext uri="{FF2B5EF4-FFF2-40B4-BE49-F238E27FC236}">
                  <a16:creationId xmlns:a16="http://schemas.microsoft.com/office/drawing/2014/main" id="{81831D99-3D91-2FA6-BF62-AFBC2077EE63}"/>
                </a:ext>
              </a:extLst>
            </p:cNvPr>
            <p:cNvSpPr/>
            <p:nvPr/>
          </p:nvSpPr>
          <p:spPr>
            <a:xfrm>
              <a:off x="54804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cubicBezTo>
                    <a:pt x="1" y="879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79"/>
                    <a:pt x="2265" y="568"/>
                  </a:cubicBezTo>
                  <a:cubicBezTo>
                    <a:pt x="2265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14;p14">
              <a:extLst>
                <a:ext uri="{FF2B5EF4-FFF2-40B4-BE49-F238E27FC236}">
                  <a16:creationId xmlns:a16="http://schemas.microsoft.com/office/drawing/2014/main" id="{98146193-81D2-1A27-FF59-929BCFBEED73}"/>
                </a:ext>
              </a:extLst>
            </p:cNvPr>
            <p:cNvSpPr/>
            <p:nvPr/>
          </p:nvSpPr>
          <p:spPr>
            <a:xfrm>
              <a:off x="5479800" y="209655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1550" y="0"/>
                  </a:moveTo>
                  <a:cubicBezTo>
                    <a:pt x="1409" y="0"/>
                    <a:pt x="1267" y="53"/>
                    <a:pt x="1157" y="159"/>
                  </a:cubicBezTo>
                  <a:lnTo>
                    <a:pt x="357" y="962"/>
                  </a:lnTo>
                  <a:cubicBezTo>
                    <a:pt x="1" y="1318"/>
                    <a:pt x="251" y="1928"/>
                    <a:pt x="756" y="1928"/>
                  </a:cubicBezTo>
                  <a:cubicBezTo>
                    <a:pt x="907" y="1928"/>
                    <a:pt x="1051" y="1868"/>
                    <a:pt x="1157" y="1762"/>
                  </a:cubicBezTo>
                  <a:lnTo>
                    <a:pt x="1957" y="959"/>
                  </a:lnTo>
                  <a:cubicBezTo>
                    <a:pt x="2172" y="739"/>
                    <a:pt x="2169" y="385"/>
                    <a:pt x="1951" y="168"/>
                  </a:cubicBezTo>
                  <a:cubicBezTo>
                    <a:pt x="1841" y="56"/>
                    <a:pt x="1696" y="0"/>
                    <a:pt x="15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15;p14">
              <a:extLst>
                <a:ext uri="{FF2B5EF4-FFF2-40B4-BE49-F238E27FC236}">
                  <a16:creationId xmlns:a16="http://schemas.microsoft.com/office/drawing/2014/main" id="{53D32FFF-50B9-3AF3-E8DD-6AE402F1AA6B}"/>
                </a:ext>
              </a:extLst>
            </p:cNvPr>
            <p:cNvSpPr/>
            <p:nvPr/>
          </p:nvSpPr>
          <p:spPr>
            <a:xfrm>
              <a:off x="5483350" y="226640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8"/>
                    <a:pt x="215" y="962"/>
                  </a:cubicBezTo>
                  <a:lnTo>
                    <a:pt x="1015" y="1762"/>
                  </a:lnTo>
                  <a:cubicBezTo>
                    <a:pt x="1121" y="1868"/>
                    <a:pt x="1266" y="1928"/>
                    <a:pt x="1417" y="1928"/>
                  </a:cubicBezTo>
                  <a:cubicBezTo>
                    <a:pt x="1921" y="1928"/>
                    <a:pt x="2172" y="1318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116;p14">
            <a:extLst>
              <a:ext uri="{FF2B5EF4-FFF2-40B4-BE49-F238E27FC236}">
                <a16:creationId xmlns:a16="http://schemas.microsoft.com/office/drawing/2014/main" id="{F24FE2F1-51FE-DFD3-342B-D0AA2C8B4D0D}"/>
              </a:ext>
            </a:extLst>
          </p:cNvPr>
          <p:cNvGrpSpPr/>
          <p:nvPr/>
        </p:nvGrpSpPr>
        <p:grpSpPr>
          <a:xfrm>
            <a:off x="1758957" y="4889340"/>
            <a:ext cx="474188" cy="453535"/>
            <a:chOff x="5049750" y="832600"/>
            <a:chExt cx="505100" cy="483100"/>
          </a:xfrm>
        </p:grpSpPr>
        <p:sp>
          <p:nvSpPr>
            <p:cNvPr id="37" name="Google Shape;117;p14">
              <a:extLst>
                <a:ext uri="{FF2B5EF4-FFF2-40B4-BE49-F238E27FC236}">
                  <a16:creationId xmlns:a16="http://schemas.microsoft.com/office/drawing/2014/main" id="{B9A07601-0FD1-D3B1-104E-4045BE207377}"/>
                </a:ext>
              </a:extLst>
            </p:cNvPr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18;p14">
              <a:extLst>
                <a:ext uri="{FF2B5EF4-FFF2-40B4-BE49-F238E27FC236}">
                  <a16:creationId xmlns:a16="http://schemas.microsoft.com/office/drawing/2014/main" id="{1902BF64-6D1A-7094-7431-7C87BB61E88F}"/>
                </a:ext>
              </a:extLst>
            </p:cNvPr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119;p14">
            <a:extLst>
              <a:ext uri="{FF2B5EF4-FFF2-40B4-BE49-F238E27FC236}">
                <a16:creationId xmlns:a16="http://schemas.microsoft.com/office/drawing/2014/main" id="{CC55B012-0708-2256-BC63-F594D231FFBF}"/>
              </a:ext>
            </a:extLst>
          </p:cNvPr>
          <p:cNvSpPr/>
          <p:nvPr/>
        </p:nvSpPr>
        <p:spPr>
          <a:xfrm>
            <a:off x="4474443" y="1859784"/>
            <a:ext cx="500788" cy="497373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" name="Google Shape;1091;p32">
            <a:extLst>
              <a:ext uri="{FF2B5EF4-FFF2-40B4-BE49-F238E27FC236}">
                <a16:creationId xmlns:a16="http://schemas.microsoft.com/office/drawing/2014/main" id="{DD849E52-2E44-5227-F865-DE3BF6F3E2DA}"/>
              </a:ext>
            </a:extLst>
          </p:cNvPr>
          <p:cNvGrpSpPr/>
          <p:nvPr/>
        </p:nvGrpSpPr>
        <p:grpSpPr>
          <a:xfrm>
            <a:off x="7164887" y="4824638"/>
            <a:ext cx="586997" cy="586997"/>
            <a:chOff x="2676100" y="832575"/>
            <a:chExt cx="483125" cy="483125"/>
          </a:xfrm>
          <a:solidFill>
            <a:schemeClr val="bg1"/>
          </a:solidFill>
        </p:grpSpPr>
        <p:sp>
          <p:nvSpPr>
            <p:cNvPr id="45" name="Google Shape;1092;p32">
              <a:extLst>
                <a:ext uri="{FF2B5EF4-FFF2-40B4-BE49-F238E27FC236}">
                  <a16:creationId xmlns:a16="http://schemas.microsoft.com/office/drawing/2014/main" id="{21664068-5C64-9860-DADA-8E94BC0D19AD}"/>
                </a:ext>
              </a:extLst>
            </p:cNvPr>
            <p:cNvSpPr/>
            <p:nvPr/>
          </p:nvSpPr>
          <p:spPr>
            <a:xfrm>
              <a:off x="2676100" y="83257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0351" y="1132"/>
                  </a:moveTo>
                  <a:lnTo>
                    <a:pt x="10562" y="2008"/>
                  </a:lnTo>
                  <a:cubicBezTo>
                    <a:pt x="10614" y="2226"/>
                    <a:pt x="10789" y="2392"/>
                    <a:pt x="11009" y="2434"/>
                  </a:cubicBezTo>
                  <a:cubicBezTo>
                    <a:pt x="12021" y="2618"/>
                    <a:pt x="12981" y="3014"/>
                    <a:pt x="13826" y="3596"/>
                  </a:cubicBezTo>
                  <a:cubicBezTo>
                    <a:pt x="13922" y="3663"/>
                    <a:pt x="14033" y="3696"/>
                    <a:pt x="14146" y="3696"/>
                  </a:cubicBezTo>
                  <a:cubicBezTo>
                    <a:pt x="14247" y="3696"/>
                    <a:pt x="14349" y="3669"/>
                    <a:pt x="14439" y="3614"/>
                  </a:cubicBezTo>
                  <a:lnTo>
                    <a:pt x="15179" y="3171"/>
                  </a:lnTo>
                  <a:lnTo>
                    <a:pt x="16154" y="4146"/>
                  </a:lnTo>
                  <a:lnTo>
                    <a:pt x="15711" y="4889"/>
                  </a:lnTo>
                  <a:cubicBezTo>
                    <a:pt x="15596" y="5079"/>
                    <a:pt x="15602" y="5317"/>
                    <a:pt x="15729" y="5499"/>
                  </a:cubicBezTo>
                  <a:cubicBezTo>
                    <a:pt x="16311" y="6344"/>
                    <a:pt x="16707" y="7304"/>
                    <a:pt x="16891" y="8316"/>
                  </a:cubicBezTo>
                  <a:cubicBezTo>
                    <a:pt x="16933" y="8536"/>
                    <a:pt x="17100" y="8711"/>
                    <a:pt x="17317" y="8763"/>
                  </a:cubicBezTo>
                  <a:lnTo>
                    <a:pt x="18193" y="8974"/>
                  </a:lnTo>
                  <a:lnTo>
                    <a:pt x="18193" y="10351"/>
                  </a:lnTo>
                  <a:lnTo>
                    <a:pt x="17317" y="10562"/>
                  </a:lnTo>
                  <a:cubicBezTo>
                    <a:pt x="17100" y="10614"/>
                    <a:pt x="16933" y="10789"/>
                    <a:pt x="16894" y="11009"/>
                  </a:cubicBezTo>
                  <a:cubicBezTo>
                    <a:pt x="16710" y="12021"/>
                    <a:pt x="16311" y="12981"/>
                    <a:pt x="15729" y="13826"/>
                  </a:cubicBezTo>
                  <a:cubicBezTo>
                    <a:pt x="15605" y="14007"/>
                    <a:pt x="15596" y="14246"/>
                    <a:pt x="15711" y="14436"/>
                  </a:cubicBezTo>
                  <a:lnTo>
                    <a:pt x="16154" y="15179"/>
                  </a:lnTo>
                  <a:lnTo>
                    <a:pt x="15179" y="16154"/>
                  </a:lnTo>
                  <a:lnTo>
                    <a:pt x="14439" y="15710"/>
                  </a:lnTo>
                  <a:cubicBezTo>
                    <a:pt x="14349" y="15656"/>
                    <a:pt x="14247" y="15629"/>
                    <a:pt x="14146" y="15629"/>
                  </a:cubicBezTo>
                  <a:cubicBezTo>
                    <a:pt x="14033" y="15629"/>
                    <a:pt x="13922" y="15662"/>
                    <a:pt x="13826" y="15729"/>
                  </a:cubicBezTo>
                  <a:cubicBezTo>
                    <a:pt x="12981" y="16311"/>
                    <a:pt x="12021" y="16707"/>
                    <a:pt x="11009" y="16891"/>
                  </a:cubicBezTo>
                  <a:cubicBezTo>
                    <a:pt x="10789" y="16933"/>
                    <a:pt x="10614" y="17099"/>
                    <a:pt x="10562" y="17317"/>
                  </a:cubicBezTo>
                  <a:lnTo>
                    <a:pt x="10351" y="18192"/>
                  </a:lnTo>
                  <a:lnTo>
                    <a:pt x="8974" y="18192"/>
                  </a:lnTo>
                  <a:lnTo>
                    <a:pt x="8763" y="17317"/>
                  </a:lnTo>
                  <a:cubicBezTo>
                    <a:pt x="8712" y="17099"/>
                    <a:pt x="8536" y="16933"/>
                    <a:pt x="8316" y="16891"/>
                  </a:cubicBezTo>
                  <a:cubicBezTo>
                    <a:pt x="7304" y="16707"/>
                    <a:pt x="6344" y="16311"/>
                    <a:pt x="5499" y="15729"/>
                  </a:cubicBezTo>
                  <a:cubicBezTo>
                    <a:pt x="5404" y="15662"/>
                    <a:pt x="5293" y="15629"/>
                    <a:pt x="5181" y="15629"/>
                  </a:cubicBezTo>
                  <a:cubicBezTo>
                    <a:pt x="5081" y="15629"/>
                    <a:pt x="4979" y="15656"/>
                    <a:pt x="4889" y="15710"/>
                  </a:cubicBezTo>
                  <a:lnTo>
                    <a:pt x="4146" y="16154"/>
                  </a:lnTo>
                  <a:lnTo>
                    <a:pt x="3171" y="15179"/>
                  </a:lnTo>
                  <a:lnTo>
                    <a:pt x="3615" y="14436"/>
                  </a:lnTo>
                  <a:cubicBezTo>
                    <a:pt x="3729" y="14246"/>
                    <a:pt x="3723" y="14007"/>
                    <a:pt x="3597" y="13826"/>
                  </a:cubicBezTo>
                  <a:cubicBezTo>
                    <a:pt x="3014" y="12981"/>
                    <a:pt x="2618" y="12021"/>
                    <a:pt x="2434" y="11009"/>
                  </a:cubicBezTo>
                  <a:cubicBezTo>
                    <a:pt x="2392" y="10789"/>
                    <a:pt x="2226" y="10614"/>
                    <a:pt x="2011" y="10562"/>
                  </a:cubicBezTo>
                  <a:lnTo>
                    <a:pt x="1133" y="10351"/>
                  </a:lnTo>
                  <a:lnTo>
                    <a:pt x="1133" y="8974"/>
                  </a:lnTo>
                  <a:lnTo>
                    <a:pt x="2008" y="8763"/>
                  </a:lnTo>
                  <a:cubicBezTo>
                    <a:pt x="2226" y="8711"/>
                    <a:pt x="2392" y="8536"/>
                    <a:pt x="2431" y="8316"/>
                  </a:cubicBezTo>
                  <a:cubicBezTo>
                    <a:pt x="2615" y="7304"/>
                    <a:pt x="3014" y="6344"/>
                    <a:pt x="3597" y="5499"/>
                  </a:cubicBezTo>
                  <a:cubicBezTo>
                    <a:pt x="3720" y="5317"/>
                    <a:pt x="3729" y="5079"/>
                    <a:pt x="3615" y="4889"/>
                  </a:cubicBezTo>
                  <a:lnTo>
                    <a:pt x="3171" y="4146"/>
                  </a:lnTo>
                  <a:lnTo>
                    <a:pt x="4146" y="3171"/>
                  </a:lnTo>
                  <a:lnTo>
                    <a:pt x="4889" y="3614"/>
                  </a:lnTo>
                  <a:cubicBezTo>
                    <a:pt x="4979" y="3669"/>
                    <a:pt x="5081" y="3696"/>
                    <a:pt x="5181" y="3696"/>
                  </a:cubicBezTo>
                  <a:cubicBezTo>
                    <a:pt x="5293" y="3696"/>
                    <a:pt x="5404" y="3663"/>
                    <a:pt x="5499" y="3596"/>
                  </a:cubicBezTo>
                  <a:cubicBezTo>
                    <a:pt x="6344" y="3014"/>
                    <a:pt x="7304" y="2618"/>
                    <a:pt x="8316" y="2434"/>
                  </a:cubicBezTo>
                  <a:cubicBezTo>
                    <a:pt x="8536" y="2392"/>
                    <a:pt x="8712" y="2226"/>
                    <a:pt x="8763" y="2008"/>
                  </a:cubicBezTo>
                  <a:lnTo>
                    <a:pt x="8974" y="1132"/>
                  </a:lnTo>
                  <a:close/>
                  <a:moveTo>
                    <a:pt x="8530" y="0"/>
                  </a:moveTo>
                  <a:cubicBezTo>
                    <a:pt x="8268" y="0"/>
                    <a:pt x="8041" y="178"/>
                    <a:pt x="7981" y="432"/>
                  </a:cubicBezTo>
                  <a:lnTo>
                    <a:pt x="7748" y="1392"/>
                  </a:lnTo>
                  <a:cubicBezTo>
                    <a:pt x="6833" y="1604"/>
                    <a:pt x="5961" y="1963"/>
                    <a:pt x="5167" y="2461"/>
                  </a:cubicBezTo>
                  <a:lnTo>
                    <a:pt x="4348" y="1969"/>
                  </a:lnTo>
                  <a:cubicBezTo>
                    <a:pt x="4260" y="1915"/>
                    <a:pt x="4160" y="1889"/>
                    <a:pt x="4061" y="1889"/>
                  </a:cubicBezTo>
                  <a:cubicBezTo>
                    <a:pt x="3913" y="1889"/>
                    <a:pt x="3767" y="1946"/>
                    <a:pt x="3657" y="2056"/>
                  </a:cubicBezTo>
                  <a:lnTo>
                    <a:pt x="2057" y="3657"/>
                  </a:lnTo>
                  <a:cubicBezTo>
                    <a:pt x="1872" y="3841"/>
                    <a:pt x="1839" y="4125"/>
                    <a:pt x="1972" y="4348"/>
                  </a:cubicBezTo>
                  <a:lnTo>
                    <a:pt x="2461" y="5163"/>
                  </a:lnTo>
                  <a:cubicBezTo>
                    <a:pt x="1963" y="5958"/>
                    <a:pt x="1604" y="6830"/>
                    <a:pt x="1395" y="7745"/>
                  </a:cubicBezTo>
                  <a:lnTo>
                    <a:pt x="435" y="7978"/>
                  </a:lnTo>
                  <a:cubicBezTo>
                    <a:pt x="179" y="8041"/>
                    <a:pt x="0" y="8267"/>
                    <a:pt x="0" y="8530"/>
                  </a:cubicBezTo>
                  <a:lnTo>
                    <a:pt x="0" y="10795"/>
                  </a:lnTo>
                  <a:cubicBezTo>
                    <a:pt x="0" y="11057"/>
                    <a:pt x="179" y="11284"/>
                    <a:pt x="432" y="11344"/>
                  </a:cubicBezTo>
                  <a:lnTo>
                    <a:pt x="1392" y="11580"/>
                  </a:lnTo>
                  <a:cubicBezTo>
                    <a:pt x="1604" y="12492"/>
                    <a:pt x="1963" y="13364"/>
                    <a:pt x="2461" y="14158"/>
                  </a:cubicBezTo>
                  <a:lnTo>
                    <a:pt x="1969" y="14977"/>
                  </a:lnTo>
                  <a:cubicBezTo>
                    <a:pt x="1836" y="15200"/>
                    <a:pt x="1872" y="15484"/>
                    <a:pt x="2057" y="15668"/>
                  </a:cubicBezTo>
                  <a:lnTo>
                    <a:pt x="3657" y="17268"/>
                  </a:lnTo>
                  <a:cubicBezTo>
                    <a:pt x="3766" y="17378"/>
                    <a:pt x="3911" y="17435"/>
                    <a:pt x="4057" y="17435"/>
                  </a:cubicBezTo>
                  <a:cubicBezTo>
                    <a:pt x="4157" y="17435"/>
                    <a:pt x="4258" y="17408"/>
                    <a:pt x="4348" y="17353"/>
                  </a:cubicBezTo>
                  <a:lnTo>
                    <a:pt x="5164" y="16864"/>
                  </a:lnTo>
                  <a:cubicBezTo>
                    <a:pt x="5958" y="17362"/>
                    <a:pt x="6830" y="17721"/>
                    <a:pt x="7745" y="17930"/>
                  </a:cubicBezTo>
                  <a:lnTo>
                    <a:pt x="7978" y="18890"/>
                  </a:lnTo>
                  <a:cubicBezTo>
                    <a:pt x="8041" y="19147"/>
                    <a:pt x="8268" y="19325"/>
                    <a:pt x="8530" y="19325"/>
                  </a:cubicBezTo>
                  <a:lnTo>
                    <a:pt x="10795" y="19325"/>
                  </a:lnTo>
                  <a:cubicBezTo>
                    <a:pt x="11058" y="19325"/>
                    <a:pt x="11284" y="19147"/>
                    <a:pt x="11344" y="18893"/>
                  </a:cubicBezTo>
                  <a:lnTo>
                    <a:pt x="11577" y="17933"/>
                  </a:lnTo>
                  <a:cubicBezTo>
                    <a:pt x="12492" y="17721"/>
                    <a:pt x="13364" y="17362"/>
                    <a:pt x="14159" y="16864"/>
                  </a:cubicBezTo>
                  <a:lnTo>
                    <a:pt x="14977" y="17356"/>
                  </a:lnTo>
                  <a:cubicBezTo>
                    <a:pt x="15066" y="17410"/>
                    <a:pt x="15166" y="17436"/>
                    <a:pt x="15266" y="17436"/>
                  </a:cubicBezTo>
                  <a:cubicBezTo>
                    <a:pt x="15413" y="17436"/>
                    <a:pt x="15559" y="17379"/>
                    <a:pt x="15668" y="17271"/>
                  </a:cubicBezTo>
                  <a:lnTo>
                    <a:pt x="17269" y="15668"/>
                  </a:lnTo>
                  <a:cubicBezTo>
                    <a:pt x="17453" y="15484"/>
                    <a:pt x="17489" y="15200"/>
                    <a:pt x="17353" y="14977"/>
                  </a:cubicBezTo>
                  <a:lnTo>
                    <a:pt x="16864" y="14161"/>
                  </a:lnTo>
                  <a:cubicBezTo>
                    <a:pt x="17362" y="13367"/>
                    <a:pt x="17722" y="12495"/>
                    <a:pt x="17930" y="11580"/>
                  </a:cubicBezTo>
                  <a:lnTo>
                    <a:pt x="18890" y="11347"/>
                  </a:lnTo>
                  <a:cubicBezTo>
                    <a:pt x="19147" y="11284"/>
                    <a:pt x="19325" y="11057"/>
                    <a:pt x="19325" y="10795"/>
                  </a:cubicBezTo>
                  <a:lnTo>
                    <a:pt x="19325" y="8530"/>
                  </a:lnTo>
                  <a:cubicBezTo>
                    <a:pt x="19325" y="8267"/>
                    <a:pt x="19147" y="8041"/>
                    <a:pt x="18893" y="7981"/>
                  </a:cubicBezTo>
                  <a:lnTo>
                    <a:pt x="17933" y="7748"/>
                  </a:lnTo>
                  <a:cubicBezTo>
                    <a:pt x="17722" y="6833"/>
                    <a:pt x="17362" y="5961"/>
                    <a:pt x="16864" y="5166"/>
                  </a:cubicBezTo>
                  <a:lnTo>
                    <a:pt x="17356" y="4348"/>
                  </a:lnTo>
                  <a:cubicBezTo>
                    <a:pt x="17489" y="4128"/>
                    <a:pt x="17453" y="3841"/>
                    <a:pt x="17272" y="3657"/>
                  </a:cubicBezTo>
                  <a:lnTo>
                    <a:pt x="15668" y="2056"/>
                  </a:lnTo>
                  <a:cubicBezTo>
                    <a:pt x="15559" y="1947"/>
                    <a:pt x="15415" y="1890"/>
                    <a:pt x="15268" y="1890"/>
                  </a:cubicBezTo>
                  <a:cubicBezTo>
                    <a:pt x="15168" y="1890"/>
                    <a:pt x="15068" y="1917"/>
                    <a:pt x="14977" y="1972"/>
                  </a:cubicBezTo>
                  <a:lnTo>
                    <a:pt x="14162" y="2461"/>
                  </a:lnTo>
                  <a:cubicBezTo>
                    <a:pt x="13367" y="1963"/>
                    <a:pt x="12495" y="1604"/>
                    <a:pt x="11580" y="1395"/>
                  </a:cubicBezTo>
                  <a:lnTo>
                    <a:pt x="11347" y="435"/>
                  </a:lnTo>
                  <a:cubicBezTo>
                    <a:pt x="11284" y="178"/>
                    <a:pt x="11058" y="0"/>
                    <a:pt x="107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" name="Google Shape;1093;p32">
              <a:extLst>
                <a:ext uri="{FF2B5EF4-FFF2-40B4-BE49-F238E27FC236}">
                  <a16:creationId xmlns:a16="http://schemas.microsoft.com/office/drawing/2014/main" id="{D7110A16-820A-06CC-87A5-B8EA77FAB532}"/>
                </a:ext>
              </a:extLst>
            </p:cNvPr>
            <p:cNvSpPr/>
            <p:nvPr/>
          </p:nvSpPr>
          <p:spPr>
            <a:xfrm>
              <a:off x="2762000" y="91847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6227" y="1133"/>
                  </a:moveTo>
                  <a:cubicBezTo>
                    <a:pt x="9038" y="1133"/>
                    <a:pt x="11323" y="3418"/>
                    <a:pt x="11323" y="6226"/>
                  </a:cubicBezTo>
                  <a:cubicBezTo>
                    <a:pt x="11323" y="9038"/>
                    <a:pt x="9038" y="11323"/>
                    <a:pt x="6227" y="11323"/>
                  </a:cubicBezTo>
                  <a:cubicBezTo>
                    <a:pt x="3419" y="11323"/>
                    <a:pt x="1133" y="9038"/>
                    <a:pt x="1133" y="6226"/>
                  </a:cubicBezTo>
                  <a:cubicBezTo>
                    <a:pt x="1133" y="3418"/>
                    <a:pt x="3419" y="1133"/>
                    <a:pt x="6227" y="1133"/>
                  </a:cubicBezTo>
                  <a:close/>
                  <a:moveTo>
                    <a:pt x="6227" y="0"/>
                  </a:moveTo>
                  <a:cubicBezTo>
                    <a:pt x="2794" y="0"/>
                    <a:pt x="1" y="2793"/>
                    <a:pt x="1" y="6226"/>
                  </a:cubicBezTo>
                  <a:cubicBezTo>
                    <a:pt x="1" y="9663"/>
                    <a:pt x="2794" y="12456"/>
                    <a:pt x="6227" y="12456"/>
                  </a:cubicBezTo>
                  <a:cubicBezTo>
                    <a:pt x="9663" y="12456"/>
                    <a:pt x="12456" y="9663"/>
                    <a:pt x="12456" y="6226"/>
                  </a:cubicBezTo>
                  <a:cubicBezTo>
                    <a:pt x="12456" y="2793"/>
                    <a:pt x="9663" y="0"/>
                    <a:pt x="62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1CECAF-9230-370C-4B56-8A46313E8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240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Revealing Nuclear Recoil Damage Tracks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105156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Sample Preparation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F24EB61-4A6D-94EF-CC6D-905D8367C2E7}"/>
              </a:ext>
            </a:extLst>
          </p:cNvPr>
          <p:cNvSpPr txBox="1">
            <a:spLocks/>
          </p:cNvSpPr>
          <p:nvPr/>
        </p:nvSpPr>
        <p:spPr>
          <a:xfrm>
            <a:off x="838200" y="2141621"/>
            <a:ext cx="6111608" cy="34420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Cleavage of crystals: tendency to split into smooth surfaces along crystal planes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Dependent on a materials crystal structure 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Halite – cleaved with a rock hammer into smaller cubic pieces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Micas – cleaved with tape or razor blade along layers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Tape is ideal due to cleaner cleave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Similar process to dry exfoliation of graphite:</a:t>
            </a:r>
          </a:p>
          <a:p>
            <a:pPr lvl="1"/>
            <a:endParaRPr lang="en-US" sz="1400" dirty="0">
              <a:latin typeface="+mj-lt"/>
            </a:endParaRPr>
          </a:p>
        </p:txBody>
      </p:sp>
      <p:pic>
        <p:nvPicPr>
          <p:cNvPr id="4" name="Picture 2" descr="Photograph of gypsum cloven with a razor blade">
            <a:extLst>
              <a:ext uri="{FF2B5EF4-FFF2-40B4-BE49-F238E27FC236}">
                <a16:creationId xmlns:a16="http://schemas.microsoft.com/office/drawing/2014/main" id="{92185404-E329-2AFE-1C7B-64CC21EF1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327" y="2559781"/>
            <a:ext cx="2508198" cy="195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CC24B7-77F7-571A-AEF2-98D63BA8032B}"/>
              </a:ext>
            </a:extLst>
          </p:cNvPr>
          <p:cNvSpPr txBox="1"/>
          <p:nvPr/>
        </p:nvSpPr>
        <p:spPr>
          <a:xfrm>
            <a:off x="7972558" y="2280529"/>
            <a:ext cx="16903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University of Cambridge</a:t>
            </a:r>
            <a:r>
              <a:rPr lang="en-US" sz="12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801B57-80BC-6304-D32F-D9EF1DD690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46" r="18671"/>
          <a:stretch/>
        </p:blipFill>
        <p:spPr>
          <a:xfrm>
            <a:off x="9719044" y="1813842"/>
            <a:ext cx="2253904" cy="3442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E02417-61C2-2E2B-96F4-F39292DC4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7" y="5067250"/>
            <a:ext cx="4535985" cy="12797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9B6E36-F5C7-2BA7-E90C-7E5698C7952D}"/>
              </a:ext>
            </a:extLst>
          </p:cNvPr>
          <p:cNvSpPr txBox="1"/>
          <p:nvPr/>
        </p:nvSpPr>
        <p:spPr>
          <a:xfrm>
            <a:off x="0" y="6394903"/>
            <a:ext cx="4667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J. Lee, et.al, “Electrical property of graphene and its application to electrochemical biosensing”, Nanomaterials 9, 2 (2019).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8B4FF5-A120-A002-D811-626B484026F7}"/>
              </a:ext>
            </a:extLst>
          </p:cNvPr>
          <p:cNvSpPr txBox="1"/>
          <p:nvPr/>
        </p:nvSpPr>
        <p:spPr>
          <a:xfrm>
            <a:off x="10286745" y="1540413"/>
            <a:ext cx="1742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6"/>
              </a:rPr>
              <a:t>Fossils of Parks Township</a:t>
            </a:r>
            <a:endParaRPr lang="en-US" sz="120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E5516D4-E45C-DD59-6F98-628F0D088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305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Revealing Nuclear Recoil Damage Tracks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105156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Plasma Etching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F24EB61-4A6D-94EF-CC6D-905D8367C2E7}"/>
              </a:ext>
            </a:extLst>
          </p:cNvPr>
          <p:cNvSpPr txBox="1">
            <a:spLocks/>
          </p:cNvSpPr>
          <p:nvPr/>
        </p:nvSpPr>
        <p:spPr>
          <a:xfrm>
            <a:off x="838200" y="2141621"/>
            <a:ext cx="5331072" cy="34420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Kinetic-based etching process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Non-reactive argon gas ionized with radio-frequency discharge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Ion energy must be &gt; than bonding energy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Attacks surface defects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Quick (~ 10 minutes for our samples)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Primary etching method in this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05979-D0E9-BEF1-C598-8F856FE77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10"/>
          <a:stretch/>
        </p:blipFill>
        <p:spPr>
          <a:xfrm>
            <a:off x="6968632" y="1726922"/>
            <a:ext cx="4318493" cy="39723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B702E5-3B7C-67F5-B372-B32A5A2B53AC}"/>
              </a:ext>
            </a:extLst>
          </p:cNvPr>
          <p:cNvSpPr txBox="1"/>
          <p:nvPr/>
        </p:nvSpPr>
        <p:spPr>
          <a:xfrm>
            <a:off x="6968632" y="5611268"/>
            <a:ext cx="431849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Argon plasma at 100 W power and 0.2 mbar pressure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14395B-462D-B9EA-84ED-558E2FD54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AA9A6C-64DC-48BE-3AE4-B97F7DDB7C6E}"/>
              </a:ext>
            </a:extLst>
          </p:cNvPr>
          <p:cNvSpPr txBox="1"/>
          <p:nvPr/>
        </p:nvSpPr>
        <p:spPr>
          <a:xfrm>
            <a:off x="7286625" y="4663002"/>
            <a:ext cx="7239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sample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253DFF-8258-348F-6180-75707774A793}"/>
              </a:ext>
            </a:extLst>
          </p:cNvPr>
          <p:cNvCxnSpPr>
            <a:cxnSpLocks/>
          </p:cNvCxnSpPr>
          <p:nvPr/>
        </p:nvCxnSpPr>
        <p:spPr>
          <a:xfrm flipV="1">
            <a:off x="8010525" y="3862623"/>
            <a:ext cx="1117353" cy="85419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0FA9479-4FBF-4843-6843-F70DA6F0ADEE}"/>
              </a:ext>
            </a:extLst>
          </p:cNvPr>
          <p:cNvSpPr txBox="1"/>
          <p:nvPr/>
        </p:nvSpPr>
        <p:spPr>
          <a:xfrm>
            <a:off x="7200900" y="1933388"/>
            <a:ext cx="17526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Window looking into vacuum chamber</a:t>
            </a:r>
          </a:p>
        </p:txBody>
      </p:sp>
    </p:spTree>
    <p:extLst>
      <p:ext uri="{BB962C8B-B14F-4D97-AF65-F5344CB8AC3E}">
        <p14:creationId xmlns:p14="http://schemas.microsoft.com/office/powerpoint/2010/main" val="2582664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cxnSp>
        <p:nvCxnSpPr>
          <p:cNvPr id="7" name="Google Shape;87;p14">
            <a:extLst>
              <a:ext uri="{FF2B5EF4-FFF2-40B4-BE49-F238E27FC236}">
                <a16:creationId xmlns:a16="http://schemas.microsoft.com/office/drawing/2014/main" id="{8E4C3229-52D8-3F5C-C3B1-72EA1C106D6C}"/>
              </a:ext>
            </a:extLst>
          </p:cNvPr>
          <p:cNvCxnSpPr/>
          <p:nvPr/>
        </p:nvCxnSpPr>
        <p:spPr>
          <a:xfrm rot="10800000">
            <a:off x="4718469" y="4097001"/>
            <a:ext cx="0" cy="5188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89;p14">
            <a:extLst>
              <a:ext uri="{FF2B5EF4-FFF2-40B4-BE49-F238E27FC236}">
                <a16:creationId xmlns:a16="http://schemas.microsoft.com/office/drawing/2014/main" id="{08094829-FA53-1185-8291-EB55C01EEACC}"/>
              </a:ext>
            </a:extLst>
          </p:cNvPr>
          <p:cNvSpPr txBox="1"/>
          <p:nvPr/>
        </p:nvSpPr>
        <p:spPr>
          <a:xfrm>
            <a:off x="3450788" y="4615801"/>
            <a:ext cx="2535200" cy="1190800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00" kern="0" dirty="0">
                <a:solidFill>
                  <a:srgbClr val="252525"/>
                </a:solidFill>
                <a:latin typeface="+mj-lt"/>
                <a:ea typeface="Roboto"/>
                <a:cs typeface="Roboto"/>
                <a:sym typeface="Roboto"/>
              </a:rPr>
              <a:t>Measure the damage tracks and densities accurately</a:t>
            </a:r>
          </a:p>
        </p:txBody>
      </p:sp>
      <p:sp>
        <p:nvSpPr>
          <p:cNvPr id="10" name="Google Shape;90;p14">
            <a:extLst>
              <a:ext uri="{FF2B5EF4-FFF2-40B4-BE49-F238E27FC236}">
                <a16:creationId xmlns:a16="http://schemas.microsoft.com/office/drawing/2014/main" id="{0237A069-6109-0E1D-23CC-3094C7DAAE2F}"/>
              </a:ext>
            </a:extLst>
          </p:cNvPr>
          <p:cNvSpPr/>
          <p:nvPr/>
        </p:nvSpPr>
        <p:spPr>
          <a:xfrm>
            <a:off x="8880077" y="3182691"/>
            <a:ext cx="2636855" cy="914343"/>
          </a:xfrm>
          <a:custGeom>
            <a:avLst/>
            <a:gdLst/>
            <a:ahLst/>
            <a:cxnLst/>
            <a:rect l="l" t="t" r="r" b="b"/>
            <a:pathLst>
              <a:path w="35440" h="12289" extrusionOk="0">
                <a:moveTo>
                  <a:pt x="0" y="1"/>
                </a:moveTo>
                <a:lnTo>
                  <a:pt x="0" y="12288"/>
                </a:lnTo>
                <a:lnTo>
                  <a:pt x="35439" y="12288"/>
                </a:lnTo>
                <a:lnTo>
                  <a:pt x="35439" y="1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91;p14">
            <a:extLst>
              <a:ext uri="{FF2B5EF4-FFF2-40B4-BE49-F238E27FC236}">
                <a16:creationId xmlns:a16="http://schemas.microsoft.com/office/drawing/2014/main" id="{E0B8E008-1AF3-635E-38E5-F7D37520B6B3}"/>
              </a:ext>
            </a:extLst>
          </p:cNvPr>
          <p:cNvSpPr/>
          <p:nvPr/>
        </p:nvSpPr>
        <p:spPr>
          <a:xfrm>
            <a:off x="6145127" y="3182691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rgbClr val="668CD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92;p14">
            <a:extLst>
              <a:ext uri="{FF2B5EF4-FFF2-40B4-BE49-F238E27FC236}">
                <a16:creationId xmlns:a16="http://schemas.microsoft.com/office/drawing/2014/main" id="{A8063886-1772-7CB7-4E85-2B9C46600D2F}"/>
              </a:ext>
            </a:extLst>
          </p:cNvPr>
          <p:cNvSpPr/>
          <p:nvPr/>
        </p:nvSpPr>
        <p:spPr>
          <a:xfrm>
            <a:off x="3410103" y="3182691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4" name="Google Shape;94;p14">
            <a:extLst>
              <a:ext uri="{FF2B5EF4-FFF2-40B4-BE49-F238E27FC236}">
                <a16:creationId xmlns:a16="http://schemas.microsoft.com/office/drawing/2014/main" id="{93D85759-396A-3087-D1F5-87FF85CB67B8}"/>
              </a:ext>
            </a:extLst>
          </p:cNvPr>
          <p:cNvCxnSpPr>
            <a:endCxn id="15" idx="2"/>
          </p:cNvCxnSpPr>
          <p:nvPr/>
        </p:nvCxnSpPr>
        <p:spPr>
          <a:xfrm rot="10800000">
            <a:off x="1996052" y="2682298"/>
            <a:ext cx="0" cy="500400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95;p14">
            <a:extLst>
              <a:ext uri="{FF2B5EF4-FFF2-40B4-BE49-F238E27FC236}">
                <a16:creationId xmlns:a16="http://schemas.microsoft.com/office/drawing/2014/main" id="{618E95B5-8BBF-D67D-A928-CC1589C308EF}"/>
              </a:ext>
            </a:extLst>
          </p:cNvPr>
          <p:cNvSpPr txBox="1"/>
          <p:nvPr/>
        </p:nvSpPr>
        <p:spPr>
          <a:xfrm>
            <a:off x="728452" y="1491498"/>
            <a:ext cx="2535200" cy="1190800"/>
          </a:xfrm>
          <a:prstGeom prst="rect">
            <a:avLst/>
          </a:prstGeom>
          <a:noFill/>
          <a:ln w="28575" cap="flat" cmpd="sng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00" kern="0" dirty="0">
                <a:solidFill>
                  <a:srgbClr val="252525"/>
                </a:solidFill>
                <a:latin typeface="+mj-lt"/>
                <a:ea typeface="Roboto"/>
                <a:cs typeface="Roboto"/>
                <a:sym typeface="Roboto"/>
              </a:rPr>
              <a:t>Find the nanometer scale line defects within the bulk crystals</a:t>
            </a:r>
          </a:p>
        </p:txBody>
      </p:sp>
      <p:sp>
        <p:nvSpPr>
          <p:cNvPr id="18" name="Google Shape;98;p14">
            <a:extLst>
              <a:ext uri="{FF2B5EF4-FFF2-40B4-BE49-F238E27FC236}">
                <a16:creationId xmlns:a16="http://schemas.microsoft.com/office/drawing/2014/main" id="{A18A372C-5985-3B79-9D79-2C4B69434A23}"/>
              </a:ext>
            </a:extLst>
          </p:cNvPr>
          <p:cNvSpPr/>
          <p:nvPr/>
        </p:nvSpPr>
        <p:spPr>
          <a:xfrm>
            <a:off x="1569303" y="4689308"/>
            <a:ext cx="853600" cy="853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99;p14">
            <a:extLst>
              <a:ext uri="{FF2B5EF4-FFF2-40B4-BE49-F238E27FC236}">
                <a16:creationId xmlns:a16="http://schemas.microsoft.com/office/drawing/2014/main" id="{58FD434F-3D70-CD95-8167-3625D4C8F28D}"/>
              </a:ext>
            </a:extLst>
          </p:cNvPr>
          <p:cNvSpPr/>
          <p:nvPr/>
        </p:nvSpPr>
        <p:spPr>
          <a:xfrm>
            <a:off x="7031588" y="4689308"/>
            <a:ext cx="853600" cy="853600"/>
          </a:xfrm>
          <a:prstGeom prst="ellipse">
            <a:avLst/>
          </a:prstGeom>
          <a:solidFill>
            <a:srgbClr val="668CD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00;p14">
            <a:extLst>
              <a:ext uri="{FF2B5EF4-FFF2-40B4-BE49-F238E27FC236}">
                <a16:creationId xmlns:a16="http://schemas.microsoft.com/office/drawing/2014/main" id="{EAC0D1DC-038C-00F1-79BC-86280968B5BC}"/>
              </a:ext>
            </a:extLst>
          </p:cNvPr>
          <p:cNvSpPr/>
          <p:nvPr/>
        </p:nvSpPr>
        <p:spPr>
          <a:xfrm rot="10800000">
            <a:off x="9755587" y="1660104"/>
            <a:ext cx="853600" cy="853600"/>
          </a:xfrm>
          <a:prstGeom prst="ellipse">
            <a:avLst/>
          </a:prstGeom>
          <a:solidFill>
            <a:srgbClr val="4472C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01;p14">
            <a:extLst>
              <a:ext uri="{FF2B5EF4-FFF2-40B4-BE49-F238E27FC236}">
                <a16:creationId xmlns:a16="http://schemas.microsoft.com/office/drawing/2014/main" id="{76227CDB-E5F5-2716-9FEF-BBEEED34B999}"/>
              </a:ext>
            </a:extLst>
          </p:cNvPr>
          <p:cNvSpPr txBox="1"/>
          <p:nvPr/>
        </p:nvSpPr>
        <p:spPr>
          <a:xfrm>
            <a:off x="3908639" y="3426477"/>
            <a:ext cx="16196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MEASURE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2" name="Google Shape;102;p14">
            <a:extLst>
              <a:ext uri="{FF2B5EF4-FFF2-40B4-BE49-F238E27FC236}">
                <a16:creationId xmlns:a16="http://schemas.microsoft.com/office/drawing/2014/main" id="{8AE64D20-315B-7579-B1FF-CFD0029B6721}"/>
              </a:ext>
            </a:extLst>
          </p:cNvPr>
          <p:cNvSpPr txBox="1"/>
          <p:nvPr/>
        </p:nvSpPr>
        <p:spPr>
          <a:xfrm>
            <a:off x="6328164" y="3417262"/>
            <a:ext cx="2282436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RECONSTRUCT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3" name="Google Shape;103;p14">
            <a:extLst>
              <a:ext uri="{FF2B5EF4-FFF2-40B4-BE49-F238E27FC236}">
                <a16:creationId xmlns:a16="http://schemas.microsoft.com/office/drawing/2014/main" id="{E18B7C9F-A07C-9989-04A7-92EEE33DAB75}"/>
              </a:ext>
            </a:extLst>
          </p:cNvPr>
          <p:cNvSpPr txBox="1"/>
          <p:nvPr/>
        </p:nvSpPr>
        <p:spPr>
          <a:xfrm>
            <a:off x="9126369" y="3426477"/>
            <a:ext cx="2184267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FIT MODELS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4" name="Google Shape;104;p14">
            <a:extLst>
              <a:ext uri="{FF2B5EF4-FFF2-40B4-BE49-F238E27FC236}">
                <a16:creationId xmlns:a16="http://schemas.microsoft.com/office/drawing/2014/main" id="{7A4BCECC-CDBC-C5CA-B5C9-DDB38F3E62CC}"/>
              </a:ext>
            </a:extLst>
          </p:cNvPr>
          <p:cNvSpPr/>
          <p:nvPr/>
        </p:nvSpPr>
        <p:spPr>
          <a:xfrm rot="10800000">
            <a:off x="4298037" y="1660104"/>
            <a:ext cx="853600" cy="8536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105;p14">
            <a:extLst>
              <a:ext uri="{FF2B5EF4-FFF2-40B4-BE49-F238E27FC236}">
                <a16:creationId xmlns:a16="http://schemas.microsoft.com/office/drawing/2014/main" id="{A05F0FE8-D87C-67B0-FE6C-2A98F214BA48}"/>
              </a:ext>
            </a:extLst>
          </p:cNvPr>
          <p:cNvSpPr/>
          <p:nvPr/>
        </p:nvSpPr>
        <p:spPr>
          <a:xfrm>
            <a:off x="675071" y="3191896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06;p14">
            <a:extLst>
              <a:ext uri="{FF2B5EF4-FFF2-40B4-BE49-F238E27FC236}">
                <a16:creationId xmlns:a16="http://schemas.microsoft.com/office/drawing/2014/main" id="{5B414692-3EEB-3B63-2697-65D1157B93D4}"/>
              </a:ext>
            </a:extLst>
          </p:cNvPr>
          <p:cNvSpPr txBox="1"/>
          <p:nvPr/>
        </p:nvSpPr>
        <p:spPr>
          <a:xfrm>
            <a:off x="1012200" y="3426477"/>
            <a:ext cx="1967703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REVEAL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grpSp>
        <p:nvGrpSpPr>
          <p:cNvPr id="27" name="Google Shape;107;p14">
            <a:extLst>
              <a:ext uri="{FF2B5EF4-FFF2-40B4-BE49-F238E27FC236}">
                <a16:creationId xmlns:a16="http://schemas.microsoft.com/office/drawing/2014/main" id="{C4E0CE3B-B70E-E994-8C13-FBD88657FA1A}"/>
              </a:ext>
            </a:extLst>
          </p:cNvPr>
          <p:cNvGrpSpPr/>
          <p:nvPr/>
        </p:nvGrpSpPr>
        <p:grpSpPr>
          <a:xfrm>
            <a:off x="9955315" y="1881691"/>
            <a:ext cx="454144" cy="453557"/>
            <a:chOff x="5053900" y="2021500"/>
            <a:chExt cx="483750" cy="483125"/>
          </a:xfrm>
        </p:grpSpPr>
        <p:sp>
          <p:nvSpPr>
            <p:cNvPr id="28" name="Google Shape;108;p14">
              <a:extLst>
                <a:ext uri="{FF2B5EF4-FFF2-40B4-BE49-F238E27FC236}">
                  <a16:creationId xmlns:a16="http://schemas.microsoft.com/office/drawing/2014/main" id="{EAF4A76F-7ACA-2DF0-2285-CDAFA5AED01D}"/>
                </a:ext>
              </a:extLst>
            </p:cNvPr>
            <p:cNvSpPr/>
            <p:nvPr/>
          </p:nvSpPr>
          <p:spPr>
            <a:xfrm>
              <a:off x="5281350" y="2078100"/>
              <a:ext cx="127375" cy="127350"/>
            </a:xfrm>
            <a:custGeom>
              <a:avLst/>
              <a:gdLst/>
              <a:ahLst/>
              <a:cxnLst/>
              <a:rect l="l" t="t" r="r" b="b"/>
              <a:pathLst>
                <a:path w="5095" h="5094" extrusionOk="0"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cubicBezTo>
                    <a:pt x="1" y="879"/>
                    <a:pt x="251" y="1132"/>
                    <a:pt x="565" y="1132"/>
                  </a:cubicBezTo>
                  <a:cubicBezTo>
                    <a:pt x="2440" y="1135"/>
                    <a:pt x="3959" y="2654"/>
                    <a:pt x="3962" y="4529"/>
                  </a:cubicBezTo>
                  <a:cubicBezTo>
                    <a:pt x="3962" y="4843"/>
                    <a:pt x="4216" y="5094"/>
                    <a:pt x="4530" y="5094"/>
                  </a:cubicBezTo>
                  <a:cubicBezTo>
                    <a:pt x="4841" y="5094"/>
                    <a:pt x="5094" y="4843"/>
                    <a:pt x="5094" y="4529"/>
                  </a:cubicBezTo>
                  <a:cubicBezTo>
                    <a:pt x="5091" y="2029"/>
                    <a:pt x="3065" y="3"/>
                    <a:pt x="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09;p14">
              <a:extLst>
                <a:ext uri="{FF2B5EF4-FFF2-40B4-BE49-F238E27FC236}">
                  <a16:creationId xmlns:a16="http://schemas.microsoft.com/office/drawing/2014/main" id="{0D2A5E8D-EC2F-BBAD-04C3-8593139F654F}"/>
                </a:ext>
              </a:extLst>
            </p:cNvPr>
            <p:cNvSpPr/>
            <p:nvPr/>
          </p:nvSpPr>
          <p:spPr>
            <a:xfrm>
              <a:off x="5118000" y="2021500"/>
              <a:ext cx="368700" cy="483125"/>
            </a:xfrm>
            <a:custGeom>
              <a:avLst/>
              <a:gdLst/>
              <a:ahLst/>
              <a:cxnLst/>
              <a:rect l="l" t="t" r="r" b="b"/>
              <a:pathLst>
                <a:path w="14748" h="19325" extrusionOk="0">
                  <a:moveTo>
                    <a:pt x="7088" y="1135"/>
                  </a:moveTo>
                  <a:cubicBezTo>
                    <a:pt x="8391" y="1135"/>
                    <a:pt x="9651" y="1571"/>
                    <a:pt x="10668" y="2397"/>
                  </a:cubicBezTo>
                  <a:cubicBezTo>
                    <a:pt x="13159" y="4417"/>
                    <a:pt x="13473" y="8104"/>
                    <a:pt x="11360" y="10516"/>
                  </a:cubicBezTo>
                  <a:cubicBezTo>
                    <a:pt x="10572" y="11419"/>
                    <a:pt x="10085" y="12503"/>
                    <a:pt x="9962" y="13626"/>
                  </a:cubicBezTo>
                  <a:lnTo>
                    <a:pt x="4237" y="13626"/>
                  </a:lnTo>
                  <a:cubicBezTo>
                    <a:pt x="4107" y="12482"/>
                    <a:pt x="3630" y="11407"/>
                    <a:pt x="2866" y="10550"/>
                  </a:cubicBezTo>
                  <a:cubicBezTo>
                    <a:pt x="1658" y="9191"/>
                    <a:pt x="1184" y="7367"/>
                    <a:pt x="1571" y="5549"/>
                  </a:cubicBezTo>
                  <a:cubicBezTo>
                    <a:pt x="2020" y="3427"/>
                    <a:pt x="3748" y="1706"/>
                    <a:pt x="5873" y="1262"/>
                  </a:cubicBezTo>
                  <a:cubicBezTo>
                    <a:pt x="6278" y="1177"/>
                    <a:pt x="6685" y="1135"/>
                    <a:pt x="7088" y="1135"/>
                  </a:cubicBezTo>
                  <a:close/>
                  <a:moveTo>
                    <a:pt x="9931" y="14759"/>
                  </a:moveTo>
                  <a:lnTo>
                    <a:pt x="9931" y="15323"/>
                  </a:lnTo>
                  <a:cubicBezTo>
                    <a:pt x="9931" y="15637"/>
                    <a:pt x="9678" y="15891"/>
                    <a:pt x="9364" y="15891"/>
                  </a:cubicBezTo>
                  <a:lnTo>
                    <a:pt x="4835" y="15891"/>
                  </a:lnTo>
                  <a:cubicBezTo>
                    <a:pt x="4521" y="15891"/>
                    <a:pt x="4270" y="15637"/>
                    <a:pt x="4270" y="15323"/>
                  </a:cubicBezTo>
                  <a:lnTo>
                    <a:pt x="4270" y="14759"/>
                  </a:lnTo>
                  <a:close/>
                  <a:moveTo>
                    <a:pt x="8699" y="17023"/>
                  </a:moveTo>
                  <a:cubicBezTo>
                    <a:pt x="8464" y="17694"/>
                    <a:pt x="7827" y="18192"/>
                    <a:pt x="7099" y="18192"/>
                  </a:cubicBezTo>
                  <a:cubicBezTo>
                    <a:pt x="6371" y="18192"/>
                    <a:pt x="5734" y="17694"/>
                    <a:pt x="5499" y="17023"/>
                  </a:cubicBezTo>
                  <a:close/>
                  <a:moveTo>
                    <a:pt x="7087" y="0"/>
                  </a:moveTo>
                  <a:cubicBezTo>
                    <a:pt x="6607" y="0"/>
                    <a:pt x="6123" y="50"/>
                    <a:pt x="5641" y="151"/>
                  </a:cubicBezTo>
                  <a:cubicBezTo>
                    <a:pt x="3053" y="712"/>
                    <a:pt x="1027" y="2729"/>
                    <a:pt x="462" y="5314"/>
                  </a:cubicBezTo>
                  <a:cubicBezTo>
                    <a:pt x="0" y="7488"/>
                    <a:pt x="568" y="9671"/>
                    <a:pt x="2020" y="11301"/>
                  </a:cubicBezTo>
                  <a:cubicBezTo>
                    <a:pt x="2730" y="12099"/>
                    <a:pt x="3135" y="13149"/>
                    <a:pt x="3135" y="14191"/>
                  </a:cubicBezTo>
                  <a:lnTo>
                    <a:pt x="3135" y="15323"/>
                  </a:lnTo>
                  <a:cubicBezTo>
                    <a:pt x="3138" y="16060"/>
                    <a:pt x="3612" y="16709"/>
                    <a:pt x="4309" y="16939"/>
                  </a:cubicBezTo>
                  <a:cubicBezTo>
                    <a:pt x="4409" y="17518"/>
                    <a:pt x="4681" y="18053"/>
                    <a:pt x="5094" y="18473"/>
                  </a:cubicBezTo>
                  <a:cubicBezTo>
                    <a:pt x="5642" y="19040"/>
                    <a:pt x="6371" y="19324"/>
                    <a:pt x="7099" y="19324"/>
                  </a:cubicBezTo>
                  <a:cubicBezTo>
                    <a:pt x="7828" y="19324"/>
                    <a:pt x="8556" y="19040"/>
                    <a:pt x="9104" y="18473"/>
                  </a:cubicBezTo>
                  <a:cubicBezTo>
                    <a:pt x="9518" y="18053"/>
                    <a:pt x="9790" y="17518"/>
                    <a:pt x="9889" y="16939"/>
                  </a:cubicBezTo>
                  <a:cubicBezTo>
                    <a:pt x="10587" y="16709"/>
                    <a:pt x="11061" y="16060"/>
                    <a:pt x="11064" y="15323"/>
                  </a:cubicBezTo>
                  <a:lnTo>
                    <a:pt x="11064" y="14191"/>
                  </a:lnTo>
                  <a:cubicBezTo>
                    <a:pt x="11064" y="13149"/>
                    <a:pt x="11471" y="12108"/>
                    <a:pt x="12211" y="11262"/>
                  </a:cubicBezTo>
                  <a:cubicBezTo>
                    <a:pt x="14747" y="8366"/>
                    <a:pt x="14370" y="3943"/>
                    <a:pt x="11381" y="1518"/>
                  </a:cubicBezTo>
                  <a:cubicBezTo>
                    <a:pt x="10159" y="525"/>
                    <a:pt x="8647" y="0"/>
                    <a:pt x="70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10;p14">
              <a:extLst>
                <a:ext uri="{FF2B5EF4-FFF2-40B4-BE49-F238E27FC236}">
                  <a16:creationId xmlns:a16="http://schemas.microsoft.com/office/drawing/2014/main" id="{43ABE460-23B7-798B-D9B3-E68D2492137D}"/>
                </a:ext>
              </a:extLst>
            </p:cNvPr>
            <p:cNvSpPr/>
            <p:nvPr/>
          </p:nvSpPr>
          <p:spPr>
            <a:xfrm>
              <a:off x="50539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9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6" y="879"/>
                    <a:pt x="2266" y="568"/>
                  </a:cubicBezTo>
                  <a:cubicBezTo>
                    <a:pt x="2266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11;p14">
              <a:extLst>
                <a:ext uri="{FF2B5EF4-FFF2-40B4-BE49-F238E27FC236}">
                  <a16:creationId xmlns:a16="http://schemas.microsoft.com/office/drawing/2014/main" id="{D29E9424-D4C6-530B-96E4-5895F14C860E}"/>
                </a:ext>
              </a:extLst>
            </p:cNvPr>
            <p:cNvSpPr/>
            <p:nvPr/>
          </p:nvSpPr>
          <p:spPr>
            <a:xfrm>
              <a:off x="5056850" y="2096550"/>
              <a:ext cx="50750" cy="48025"/>
            </a:xfrm>
            <a:custGeom>
              <a:avLst/>
              <a:gdLst/>
              <a:ahLst/>
              <a:cxnLst/>
              <a:rect l="l" t="t" r="r" b="b"/>
              <a:pathLst>
                <a:path w="2030" h="1921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9"/>
                    <a:pt x="215" y="962"/>
                  </a:cubicBezTo>
                  <a:lnTo>
                    <a:pt x="1015" y="1762"/>
                  </a:lnTo>
                  <a:cubicBezTo>
                    <a:pt x="1125" y="1868"/>
                    <a:pt x="1267" y="1921"/>
                    <a:pt x="1409" y="1921"/>
                  </a:cubicBezTo>
                  <a:cubicBezTo>
                    <a:pt x="1554" y="1921"/>
                    <a:pt x="1699" y="1865"/>
                    <a:pt x="1809" y="1753"/>
                  </a:cubicBezTo>
                  <a:cubicBezTo>
                    <a:pt x="2027" y="1536"/>
                    <a:pt x="2030" y="1183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12;p14">
              <a:extLst>
                <a:ext uri="{FF2B5EF4-FFF2-40B4-BE49-F238E27FC236}">
                  <a16:creationId xmlns:a16="http://schemas.microsoft.com/office/drawing/2014/main" id="{2D110F1C-6E4D-6949-F413-D65DF918B9A6}"/>
                </a:ext>
              </a:extLst>
            </p:cNvPr>
            <p:cNvSpPr/>
            <p:nvPr/>
          </p:nvSpPr>
          <p:spPr>
            <a:xfrm>
              <a:off x="5056400" y="2266400"/>
              <a:ext cx="51200" cy="48350"/>
            </a:xfrm>
            <a:custGeom>
              <a:avLst/>
              <a:gdLst/>
              <a:ahLst/>
              <a:cxnLst/>
              <a:rect l="l" t="t" r="r" b="b"/>
              <a:pathLst>
                <a:path w="2048" h="1934" extrusionOk="0">
                  <a:moveTo>
                    <a:pt x="1427" y="0"/>
                  </a:moveTo>
                  <a:cubicBezTo>
                    <a:pt x="1285" y="0"/>
                    <a:pt x="1143" y="53"/>
                    <a:pt x="1033" y="159"/>
                  </a:cubicBezTo>
                  <a:lnTo>
                    <a:pt x="233" y="962"/>
                  </a:lnTo>
                  <a:cubicBezTo>
                    <a:pt x="4" y="1179"/>
                    <a:pt x="1" y="1545"/>
                    <a:pt x="227" y="1768"/>
                  </a:cubicBezTo>
                  <a:cubicBezTo>
                    <a:pt x="338" y="1879"/>
                    <a:pt x="482" y="1934"/>
                    <a:pt x="627" y="1934"/>
                  </a:cubicBezTo>
                  <a:cubicBezTo>
                    <a:pt x="774" y="1934"/>
                    <a:pt x="922" y="1876"/>
                    <a:pt x="1033" y="1762"/>
                  </a:cubicBezTo>
                  <a:lnTo>
                    <a:pt x="1833" y="962"/>
                  </a:lnTo>
                  <a:cubicBezTo>
                    <a:pt x="2048" y="738"/>
                    <a:pt x="2045" y="385"/>
                    <a:pt x="1827" y="168"/>
                  </a:cubicBezTo>
                  <a:cubicBezTo>
                    <a:pt x="1717" y="56"/>
                    <a:pt x="1572" y="0"/>
                    <a:pt x="1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13;p14">
              <a:extLst>
                <a:ext uri="{FF2B5EF4-FFF2-40B4-BE49-F238E27FC236}">
                  <a16:creationId xmlns:a16="http://schemas.microsoft.com/office/drawing/2014/main" id="{81831D99-3D91-2FA6-BF62-AFBC2077EE63}"/>
                </a:ext>
              </a:extLst>
            </p:cNvPr>
            <p:cNvSpPr/>
            <p:nvPr/>
          </p:nvSpPr>
          <p:spPr>
            <a:xfrm>
              <a:off x="54804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cubicBezTo>
                    <a:pt x="1" y="879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79"/>
                    <a:pt x="2265" y="568"/>
                  </a:cubicBezTo>
                  <a:cubicBezTo>
                    <a:pt x="2265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14;p14">
              <a:extLst>
                <a:ext uri="{FF2B5EF4-FFF2-40B4-BE49-F238E27FC236}">
                  <a16:creationId xmlns:a16="http://schemas.microsoft.com/office/drawing/2014/main" id="{98146193-81D2-1A27-FF59-929BCFBEED73}"/>
                </a:ext>
              </a:extLst>
            </p:cNvPr>
            <p:cNvSpPr/>
            <p:nvPr/>
          </p:nvSpPr>
          <p:spPr>
            <a:xfrm>
              <a:off x="5479800" y="209655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1550" y="0"/>
                  </a:moveTo>
                  <a:cubicBezTo>
                    <a:pt x="1409" y="0"/>
                    <a:pt x="1267" y="53"/>
                    <a:pt x="1157" y="159"/>
                  </a:cubicBezTo>
                  <a:lnTo>
                    <a:pt x="357" y="962"/>
                  </a:lnTo>
                  <a:cubicBezTo>
                    <a:pt x="1" y="1318"/>
                    <a:pt x="251" y="1928"/>
                    <a:pt x="756" y="1928"/>
                  </a:cubicBezTo>
                  <a:cubicBezTo>
                    <a:pt x="907" y="1928"/>
                    <a:pt x="1051" y="1868"/>
                    <a:pt x="1157" y="1762"/>
                  </a:cubicBezTo>
                  <a:lnTo>
                    <a:pt x="1957" y="959"/>
                  </a:lnTo>
                  <a:cubicBezTo>
                    <a:pt x="2172" y="739"/>
                    <a:pt x="2169" y="385"/>
                    <a:pt x="1951" y="168"/>
                  </a:cubicBezTo>
                  <a:cubicBezTo>
                    <a:pt x="1841" y="56"/>
                    <a:pt x="1696" y="0"/>
                    <a:pt x="15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15;p14">
              <a:extLst>
                <a:ext uri="{FF2B5EF4-FFF2-40B4-BE49-F238E27FC236}">
                  <a16:creationId xmlns:a16="http://schemas.microsoft.com/office/drawing/2014/main" id="{53D32FFF-50B9-3AF3-E8DD-6AE402F1AA6B}"/>
                </a:ext>
              </a:extLst>
            </p:cNvPr>
            <p:cNvSpPr/>
            <p:nvPr/>
          </p:nvSpPr>
          <p:spPr>
            <a:xfrm>
              <a:off x="5483350" y="226640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8"/>
                    <a:pt x="215" y="962"/>
                  </a:cubicBezTo>
                  <a:lnTo>
                    <a:pt x="1015" y="1762"/>
                  </a:lnTo>
                  <a:cubicBezTo>
                    <a:pt x="1121" y="1868"/>
                    <a:pt x="1266" y="1928"/>
                    <a:pt x="1417" y="1928"/>
                  </a:cubicBezTo>
                  <a:cubicBezTo>
                    <a:pt x="1921" y="1928"/>
                    <a:pt x="2172" y="1318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116;p14">
            <a:extLst>
              <a:ext uri="{FF2B5EF4-FFF2-40B4-BE49-F238E27FC236}">
                <a16:creationId xmlns:a16="http://schemas.microsoft.com/office/drawing/2014/main" id="{F24FE2F1-51FE-DFD3-342B-D0AA2C8B4D0D}"/>
              </a:ext>
            </a:extLst>
          </p:cNvPr>
          <p:cNvGrpSpPr/>
          <p:nvPr/>
        </p:nvGrpSpPr>
        <p:grpSpPr>
          <a:xfrm>
            <a:off x="1758957" y="4889340"/>
            <a:ext cx="474188" cy="453535"/>
            <a:chOff x="5049750" y="832600"/>
            <a:chExt cx="505100" cy="483100"/>
          </a:xfrm>
        </p:grpSpPr>
        <p:sp>
          <p:nvSpPr>
            <p:cNvPr id="37" name="Google Shape;117;p14">
              <a:extLst>
                <a:ext uri="{FF2B5EF4-FFF2-40B4-BE49-F238E27FC236}">
                  <a16:creationId xmlns:a16="http://schemas.microsoft.com/office/drawing/2014/main" id="{B9A07601-0FD1-D3B1-104E-4045BE207377}"/>
                </a:ext>
              </a:extLst>
            </p:cNvPr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18;p14">
              <a:extLst>
                <a:ext uri="{FF2B5EF4-FFF2-40B4-BE49-F238E27FC236}">
                  <a16:creationId xmlns:a16="http://schemas.microsoft.com/office/drawing/2014/main" id="{1902BF64-6D1A-7094-7431-7C87BB61E88F}"/>
                </a:ext>
              </a:extLst>
            </p:cNvPr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119;p14">
            <a:extLst>
              <a:ext uri="{FF2B5EF4-FFF2-40B4-BE49-F238E27FC236}">
                <a16:creationId xmlns:a16="http://schemas.microsoft.com/office/drawing/2014/main" id="{CC55B012-0708-2256-BC63-F594D231FFBF}"/>
              </a:ext>
            </a:extLst>
          </p:cNvPr>
          <p:cNvSpPr/>
          <p:nvPr/>
        </p:nvSpPr>
        <p:spPr>
          <a:xfrm>
            <a:off x="4474443" y="1859784"/>
            <a:ext cx="500788" cy="497373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" name="Google Shape;1091;p32">
            <a:extLst>
              <a:ext uri="{FF2B5EF4-FFF2-40B4-BE49-F238E27FC236}">
                <a16:creationId xmlns:a16="http://schemas.microsoft.com/office/drawing/2014/main" id="{DD849E52-2E44-5227-F865-DE3BF6F3E2DA}"/>
              </a:ext>
            </a:extLst>
          </p:cNvPr>
          <p:cNvGrpSpPr/>
          <p:nvPr/>
        </p:nvGrpSpPr>
        <p:grpSpPr>
          <a:xfrm>
            <a:off x="7164887" y="4824638"/>
            <a:ext cx="586997" cy="586997"/>
            <a:chOff x="2676100" y="832575"/>
            <a:chExt cx="483125" cy="483125"/>
          </a:xfrm>
          <a:solidFill>
            <a:schemeClr val="bg1"/>
          </a:solidFill>
        </p:grpSpPr>
        <p:sp>
          <p:nvSpPr>
            <p:cNvPr id="45" name="Google Shape;1092;p32">
              <a:extLst>
                <a:ext uri="{FF2B5EF4-FFF2-40B4-BE49-F238E27FC236}">
                  <a16:creationId xmlns:a16="http://schemas.microsoft.com/office/drawing/2014/main" id="{21664068-5C64-9860-DADA-8E94BC0D19AD}"/>
                </a:ext>
              </a:extLst>
            </p:cNvPr>
            <p:cNvSpPr/>
            <p:nvPr/>
          </p:nvSpPr>
          <p:spPr>
            <a:xfrm>
              <a:off x="2676100" y="83257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0351" y="1132"/>
                  </a:moveTo>
                  <a:lnTo>
                    <a:pt x="10562" y="2008"/>
                  </a:lnTo>
                  <a:cubicBezTo>
                    <a:pt x="10614" y="2226"/>
                    <a:pt x="10789" y="2392"/>
                    <a:pt x="11009" y="2434"/>
                  </a:cubicBezTo>
                  <a:cubicBezTo>
                    <a:pt x="12021" y="2618"/>
                    <a:pt x="12981" y="3014"/>
                    <a:pt x="13826" y="3596"/>
                  </a:cubicBezTo>
                  <a:cubicBezTo>
                    <a:pt x="13922" y="3663"/>
                    <a:pt x="14033" y="3696"/>
                    <a:pt x="14146" y="3696"/>
                  </a:cubicBezTo>
                  <a:cubicBezTo>
                    <a:pt x="14247" y="3696"/>
                    <a:pt x="14349" y="3669"/>
                    <a:pt x="14439" y="3614"/>
                  </a:cubicBezTo>
                  <a:lnTo>
                    <a:pt x="15179" y="3171"/>
                  </a:lnTo>
                  <a:lnTo>
                    <a:pt x="16154" y="4146"/>
                  </a:lnTo>
                  <a:lnTo>
                    <a:pt x="15711" y="4889"/>
                  </a:lnTo>
                  <a:cubicBezTo>
                    <a:pt x="15596" y="5079"/>
                    <a:pt x="15602" y="5317"/>
                    <a:pt x="15729" y="5499"/>
                  </a:cubicBezTo>
                  <a:cubicBezTo>
                    <a:pt x="16311" y="6344"/>
                    <a:pt x="16707" y="7304"/>
                    <a:pt x="16891" y="8316"/>
                  </a:cubicBezTo>
                  <a:cubicBezTo>
                    <a:pt x="16933" y="8536"/>
                    <a:pt x="17100" y="8711"/>
                    <a:pt x="17317" y="8763"/>
                  </a:cubicBezTo>
                  <a:lnTo>
                    <a:pt x="18193" y="8974"/>
                  </a:lnTo>
                  <a:lnTo>
                    <a:pt x="18193" y="10351"/>
                  </a:lnTo>
                  <a:lnTo>
                    <a:pt x="17317" y="10562"/>
                  </a:lnTo>
                  <a:cubicBezTo>
                    <a:pt x="17100" y="10614"/>
                    <a:pt x="16933" y="10789"/>
                    <a:pt x="16894" y="11009"/>
                  </a:cubicBezTo>
                  <a:cubicBezTo>
                    <a:pt x="16710" y="12021"/>
                    <a:pt x="16311" y="12981"/>
                    <a:pt x="15729" y="13826"/>
                  </a:cubicBezTo>
                  <a:cubicBezTo>
                    <a:pt x="15605" y="14007"/>
                    <a:pt x="15596" y="14246"/>
                    <a:pt x="15711" y="14436"/>
                  </a:cubicBezTo>
                  <a:lnTo>
                    <a:pt x="16154" y="15179"/>
                  </a:lnTo>
                  <a:lnTo>
                    <a:pt x="15179" y="16154"/>
                  </a:lnTo>
                  <a:lnTo>
                    <a:pt x="14439" y="15710"/>
                  </a:lnTo>
                  <a:cubicBezTo>
                    <a:pt x="14349" y="15656"/>
                    <a:pt x="14247" y="15629"/>
                    <a:pt x="14146" y="15629"/>
                  </a:cubicBezTo>
                  <a:cubicBezTo>
                    <a:pt x="14033" y="15629"/>
                    <a:pt x="13922" y="15662"/>
                    <a:pt x="13826" y="15729"/>
                  </a:cubicBezTo>
                  <a:cubicBezTo>
                    <a:pt x="12981" y="16311"/>
                    <a:pt x="12021" y="16707"/>
                    <a:pt x="11009" y="16891"/>
                  </a:cubicBezTo>
                  <a:cubicBezTo>
                    <a:pt x="10789" y="16933"/>
                    <a:pt x="10614" y="17099"/>
                    <a:pt x="10562" y="17317"/>
                  </a:cubicBezTo>
                  <a:lnTo>
                    <a:pt x="10351" y="18192"/>
                  </a:lnTo>
                  <a:lnTo>
                    <a:pt x="8974" y="18192"/>
                  </a:lnTo>
                  <a:lnTo>
                    <a:pt x="8763" y="17317"/>
                  </a:lnTo>
                  <a:cubicBezTo>
                    <a:pt x="8712" y="17099"/>
                    <a:pt x="8536" y="16933"/>
                    <a:pt x="8316" y="16891"/>
                  </a:cubicBezTo>
                  <a:cubicBezTo>
                    <a:pt x="7304" y="16707"/>
                    <a:pt x="6344" y="16311"/>
                    <a:pt x="5499" y="15729"/>
                  </a:cubicBezTo>
                  <a:cubicBezTo>
                    <a:pt x="5404" y="15662"/>
                    <a:pt x="5293" y="15629"/>
                    <a:pt x="5181" y="15629"/>
                  </a:cubicBezTo>
                  <a:cubicBezTo>
                    <a:pt x="5081" y="15629"/>
                    <a:pt x="4979" y="15656"/>
                    <a:pt x="4889" y="15710"/>
                  </a:cubicBezTo>
                  <a:lnTo>
                    <a:pt x="4146" y="16154"/>
                  </a:lnTo>
                  <a:lnTo>
                    <a:pt x="3171" y="15179"/>
                  </a:lnTo>
                  <a:lnTo>
                    <a:pt x="3615" y="14436"/>
                  </a:lnTo>
                  <a:cubicBezTo>
                    <a:pt x="3729" y="14246"/>
                    <a:pt x="3723" y="14007"/>
                    <a:pt x="3597" y="13826"/>
                  </a:cubicBezTo>
                  <a:cubicBezTo>
                    <a:pt x="3014" y="12981"/>
                    <a:pt x="2618" y="12021"/>
                    <a:pt x="2434" y="11009"/>
                  </a:cubicBezTo>
                  <a:cubicBezTo>
                    <a:pt x="2392" y="10789"/>
                    <a:pt x="2226" y="10614"/>
                    <a:pt x="2011" y="10562"/>
                  </a:cubicBezTo>
                  <a:lnTo>
                    <a:pt x="1133" y="10351"/>
                  </a:lnTo>
                  <a:lnTo>
                    <a:pt x="1133" y="8974"/>
                  </a:lnTo>
                  <a:lnTo>
                    <a:pt x="2008" y="8763"/>
                  </a:lnTo>
                  <a:cubicBezTo>
                    <a:pt x="2226" y="8711"/>
                    <a:pt x="2392" y="8536"/>
                    <a:pt x="2431" y="8316"/>
                  </a:cubicBezTo>
                  <a:cubicBezTo>
                    <a:pt x="2615" y="7304"/>
                    <a:pt x="3014" y="6344"/>
                    <a:pt x="3597" y="5499"/>
                  </a:cubicBezTo>
                  <a:cubicBezTo>
                    <a:pt x="3720" y="5317"/>
                    <a:pt x="3729" y="5079"/>
                    <a:pt x="3615" y="4889"/>
                  </a:cubicBezTo>
                  <a:lnTo>
                    <a:pt x="3171" y="4146"/>
                  </a:lnTo>
                  <a:lnTo>
                    <a:pt x="4146" y="3171"/>
                  </a:lnTo>
                  <a:lnTo>
                    <a:pt x="4889" y="3614"/>
                  </a:lnTo>
                  <a:cubicBezTo>
                    <a:pt x="4979" y="3669"/>
                    <a:pt x="5081" y="3696"/>
                    <a:pt x="5181" y="3696"/>
                  </a:cubicBezTo>
                  <a:cubicBezTo>
                    <a:pt x="5293" y="3696"/>
                    <a:pt x="5404" y="3663"/>
                    <a:pt x="5499" y="3596"/>
                  </a:cubicBezTo>
                  <a:cubicBezTo>
                    <a:pt x="6344" y="3014"/>
                    <a:pt x="7304" y="2618"/>
                    <a:pt x="8316" y="2434"/>
                  </a:cubicBezTo>
                  <a:cubicBezTo>
                    <a:pt x="8536" y="2392"/>
                    <a:pt x="8712" y="2226"/>
                    <a:pt x="8763" y="2008"/>
                  </a:cubicBezTo>
                  <a:lnTo>
                    <a:pt x="8974" y="1132"/>
                  </a:lnTo>
                  <a:close/>
                  <a:moveTo>
                    <a:pt x="8530" y="0"/>
                  </a:moveTo>
                  <a:cubicBezTo>
                    <a:pt x="8268" y="0"/>
                    <a:pt x="8041" y="178"/>
                    <a:pt x="7981" y="432"/>
                  </a:cubicBezTo>
                  <a:lnTo>
                    <a:pt x="7748" y="1392"/>
                  </a:lnTo>
                  <a:cubicBezTo>
                    <a:pt x="6833" y="1604"/>
                    <a:pt x="5961" y="1963"/>
                    <a:pt x="5167" y="2461"/>
                  </a:cubicBezTo>
                  <a:lnTo>
                    <a:pt x="4348" y="1969"/>
                  </a:lnTo>
                  <a:cubicBezTo>
                    <a:pt x="4260" y="1915"/>
                    <a:pt x="4160" y="1889"/>
                    <a:pt x="4061" y="1889"/>
                  </a:cubicBezTo>
                  <a:cubicBezTo>
                    <a:pt x="3913" y="1889"/>
                    <a:pt x="3767" y="1946"/>
                    <a:pt x="3657" y="2056"/>
                  </a:cubicBezTo>
                  <a:lnTo>
                    <a:pt x="2057" y="3657"/>
                  </a:lnTo>
                  <a:cubicBezTo>
                    <a:pt x="1872" y="3841"/>
                    <a:pt x="1839" y="4125"/>
                    <a:pt x="1972" y="4348"/>
                  </a:cubicBezTo>
                  <a:lnTo>
                    <a:pt x="2461" y="5163"/>
                  </a:lnTo>
                  <a:cubicBezTo>
                    <a:pt x="1963" y="5958"/>
                    <a:pt x="1604" y="6830"/>
                    <a:pt x="1395" y="7745"/>
                  </a:cubicBezTo>
                  <a:lnTo>
                    <a:pt x="435" y="7978"/>
                  </a:lnTo>
                  <a:cubicBezTo>
                    <a:pt x="179" y="8041"/>
                    <a:pt x="0" y="8267"/>
                    <a:pt x="0" y="8530"/>
                  </a:cubicBezTo>
                  <a:lnTo>
                    <a:pt x="0" y="10795"/>
                  </a:lnTo>
                  <a:cubicBezTo>
                    <a:pt x="0" y="11057"/>
                    <a:pt x="179" y="11284"/>
                    <a:pt x="432" y="11344"/>
                  </a:cubicBezTo>
                  <a:lnTo>
                    <a:pt x="1392" y="11580"/>
                  </a:lnTo>
                  <a:cubicBezTo>
                    <a:pt x="1604" y="12492"/>
                    <a:pt x="1963" y="13364"/>
                    <a:pt x="2461" y="14158"/>
                  </a:cubicBezTo>
                  <a:lnTo>
                    <a:pt x="1969" y="14977"/>
                  </a:lnTo>
                  <a:cubicBezTo>
                    <a:pt x="1836" y="15200"/>
                    <a:pt x="1872" y="15484"/>
                    <a:pt x="2057" y="15668"/>
                  </a:cubicBezTo>
                  <a:lnTo>
                    <a:pt x="3657" y="17268"/>
                  </a:lnTo>
                  <a:cubicBezTo>
                    <a:pt x="3766" y="17378"/>
                    <a:pt x="3911" y="17435"/>
                    <a:pt x="4057" y="17435"/>
                  </a:cubicBezTo>
                  <a:cubicBezTo>
                    <a:pt x="4157" y="17435"/>
                    <a:pt x="4258" y="17408"/>
                    <a:pt x="4348" y="17353"/>
                  </a:cubicBezTo>
                  <a:lnTo>
                    <a:pt x="5164" y="16864"/>
                  </a:lnTo>
                  <a:cubicBezTo>
                    <a:pt x="5958" y="17362"/>
                    <a:pt x="6830" y="17721"/>
                    <a:pt x="7745" y="17930"/>
                  </a:cubicBezTo>
                  <a:lnTo>
                    <a:pt x="7978" y="18890"/>
                  </a:lnTo>
                  <a:cubicBezTo>
                    <a:pt x="8041" y="19147"/>
                    <a:pt x="8268" y="19325"/>
                    <a:pt x="8530" y="19325"/>
                  </a:cubicBezTo>
                  <a:lnTo>
                    <a:pt x="10795" y="19325"/>
                  </a:lnTo>
                  <a:cubicBezTo>
                    <a:pt x="11058" y="19325"/>
                    <a:pt x="11284" y="19147"/>
                    <a:pt x="11344" y="18893"/>
                  </a:cubicBezTo>
                  <a:lnTo>
                    <a:pt x="11577" y="17933"/>
                  </a:lnTo>
                  <a:cubicBezTo>
                    <a:pt x="12492" y="17721"/>
                    <a:pt x="13364" y="17362"/>
                    <a:pt x="14159" y="16864"/>
                  </a:cubicBezTo>
                  <a:lnTo>
                    <a:pt x="14977" y="17356"/>
                  </a:lnTo>
                  <a:cubicBezTo>
                    <a:pt x="15066" y="17410"/>
                    <a:pt x="15166" y="17436"/>
                    <a:pt x="15266" y="17436"/>
                  </a:cubicBezTo>
                  <a:cubicBezTo>
                    <a:pt x="15413" y="17436"/>
                    <a:pt x="15559" y="17379"/>
                    <a:pt x="15668" y="17271"/>
                  </a:cubicBezTo>
                  <a:lnTo>
                    <a:pt x="17269" y="15668"/>
                  </a:lnTo>
                  <a:cubicBezTo>
                    <a:pt x="17453" y="15484"/>
                    <a:pt x="17489" y="15200"/>
                    <a:pt x="17353" y="14977"/>
                  </a:cubicBezTo>
                  <a:lnTo>
                    <a:pt x="16864" y="14161"/>
                  </a:lnTo>
                  <a:cubicBezTo>
                    <a:pt x="17362" y="13367"/>
                    <a:pt x="17722" y="12495"/>
                    <a:pt x="17930" y="11580"/>
                  </a:cubicBezTo>
                  <a:lnTo>
                    <a:pt x="18890" y="11347"/>
                  </a:lnTo>
                  <a:cubicBezTo>
                    <a:pt x="19147" y="11284"/>
                    <a:pt x="19325" y="11057"/>
                    <a:pt x="19325" y="10795"/>
                  </a:cubicBezTo>
                  <a:lnTo>
                    <a:pt x="19325" y="8530"/>
                  </a:lnTo>
                  <a:cubicBezTo>
                    <a:pt x="19325" y="8267"/>
                    <a:pt x="19147" y="8041"/>
                    <a:pt x="18893" y="7981"/>
                  </a:cubicBezTo>
                  <a:lnTo>
                    <a:pt x="17933" y="7748"/>
                  </a:lnTo>
                  <a:cubicBezTo>
                    <a:pt x="17722" y="6833"/>
                    <a:pt x="17362" y="5961"/>
                    <a:pt x="16864" y="5166"/>
                  </a:cubicBezTo>
                  <a:lnTo>
                    <a:pt x="17356" y="4348"/>
                  </a:lnTo>
                  <a:cubicBezTo>
                    <a:pt x="17489" y="4128"/>
                    <a:pt x="17453" y="3841"/>
                    <a:pt x="17272" y="3657"/>
                  </a:cubicBezTo>
                  <a:lnTo>
                    <a:pt x="15668" y="2056"/>
                  </a:lnTo>
                  <a:cubicBezTo>
                    <a:pt x="15559" y="1947"/>
                    <a:pt x="15415" y="1890"/>
                    <a:pt x="15268" y="1890"/>
                  </a:cubicBezTo>
                  <a:cubicBezTo>
                    <a:pt x="15168" y="1890"/>
                    <a:pt x="15068" y="1917"/>
                    <a:pt x="14977" y="1972"/>
                  </a:cubicBezTo>
                  <a:lnTo>
                    <a:pt x="14162" y="2461"/>
                  </a:lnTo>
                  <a:cubicBezTo>
                    <a:pt x="13367" y="1963"/>
                    <a:pt x="12495" y="1604"/>
                    <a:pt x="11580" y="1395"/>
                  </a:cubicBezTo>
                  <a:lnTo>
                    <a:pt x="11347" y="435"/>
                  </a:lnTo>
                  <a:cubicBezTo>
                    <a:pt x="11284" y="178"/>
                    <a:pt x="11058" y="0"/>
                    <a:pt x="107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" name="Google Shape;1093;p32">
              <a:extLst>
                <a:ext uri="{FF2B5EF4-FFF2-40B4-BE49-F238E27FC236}">
                  <a16:creationId xmlns:a16="http://schemas.microsoft.com/office/drawing/2014/main" id="{D7110A16-820A-06CC-87A5-B8EA77FAB532}"/>
                </a:ext>
              </a:extLst>
            </p:cNvPr>
            <p:cNvSpPr/>
            <p:nvPr/>
          </p:nvSpPr>
          <p:spPr>
            <a:xfrm>
              <a:off x="2762000" y="91847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6227" y="1133"/>
                  </a:moveTo>
                  <a:cubicBezTo>
                    <a:pt x="9038" y="1133"/>
                    <a:pt x="11323" y="3418"/>
                    <a:pt x="11323" y="6226"/>
                  </a:cubicBezTo>
                  <a:cubicBezTo>
                    <a:pt x="11323" y="9038"/>
                    <a:pt x="9038" y="11323"/>
                    <a:pt x="6227" y="11323"/>
                  </a:cubicBezTo>
                  <a:cubicBezTo>
                    <a:pt x="3419" y="11323"/>
                    <a:pt x="1133" y="9038"/>
                    <a:pt x="1133" y="6226"/>
                  </a:cubicBezTo>
                  <a:cubicBezTo>
                    <a:pt x="1133" y="3418"/>
                    <a:pt x="3419" y="1133"/>
                    <a:pt x="6227" y="1133"/>
                  </a:cubicBezTo>
                  <a:close/>
                  <a:moveTo>
                    <a:pt x="6227" y="0"/>
                  </a:moveTo>
                  <a:cubicBezTo>
                    <a:pt x="2794" y="0"/>
                    <a:pt x="1" y="2793"/>
                    <a:pt x="1" y="6226"/>
                  </a:cubicBezTo>
                  <a:cubicBezTo>
                    <a:pt x="1" y="9663"/>
                    <a:pt x="2794" y="12456"/>
                    <a:pt x="6227" y="12456"/>
                  </a:cubicBezTo>
                  <a:cubicBezTo>
                    <a:pt x="9663" y="12456"/>
                    <a:pt x="12456" y="9663"/>
                    <a:pt x="12456" y="6226"/>
                  </a:cubicBezTo>
                  <a:cubicBezTo>
                    <a:pt x="12456" y="2793"/>
                    <a:pt x="9663" y="0"/>
                    <a:pt x="62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1CECAF-9230-370C-4B56-8A46313E8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000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Isosceles Triangle 73">
            <a:extLst>
              <a:ext uri="{FF2B5EF4-FFF2-40B4-BE49-F238E27FC236}">
                <a16:creationId xmlns:a16="http://schemas.microsoft.com/office/drawing/2014/main" id="{A0D0FBFD-F4D5-BD3F-0350-581FDAB01300}"/>
              </a:ext>
            </a:extLst>
          </p:cNvPr>
          <p:cNvSpPr/>
          <p:nvPr/>
        </p:nvSpPr>
        <p:spPr>
          <a:xfrm rot="10800000">
            <a:off x="2452810" y="5215416"/>
            <a:ext cx="141559" cy="1165909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F548F78-50EC-9403-BDD0-2F7C72E81562}"/>
              </a:ext>
            </a:extLst>
          </p:cNvPr>
          <p:cNvSpPr/>
          <p:nvPr/>
        </p:nvSpPr>
        <p:spPr>
          <a:xfrm>
            <a:off x="8932104" y="4696081"/>
            <a:ext cx="991090" cy="7302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EDF221-FAD8-0774-256B-DD523F6C84D6}"/>
              </a:ext>
            </a:extLst>
          </p:cNvPr>
          <p:cNvSpPr/>
          <p:nvPr/>
        </p:nvSpPr>
        <p:spPr>
          <a:xfrm>
            <a:off x="8943033" y="5838049"/>
            <a:ext cx="1335587" cy="548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Nuclear Recoil Damage Tracks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52578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Laser Confocal Microscopy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F24EB61-4A6D-94EF-CC6D-905D8367C2E7}"/>
              </a:ext>
            </a:extLst>
          </p:cNvPr>
          <p:cNvSpPr txBox="1">
            <a:spLocks/>
          </p:cNvSpPr>
          <p:nvPr/>
        </p:nvSpPr>
        <p:spPr>
          <a:xfrm>
            <a:off x="838200" y="2141621"/>
            <a:ext cx="4949651" cy="34420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+mj-lt"/>
              </a:rPr>
              <a:t>Tool used for surface topography measurement</a:t>
            </a:r>
          </a:p>
          <a:p>
            <a:r>
              <a:rPr lang="en-US" sz="1800" dirty="0">
                <a:latin typeface="+mj-lt"/>
              </a:rPr>
              <a:t>Height information gained from reflected intensity from laser</a:t>
            </a:r>
          </a:p>
          <a:p>
            <a:r>
              <a:rPr lang="en-US" sz="1800" dirty="0">
                <a:latin typeface="+mj-lt"/>
              </a:rPr>
              <a:t>Diffraction-limited resolution</a:t>
            </a:r>
          </a:p>
          <a:p>
            <a:r>
              <a:rPr lang="en-US" sz="1800" dirty="0">
                <a:latin typeface="+mj-lt"/>
              </a:rPr>
              <a:t>High throughput (seconds)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8C3F67B1-4BEB-8AF6-A6F0-0DFDF32FBA35}"/>
              </a:ext>
            </a:extLst>
          </p:cNvPr>
          <p:cNvSpPr txBox="1">
            <a:spLocks/>
          </p:cNvSpPr>
          <p:nvPr/>
        </p:nvSpPr>
        <p:spPr>
          <a:xfrm>
            <a:off x="6096000" y="1543982"/>
            <a:ext cx="5257800" cy="474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C223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C223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Atomic Force Microscopy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E46CDBB-F8B5-F6E4-5A78-3796D6BBB45F}"/>
              </a:ext>
            </a:extLst>
          </p:cNvPr>
          <p:cNvSpPr txBox="1">
            <a:spLocks/>
          </p:cNvSpPr>
          <p:nvPr/>
        </p:nvSpPr>
        <p:spPr>
          <a:xfrm>
            <a:off x="6096000" y="2141621"/>
            <a:ext cx="5257800" cy="34420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+mj-lt"/>
              </a:rPr>
              <a:t>Reliable history as a track readout technology</a:t>
            </a:r>
          </a:p>
          <a:p>
            <a:r>
              <a:rPr lang="en-US" sz="1800" dirty="0">
                <a:latin typeface="+mj-lt"/>
              </a:rPr>
              <a:t>Measures surface topography based on surface-tip interaction forces</a:t>
            </a:r>
          </a:p>
          <a:p>
            <a:r>
              <a:rPr lang="en-US" sz="1800" dirty="0">
                <a:latin typeface="+mj-lt"/>
              </a:rPr>
              <a:t>Nanometer-scale resolution</a:t>
            </a:r>
          </a:p>
          <a:p>
            <a:r>
              <a:rPr lang="en-US" sz="1800" dirty="0">
                <a:latin typeface="+mj-lt"/>
              </a:rPr>
              <a:t>Low throughput (hours)</a:t>
            </a:r>
          </a:p>
          <a:p>
            <a:r>
              <a:rPr lang="en-US" sz="1800" dirty="0">
                <a:latin typeface="+mj-lt"/>
              </a:rPr>
              <a:t>Used mostly for unetched surface characterization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418AF7-8062-F640-BF1E-F9A29C89ABF3}"/>
              </a:ext>
            </a:extLst>
          </p:cNvPr>
          <p:cNvSpPr/>
          <p:nvPr/>
        </p:nvSpPr>
        <p:spPr>
          <a:xfrm>
            <a:off x="1344008" y="6386687"/>
            <a:ext cx="3021883" cy="3617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E44F36-C01C-C91E-3381-3D86EDB8790E}"/>
              </a:ext>
            </a:extLst>
          </p:cNvPr>
          <p:cNvSpPr/>
          <p:nvPr/>
        </p:nvSpPr>
        <p:spPr>
          <a:xfrm rot="211812">
            <a:off x="1343370" y="5470026"/>
            <a:ext cx="3019657" cy="1296237"/>
          </a:xfrm>
          <a:custGeom>
            <a:avLst/>
            <a:gdLst>
              <a:gd name="connsiteX0" fmla="*/ 13 w 3014519"/>
              <a:gd name="connsiteY0" fmla="*/ 512466 h 1296237"/>
              <a:gd name="connsiteX1" fmla="*/ 140690 w 3014519"/>
              <a:gd name="connsiteY1" fmla="*/ 522514 h 1296237"/>
              <a:gd name="connsiteX2" fmla="*/ 231126 w 3014519"/>
              <a:gd name="connsiteY2" fmla="*/ 552659 h 1296237"/>
              <a:gd name="connsiteX3" fmla="*/ 261271 w 3014519"/>
              <a:gd name="connsiteY3" fmla="*/ 582804 h 1296237"/>
              <a:gd name="connsiteX4" fmla="*/ 311512 w 3014519"/>
              <a:gd name="connsiteY4" fmla="*/ 622997 h 1296237"/>
              <a:gd name="connsiteX5" fmla="*/ 331609 w 3014519"/>
              <a:gd name="connsiteY5" fmla="*/ 653143 h 1296237"/>
              <a:gd name="connsiteX6" fmla="*/ 371802 w 3014519"/>
              <a:gd name="connsiteY6" fmla="*/ 713433 h 1296237"/>
              <a:gd name="connsiteX7" fmla="*/ 381851 w 3014519"/>
              <a:gd name="connsiteY7" fmla="*/ 743578 h 1296237"/>
              <a:gd name="connsiteX8" fmla="*/ 401947 w 3014519"/>
              <a:gd name="connsiteY8" fmla="*/ 793819 h 1296237"/>
              <a:gd name="connsiteX9" fmla="*/ 411996 w 3014519"/>
              <a:gd name="connsiteY9" fmla="*/ 834013 h 1296237"/>
              <a:gd name="connsiteX10" fmla="*/ 442141 w 3014519"/>
              <a:gd name="connsiteY10" fmla="*/ 884255 h 1296237"/>
              <a:gd name="connsiteX11" fmla="*/ 462238 w 3014519"/>
              <a:gd name="connsiteY11" fmla="*/ 924448 h 1296237"/>
              <a:gd name="connsiteX12" fmla="*/ 492383 w 3014519"/>
              <a:gd name="connsiteY12" fmla="*/ 522514 h 1296237"/>
              <a:gd name="connsiteX13" fmla="*/ 542624 w 3014519"/>
              <a:gd name="connsiteY13" fmla="*/ 492369 h 1296237"/>
              <a:gd name="connsiteX14" fmla="*/ 592866 w 3014519"/>
              <a:gd name="connsiteY14" fmla="*/ 442127 h 1296237"/>
              <a:gd name="connsiteX15" fmla="*/ 612963 w 3014519"/>
              <a:gd name="connsiteY15" fmla="*/ 472272 h 1296237"/>
              <a:gd name="connsiteX16" fmla="*/ 653156 w 3014519"/>
              <a:gd name="connsiteY16" fmla="*/ 582804 h 1296237"/>
              <a:gd name="connsiteX17" fmla="*/ 683301 w 3014519"/>
              <a:gd name="connsiteY17" fmla="*/ 633046 h 1296237"/>
              <a:gd name="connsiteX18" fmla="*/ 723495 w 3014519"/>
              <a:gd name="connsiteY18" fmla="*/ 562707 h 1296237"/>
              <a:gd name="connsiteX19" fmla="*/ 753640 w 3014519"/>
              <a:gd name="connsiteY19" fmla="*/ 492369 h 1296237"/>
              <a:gd name="connsiteX20" fmla="*/ 823978 w 3014519"/>
              <a:gd name="connsiteY20" fmla="*/ 462224 h 1296237"/>
              <a:gd name="connsiteX21" fmla="*/ 954607 w 3014519"/>
              <a:gd name="connsiteY21" fmla="*/ 612949 h 1296237"/>
              <a:gd name="connsiteX22" fmla="*/ 974704 w 3014519"/>
              <a:gd name="connsiteY22" fmla="*/ 653143 h 1296237"/>
              <a:gd name="connsiteX23" fmla="*/ 1085235 w 3014519"/>
              <a:gd name="connsiteY23" fmla="*/ 763674 h 1296237"/>
              <a:gd name="connsiteX24" fmla="*/ 1155574 w 3014519"/>
              <a:gd name="connsiteY24" fmla="*/ 844061 h 1296237"/>
              <a:gd name="connsiteX25" fmla="*/ 1185719 w 3014519"/>
              <a:gd name="connsiteY25" fmla="*/ 894303 h 1296237"/>
              <a:gd name="connsiteX26" fmla="*/ 1235961 w 3014519"/>
              <a:gd name="connsiteY26" fmla="*/ 793819 h 1296237"/>
              <a:gd name="connsiteX27" fmla="*/ 1266106 w 3014519"/>
              <a:gd name="connsiteY27" fmla="*/ 733529 h 1296237"/>
              <a:gd name="connsiteX28" fmla="*/ 1276154 w 3014519"/>
              <a:gd name="connsiteY28" fmla="*/ 703384 h 1296237"/>
              <a:gd name="connsiteX29" fmla="*/ 1286202 w 3014519"/>
              <a:gd name="connsiteY29" fmla="*/ 663191 h 1296237"/>
              <a:gd name="connsiteX30" fmla="*/ 1326396 w 3014519"/>
              <a:gd name="connsiteY30" fmla="*/ 622997 h 1296237"/>
              <a:gd name="connsiteX31" fmla="*/ 1406783 w 3014519"/>
              <a:gd name="connsiteY31" fmla="*/ 592852 h 1296237"/>
              <a:gd name="connsiteX32" fmla="*/ 1436928 w 3014519"/>
              <a:gd name="connsiteY32" fmla="*/ 552659 h 1296237"/>
              <a:gd name="connsiteX33" fmla="*/ 1457024 w 3014519"/>
              <a:gd name="connsiteY33" fmla="*/ 492369 h 1296237"/>
              <a:gd name="connsiteX34" fmla="*/ 1477121 w 3014519"/>
              <a:gd name="connsiteY34" fmla="*/ 452175 h 1296237"/>
              <a:gd name="connsiteX35" fmla="*/ 1527363 w 3014519"/>
              <a:gd name="connsiteY35" fmla="*/ 472272 h 1296237"/>
              <a:gd name="connsiteX36" fmla="*/ 1587653 w 3014519"/>
              <a:gd name="connsiteY36" fmla="*/ 532562 h 1296237"/>
              <a:gd name="connsiteX37" fmla="*/ 1647943 w 3014519"/>
              <a:gd name="connsiteY37" fmla="*/ 502417 h 1296237"/>
              <a:gd name="connsiteX38" fmla="*/ 1688136 w 3014519"/>
              <a:gd name="connsiteY38" fmla="*/ 442127 h 1296237"/>
              <a:gd name="connsiteX39" fmla="*/ 1708233 w 3014519"/>
              <a:gd name="connsiteY39" fmla="*/ 401934 h 1296237"/>
              <a:gd name="connsiteX40" fmla="*/ 1738378 w 3014519"/>
              <a:gd name="connsiteY40" fmla="*/ 371789 h 1296237"/>
              <a:gd name="connsiteX41" fmla="*/ 1798668 w 3014519"/>
              <a:gd name="connsiteY41" fmla="*/ 391885 h 1296237"/>
              <a:gd name="connsiteX42" fmla="*/ 1858958 w 3014519"/>
              <a:gd name="connsiteY42" fmla="*/ 271305 h 1296237"/>
              <a:gd name="connsiteX43" fmla="*/ 1889104 w 3014519"/>
              <a:gd name="connsiteY43" fmla="*/ 190918 h 1296237"/>
              <a:gd name="connsiteX44" fmla="*/ 1899152 w 3014519"/>
              <a:gd name="connsiteY44" fmla="*/ 160773 h 1296237"/>
              <a:gd name="connsiteX45" fmla="*/ 1919249 w 3014519"/>
              <a:gd name="connsiteY45" fmla="*/ 130628 h 1296237"/>
              <a:gd name="connsiteX46" fmla="*/ 1999635 w 3014519"/>
              <a:gd name="connsiteY46" fmla="*/ 160773 h 1296237"/>
              <a:gd name="connsiteX47" fmla="*/ 2039829 w 3014519"/>
              <a:gd name="connsiteY47" fmla="*/ 120580 h 1296237"/>
              <a:gd name="connsiteX48" fmla="*/ 2049877 w 3014519"/>
              <a:gd name="connsiteY48" fmla="*/ 90435 h 1296237"/>
              <a:gd name="connsiteX49" fmla="*/ 2080022 w 3014519"/>
              <a:gd name="connsiteY49" fmla="*/ 0 h 1296237"/>
              <a:gd name="connsiteX50" fmla="*/ 2220699 w 3014519"/>
              <a:gd name="connsiteY50" fmla="*/ 110532 h 1296237"/>
              <a:gd name="connsiteX51" fmla="*/ 2260893 w 3014519"/>
              <a:gd name="connsiteY51" fmla="*/ 190918 h 1296237"/>
              <a:gd name="connsiteX52" fmla="*/ 2270941 w 3014519"/>
              <a:gd name="connsiteY52" fmla="*/ 411982 h 1296237"/>
              <a:gd name="connsiteX53" fmla="*/ 2341279 w 3014519"/>
              <a:gd name="connsiteY53" fmla="*/ 512466 h 1296237"/>
              <a:gd name="connsiteX54" fmla="*/ 2371424 w 3014519"/>
              <a:gd name="connsiteY54" fmla="*/ 552659 h 1296237"/>
              <a:gd name="connsiteX55" fmla="*/ 2391521 w 3014519"/>
              <a:gd name="connsiteY55" fmla="*/ 612949 h 1296237"/>
              <a:gd name="connsiteX56" fmla="*/ 2411618 w 3014519"/>
              <a:gd name="connsiteY56" fmla="*/ 663191 h 1296237"/>
              <a:gd name="connsiteX57" fmla="*/ 2421666 w 3014519"/>
              <a:gd name="connsiteY57" fmla="*/ 703384 h 1296237"/>
              <a:gd name="connsiteX58" fmla="*/ 2441763 w 3014519"/>
              <a:gd name="connsiteY58" fmla="*/ 472272 h 1296237"/>
              <a:gd name="connsiteX59" fmla="*/ 2461860 w 3014519"/>
              <a:gd name="connsiteY59" fmla="*/ 411982 h 1296237"/>
              <a:gd name="connsiteX60" fmla="*/ 2512101 w 3014519"/>
              <a:gd name="connsiteY60" fmla="*/ 422030 h 1296237"/>
              <a:gd name="connsiteX61" fmla="*/ 2582440 w 3014519"/>
              <a:gd name="connsiteY61" fmla="*/ 482321 h 1296237"/>
              <a:gd name="connsiteX62" fmla="*/ 2622633 w 3014519"/>
              <a:gd name="connsiteY62" fmla="*/ 532562 h 1296237"/>
              <a:gd name="connsiteX63" fmla="*/ 2652778 w 3014519"/>
              <a:gd name="connsiteY63" fmla="*/ 462224 h 1296237"/>
              <a:gd name="connsiteX64" fmla="*/ 2713068 w 3014519"/>
              <a:gd name="connsiteY64" fmla="*/ 391885 h 1296237"/>
              <a:gd name="connsiteX65" fmla="*/ 2813552 w 3014519"/>
              <a:gd name="connsiteY65" fmla="*/ 462224 h 1296237"/>
              <a:gd name="connsiteX66" fmla="*/ 2863794 w 3014519"/>
              <a:gd name="connsiteY66" fmla="*/ 512466 h 1296237"/>
              <a:gd name="connsiteX67" fmla="*/ 2914035 w 3014519"/>
              <a:gd name="connsiteY67" fmla="*/ 522514 h 1296237"/>
              <a:gd name="connsiteX68" fmla="*/ 2934132 w 3014519"/>
              <a:gd name="connsiteY68" fmla="*/ 582804 h 1296237"/>
              <a:gd name="connsiteX69" fmla="*/ 2944180 w 3014519"/>
              <a:gd name="connsiteY69" fmla="*/ 612949 h 1296237"/>
              <a:gd name="connsiteX70" fmla="*/ 2984374 w 3014519"/>
              <a:gd name="connsiteY70" fmla="*/ 703384 h 1296237"/>
              <a:gd name="connsiteX71" fmla="*/ 3014519 w 3014519"/>
              <a:gd name="connsiteY71" fmla="*/ 803868 h 1296237"/>
              <a:gd name="connsiteX72" fmla="*/ 2994422 w 3014519"/>
              <a:gd name="connsiteY72" fmla="*/ 1024932 h 1296237"/>
              <a:gd name="connsiteX73" fmla="*/ 2944180 w 3014519"/>
              <a:gd name="connsiteY73" fmla="*/ 1055077 h 1296237"/>
              <a:gd name="connsiteX74" fmla="*/ 2622633 w 3014519"/>
              <a:gd name="connsiteY74" fmla="*/ 1135463 h 1296237"/>
              <a:gd name="connsiteX75" fmla="*/ 2351328 w 3014519"/>
              <a:gd name="connsiteY75" fmla="*/ 1155560 h 1296237"/>
              <a:gd name="connsiteX76" fmla="*/ 2240796 w 3014519"/>
              <a:gd name="connsiteY76" fmla="*/ 1175657 h 1296237"/>
              <a:gd name="connsiteX77" fmla="*/ 1999635 w 3014519"/>
              <a:gd name="connsiteY77" fmla="*/ 1205802 h 1296237"/>
              <a:gd name="connsiteX78" fmla="*/ 1899152 w 3014519"/>
              <a:gd name="connsiteY78" fmla="*/ 1225899 h 1296237"/>
              <a:gd name="connsiteX79" fmla="*/ 1778572 w 3014519"/>
              <a:gd name="connsiteY79" fmla="*/ 1256044 h 1296237"/>
              <a:gd name="connsiteX80" fmla="*/ 1668040 w 3014519"/>
              <a:gd name="connsiteY80" fmla="*/ 1266092 h 1296237"/>
              <a:gd name="connsiteX81" fmla="*/ 1286202 w 3014519"/>
              <a:gd name="connsiteY81" fmla="*/ 1296237 h 1296237"/>
              <a:gd name="connsiteX82" fmla="*/ 723495 w 3014519"/>
              <a:gd name="connsiteY82" fmla="*/ 1286189 h 1296237"/>
              <a:gd name="connsiteX83" fmla="*/ 643108 w 3014519"/>
              <a:gd name="connsiteY83" fmla="*/ 1276140 h 1296237"/>
              <a:gd name="connsiteX84" fmla="*/ 512479 w 3014519"/>
              <a:gd name="connsiteY84" fmla="*/ 1245995 h 1296237"/>
              <a:gd name="connsiteX85" fmla="*/ 401947 w 3014519"/>
              <a:gd name="connsiteY85" fmla="*/ 1225899 h 1296237"/>
              <a:gd name="connsiteX86" fmla="*/ 341657 w 3014519"/>
              <a:gd name="connsiteY86" fmla="*/ 1205802 h 1296237"/>
              <a:gd name="connsiteX87" fmla="*/ 291416 w 3014519"/>
              <a:gd name="connsiteY87" fmla="*/ 1185705 h 1296237"/>
              <a:gd name="connsiteX88" fmla="*/ 200980 w 3014519"/>
              <a:gd name="connsiteY88" fmla="*/ 1175657 h 1296237"/>
              <a:gd name="connsiteX89" fmla="*/ 110545 w 3014519"/>
              <a:gd name="connsiteY89" fmla="*/ 1065125 h 1296237"/>
              <a:gd name="connsiteX90" fmla="*/ 80400 w 3014519"/>
              <a:gd name="connsiteY90" fmla="*/ 994786 h 1296237"/>
              <a:gd name="connsiteX91" fmla="*/ 50255 w 3014519"/>
              <a:gd name="connsiteY91" fmla="*/ 884255 h 1296237"/>
              <a:gd name="connsiteX92" fmla="*/ 40207 w 3014519"/>
              <a:gd name="connsiteY92" fmla="*/ 844061 h 1296237"/>
              <a:gd name="connsiteX93" fmla="*/ 10062 w 3014519"/>
              <a:gd name="connsiteY93" fmla="*/ 753626 h 1296237"/>
              <a:gd name="connsiteX94" fmla="*/ 10062 w 3014519"/>
              <a:gd name="connsiteY94" fmla="*/ 542611 h 1296237"/>
              <a:gd name="connsiteX95" fmla="*/ 50255 w 3014519"/>
              <a:gd name="connsiteY95" fmla="*/ 522514 h 129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014519" h="1296237">
                <a:moveTo>
                  <a:pt x="13" y="512466"/>
                </a:moveTo>
                <a:cubicBezTo>
                  <a:pt x="46905" y="515815"/>
                  <a:pt x="94373" y="514459"/>
                  <a:pt x="140690" y="522514"/>
                </a:cubicBezTo>
                <a:cubicBezTo>
                  <a:pt x="171996" y="527958"/>
                  <a:pt x="231126" y="552659"/>
                  <a:pt x="231126" y="552659"/>
                </a:cubicBezTo>
                <a:cubicBezTo>
                  <a:pt x="241174" y="562707"/>
                  <a:pt x="250577" y="573446"/>
                  <a:pt x="261271" y="582804"/>
                </a:cubicBezTo>
                <a:cubicBezTo>
                  <a:pt x="277411" y="596927"/>
                  <a:pt x="296347" y="607832"/>
                  <a:pt x="311512" y="622997"/>
                </a:cubicBezTo>
                <a:cubicBezTo>
                  <a:pt x="320052" y="631537"/>
                  <a:pt x="324910" y="643094"/>
                  <a:pt x="331609" y="653143"/>
                </a:cubicBezTo>
                <a:cubicBezTo>
                  <a:pt x="355500" y="724818"/>
                  <a:pt x="321624" y="638168"/>
                  <a:pt x="371802" y="713433"/>
                </a:cubicBezTo>
                <a:cubicBezTo>
                  <a:pt x="377677" y="722246"/>
                  <a:pt x="378132" y="733660"/>
                  <a:pt x="381851" y="743578"/>
                </a:cubicBezTo>
                <a:cubicBezTo>
                  <a:pt x="388184" y="760467"/>
                  <a:pt x="396243" y="776708"/>
                  <a:pt x="401947" y="793819"/>
                </a:cubicBezTo>
                <a:cubicBezTo>
                  <a:pt x="406314" y="806921"/>
                  <a:pt x="406387" y="821393"/>
                  <a:pt x="411996" y="834013"/>
                </a:cubicBezTo>
                <a:cubicBezTo>
                  <a:pt x="419928" y="851860"/>
                  <a:pt x="432656" y="867182"/>
                  <a:pt x="442141" y="884255"/>
                </a:cubicBezTo>
                <a:cubicBezTo>
                  <a:pt x="449416" y="897349"/>
                  <a:pt x="455539" y="911050"/>
                  <a:pt x="462238" y="924448"/>
                </a:cubicBezTo>
                <a:cubicBezTo>
                  <a:pt x="446259" y="764672"/>
                  <a:pt x="435218" y="732119"/>
                  <a:pt x="492383" y="522514"/>
                </a:cubicBezTo>
                <a:cubicBezTo>
                  <a:pt x="497522" y="503672"/>
                  <a:pt x="525877" y="502417"/>
                  <a:pt x="542624" y="492369"/>
                </a:cubicBezTo>
                <a:cubicBezTo>
                  <a:pt x="548929" y="482912"/>
                  <a:pt x="573164" y="438187"/>
                  <a:pt x="592866" y="442127"/>
                </a:cubicBezTo>
                <a:cubicBezTo>
                  <a:pt x="604708" y="444495"/>
                  <a:pt x="606971" y="461787"/>
                  <a:pt x="612963" y="472272"/>
                </a:cubicBezTo>
                <a:cubicBezTo>
                  <a:pt x="657211" y="549705"/>
                  <a:pt x="607382" y="472946"/>
                  <a:pt x="653156" y="582804"/>
                </a:cubicBezTo>
                <a:cubicBezTo>
                  <a:pt x="660668" y="600832"/>
                  <a:pt x="673253" y="616299"/>
                  <a:pt x="683301" y="633046"/>
                </a:cubicBezTo>
                <a:cubicBezTo>
                  <a:pt x="696699" y="609600"/>
                  <a:pt x="711418" y="586860"/>
                  <a:pt x="723495" y="562707"/>
                </a:cubicBezTo>
                <a:cubicBezTo>
                  <a:pt x="735506" y="538684"/>
                  <a:pt x="732728" y="513281"/>
                  <a:pt x="753640" y="492369"/>
                </a:cubicBezTo>
                <a:cubicBezTo>
                  <a:pt x="766058" y="479951"/>
                  <a:pt x="805961" y="468229"/>
                  <a:pt x="823978" y="462224"/>
                </a:cubicBezTo>
                <a:cubicBezTo>
                  <a:pt x="867308" y="505554"/>
                  <a:pt x="932692" y="569118"/>
                  <a:pt x="954607" y="612949"/>
                </a:cubicBezTo>
                <a:cubicBezTo>
                  <a:pt x="961306" y="626347"/>
                  <a:pt x="965894" y="641029"/>
                  <a:pt x="974704" y="653143"/>
                </a:cubicBezTo>
                <a:cubicBezTo>
                  <a:pt x="1022049" y="718243"/>
                  <a:pt x="1029564" y="719137"/>
                  <a:pt x="1085235" y="763674"/>
                </a:cubicBezTo>
                <a:cubicBezTo>
                  <a:pt x="1130992" y="855188"/>
                  <a:pt x="1070629" y="748498"/>
                  <a:pt x="1155574" y="844061"/>
                </a:cubicBezTo>
                <a:cubicBezTo>
                  <a:pt x="1168549" y="858658"/>
                  <a:pt x="1175671" y="877556"/>
                  <a:pt x="1185719" y="894303"/>
                </a:cubicBezTo>
                <a:cubicBezTo>
                  <a:pt x="1208484" y="985367"/>
                  <a:pt x="1188832" y="935210"/>
                  <a:pt x="1235961" y="793819"/>
                </a:cubicBezTo>
                <a:cubicBezTo>
                  <a:pt x="1249828" y="752217"/>
                  <a:pt x="1240134" y="772487"/>
                  <a:pt x="1266106" y="733529"/>
                </a:cubicBezTo>
                <a:cubicBezTo>
                  <a:pt x="1269455" y="723481"/>
                  <a:pt x="1273244" y="713568"/>
                  <a:pt x="1276154" y="703384"/>
                </a:cubicBezTo>
                <a:cubicBezTo>
                  <a:pt x="1279948" y="690105"/>
                  <a:pt x="1278883" y="674902"/>
                  <a:pt x="1286202" y="663191"/>
                </a:cubicBezTo>
                <a:cubicBezTo>
                  <a:pt x="1296244" y="647123"/>
                  <a:pt x="1310631" y="633507"/>
                  <a:pt x="1326396" y="622997"/>
                </a:cubicBezTo>
                <a:cubicBezTo>
                  <a:pt x="1338405" y="614991"/>
                  <a:pt x="1387752" y="599196"/>
                  <a:pt x="1406783" y="592852"/>
                </a:cubicBezTo>
                <a:cubicBezTo>
                  <a:pt x="1416831" y="579454"/>
                  <a:pt x="1429439" y="567638"/>
                  <a:pt x="1436928" y="552659"/>
                </a:cubicBezTo>
                <a:cubicBezTo>
                  <a:pt x="1446402" y="533712"/>
                  <a:pt x="1449157" y="512038"/>
                  <a:pt x="1457024" y="492369"/>
                </a:cubicBezTo>
                <a:cubicBezTo>
                  <a:pt x="1462587" y="478461"/>
                  <a:pt x="1470422" y="465573"/>
                  <a:pt x="1477121" y="452175"/>
                </a:cubicBezTo>
                <a:cubicBezTo>
                  <a:pt x="1493868" y="458874"/>
                  <a:pt x="1512775" y="461663"/>
                  <a:pt x="1527363" y="472272"/>
                </a:cubicBezTo>
                <a:cubicBezTo>
                  <a:pt x="1550348" y="488988"/>
                  <a:pt x="1560081" y="525669"/>
                  <a:pt x="1587653" y="532562"/>
                </a:cubicBezTo>
                <a:cubicBezTo>
                  <a:pt x="1609451" y="538011"/>
                  <a:pt x="1627846" y="512465"/>
                  <a:pt x="1647943" y="502417"/>
                </a:cubicBezTo>
                <a:cubicBezTo>
                  <a:pt x="1661341" y="482320"/>
                  <a:pt x="1675709" y="462838"/>
                  <a:pt x="1688136" y="442127"/>
                </a:cubicBezTo>
                <a:cubicBezTo>
                  <a:pt x="1695843" y="429283"/>
                  <a:pt x="1699526" y="414123"/>
                  <a:pt x="1708233" y="401934"/>
                </a:cubicBezTo>
                <a:cubicBezTo>
                  <a:pt x="1716493" y="390370"/>
                  <a:pt x="1728330" y="381837"/>
                  <a:pt x="1738378" y="371789"/>
                </a:cubicBezTo>
                <a:cubicBezTo>
                  <a:pt x="1758475" y="378488"/>
                  <a:pt x="1789194" y="410832"/>
                  <a:pt x="1798668" y="391885"/>
                </a:cubicBezTo>
                <a:cubicBezTo>
                  <a:pt x="1818765" y="351692"/>
                  <a:pt x="1840517" y="312284"/>
                  <a:pt x="1858958" y="271305"/>
                </a:cubicBezTo>
                <a:cubicBezTo>
                  <a:pt x="1870702" y="245208"/>
                  <a:pt x="1879324" y="217813"/>
                  <a:pt x="1889104" y="190918"/>
                </a:cubicBezTo>
                <a:cubicBezTo>
                  <a:pt x="1892724" y="180964"/>
                  <a:pt x="1894415" y="170247"/>
                  <a:pt x="1899152" y="160773"/>
                </a:cubicBezTo>
                <a:cubicBezTo>
                  <a:pt x="1904553" y="149971"/>
                  <a:pt x="1912550" y="140676"/>
                  <a:pt x="1919249" y="130628"/>
                </a:cubicBezTo>
                <a:cubicBezTo>
                  <a:pt x="1946044" y="140676"/>
                  <a:pt x="1971116" y="163149"/>
                  <a:pt x="1999635" y="160773"/>
                </a:cubicBezTo>
                <a:cubicBezTo>
                  <a:pt x="2018517" y="159200"/>
                  <a:pt x="2028816" y="135998"/>
                  <a:pt x="2039829" y="120580"/>
                </a:cubicBezTo>
                <a:cubicBezTo>
                  <a:pt x="2045985" y="111961"/>
                  <a:pt x="2046158" y="100352"/>
                  <a:pt x="2049877" y="90435"/>
                </a:cubicBezTo>
                <a:cubicBezTo>
                  <a:pt x="2078257" y="14756"/>
                  <a:pt x="2063185" y="67350"/>
                  <a:pt x="2080022" y="0"/>
                </a:cubicBezTo>
                <a:cubicBezTo>
                  <a:pt x="2132476" y="37466"/>
                  <a:pt x="2174585" y="64418"/>
                  <a:pt x="2220699" y="110532"/>
                </a:cubicBezTo>
                <a:cubicBezTo>
                  <a:pt x="2240767" y="130601"/>
                  <a:pt x="2251297" y="166929"/>
                  <a:pt x="2260893" y="190918"/>
                </a:cubicBezTo>
                <a:cubicBezTo>
                  <a:pt x="2264242" y="264606"/>
                  <a:pt x="2260509" y="338959"/>
                  <a:pt x="2270941" y="411982"/>
                </a:cubicBezTo>
                <a:cubicBezTo>
                  <a:pt x="2278214" y="462895"/>
                  <a:pt x="2311631" y="478582"/>
                  <a:pt x="2341279" y="512466"/>
                </a:cubicBezTo>
                <a:cubicBezTo>
                  <a:pt x="2352307" y="525070"/>
                  <a:pt x="2361376" y="539261"/>
                  <a:pt x="2371424" y="552659"/>
                </a:cubicBezTo>
                <a:cubicBezTo>
                  <a:pt x="2378123" y="572756"/>
                  <a:pt x="2383653" y="593280"/>
                  <a:pt x="2391521" y="612949"/>
                </a:cubicBezTo>
                <a:cubicBezTo>
                  <a:pt x="2398220" y="629696"/>
                  <a:pt x="2405914" y="646079"/>
                  <a:pt x="2411618" y="663191"/>
                </a:cubicBezTo>
                <a:cubicBezTo>
                  <a:pt x="2415985" y="676292"/>
                  <a:pt x="2418317" y="689986"/>
                  <a:pt x="2421666" y="703384"/>
                </a:cubicBezTo>
                <a:cubicBezTo>
                  <a:pt x="2428365" y="626347"/>
                  <a:pt x="2431197" y="548875"/>
                  <a:pt x="2441763" y="472272"/>
                </a:cubicBezTo>
                <a:cubicBezTo>
                  <a:pt x="2444658" y="451287"/>
                  <a:pt x="2444622" y="424295"/>
                  <a:pt x="2461860" y="411982"/>
                </a:cubicBezTo>
                <a:cubicBezTo>
                  <a:pt x="2475757" y="402055"/>
                  <a:pt x="2495354" y="418681"/>
                  <a:pt x="2512101" y="422030"/>
                </a:cubicBezTo>
                <a:cubicBezTo>
                  <a:pt x="2535547" y="442127"/>
                  <a:pt x="2560604" y="460485"/>
                  <a:pt x="2582440" y="482321"/>
                </a:cubicBezTo>
                <a:cubicBezTo>
                  <a:pt x="2597605" y="497486"/>
                  <a:pt x="2602012" y="538454"/>
                  <a:pt x="2622633" y="532562"/>
                </a:cubicBezTo>
                <a:cubicBezTo>
                  <a:pt x="2647160" y="525554"/>
                  <a:pt x="2641370" y="485040"/>
                  <a:pt x="2652778" y="462224"/>
                </a:cubicBezTo>
                <a:cubicBezTo>
                  <a:pt x="2680047" y="407686"/>
                  <a:pt x="2672293" y="419069"/>
                  <a:pt x="2713068" y="391885"/>
                </a:cubicBezTo>
                <a:cubicBezTo>
                  <a:pt x="2762957" y="416829"/>
                  <a:pt x="2765686" y="414358"/>
                  <a:pt x="2813552" y="462224"/>
                </a:cubicBezTo>
                <a:cubicBezTo>
                  <a:pt x="2843026" y="491698"/>
                  <a:pt x="2820922" y="496389"/>
                  <a:pt x="2863794" y="512466"/>
                </a:cubicBezTo>
                <a:cubicBezTo>
                  <a:pt x="2879785" y="518463"/>
                  <a:pt x="2897288" y="519165"/>
                  <a:pt x="2914035" y="522514"/>
                </a:cubicBezTo>
                <a:lnTo>
                  <a:pt x="2934132" y="582804"/>
                </a:lnTo>
                <a:cubicBezTo>
                  <a:pt x="2937481" y="592852"/>
                  <a:pt x="2939443" y="603475"/>
                  <a:pt x="2944180" y="612949"/>
                </a:cubicBezTo>
                <a:cubicBezTo>
                  <a:pt x="2967014" y="658617"/>
                  <a:pt x="2965131" y="652070"/>
                  <a:pt x="2984374" y="703384"/>
                </a:cubicBezTo>
                <a:cubicBezTo>
                  <a:pt x="2995027" y="731791"/>
                  <a:pt x="3007872" y="780604"/>
                  <a:pt x="3014519" y="803868"/>
                </a:cubicBezTo>
                <a:cubicBezTo>
                  <a:pt x="3007820" y="877556"/>
                  <a:pt x="3014373" y="953681"/>
                  <a:pt x="2994422" y="1024932"/>
                </a:cubicBezTo>
                <a:cubicBezTo>
                  <a:pt x="2989156" y="1043739"/>
                  <a:pt x="2962506" y="1048325"/>
                  <a:pt x="2944180" y="1055077"/>
                </a:cubicBezTo>
                <a:cubicBezTo>
                  <a:pt x="2882717" y="1077721"/>
                  <a:pt x="2675588" y="1128402"/>
                  <a:pt x="2622633" y="1135463"/>
                </a:cubicBezTo>
                <a:cubicBezTo>
                  <a:pt x="2532746" y="1147448"/>
                  <a:pt x="2351328" y="1155560"/>
                  <a:pt x="2351328" y="1155560"/>
                </a:cubicBezTo>
                <a:cubicBezTo>
                  <a:pt x="2314484" y="1162259"/>
                  <a:pt x="2277901" y="1170597"/>
                  <a:pt x="2240796" y="1175657"/>
                </a:cubicBezTo>
                <a:cubicBezTo>
                  <a:pt x="1974511" y="1211969"/>
                  <a:pt x="2300057" y="1153554"/>
                  <a:pt x="1999635" y="1205802"/>
                </a:cubicBezTo>
                <a:cubicBezTo>
                  <a:pt x="1965982" y="1211655"/>
                  <a:pt x="1932460" y="1218329"/>
                  <a:pt x="1899152" y="1225899"/>
                </a:cubicBezTo>
                <a:cubicBezTo>
                  <a:pt x="1858752" y="1235081"/>
                  <a:pt x="1819390" y="1248945"/>
                  <a:pt x="1778572" y="1256044"/>
                </a:cubicBezTo>
                <a:cubicBezTo>
                  <a:pt x="1742123" y="1262383"/>
                  <a:pt x="1704792" y="1261851"/>
                  <a:pt x="1668040" y="1266092"/>
                </a:cubicBezTo>
                <a:cubicBezTo>
                  <a:pt x="1384173" y="1298846"/>
                  <a:pt x="1654225" y="1280237"/>
                  <a:pt x="1286202" y="1296237"/>
                </a:cubicBezTo>
                <a:lnTo>
                  <a:pt x="723495" y="1286189"/>
                </a:lnTo>
                <a:cubicBezTo>
                  <a:pt x="696504" y="1285346"/>
                  <a:pt x="669635" y="1281193"/>
                  <a:pt x="643108" y="1276140"/>
                </a:cubicBezTo>
                <a:cubicBezTo>
                  <a:pt x="599210" y="1267778"/>
                  <a:pt x="556227" y="1255109"/>
                  <a:pt x="512479" y="1245995"/>
                </a:cubicBezTo>
                <a:cubicBezTo>
                  <a:pt x="475818" y="1238357"/>
                  <a:pt x="438400" y="1234476"/>
                  <a:pt x="401947" y="1225899"/>
                </a:cubicBezTo>
                <a:cubicBezTo>
                  <a:pt x="381326" y="1221047"/>
                  <a:pt x="361565" y="1213042"/>
                  <a:pt x="341657" y="1205802"/>
                </a:cubicBezTo>
                <a:cubicBezTo>
                  <a:pt x="324706" y="1199638"/>
                  <a:pt x="309053" y="1189484"/>
                  <a:pt x="291416" y="1185705"/>
                </a:cubicBezTo>
                <a:cubicBezTo>
                  <a:pt x="261758" y="1179350"/>
                  <a:pt x="231125" y="1179006"/>
                  <a:pt x="200980" y="1175657"/>
                </a:cubicBezTo>
                <a:cubicBezTo>
                  <a:pt x="86837" y="1061513"/>
                  <a:pt x="139920" y="1138562"/>
                  <a:pt x="110545" y="1065125"/>
                </a:cubicBezTo>
                <a:cubicBezTo>
                  <a:pt x="101071" y="1041441"/>
                  <a:pt x="90448" y="1018232"/>
                  <a:pt x="80400" y="994786"/>
                </a:cubicBezTo>
                <a:cubicBezTo>
                  <a:pt x="62086" y="903212"/>
                  <a:pt x="80853" y="986250"/>
                  <a:pt x="50255" y="884255"/>
                </a:cubicBezTo>
                <a:cubicBezTo>
                  <a:pt x="46287" y="871027"/>
                  <a:pt x="44574" y="857163"/>
                  <a:pt x="40207" y="844061"/>
                </a:cubicBezTo>
                <a:cubicBezTo>
                  <a:pt x="2367" y="730541"/>
                  <a:pt x="34142" y="849948"/>
                  <a:pt x="10062" y="753626"/>
                </a:cubicBezTo>
                <a:cubicBezTo>
                  <a:pt x="8014" y="724949"/>
                  <a:pt x="-11517" y="591162"/>
                  <a:pt x="10062" y="542611"/>
                </a:cubicBezTo>
                <a:cubicBezTo>
                  <a:pt x="19820" y="520656"/>
                  <a:pt x="34557" y="522514"/>
                  <a:pt x="50255" y="522514"/>
                </a:cubicBezTo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21B71A-3D41-482D-1C9D-5BC87AA75957}"/>
              </a:ext>
            </a:extLst>
          </p:cNvPr>
          <p:cNvSpPr/>
          <p:nvPr/>
        </p:nvSpPr>
        <p:spPr>
          <a:xfrm>
            <a:off x="1344008" y="6003961"/>
            <a:ext cx="288224" cy="74446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FC4473-5722-1C00-3E74-81986E8AD132}"/>
              </a:ext>
            </a:extLst>
          </p:cNvPr>
          <p:cNvSpPr/>
          <p:nvPr/>
        </p:nvSpPr>
        <p:spPr>
          <a:xfrm>
            <a:off x="4077667" y="6231815"/>
            <a:ext cx="288224" cy="51661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52338F-F06D-8D10-10EC-8E8607CDAD4F}"/>
              </a:ext>
            </a:extLst>
          </p:cNvPr>
          <p:cNvSpPr/>
          <p:nvPr/>
        </p:nvSpPr>
        <p:spPr>
          <a:xfrm>
            <a:off x="2277721" y="4575226"/>
            <a:ext cx="512466" cy="7457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6D783B-E73E-B540-2531-85D33B2AEC5B}"/>
              </a:ext>
            </a:extLst>
          </p:cNvPr>
          <p:cNvSpPr/>
          <p:nvPr/>
        </p:nvSpPr>
        <p:spPr>
          <a:xfrm flipV="1">
            <a:off x="2197334" y="4556398"/>
            <a:ext cx="673239" cy="55520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Magnetic Disk 22">
            <a:extLst>
              <a:ext uri="{FF2B5EF4-FFF2-40B4-BE49-F238E27FC236}">
                <a16:creationId xmlns:a16="http://schemas.microsoft.com/office/drawing/2014/main" id="{D6AC4B12-E873-E448-6B29-FFAF3CE0648D}"/>
              </a:ext>
            </a:extLst>
          </p:cNvPr>
          <p:cNvSpPr/>
          <p:nvPr/>
        </p:nvSpPr>
        <p:spPr>
          <a:xfrm rot="10800000">
            <a:off x="2197334" y="5204588"/>
            <a:ext cx="673238" cy="141942"/>
          </a:xfrm>
          <a:prstGeom prst="flowChartMagneticDisk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A4EE99D-FD3F-2540-3271-86B3A1C0D0B9}"/>
              </a:ext>
            </a:extLst>
          </p:cNvPr>
          <p:cNvSpPr/>
          <p:nvPr/>
        </p:nvSpPr>
        <p:spPr>
          <a:xfrm>
            <a:off x="7163652" y="6386687"/>
            <a:ext cx="3021883" cy="3617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6B77A4-FA15-1BE3-2465-C91386ABCDB5}"/>
              </a:ext>
            </a:extLst>
          </p:cNvPr>
          <p:cNvSpPr/>
          <p:nvPr/>
        </p:nvSpPr>
        <p:spPr>
          <a:xfrm>
            <a:off x="7163652" y="6003961"/>
            <a:ext cx="288224" cy="74446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71CB70-DC05-5823-ADEA-D2D30734354F}"/>
              </a:ext>
            </a:extLst>
          </p:cNvPr>
          <p:cNvSpPr/>
          <p:nvPr/>
        </p:nvSpPr>
        <p:spPr>
          <a:xfrm>
            <a:off x="9897626" y="6231815"/>
            <a:ext cx="287909" cy="51661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D4EEE9A6-70B9-6FD4-04C4-ABB0C3B37E0A}"/>
              </a:ext>
            </a:extLst>
          </p:cNvPr>
          <p:cNvSpPr/>
          <p:nvPr/>
        </p:nvSpPr>
        <p:spPr>
          <a:xfrm rot="10800000">
            <a:off x="8166677" y="5638200"/>
            <a:ext cx="288224" cy="607085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Stored Data 32">
            <a:extLst>
              <a:ext uri="{FF2B5EF4-FFF2-40B4-BE49-F238E27FC236}">
                <a16:creationId xmlns:a16="http://schemas.microsoft.com/office/drawing/2014/main" id="{7F911E6C-8396-77B8-C5A6-9ACB1DF922A4}"/>
              </a:ext>
            </a:extLst>
          </p:cNvPr>
          <p:cNvSpPr/>
          <p:nvPr/>
        </p:nvSpPr>
        <p:spPr>
          <a:xfrm rot="16544692">
            <a:off x="7666262" y="4872592"/>
            <a:ext cx="274813" cy="1374545"/>
          </a:xfrm>
          <a:prstGeom prst="flowChartOnlineStorag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1F159D6-11E2-64D8-1E3D-C1FA74C536FF}"/>
              </a:ext>
            </a:extLst>
          </p:cNvPr>
          <p:cNvSpPr/>
          <p:nvPr/>
        </p:nvSpPr>
        <p:spPr>
          <a:xfrm rot="18316185">
            <a:off x="7899746" y="4706975"/>
            <a:ext cx="45719" cy="9332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FEC8925-B7B0-E2C6-61E7-7C5F242D4179}"/>
              </a:ext>
            </a:extLst>
          </p:cNvPr>
          <p:cNvSpPr txBox="1"/>
          <p:nvPr/>
        </p:nvSpPr>
        <p:spPr>
          <a:xfrm>
            <a:off x="9746693" y="5070914"/>
            <a:ext cx="1783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Measured laser deflection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65D903-D962-4995-6095-0E3E1CB4698E}"/>
              </a:ext>
            </a:extLst>
          </p:cNvPr>
          <p:cNvSpPr txBox="1"/>
          <p:nvPr/>
        </p:nvSpPr>
        <p:spPr>
          <a:xfrm>
            <a:off x="7106093" y="4700105"/>
            <a:ext cx="1783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Laser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5652C7B-3850-BED1-0F81-FAC8D6786A3F}"/>
              </a:ext>
            </a:extLst>
          </p:cNvPr>
          <p:cNvSpPr txBox="1"/>
          <p:nvPr/>
        </p:nvSpPr>
        <p:spPr>
          <a:xfrm rot="355253">
            <a:off x="7244910" y="5476423"/>
            <a:ext cx="1783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Cantilever – tip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0FBF39F-7C2B-81E5-303C-D914702E5CE6}"/>
              </a:ext>
            </a:extLst>
          </p:cNvPr>
          <p:cNvSpPr txBox="1"/>
          <p:nvPr/>
        </p:nvSpPr>
        <p:spPr>
          <a:xfrm>
            <a:off x="8153233" y="6482322"/>
            <a:ext cx="1783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Sample surface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781913-CA17-4968-21E0-5520B42BC07C}"/>
              </a:ext>
            </a:extLst>
          </p:cNvPr>
          <p:cNvSpPr txBox="1"/>
          <p:nvPr/>
        </p:nvSpPr>
        <p:spPr>
          <a:xfrm>
            <a:off x="2300201" y="6482322"/>
            <a:ext cx="1783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Sample surface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B00AF8F-1EA0-D31B-6D54-567EBCA7867A}"/>
              </a:ext>
            </a:extLst>
          </p:cNvPr>
          <p:cNvSpPr txBox="1"/>
          <p:nvPr/>
        </p:nvSpPr>
        <p:spPr>
          <a:xfrm>
            <a:off x="1954546" y="5545803"/>
            <a:ext cx="1783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Laser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188F2B2-3941-A14F-6368-1F81A0B0E53E}"/>
              </a:ext>
            </a:extLst>
          </p:cNvPr>
          <p:cNvSpPr txBox="1"/>
          <p:nvPr/>
        </p:nvSpPr>
        <p:spPr>
          <a:xfrm>
            <a:off x="2303479" y="4699984"/>
            <a:ext cx="4609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Lens 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896EE1-D651-F0C4-8628-5B90D3A7E1F0}"/>
              </a:ext>
            </a:extLst>
          </p:cNvPr>
          <p:cNvCxnSpPr>
            <a:cxnSpLocks/>
          </p:cNvCxnSpPr>
          <p:nvPr/>
        </p:nvCxnSpPr>
        <p:spPr>
          <a:xfrm>
            <a:off x="9427649" y="4825209"/>
            <a:ext cx="0" cy="44840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15E5481-0BAC-A08A-7DA2-B6A3E8977FE7}"/>
              </a:ext>
            </a:extLst>
          </p:cNvPr>
          <p:cNvCxnSpPr>
            <a:cxnSpLocks/>
          </p:cNvCxnSpPr>
          <p:nvPr/>
        </p:nvCxnSpPr>
        <p:spPr>
          <a:xfrm>
            <a:off x="9209002" y="4952098"/>
            <a:ext cx="412304" cy="23762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6265761F-1455-F3FF-AB39-C1247EE25697}"/>
              </a:ext>
            </a:extLst>
          </p:cNvPr>
          <p:cNvSpPr/>
          <p:nvPr/>
        </p:nvSpPr>
        <p:spPr>
          <a:xfrm rot="4325961">
            <a:off x="8825073" y="4684920"/>
            <a:ext cx="45719" cy="11773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DEE3632-7F5F-B338-F0F9-6D1C16CA06D8}"/>
              </a:ext>
            </a:extLst>
          </p:cNvPr>
          <p:cNvSpPr/>
          <p:nvPr/>
        </p:nvSpPr>
        <p:spPr>
          <a:xfrm>
            <a:off x="4329696" y="4732937"/>
            <a:ext cx="1131837" cy="85405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F5EF98C1-D467-AC70-98A1-F25F1AB1F9E0}"/>
              </a:ext>
            </a:extLst>
          </p:cNvPr>
          <p:cNvSpPr/>
          <p:nvPr/>
        </p:nvSpPr>
        <p:spPr>
          <a:xfrm>
            <a:off x="4337152" y="4869322"/>
            <a:ext cx="1131836" cy="701210"/>
          </a:xfrm>
          <a:custGeom>
            <a:avLst/>
            <a:gdLst>
              <a:gd name="connsiteX0" fmla="*/ 0 w 1191472"/>
              <a:gd name="connsiteY0" fmla="*/ 422055 h 456890"/>
              <a:gd name="connsiteX1" fmla="*/ 422031 w 1191472"/>
              <a:gd name="connsiteY1" fmla="*/ 401958 h 456890"/>
              <a:gd name="connsiteX2" fmla="*/ 592853 w 1191472"/>
              <a:gd name="connsiteY2" fmla="*/ 24 h 456890"/>
              <a:gd name="connsiteX3" fmla="*/ 703385 w 1191472"/>
              <a:gd name="connsiteY3" fmla="*/ 422055 h 456890"/>
              <a:gd name="connsiteX4" fmla="*/ 1145512 w 1191472"/>
              <a:gd name="connsiteY4" fmla="*/ 432103 h 456890"/>
              <a:gd name="connsiteX5" fmla="*/ 1155560 w 1191472"/>
              <a:gd name="connsiteY5" fmla="*/ 422055 h 45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1472" h="456890">
                <a:moveTo>
                  <a:pt x="0" y="422055"/>
                </a:moveTo>
                <a:cubicBezTo>
                  <a:pt x="161611" y="447176"/>
                  <a:pt x="323222" y="472297"/>
                  <a:pt x="422031" y="401958"/>
                </a:cubicBezTo>
                <a:cubicBezTo>
                  <a:pt x="520840" y="331619"/>
                  <a:pt x="545961" y="-3326"/>
                  <a:pt x="592853" y="24"/>
                </a:cubicBezTo>
                <a:cubicBezTo>
                  <a:pt x="639745" y="3374"/>
                  <a:pt x="611275" y="350042"/>
                  <a:pt x="703385" y="422055"/>
                </a:cubicBezTo>
                <a:cubicBezTo>
                  <a:pt x="795495" y="494068"/>
                  <a:pt x="1070150" y="432103"/>
                  <a:pt x="1145512" y="432103"/>
                </a:cubicBezTo>
                <a:cubicBezTo>
                  <a:pt x="1220874" y="432103"/>
                  <a:pt x="1188217" y="427079"/>
                  <a:pt x="1155560" y="422055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7F2103A-D654-2325-CB87-7DA3FE4812F9}"/>
              </a:ext>
            </a:extLst>
          </p:cNvPr>
          <p:cNvCxnSpPr>
            <a:cxnSpLocks/>
            <a:stCxn id="56" idx="0"/>
            <a:endCxn id="56" idx="2"/>
          </p:cNvCxnSpPr>
          <p:nvPr/>
        </p:nvCxnSpPr>
        <p:spPr>
          <a:xfrm>
            <a:off x="4895615" y="4732937"/>
            <a:ext cx="0" cy="85405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9BB93858-30BB-B967-0DCB-3C50EFCCC40F}"/>
              </a:ext>
            </a:extLst>
          </p:cNvPr>
          <p:cNvSpPr txBox="1"/>
          <p:nvPr/>
        </p:nvSpPr>
        <p:spPr>
          <a:xfrm>
            <a:off x="4549753" y="5567679"/>
            <a:ext cx="1783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Z-position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C8AF162-CBF8-E379-0F45-33CBD01DE4EA}"/>
              </a:ext>
            </a:extLst>
          </p:cNvPr>
          <p:cNvSpPr txBox="1"/>
          <p:nvPr/>
        </p:nvSpPr>
        <p:spPr>
          <a:xfrm rot="16200000">
            <a:off x="3866848" y="5097374"/>
            <a:ext cx="678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Intensity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1971633-6E10-B4A2-A3FC-DCA5A7BF0EF1}"/>
              </a:ext>
            </a:extLst>
          </p:cNvPr>
          <p:cNvSpPr txBox="1"/>
          <p:nvPr/>
        </p:nvSpPr>
        <p:spPr>
          <a:xfrm>
            <a:off x="2829046" y="5345506"/>
            <a:ext cx="1783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Z-position </a:t>
            </a:r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id="{2C177E44-2F14-F140-00F6-035A2303BDD4}"/>
              </a:ext>
            </a:extLst>
          </p:cNvPr>
          <p:cNvSpPr/>
          <p:nvPr/>
        </p:nvSpPr>
        <p:spPr>
          <a:xfrm>
            <a:off x="2542804" y="5354352"/>
            <a:ext cx="336758" cy="1011350"/>
          </a:xfrm>
          <a:prstGeom prst="rightBrace">
            <a:avLst>
              <a:gd name="adj1" fmla="val 8333"/>
              <a:gd name="adj2" fmla="val 14232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82AB60B-8759-32DC-7504-7B38C63CEB31}"/>
              </a:ext>
            </a:extLst>
          </p:cNvPr>
          <p:cNvSpPr/>
          <p:nvPr/>
        </p:nvSpPr>
        <p:spPr>
          <a:xfrm rot="211812">
            <a:off x="7163014" y="5470026"/>
            <a:ext cx="3019657" cy="1296237"/>
          </a:xfrm>
          <a:custGeom>
            <a:avLst/>
            <a:gdLst>
              <a:gd name="connsiteX0" fmla="*/ 13 w 3014519"/>
              <a:gd name="connsiteY0" fmla="*/ 512466 h 1296237"/>
              <a:gd name="connsiteX1" fmla="*/ 140690 w 3014519"/>
              <a:gd name="connsiteY1" fmla="*/ 522514 h 1296237"/>
              <a:gd name="connsiteX2" fmla="*/ 231126 w 3014519"/>
              <a:gd name="connsiteY2" fmla="*/ 552659 h 1296237"/>
              <a:gd name="connsiteX3" fmla="*/ 261271 w 3014519"/>
              <a:gd name="connsiteY3" fmla="*/ 582804 h 1296237"/>
              <a:gd name="connsiteX4" fmla="*/ 311512 w 3014519"/>
              <a:gd name="connsiteY4" fmla="*/ 622997 h 1296237"/>
              <a:gd name="connsiteX5" fmla="*/ 331609 w 3014519"/>
              <a:gd name="connsiteY5" fmla="*/ 653143 h 1296237"/>
              <a:gd name="connsiteX6" fmla="*/ 371802 w 3014519"/>
              <a:gd name="connsiteY6" fmla="*/ 713433 h 1296237"/>
              <a:gd name="connsiteX7" fmla="*/ 381851 w 3014519"/>
              <a:gd name="connsiteY7" fmla="*/ 743578 h 1296237"/>
              <a:gd name="connsiteX8" fmla="*/ 401947 w 3014519"/>
              <a:gd name="connsiteY8" fmla="*/ 793819 h 1296237"/>
              <a:gd name="connsiteX9" fmla="*/ 411996 w 3014519"/>
              <a:gd name="connsiteY9" fmla="*/ 834013 h 1296237"/>
              <a:gd name="connsiteX10" fmla="*/ 442141 w 3014519"/>
              <a:gd name="connsiteY10" fmla="*/ 884255 h 1296237"/>
              <a:gd name="connsiteX11" fmla="*/ 462238 w 3014519"/>
              <a:gd name="connsiteY11" fmla="*/ 924448 h 1296237"/>
              <a:gd name="connsiteX12" fmla="*/ 492383 w 3014519"/>
              <a:gd name="connsiteY12" fmla="*/ 522514 h 1296237"/>
              <a:gd name="connsiteX13" fmla="*/ 542624 w 3014519"/>
              <a:gd name="connsiteY13" fmla="*/ 492369 h 1296237"/>
              <a:gd name="connsiteX14" fmla="*/ 592866 w 3014519"/>
              <a:gd name="connsiteY14" fmla="*/ 442127 h 1296237"/>
              <a:gd name="connsiteX15" fmla="*/ 612963 w 3014519"/>
              <a:gd name="connsiteY15" fmla="*/ 472272 h 1296237"/>
              <a:gd name="connsiteX16" fmla="*/ 653156 w 3014519"/>
              <a:gd name="connsiteY16" fmla="*/ 582804 h 1296237"/>
              <a:gd name="connsiteX17" fmla="*/ 683301 w 3014519"/>
              <a:gd name="connsiteY17" fmla="*/ 633046 h 1296237"/>
              <a:gd name="connsiteX18" fmla="*/ 723495 w 3014519"/>
              <a:gd name="connsiteY18" fmla="*/ 562707 h 1296237"/>
              <a:gd name="connsiteX19" fmla="*/ 753640 w 3014519"/>
              <a:gd name="connsiteY19" fmla="*/ 492369 h 1296237"/>
              <a:gd name="connsiteX20" fmla="*/ 823978 w 3014519"/>
              <a:gd name="connsiteY20" fmla="*/ 462224 h 1296237"/>
              <a:gd name="connsiteX21" fmla="*/ 954607 w 3014519"/>
              <a:gd name="connsiteY21" fmla="*/ 612949 h 1296237"/>
              <a:gd name="connsiteX22" fmla="*/ 974704 w 3014519"/>
              <a:gd name="connsiteY22" fmla="*/ 653143 h 1296237"/>
              <a:gd name="connsiteX23" fmla="*/ 1085235 w 3014519"/>
              <a:gd name="connsiteY23" fmla="*/ 763674 h 1296237"/>
              <a:gd name="connsiteX24" fmla="*/ 1155574 w 3014519"/>
              <a:gd name="connsiteY24" fmla="*/ 844061 h 1296237"/>
              <a:gd name="connsiteX25" fmla="*/ 1185719 w 3014519"/>
              <a:gd name="connsiteY25" fmla="*/ 894303 h 1296237"/>
              <a:gd name="connsiteX26" fmla="*/ 1235961 w 3014519"/>
              <a:gd name="connsiteY26" fmla="*/ 793819 h 1296237"/>
              <a:gd name="connsiteX27" fmla="*/ 1266106 w 3014519"/>
              <a:gd name="connsiteY27" fmla="*/ 733529 h 1296237"/>
              <a:gd name="connsiteX28" fmla="*/ 1276154 w 3014519"/>
              <a:gd name="connsiteY28" fmla="*/ 703384 h 1296237"/>
              <a:gd name="connsiteX29" fmla="*/ 1286202 w 3014519"/>
              <a:gd name="connsiteY29" fmla="*/ 663191 h 1296237"/>
              <a:gd name="connsiteX30" fmla="*/ 1326396 w 3014519"/>
              <a:gd name="connsiteY30" fmla="*/ 622997 h 1296237"/>
              <a:gd name="connsiteX31" fmla="*/ 1406783 w 3014519"/>
              <a:gd name="connsiteY31" fmla="*/ 592852 h 1296237"/>
              <a:gd name="connsiteX32" fmla="*/ 1436928 w 3014519"/>
              <a:gd name="connsiteY32" fmla="*/ 552659 h 1296237"/>
              <a:gd name="connsiteX33" fmla="*/ 1457024 w 3014519"/>
              <a:gd name="connsiteY33" fmla="*/ 492369 h 1296237"/>
              <a:gd name="connsiteX34" fmla="*/ 1477121 w 3014519"/>
              <a:gd name="connsiteY34" fmla="*/ 452175 h 1296237"/>
              <a:gd name="connsiteX35" fmla="*/ 1527363 w 3014519"/>
              <a:gd name="connsiteY35" fmla="*/ 472272 h 1296237"/>
              <a:gd name="connsiteX36" fmla="*/ 1587653 w 3014519"/>
              <a:gd name="connsiteY36" fmla="*/ 532562 h 1296237"/>
              <a:gd name="connsiteX37" fmla="*/ 1647943 w 3014519"/>
              <a:gd name="connsiteY37" fmla="*/ 502417 h 1296237"/>
              <a:gd name="connsiteX38" fmla="*/ 1688136 w 3014519"/>
              <a:gd name="connsiteY38" fmla="*/ 442127 h 1296237"/>
              <a:gd name="connsiteX39" fmla="*/ 1708233 w 3014519"/>
              <a:gd name="connsiteY39" fmla="*/ 401934 h 1296237"/>
              <a:gd name="connsiteX40" fmla="*/ 1738378 w 3014519"/>
              <a:gd name="connsiteY40" fmla="*/ 371789 h 1296237"/>
              <a:gd name="connsiteX41" fmla="*/ 1798668 w 3014519"/>
              <a:gd name="connsiteY41" fmla="*/ 391885 h 1296237"/>
              <a:gd name="connsiteX42" fmla="*/ 1858958 w 3014519"/>
              <a:gd name="connsiteY42" fmla="*/ 271305 h 1296237"/>
              <a:gd name="connsiteX43" fmla="*/ 1889104 w 3014519"/>
              <a:gd name="connsiteY43" fmla="*/ 190918 h 1296237"/>
              <a:gd name="connsiteX44" fmla="*/ 1899152 w 3014519"/>
              <a:gd name="connsiteY44" fmla="*/ 160773 h 1296237"/>
              <a:gd name="connsiteX45" fmla="*/ 1919249 w 3014519"/>
              <a:gd name="connsiteY45" fmla="*/ 130628 h 1296237"/>
              <a:gd name="connsiteX46" fmla="*/ 1999635 w 3014519"/>
              <a:gd name="connsiteY46" fmla="*/ 160773 h 1296237"/>
              <a:gd name="connsiteX47" fmla="*/ 2039829 w 3014519"/>
              <a:gd name="connsiteY47" fmla="*/ 120580 h 1296237"/>
              <a:gd name="connsiteX48" fmla="*/ 2049877 w 3014519"/>
              <a:gd name="connsiteY48" fmla="*/ 90435 h 1296237"/>
              <a:gd name="connsiteX49" fmla="*/ 2080022 w 3014519"/>
              <a:gd name="connsiteY49" fmla="*/ 0 h 1296237"/>
              <a:gd name="connsiteX50" fmla="*/ 2220699 w 3014519"/>
              <a:gd name="connsiteY50" fmla="*/ 110532 h 1296237"/>
              <a:gd name="connsiteX51" fmla="*/ 2260893 w 3014519"/>
              <a:gd name="connsiteY51" fmla="*/ 190918 h 1296237"/>
              <a:gd name="connsiteX52" fmla="*/ 2270941 w 3014519"/>
              <a:gd name="connsiteY52" fmla="*/ 411982 h 1296237"/>
              <a:gd name="connsiteX53" fmla="*/ 2341279 w 3014519"/>
              <a:gd name="connsiteY53" fmla="*/ 512466 h 1296237"/>
              <a:gd name="connsiteX54" fmla="*/ 2371424 w 3014519"/>
              <a:gd name="connsiteY54" fmla="*/ 552659 h 1296237"/>
              <a:gd name="connsiteX55" fmla="*/ 2391521 w 3014519"/>
              <a:gd name="connsiteY55" fmla="*/ 612949 h 1296237"/>
              <a:gd name="connsiteX56" fmla="*/ 2411618 w 3014519"/>
              <a:gd name="connsiteY56" fmla="*/ 663191 h 1296237"/>
              <a:gd name="connsiteX57" fmla="*/ 2421666 w 3014519"/>
              <a:gd name="connsiteY57" fmla="*/ 703384 h 1296237"/>
              <a:gd name="connsiteX58" fmla="*/ 2441763 w 3014519"/>
              <a:gd name="connsiteY58" fmla="*/ 472272 h 1296237"/>
              <a:gd name="connsiteX59" fmla="*/ 2461860 w 3014519"/>
              <a:gd name="connsiteY59" fmla="*/ 411982 h 1296237"/>
              <a:gd name="connsiteX60" fmla="*/ 2512101 w 3014519"/>
              <a:gd name="connsiteY60" fmla="*/ 422030 h 1296237"/>
              <a:gd name="connsiteX61" fmla="*/ 2582440 w 3014519"/>
              <a:gd name="connsiteY61" fmla="*/ 482321 h 1296237"/>
              <a:gd name="connsiteX62" fmla="*/ 2622633 w 3014519"/>
              <a:gd name="connsiteY62" fmla="*/ 532562 h 1296237"/>
              <a:gd name="connsiteX63" fmla="*/ 2652778 w 3014519"/>
              <a:gd name="connsiteY63" fmla="*/ 462224 h 1296237"/>
              <a:gd name="connsiteX64" fmla="*/ 2713068 w 3014519"/>
              <a:gd name="connsiteY64" fmla="*/ 391885 h 1296237"/>
              <a:gd name="connsiteX65" fmla="*/ 2813552 w 3014519"/>
              <a:gd name="connsiteY65" fmla="*/ 462224 h 1296237"/>
              <a:gd name="connsiteX66" fmla="*/ 2863794 w 3014519"/>
              <a:gd name="connsiteY66" fmla="*/ 512466 h 1296237"/>
              <a:gd name="connsiteX67" fmla="*/ 2914035 w 3014519"/>
              <a:gd name="connsiteY67" fmla="*/ 522514 h 1296237"/>
              <a:gd name="connsiteX68" fmla="*/ 2934132 w 3014519"/>
              <a:gd name="connsiteY68" fmla="*/ 582804 h 1296237"/>
              <a:gd name="connsiteX69" fmla="*/ 2944180 w 3014519"/>
              <a:gd name="connsiteY69" fmla="*/ 612949 h 1296237"/>
              <a:gd name="connsiteX70" fmla="*/ 2984374 w 3014519"/>
              <a:gd name="connsiteY70" fmla="*/ 703384 h 1296237"/>
              <a:gd name="connsiteX71" fmla="*/ 3014519 w 3014519"/>
              <a:gd name="connsiteY71" fmla="*/ 803868 h 1296237"/>
              <a:gd name="connsiteX72" fmla="*/ 2994422 w 3014519"/>
              <a:gd name="connsiteY72" fmla="*/ 1024932 h 1296237"/>
              <a:gd name="connsiteX73" fmla="*/ 2944180 w 3014519"/>
              <a:gd name="connsiteY73" fmla="*/ 1055077 h 1296237"/>
              <a:gd name="connsiteX74" fmla="*/ 2622633 w 3014519"/>
              <a:gd name="connsiteY74" fmla="*/ 1135463 h 1296237"/>
              <a:gd name="connsiteX75" fmla="*/ 2351328 w 3014519"/>
              <a:gd name="connsiteY75" fmla="*/ 1155560 h 1296237"/>
              <a:gd name="connsiteX76" fmla="*/ 2240796 w 3014519"/>
              <a:gd name="connsiteY76" fmla="*/ 1175657 h 1296237"/>
              <a:gd name="connsiteX77" fmla="*/ 1999635 w 3014519"/>
              <a:gd name="connsiteY77" fmla="*/ 1205802 h 1296237"/>
              <a:gd name="connsiteX78" fmla="*/ 1899152 w 3014519"/>
              <a:gd name="connsiteY78" fmla="*/ 1225899 h 1296237"/>
              <a:gd name="connsiteX79" fmla="*/ 1778572 w 3014519"/>
              <a:gd name="connsiteY79" fmla="*/ 1256044 h 1296237"/>
              <a:gd name="connsiteX80" fmla="*/ 1668040 w 3014519"/>
              <a:gd name="connsiteY80" fmla="*/ 1266092 h 1296237"/>
              <a:gd name="connsiteX81" fmla="*/ 1286202 w 3014519"/>
              <a:gd name="connsiteY81" fmla="*/ 1296237 h 1296237"/>
              <a:gd name="connsiteX82" fmla="*/ 723495 w 3014519"/>
              <a:gd name="connsiteY82" fmla="*/ 1286189 h 1296237"/>
              <a:gd name="connsiteX83" fmla="*/ 643108 w 3014519"/>
              <a:gd name="connsiteY83" fmla="*/ 1276140 h 1296237"/>
              <a:gd name="connsiteX84" fmla="*/ 512479 w 3014519"/>
              <a:gd name="connsiteY84" fmla="*/ 1245995 h 1296237"/>
              <a:gd name="connsiteX85" fmla="*/ 401947 w 3014519"/>
              <a:gd name="connsiteY85" fmla="*/ 1225899 h 1296237"/>
              <a:gd name="connsiteX86" fmla="*/ 341657 w 3014519"/>
              <a:gd name="connsiteY86" fmla="*/ 1205802 h 1296237"/>
              <a:gd name="connsiteX87" fmla="*/ 291416 w 3014519"/>
              <a:gd name="connsiteY87" fmla="*/ 1185705 h 1296237"/>
              <a:gd name="connsiteX88" fmla="*/ 200980 w 3014519"/>
              <a:gd name="connsiteY88" fmla="*/ 1175657 h 1296237"/>
              <a:gd name="connsiteX89" fmla="*/ 110545 w 3014519"/>
              <a:gd name="connsiteY89" fmla="*/ 1065125 h 1296237"/>
              <a:gd name="connsiteX90" fmla="*/ 80400 w 3014519"/>
              <a:gd name="connsiteY90" fmla="*/ 994786 h 1296237"/>
              <a:gd name="connsiteX91" fmla="*/ 50255 w 3014519"/>
              <a:gd name="connsiteY91" fmla="*/ 884255 h 1296237"/>
              <a:gd name="connsiteX92" fmla="*/ 40207 w 3014519"/>
              <a:gd name="connsiteY92" fmla="*/ 844061 h 1296237"/>
              <a:gd name="connsiteX93" fmla="*/ 10062 w 3014519"/>
              <a:gd name="connsiteY93" fmla="*/ 753626 h 1296237"/>
              <a:gd name="connsiteX94" fmla="*/ 10062 w 3014519"/>
              <a:gd name="connsiteY94" fmla="*/ 542611 h 1296237"/>
              <a:gd name="connsiteX95" fmla="*/ 50255 w 3014519"/>
              <a:gd name="connsiteY95" fmla="*/ 522514 h 129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014519" h="1296237">
                <a:moveTo>
                  <a:pt x="13" y="512466"/>
                </a:moveTo>
                <a:cubicBezTo>
                  <a:pt x="46905" y="515815"/>
                  <a:pt x="94373" y="514459"/>
                  <a:pt x="140690" y="522514"/>
                </a:cubicBezTo>
                <a:cubicBezTo>
                  <a:pt x="171996" y="527958"/>
                  <a:pt x="231126" y="552659"/>
                  <a:pt x="231126" y="552659"/>
                </a:cubicBezTo>
                <a:cubicBezTo>
                  <a:pt x="241174" y="562707"/>
                  <a:pt x="250577" y="573446"/>
                  <a:pt x="261271" y="582804"/>
                </a:cubicBezTo>
                <a:cubicBezTo>
                  <a:pt x="277411" y="596927"/>
                  <a:pt x="296347" y="607832"/>
                  <a:pt x="311512" y="622997"/>
                </a:cubicBezTo>
                <a:cubicBezTo>
                  <a:pt x="320052" y="631537"/>
                  <a:pt x="324910" y="643094"/>
                  <a:pt x="331609" y="653143"/>
                </a:cubicBezTo>
                <a:cubicBezTo>
                  <a:pt x="355500" y="724818"/>
                  <a:pt x="321624" y="638168"/>
                  <a:pt x="371802" y="713433"/>
                </a:cubicBezTo>
                <a:cubicBezTo>
                  <a:pt x="377677" y="722246"/>
                  <a:pt x="378132" y="733660"/>
                  <a:pt x="381851" y="743578"/>
                </a:cubicBezTo>
                <a:cubicBezTo>
                  <a:pt x="388184" y="760467"/>
                  <a:pt x="396243" y="776708"/>
                  <a:pt x="401947" y="793819"/>
                </a:cubicBezTo>
                <a:cubicBezTo>
                  <a:pt x="406314" y="806921"/>
                  <a:pt x="406387" y="821393"/>
                  <a:pt x="411996" y="834013"/>
                </a:cubicBezTo>
                <a:cubicBezTo>
                  <a:pt x="419928" y="851860"/>
                  <a:pt x="432656" y="867182"/>
                  <a:pt x="442141" y="884255"/>
                </a:cubicBezTo>
                <a:cubicBezTo>
                  <a:pt x="449416" y="897349"/>
                  <a:pt x="455539" y="911050"/>
                  <a:pt x="462238" y="924448"/>
                </a:cubicBezTo>
                <a:cubicBezTo>
                  <a:pt x="446259" y="764672"/>
                  <a:pt x="435218" y="732119"/>
                  <a:pt x="492383" y="522514"/>
                </a:cubicBezTo>
                <a:cubicBezTo>
                  <a:pt x="497522" y="503672"/>
                  <a:pt x="525877" y="502417"/>
                  <a:pt x="542624" y="492369"/>
                </a:cubicBezTo>
                <a:cubicBezTo>
                  <a:pt x="548929" y="482912"/>
                  <a:pt x="573164" y="438187"/>
                  <a:pt x="592866" y="442127"/>
                </a:cubicBezTo>
                <a:cubicBezTo>
                  <a:pt x="604708" y="444495"/>
                  <a:pt x="606971" y="461787"/>
                  <a:pt x="612963" y="472272"/>
                </a:cubicBezTo>
                <a:cubicBezTo>
                  <a:pt x="657211" y="549705"/>
                  <a:pt x="607382" y="472946"/>
                  <a:pt x="653156" y="582804"/>
                </a:cubicBezTo>
                <a:cubicBezTo>
                  <a:pt x="660668" y="600832"/>
                  <a:pt x="673253" y="616299"/>
                  <a:pt x="683301" y="633046"/>
                </a:cubicBezTo>
                <a:cubicBezTo>
                  <a:pt x="696699" y="609600"/>
                  <a:pt x="711418" y="586860"/>
                  <a:pt x="723495" y="562707"/>
                </a:cubicBezTo>
                <a:cubicBezTo>
                  <a:pt x="735506" y="538684"/>
                  <a:pt x="732728" y="513281"/>
                  <a:pt x="753640" y="492369"/>
                </a:cubicBezTo>
                <a:cubicBezTo>
                  <a:pt x="766058" y="479951"/>
                  <a:pt x="805961" y="468229"/>
                  <a:pt x="823978" y="462224"/>
                </a:cubicBezTo>
                <a:cubicBezTo>
                  <a:pt x="867308" y="505554"/>
                  <a:pt x="932692" y="569118"/>
                  <a:pt x="954607" y="612949"/>
                </a:cubicBezTo>
                <a:cubicBezTo>
                  <a:pt x="961306" y="626347"/>
                  <a:pt x="965894" y="641029"/>
                  <a:pt x="974704" y="653143"/>
                </a:cubicBezTo>
                <a:cubicBezTo>
                  <a:pt x="1022049" y="718243"/>
                  <a:pt x="1029564" y="719137"/>
                  <a:pt x="1085235" y="763674"/>
                </a:cubicBezTo>
                <a:cubicBezTo>
                  <a:pt x="1130992" y="855188"/>
                  <a:pt x="1070629" y="748498"/>
                  <a:pt x="1155574" y="844061"/>
                </a:cubicBezTo>
                <a:cubicBezTo>
                  <a:pt x="1168549" y="858658"/>
                  <a:pt x="1175671" y="877556"/>
                  <a:pt x="1185719" y="894303"/>
                </a:cubicBezTo>
                <a:cubicBezTo>
                  <a:pt x="1208484" y="985367"/>
                  <a:pt x="1188832" y="935210"/>
                  <a:pt x="1235961" y="793819"/>
                </a:cubicBezTo>
                <a:cubicBezTo>
                  <a:pt x="1249828" y="752217"/>
                  <a:pt x="1240134" y="772487"/>
                  <a:pt x="1266106" y="733529"/>
                </a:cubicBezTo>
                <a:cubicBezTo>
                  <a:pt x="1269455" y="723481"/>
                  <a:pt x="1273244" y="713568"/>
                  <a:pt x="1276154" y="703384"/>
                </a:cubicBezTo>
                <a:cubicBezTo>
                  <a:pt x="1279948" y="690105"/>
                  <a:pt x="1278883" y="674902"/>
                  <a:pt x="1286202" y="663191"/>
                </a:cubicBezTo>
                <a:cubicBezTo>
                  <a:pt x="1296244" y="647123"/>
                  <a:pt x="1310631" y="633507"/>
                  <a:pt x="1326396" y="622997"/>
                </a:cubicBezTo>
                <a:cubicBezTo>
                  <a:pt x="1338405" y="614991"/>
                  <a:pt x="1387752" y="599196"/>
                  <a:pt x="1406783" y="592852"/>
                </a:cubicBezTo>
                <a:cubicBezTo>
                  <a:pt x="1416831" y="579454"/>
                  <a:pt x="1429439" y="567638"/>
                  <a:pt x="1436928" y="552659"/>
                </a:cubicBezTo>
                <a:cubicBezTo>
                  <a:pt x="1446402" y="533712"/>
                  <a:pt x="1449157" y="512038"/>
                  <a:pt x="1457024" y="492369"/>
                </a:cubicBezTo>
                <a:cubicBezTo>
                  <a:pt x="1462587" y="478461"/>
                  <a:pt x="1470422" y="465573"/>
                  <a:pt x="1477121" y="452175"/>
                </a:cubicBezTo>
                <a:cubicBezTo>
                  <a:pt x="1493868" y="458874"/>
                  <a:pt x="1512775" y="461663"/>
                  <a:pt x="1527363" y="472272"/>
                </a:cubicBezTo>
                <a:cubicBezTo>
                  <a:pt x="1550348" y="488988"/>
                  <a:pt x="1560081" y="525669"/>
                  <a:pt x="1587653" y="532562"/>
                </a:cubicBezTo>
                <a:cubicBezTo>
                  <a:pt x="1609451" y="538011"/>
                  <a:pt x="1627846" y="512465"/>
                  <a:pt x="1647943" y="502417"/>
                </a:cubicBezTo>
                <a:cubicBezTo>
                  <a:pt x="1661341" y="482320"/>
                  <a:pt x="1675709" y="462838"/>
                  <a:pt x="1688136" y="442127"/>
                </a:cubicBezTo>
                <a:cubicBezTo>
                  <a:pt x="1695843" y="429283"/>
                  <a:pt x="1699526" y="414123"/>
                  <a:pt x="1708233" y="401934"/>
                </a:cubicBezTo>
                <a:cubicBezTo>
                  <a:pt x="1716493" y="390370"/>
                  <a:pt x="1728330" y="381837"/>
                  <a:pt x="1738378" y="371789"/>
                </a:cubicBezTo>
                <a:cubicBezTo>
                  <a:pt x="1758475" y="378488"/>
                  <a:pt x="1789194" y="410832"/>
                  <a:pt x="1798668" y="391885"/>
                </a:cubicBezTo>
                <a:cubicBezTo>
                  <a:pt x="1818765" y="351692"/>
                  <a:pt x="1840517" y="312284"/>
                  <a:pt x="1858958" y="271305"/>
                </a:cubicBezTo>
                <a:cubicBezTo>
                  <a:pt x="1870702" y="245208"/>
                  <a:pt x="1879324" y="217813"/>
                  <a:pt x="1889104" y="190918"/>
                </a:cubicBezTo>
                <a:cubicBezTo>
                  <a:pt x="1892724" y="180964"/>
                  <a:pt x="1894415" y="170247"/>
                  <a:pt x="1899152" y="160773"/>
                </a:cubicBezTo>
                <a:cubicBezTo>
                  <a:pt x="1904553" y="149971"/>
                  <a:pt x="1912550" y="140676"/>
                  <a:pt x="1919249" y="130628"/>
                </a:cubicBezTo>
                <a:cubicBezTo>
                  <a:pt x="1946044" y="140676"/>
                  <a:pt x="1971116" y="163149"/>
                  <a:pt x="1999635" y="160773"/>
                </a:cubicBezTo>
                <a:cubicBezTo>
                  <a:pt x="2018517" y="159200"/>
                  <a:pt x="2028816" y="135998"/>
                  <a:pt x="2039829" y="120580"/>
                </a:cubicBezTo>
                <a:cubicBezTo>
                  <a:pt x="2045985" y="111961"/>
                  <a:pt x="2046158" y="100352"/>
                  <a:pt x="2049877" y="90435"/>
                </a:cubicBezTo>
                <a:cubicBezTo>
                  <a:pt x="2078257" y="14756"/>
                  <a:pt x="2063185" y="67350"/>
                  <a:pt x="2080022" y="0"/>
                </a:cubicBezTo>
                <a:cubicBezTo>
                  <a:pt x="2132476" y="37466"/>
                  <a:pt x="2174585" y="64418"/>
                  <a:pt x="2220699" y="110532"/>
                </a:cubicBezTo>
                <a:cubicBezTo>
                  <a:pt x="2240767" y="130601"/>
                  <a:pt x="2251297" y="166929"/>
                  <a:pt x="2260893" y="190918"/>
                </a:cubicBezTo>
                <a:cubicBezTo>
                  <a:pt x="2264242" y="264606"/>
                  <a:pt x="2260509" y="338959"/>
                  <a:pt x="2270941" y="411982"/>
                </a:cubicBezTo>
                <a:cubicBezTo>
                  <a:pt x="2278214" y="462895"/>
                  <a:pt x="2311631" y="478582"/>
                  <a:pt x="2341279" y="512466"/>
                </a:cubicBezTo>
                <a:cubicBezTo>
                  <a:pt x="2352307" y="525070"/>
                  <a:pt x="2361376" y="539261"/>
                  <a:pt x="2371424" y="552659"/>
                </a:cubicBezTo>
                <a:cubicBezTo>
                  <a:pt x="2378123" y="572756"/>
                  <a:pt x="2383653" y="593280"/>
                  <a:pt x="2391521" y="612949"/>
                </a:cubicBezTo>
                <a:cubicBezTo>
                  <a:pt x="2398220" y="629696"/>
                  <a:pt x="2405914" y="646079"/>
                  <a:pt x="2411618" y="663191"/>
                </a:cubicBezTo>
                <a:cubicBezTo>
                  <a:pt x="2415985" y="676292"/>
                  <a:pt x="2418317" y="689986"/>
                  <a:pt x="2421666" y="703384"/>
                </a:cubicBezTo>
                <a:cubicBezTo>
                  <a:pt x="2428365" y="626347"/>
                  <a:pt x="2431197" y="548875"/>
                  <a:pt x="2441763" y="472272"/>
                </a:cubicBezTo>
                <a:cubicBezTo>
                  <a:pt x="2444658" y="451287"/>
                  <a:pt x="2444622" y="424295"/>
                  <a:pt x="2461860" y="411982"/>
                </a:cubicBezTo>
                <a:cubicBezTo>
                  <a:pt x="2475757" y="402055"/>
                  <a:pt x="2495354" y="418681"/>
                  <a:pt x="2512101" y="422030"/>
                </a:cubicBezTo>
                <a:cubicBezTo>
                  <a:pt x="2535547" y="442127"/>
                  <a:pt x="2560604" y="460485"/>
                  <a:pt x="2582440" y="482321"/>
                </a:cubicBezTo>
                <a:cubicBezTo>
                  <a:pt x="2597605" y="497486"/>
                  <a:pt x="2602012" y="538454"/>
                  <a:pt x="2622633" y="532562"/>
                </a:cubicBezTo>
                <a:cubicBezTo>
                  <a:pt x="2647160" y="525554"/>
                  <a:pt x="2641370" y="485040"/>
                  <a:pt x="2652778" y="462224"/>
                </a:cubicBezTo>
                <a:cubicBezTo>
                  <a:pt x="2680047" y="407686"/>
                  <a:pt x="2672293" y="419069"/>
                  <a:pt x="2713068" y="391885"/>
                </a:cubicBezTo>
                <a:cubicBezTo>
                  <a:pt x="2762957" y="416829"/>
                  <a:pt x="2765686" y="414358"/>
                  <a:pt x="2813552" y="462224"/>
                </a:cubicBezTo>
                <a:cubicBezTo>
                  <a:pt x="2843026" y="491698"/>
                  <a:pt x="2820922" y="496389"/>
                  <a:pt x="2863794" y="512466"/>
                </a:cubicBezTo>
                <a:cubicBezTo>
                  <a:pt x="2879785" y="518463"/>
                  <a:pt x="2897288" y="519165"/>
                  <a:pt x="2914035" y="522514"/>
                </a:cubicBezTo>
                <a:lnTo>
                  <a:pt x="2934132" y="582804"/>
                </a:lnTo>
                <a:cubicBezTo>
                  <a:pt x="2937481" y="592852"/>
                  <a:pt x="2939443" y="603475"/>
                  <a:pt x="2944180" y="612949"/>
                </a:cubicBezTo>
                <a:cubicBezTo>
                  <a:pt x="2967014" y="658617"/>
                  <a:pt x="2965131" y="652070"/>
                  <a:pt x="2984374" y="703384"/>
                </a:cubicBezTo>
                <a:cubicBezTo>
                  <a:pt x="2995027" y="731791"/>
                  <a:pt x="3007872" y="780604"/>
                  <a:pt x="3014519" y="803868"/>
                </a:cubicBezTo>
                <a:cubicBezTo>
                  <a:pt x="3007820" y="877556"/>
                  <a:pt x="3014373" y="953681"/>
                  <a:pt x="2994422" y="1024932"/>
                </a:cubicBezTo>
                <a:cubicBezTo>
                  <a:pt x="2989156" y="1043739"/>
                  <a:pt x="2962506" y="1048325"/>
                  <a:pt x="2944180" y="1055077"/>
                </a:cubicBezTo>
                <a:cubicBezTo>
                  <a:pt x="2882717" y="1077721"/>
                  <a:pt x="2675588" y="1128402"/>
                  <a:pt x="2622633" y="1135463"/>
                </a:cubicBezTo>
                <a:cubicBezTo>
                  <a:pt x="2532746" y="1147448"/>
                  <a:pt x="2351328" y="1155560"/>
                  <a:pt x="2351328" y="1155560"/>
                </a:cubicBezTo>
                <a:cubicBezTo>
                  <a:pt x="2314484" y="1162259"/>
                  <a:pt x="2277901" y="1170597"/>
                  <a:pt x="2240796" y="1175657"/>
                </a:cubicBezTo>
                <a:cubicBezTo>
                  <a:pt x="1974511" y="1211969"/>
                  <a:pt x="2300057" y="1153554"/>
                  <a:pt x="1999635" y="1205802"/>
                </a:cubicBezTo>
                <a:cubicBezTo>
                  <a:pt x="1965982" y="1211655"/>
                  <a:pt x="1932460" y="1218329"/>
                  <a:pt x="1899152" y="1225899"/>
                </a:cubicBezTo>
                <a:cubicBezTo>
                  <a:pt x="1858752" y="1235081"/>
                  <a:pt x="1819390" y="1248945"/>
                  <a:pt x="1778572" y="1256044"/>
                </a:cubicBezTo>
                <a:cubicBezTo>
                  <a:pt x="1742123" y="1262383"/>
                  <a:pt x="1704792" y="1261851"/>
                  <a:pt x="1668040" y="1266092"/>
                </a:cubicBezTo>
                <a:cubicBezTo>
                  <a:pt x="1384173" y="1298846"/>
                  <a:pt x="1654225" y="1280237"/>
                  <a:pt x="1286202" y="1296237"/>
                </a:cubicBezTo>
                <a:lnTo>
                  <a:pt x="723495" y="1286189"/>
                </a:lnTo>
                <a:cubicBezTo>
                  <a:pt x="696504" y="1285346"/>
                  <a:pt x="669635" y="1281193"/>
                  <a:pt x="643108" y="1276140"/>
                </a:cubicBezTo>
                <a:cubicBezTo>
                  <a:pt x="599210" y="1267778"/>
                  <a:pt x="556227" y="1255109"/>
                  <a:pt x="512479" y="1245995"/>
                </a:cubicBezTo>
                <a:cubicBezTo>
                  <a:pt x="475818" y="1238357"/>
                  <a:pt x="438400" y="1234476"/>
                  <a:pt x="401947" y="1225899"/>
                </a:cubicBezTo>
                <a:cubicBezTo>
                  <a:pt x="381326" y="1221047"/>
                  <a:pt x="361565" y="1213042"/>
                  <a:pt x="341657" y="1205802"/>
                </a:cubicBezTo>
                <a:cubicBezTo>
                  <a:pt x="324706" y="1199638"/>
                  <a:pt x="309053" y="1189484"/>
                  <a:pt x="291416" y="1185705"/>
                </a:cubicBezTo>
                <a:cubicBezTo>
                  <a:pt x="261758" y="1179350"/>
                  <a:pt x="231125" y="1179006"/>
                  <a:pt x="200980" y="1175657"/>
                </a:cubicBezTo>
                <a:cubicBezTo>
                  <a:pt x="86837" y="1061513"/>
                  <a:pt x="139920" y="1138562"/>
                  <a:pt x="110545" y="1065125"/>
                </a:cubicBezTo>
                <a:cubicBezTo>
                  <a:pt x="101071" y="1041441"/>
                  <a:pt x="90448" y="1018232"/>
                  <a:pt x="80400" y="994786"/>
                </a:cubicBezTo>
                <a:cubicBezTo>
                  <a:pt x="62086" y="903212"/>
                  <a:pt x="80853" y="986250"/>
                  <a:pt x="50255" y="884255"/>
                </a:cubicBezTo>
                <a:cubicBezTo>
                  <a:pt x="46287" y="871027"/>
                  <a:pt x="44574" y="857163"/>
                  <a:pt x="40207" y="844061"/>
                </a:cubicBezTo>
                <a:cubicBezTo>
                  <a:pt x="2367" y="730541"/>
                  <a:pt x="34142" y="849948"/>
                  <a:pt x="10062" y="753626"/>
                </a:cubicBezTo>
                <a:cubicBezTo>
                  <a:pt x="8014" y="724949"/>
                  <a:pt x="-11517" y="591162"/>
                  <a:pt x="10062" y="542611"/>
                </a:cubicBezTo>
                <a:cubicBezTo>
                  <a:pt x="19820" y="520656"/>
                  <a:pt x="34557" y="522514"/>
                  <a:pt x="50255" y="522514"/>
                </a:cubicBezTo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lide Number Placeholder 72">
            <a:extLst>
              <a:ext uri="{FF2B5EF4-FFF2-40B4-BE49-F238E27FC236}">
                <a16:creationId xmlns:a16="http://schemas.microsoft.com/office/drawing/2014/main" id="{BB3B3326-A248-3544-05B1-6CF133AAD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874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cxnSp>
        <p:nvCxnSpPr>
          <p:cNvPr id="7" name="Google Shape;87;p14">
            <a:extLst>
              <a:ext uri="{FF2B5EF4-FFF2-40B4-BE49-F238E27FC236}">
                <a16:creationId xmlns:a16="http://schemas.microsoft.com/office/drawing/2014/main" id="{8E4C3229-52D8-3F5C-C3B1-72EA1C106D6C}"/>
              </a:ext>
            </a:extLst>
          </p:cNvPr>
          <p:cNvCxnSpPr/>
          <p:nvPr/>
        </p:nvCxnSpPr>
        <p:spPr>
          <a:xfrm rot="10800000">
            <a:off x="4718469" y="4097001"/>
            <a:ext cx="0" cy="518800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89;p14">
            <a:extLst>
              <a:ext uri="{FF2B5EF4-FFF2-40B4-BE49-F238E27FC236}">
                <a16:creationId xmlns:a16="http://schemas.microsoft.com/office/drawing/2014/main" id="{08094829-FA53-1185-8291-EB55C01EEACC}"/>
              </a:ext>
            </a:extLst>
          </p:cNvPr>
          <p:cNvSpPr txBox="1"/>
          <p:nvPr/>
        </p:nvSpPr>
        <p:spPr>
          <a:xfrm>
            <a:off x="3450788" y="4615801"/>
            <a:ext cx="2535200" cy="1190800"/>
          </a:xfrm>
          <a:prstGeom prst="rect">
            <a:avLst/>
          </a:prstGeom>
          <a:noFill/>
          <a:ln w="28575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00" kern="0" dirty="0">
                <a:solidFill>
                  <a:srgbClr val="252525"/>
                </a:solidFill>
                <a:latin typeface="+mj-lt"/>
                <a:ea typeface="Roboto"/>
                <a:cs typeface="Roboto"/>
                <a:sym typeface="Roboto"/>
              </a:rPr>
              <a:t>Measure the damage tracks and densities accurately</a:t>
            </a:r>
          </a:p>
        </p:txBody>
      </p:sp>
      <p:sp>
        <p:nvSpPr>
          <p:cNvPr id="10" name="Google Shape;90;p14">
            <a:extLst>
              <a:ext uri="{FF2B5EF4-FFF2-40B4-BE49-F238E27FC236}">
                <a16:creationId xmlns:a16="http://schemas.microsoft.com/office/drawing/2014/main" id="{0237A069-6109-0E1D-23CC-3094C7DAAE2F}"/>
              </a:ext>
            </a:extLst>
          </p:cNvPr>
          <p:cNvSpPr/>
          <p:nvPr/>
        </p:nvSpPr>
        <p:spPr>
          <a:xfrm>
            <a:off x="8880077" y="3182691"/>
            <a:ext cx="2636855" cy="914343"/>
          </a:xfrm>
          <a:custGeom>
            <a:avLst/>
            <a:gdLst/>
            <a:ahLst/>
            <a:cxnLst/>
            <a:rect l="l" t="t" r="r" b="b"/>
            <a:pathLst>
              <a:path w="35440" h="12289" extrusionOk="0">
                <a:moveTo>
                  <a:pt x="0" y="1"/>
                </a:moveTo>
                <a:lnTo>
                  <a:pt x="0" y="12288"/>
                </a:lnTo>
                <a:lnTo>
                  <a:pt x="35439" y="12288"/>
                </a:lnTo>
                <a:lnTo>
                  <a:pt x="35439" y="1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91;p14">
            <a:extLst>
              <a:ext uri="{FF2B5EF4-FFF2-40B4-BE49-F238E27FC236}">
                <a16:creationId xmlns:a16="http://schemas.microsoft.com/office/drawing/2014/main" id="{E0B8E008-1AF3-635E-38E5-F7D37520B6B3}"/>
              </a:ext>
            </a:extLst>
          </p:cNvPr>
          <p:cNvSpPr/>
          <p:nvPr/>
        </p:nvSpPr>
        <p:spPr>
          <a:xfrm>
            <a:off x="6145127" y="3182691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92;p14">
            <a:extLst>
              <a:ext uri="{FF2B5EF4-FFF2-40B4-BE49-F238E27FC236}">
                <a16:creationId xmlns:a16="http://schemas.microsoft.com/office/drawing/2014/main" id="{A8063886-1772-7CB7-4E85-2B9C46600D2F}"/>
              </a:ext>
            </a:extLst>
          </p:cNvPr>
          <p:cNvSpPr/>
          <p:nvPr/>
        </p:nvSpPr>
        <p:spPr>
          <a:xfrm>
            <a:off x="3410103" y="3182691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4" name="Google Shape;94;p14">
            <a:extLst>
              <a:ext uri="{FF2B5EF4-FFF2-40B4-BE49-F238E27FC236}">
                <a16:creationId xmlns:a16="http://schemas.microsoft.com/office/drawing/2014/main" id="{93D85759-396A-3087-D1F5-87FF85CB67B8}"/>
              </a:ext>
            </a:extLst>
          </p:cNvPr>
          <p:cNvCxnSpPr>
            <a:endCxn id="15" idx="2"/>
          </p:cNvCxnSpPr>
          <p:nvPr/>
        </p:nvCxnSpPr>
        <p:spPr>
          <a:xfrm rot="10800000">
            <a:off x="1996052" y="2682298"/>
            <a:ext cx="0" cy="500400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95;p14">
            <a:extLst>
              <a:ext uri="{FF2B5EF4-FFF2-40B4-BE49-F238E27FC236}">
                <a16:creationId xmlns:a16="http://schemas.microsoft.com/office/drawing/2014/main" id="{618E95B5-8BBF-D67D-A928-CC1589C308EF}"/>
              </a:ext>
            </a:extLst>
          </p:cNvPr>
          <p:cNvSpPr txBox="1"/>
          <p:nvPr/>
        </p:nvSpPr>
        <p:spPr>
          <a:xfrm>
            <a:off x="728452" y="1491498"/>
            <a:ext cx="2535200" cy="1190800"/>
          </a:xfrm>
          <a:prstGeom prst="rect">
            <a:avLst/>
          </a:prstGeom>
          <a:noFill/>
          <a:ln w="28575" cap="flat" cmpd="sng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00" kern="0" dirty="0">
                <a:solidFill>
                  <a:srgbClr val="252525"/>
                </a:solidFill>
                <a:latin typeface="+mj-lt"/>
                <a:ea typeface="Roboto"/>
                <a:cs typeface="Roboto"/>
                <a:sym typeface="Roboto"/>
              </a:rPr>
              <a:t>Find the nanometer scale line defects within the bulk crystals</a:t>
            </a:r>
          </a:p>
        </p:txBody>
      </p:sp>
      <p:cxnSp>
        <p:nvCxnSpPr>
          <p:cNvPr id="16" name="Google Shape;96;p14">
            <a:extLst>
              <a:ext uri="{FF2B5EF4-FFF2-40B4-BE49-F238E27FC236}">
                <a16:creationId xmlns:a16="http://schemas.microsoft.com/office/drawing/2014/main" id="{4557D7EA-6041-F175-5726-69F2B074C600}"/>
              </a:ext>
            </a:extLst>
          </p:cNvPr>
          <p:cNvCxnSpPr/>
          <p:nvPr/>
        </p:nvCxnSpPr>
        <p:spPr>
          <a:xfrm rot="10800000">
            <a:off x="7459167" y="2682257"/>
            <a:ext cx="0" cy="5004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97;p14">
            <a:extLst>
              <a:ext uri="{FF2B5EF4-FFF2-40B4-BE49-F238E27FC236}">
                <a16:creationId xmlns:a16="http://schemas.microsoft.com/office/drawing/2014/main" id="{8AEA9C57-A8C3-D73D-BD58-B8015B72CD37}"/>
              </a:ext>
            </a:extLst>
          </p:cNvPr>
          <p:cNvSpPr txBox="1"/>
          <p:nvPr/>
        </p:nvSpPr>
        <p:spPr>
          <a:xfrm>
            <a:off x="6186017" y="1491498"/>
            <a:ext cx="2535200" cy="1190800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252525"/>
              </a:buClr>
              <a:buSzPts val="1100"/>
            </a:pPr>
            <a:r>
              <a:rPr lang="en-US" sz="1600" kern="0" dirty="0">
                <a:solidFill>
                  <a:srgbClr val="252525"/>
                </a:solidFill>
                <a:latin typeface="+mj-lt"/>
                <a:ea typeface="Roboto"/>
                <a:cs typeface="Roboto"/>
                <a:sym typeface="Roboto"/>
              </a:rPr>
              <a:t>Transform measured tracks to original tracks, calculating length and orientation information</a:t>
            </a:r>
          </a:p>
        </p:txBody>
      </p:sp>
      <p:sp>
        <p:nvSpPr>
          <p:cNvPr id="18" name="Google Shape;98;p14">
            <a:extLst>
              <a:ext uri="{FF2B5EF4-FFF2-40B4-BE49-F238E27FC236}">
                <a16:creationId xmlns:a16="http://schemas.microsoft.com/office/drawing/2014/main" id="{A18A372C-5985-3B79-9D79-2C4B69434A23}"/>
              </a:ext>
            </a:extLst>
          </p:cNvPr>
          <p:cNvSpPr/>
          <p:nvPr/>
        </p:nvSpPr>
        <p:spPr>
          <a:xfrm>
            <a:off x="1569303" y="4689308"/>
            <a:ext cx="853600" cy="853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99;p14">
            <a:extLst>
              <a:ext uri="{FF2B5EF4-FFF2-40B4-BE49-F238E27FC236}">
                <a16:creationId xmlns:a16="http://schemas.microsoft.com/office/drawing/2014/main" id="{58FD434F-3D70-CD95-8167-3625D4C8F28D}"/>
              </a:ext>
            </a:extLst>
          </p:cNvPr>
          <p:cNvSpPr/>
          <p:nvPr/>
        </p:nvSpPr>
        <p:spPr>
          <a:xfrm>
            <a:off x="7031588" y="4689308"/>
            <a:ext cx="853600" cy="8536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00;p14">
            <a:extLst>
              <a:ext uri="{FF2B5EF4-FFF2-40B4-BE49-F238E27FC236}">
                <a16:creationId xmlns:a16="http://schemas.microsoft.com/office/drawing/2014/main" id="{EAC0D1DC-038C-00F1-79BC-86280968B5BC}"/>
              </a:ext>
            </a:extLst>
          </p:cNvPr>
          <p:cNvSpPr/>
          <p:nvPr/>
        </p:nvSpPr>
        <p:spPr>
          <a:xfrm rot="10800000">
            <a:off x="9755587" y="1660104"/>
            <a:ext cx="853600" cy="853600"/>
          </a:xfrm>
          <a:prstGeom prst="ellipse">
            <a:avLst/>
          </a:prstGeom>
          <a:solidFill>
            <a:srgbClr val="4472C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01;p14">
            <a:extLst>
              <a:ext uri="{FF2B5EF4-FFF2-40B4-BE49-F238E27FC236}">
                <a16:creationId xmlns:a16="http://schemas.microsoft.com/office/drawing/2014/main" id="{76227CDB-E5F5-2716-9FEF-BBEEED34B999}"/>
              </a:ext>
            </a:extLst>
          </p:cNvPr>
          <p:cNvSpPr txBox="1"/>
          <p:nvPr/>
        </p:nvSpPr>
        <p:spPr>
          <a:xfrm>
            <a:off x="3908639" y="3426477"/>
            <a:ext cx="16196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MEASURE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2" name="Google Shape;102;p14">
            <a:extLst>
              <a:ext uri="{FF2B5EF4-FFF2-40B4-BE49-F238E27FC236}">
                <a16:creationId xmlns:a16="http://schemas.microsoft.com/office/drawing/2014/main" id="{8AE64D20-315B-7579-B1FF-CFD0029B6721}"/>
              </a:ext>
            </a:extLst>
          </p:cNvPr>
          <p:cNvSpPr txBox="1"/>
          <p:nvPr/>
        </p:nvSpPr>
        <p:spPr>
          <a:xfrm>
            <a:off x="6328164" y="3417262"/>
            <a:ext cx="2282436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RECONSTRUCT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3" name="Google Shape;103;p14">
            <a:extLst>
              <a:ext uri="{FF2B5EF4-FFF2-40B4-BE49-F238E27FC236}">
                <a16:creationId xmlns:a16="http://schemas.microsoft.com/office/drawing/2014/main" id="{E18B7C9F-A07C-9989-04A7-92EEE33DAB75}"/>
              </a:ext>
            </a:extLst>
          </p:cNvPr>
          <p:cNvSpPr txBox="1"/>
          <p:nvPr/>
        </p:nvSpPr>
        <p:spPr>
          <a:xfrm>
            <a:off x="9126369" y="3426477"/>
            <a:ext cx="2184267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FIT MODELS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4" name="Google Shape;104;p14">
            <a:extLst>
              <a:ext uri="{FF2B5EF4-FFF2-40B4-BE49-F238E27FC236}">
                <a16:creationId xmlns:a16="http://schemas.microsoft.com/office/drawing/2014/main" id="{7A4BCECC-CDBC-C5CA-B5C9-DDB38F3E62CC}"/>
              </a:ext>
            </a:extLst>
          </p:cNvPr>
          <p:cNvSpPr/>
          <p:nvPr/>
        </p:nvSpPr>
        <p:spPr>
          <a:xfrm rot="10800000">
            <a:off x="4298037" y="1660104"/>
            <a:ext cx="853600" cy="853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105;p14">
            <a:extLst>
              <a:ext uri="{FF2B5EF4-FFF2-40B4-BE49-F238E27FC236}">
                <a16:creationId xmlns:a16="http://schemas.microsoft.com/office/drawing/2014/main" id="{A05F0FE8-D87C-67B0-FE6C-2A98F214BA48}"/>
              </a:ext>
            </a:extLst>
          </p:cNvPr>
          <p:cNvSpPr/>
          <p:nvPr/>
        </p:nvSpPr>
        <p:spPr>
          <a:xfrm>
            <a:off x="675071" y="3191896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06;p14">
            <a:extLst>
              <a:ext uri="{FF2B5EF4-FFF2-40B4-BE49-F238E27FC236}">
                <a16:creationId xmlns:a16="http://schemas.microsoft.com/office/drawing/2014/main" id="{5B414692-3EEB-3B63-2697-65D1157B93D4}"/>
              </a:ext>
            </a:extLst>
          </p:cNvPr>
          <p:cNvSpPr txBox="1"/>
          <p:nvPr/>
        </p:nvSpPr>
        <p:spPr>
          <a:xfrm>
            <a:off x="1012200" y="3426477"/>
            <a:ext cx="1967703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REVEAL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grpSp>
        <p:nvGrpSpPr>
          <p:cNvPr id="27" name="Google Shape;107;p14">
            <a:extLst>
              <a:ext uri="{FF2B5EF4-FFF2-40B4-BE49-F238E27FC236}">
                <a16:creationId xmlns:a16="http://schemas.microsoft.com/office/drawing/2014/main" id="{C4E0CE3B-B70E-E994-8C13-FBD88657FA1A}"/>
              </a:ext>
            </a:extLst>
          </p:cNvPr>
          <p:cNvGrpSpPr/>
          <p:nvPr/>
        </p:nvGrpSpPr>
        <p:grpSpPr>
          <a:xfrm>
            <a:off x="9955315" y="1881691"/>
            <a:ext cx="454144" cy="453557"/>
            <a:chOff x="5053900" y="2021500"/>
            <a:chExt cx="483750" cy="483125"/>
          </a:xfrm>
        </p:grpSpPr>
        <p:sp>
          <p:nvSpPr>
            <p:cNvPr id="28" name="Google Shape;108;p14">
              <a:extLst>
                <a:ext uri="{FF2B5EF4-FFF2-40B4-BE49-F238E27FC236}">
                  <a16:creationId xmlns:a16="http://schemas.microsoft.com/office/drawing/2014/main" id="{EAF4A76F-7ACA-2DF0-2285-CDAFA5AED01D}"/>
                </a:ext>
              </a:extLst>
            </p:cNvPr>
            <p:cNvSpPr/>
            <p:nvPr/>
          </p:nvSpPr>
          <p:spPr>
            <a:xfrm>
              <a:off x="5281350" y="2078100"/>
              <a:ext cx="127375" cy="127350"/>
            </a:xfrm>
            <a:custGeom>
              <a:avLst/>
              <a:gdLst/>
              <a:ahLst/>
              <a:cxnLst/>
              <a:rect l="l" t="t" r="r" b="b"/>
              <a:pathLst>
                <a:path w="5095" h="5094" extrusionOk="0"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cubicBezTo>
                    <a:pt x="1" y="879"/>
                    <a:pt x="251" y="1132"/>
                    <a:pt x="565" y="1132"/>
                  </a:cubicBezTo>
                  <a:cubicBezTo>
                    <a:pt x="2440" y="1135"/>
                    <a:pt x="3959" y="2654"/>
                    <a:pt x="3962" y="4529"/>
                  </a:cubicBezTo>
                  <a:cubicBezTo>
                    <a:pt x="3962" y="4843"/>
                    <a:pt x="4216" y="5094"/>
                    <a:pt x="4530" y="5094"/>
                  </a:cubicBezTo>
                  <a:cubicBezTo>
                    <a:pt x="4841" y="5094"/>
                    <a:pt x="5094" y="4843"/>
                    <a:pt x="5094" y="4529"/>
                  </a:cubicBezTo>
                  <a:cubicBezTo>
                    <a:pt x="5091" y="2029"/>
                    <a:pt x="3065" y="3"/>
                    <a:pt x="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09;p14">
              <a:extLst>
                <a:ext uri="{FF2B5EF4-FFF2-40B4-BE49-F238E27FC236}">
                  <a16:creationId xmlns:a16="http://schemas.microsoft.com/office/drawing/2014/main" id="{0D2A5E8D-EC2F-BBAD-04C3-8593139F654F}"/>
                </a:ext>
              </a:extLst>
            </p:cNvPr>
            <p:cNvSpPr/>
            <p:nvPr/>
          </p:nvSpPr>
          <p:spPr>
            <a:xfrm>
              <a:off x="5118000" y="2021500"/>
              <a:ext cx="368700" cy="483125"/>
            </a:xfrm>
            <a:custGeom>
              <a:avLst/>
              <a:gdLst/>
              <a:ahLst/>
              <a:cxnLst/>
              <a:rect l="l" t="t" r="r" b="b"/>
              <a:pathLst>
                <a:path w="14748" h="19325" extrusionOk="0">
                  <a:moveTo>
                    <a:pt x="7088" y="1135"/>
                  </a:moveTo>
                  <a:cubicBezTo>
                    <a:pt x="8391" y="1135"/>
                    <a:pt x="9651" y="1571"/>
                    <a:pt x="10668" y="2397"/>
                  </a:cubicBezTo>
                  <a:cubicBezTo>
                    <a:pt x="13159" y="4417"/>
                    <a:pt x="13473" y="8104"/>
                    <a:pt x="11360" y="10516"/>
                  </a:cubicBezTo>
                  <a:cubicBezTo>
                    <a:pt x="10572" y="11419"/>
                    <a:pt x="10085" y="12503"/>
                    <a:pt x="9962" y="13626"/>
                  </a:cubicBezTo>
                  <a:lnTo>
                    <a:pt x="4237" y="13626"/>
                  </a:lnTo>
                  <a:cubicBezTo>
                    <a:pt x="4107" y="12482"/>
                    <a:pt x="3630" y="11407"/>
                    <a:pt x="2866" y="10550"/>
                  </a:cubicBezTo>
                  <a:cubicBezTo>
                    <a:pt x="1658" y="9191"/>
                    <a:pt x="1184" y="7367"/>
                    <a:pt x="1571" y="5549"/>
                  </a:cubicBezTo>
                  <a:cubicBezTo>
                    <a:pt x="2020" y="3427"/>
                    <a:pt x="3748" y="1706"/>
                    <a:pt x="5873" y="1262"/>
                  </a:cubicBezTo>
                  <a:cubicBezTo>
                    <a:pt x="6278" y="1177"/>
                    <a:pt x="6685" y="1135"/>
                    <a:pt x="7088" y="1135"/>
                  </a:cubicBezTo>
                  <a:close/>
                  <a:moveTo>
                    <a:pt x="9931" y="14759"/>
                  </a:moveTo>
                  <a:lnTo>
                    <a:pt x="9931" y="15323"/>
                  </a:lnTo>
                  <a:cubicBezTo>
                    <a:pt x="9931" y="15637"/>
                    <a:pt x="9678" y="15891"/>
                    <a:pt x="9364" y="15891"/>
                  </a:cubicBezTo>
                  <a:lnTo>
                    <a:pt x="4835" y="15891"/>
                  </a:lnTo>
                  <a:cubicBezTo>
                    <a:pt x="4521" y="15891"/>
                    <a:pt x="4270" y="15637"/>
                    <a:pt x="4270" y="15323"/>
                  </a:cubicBezTo>
                  <a:lnTo>
                    <a:pt x="4270" y="14759"/>
                  </a:lnTo>
                  <a:close/>
                  <a:moveTo>
                    <a:pt x="8699" y="17023"/>
                  </a:moveTo>
                  <a:cubicBezTo>
                    <a:pt x="8464" y="17694"/>
                    <a:pt x="7827" y="18192"/>
                    <a:pt x="7099" y="18192"/>
                  </a:cubicBezTo>
                  <a:cubicBezTo>
                    <a:pt x="6371" y="18192"/>
                    <a:pt x="5734" y="17694"/>
                    <a:pt x="5499" y="17023"/>
                  </a:cubicBezTo>
                  <a:close/>
                  <a:moveTo>
                    <a:pt x="7087" y="0"/>
                  </a:moveTo>
                  <a:cubicBezTo>
                    <a:pt x="6607" y="0"/>
                    <a:pt x="6123" y="50"/>
                    <a:pt x="5641" y="151"/>
                  </a:cubicBezTo>
                  <a:cubicBezTo>
                    <a:pt x="3053" y="712"/>
                    <a:pt x="1027" y="2729"/>
                    <a:pt x="462" y="5314"/>
                  </a:cubicBezTo>
                  <a:cubicBezTo>
                    <a:pt x="0" y="7488"/>
                    <a:pt x="568" y="9671"/>
                    <a:pt x="2020" y="11301"/>
                  </a:cubicBezTo>
                  <a:cubicBezTo>
                    <a:pt x="2730" y="12099"/>
                    <a:pt x="3135" y="13149"/>
                    <a:pt x="3135" y="14191"/>
                  </a:cubicBezTo>
                  <a:lnTo>
                    <a:pt x="3135" y="15323"/>
                  </a:lnTo>
                  <a:cubicBezTo>
                    <a:pt x="3138" y="16060"/>
                    <a:pt x="3612" y="16709"/>
                    <a:pt x="4309" y="16939"/>
                  </a:cubicBezTo>
                  <a:cubicBezTo>
                    <a:pt x="4409" y="17518"/>
                    <a:pt x="4681" y="18053"/>
                    <a:pt x="5094" y="18473"/>
                  </a:cubicBezTo>
                  <a:cubicBezTo>
                    <a:pt x="5642" y="19040"/>
                    <a:pt x="6371" y="19324"/>
                    <a:pt x="7099" y="19324"/>
                  </a:cubicBezTo>
                  <a:cubicBezTo>
                    <a:pt x="7828" y="19324"/>
                    <a:pt x="8556" y="19040"/>
                    <a:pt x="9104" y="18473"/>
                  </a:cubicBezTo>
                  <a:cubicBezTo>
                    <a:pt x="9518" y="18053"/>
                    <a:pt x="9790" y="17518"/>
                    <a:pt x="9889" y="16939"/>
                  </a:cubicBezTo>
                  <a:cubicBezTo>
                    <a:pt x="10587" y="16709"/>
                    <a:pt x="11061" y="16060"/>
                    <a:pt x="11064" y="15323"/>
                  </a:cubicBezTo>
                  <a:lnTo>
                    <a:pt x="11064" y="14191"/>
                  </a:lnTo>
                  <a:cubicBezTo>
                    <a:pt x="11064" y="13149"/>
                    <a:pt x="11471" y="12108"/>
                    <a:pt x="12211" y="11262"/>
                  </a:cubicBezTo>
                  <a:cubicBezTo>
                    <a:pt x="14747" y="8366"/>
                    <a:pt x="14370" y="3943"/>
                    <a:pt x="11381" y="1518"/>
                  </a:cubicBezTo>
                  <a:cubicBezTo>
                    <a:pt x="10159" y="525"/>
                    <a:pt x="8647" y="0"/>
                    <a:pt x="70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10;p14">
              <a:extLst>
                <a:ext uri="{FF2B5EF4-FFF2-40B4-BE49-F238E27FC236}">
                  <a16:creationId xmlns:a16="http://schemas.microsoft.com/office/drawing/2014/main" id="{43ABE460-23B7-798B-D9B3-E68D2492137D}"/>
                </a:ext>
              </a:extLst>
            </p:cNvPr>
            <p:cNvSpPr/>
            <p:nvPr/>
          </p:nvSpPr>
          <p:spPr>
            <a:xfrm>
              <a:off x="50539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9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6" y="879"/>
                    <a:pt x="2266" y="568"/>
                  </a:cubicBezTo>
                  <a:cubicBezTo>
                    <a:pt x="2266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11;p14">
              <a:extLst>
                <a:ext uri="{FF2B5EF4-FFF2-40B4-BE49-F238E27FC236}">
                  <a16:creationId xmlns:a16="http://schemas.microsoft.com/office/drawing/2014/main" id="{D29E9424-D4C6-530B-96E4-5895F14C860E}"/>
                </a:ext>
              </a:extLst>
            </p:cNvPr>
            <p:cNvSpPr/>
            <p:nvPr/>
          </p:nvSpPr>
          <p:spPr>
            <a:xfrm>
              <a:off x="5056850" y="2096550"/>
              <a:ext cx="50750" cy="48025"/>
            </a:xfrm>
            <a:custGeom>
              <a:avLst/>
              <a:gdLst/>
              <a:ahLst/>
              <a:cxnLst/>
              <a:rect l="l" t="t" r="r" b="b"/>
              <a:pathLst>
                <a:path w="2030" h="1921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9"/>
                    <a:pt x="215" y="962"/>
                  </a:cubicBezTo>
                  <a:lnTo>
                    <a:pt x="1015" y="1762"/>
                  </a:lnTo>
                  <a:cubicBezTo>
                    <a:pt x="1125" y="1868"/>
                    <a:pt x="1267" y="1921"/>
                    <a:pt x="1409" y="1921"/>
                  </a:cubicBezTo>
                  <a:cubicBezTo>
                    <a:pt x="1554" y="1921"/>
                    <a:pt x="1699" y="1865"/>
                    <a:pt x="1809" y="1753"/>
                  </a:cubicBezTo>
                  <a:cubicBezTo>
                    <a:pt x="2027" y="1536"/>
                    <a:pt x="2030" y="1183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12;p14">
              <a:extLst>
                <a:ext uri="{FF2B5EF4-FFF2-40B4-BE49-F238E27FC236}">
                  <a16:creationId xmlns:a16="http://schemas.microsoft.com/office/drawing/2014/main" id="{2D110F1C-6E4D-6949-F413-D65DF918B9A6}"/>
                </a:ext>
              </a:extLst>
            </p:cNvPr>
            <p:cNvSpPr/>
            <p:nvPr/>
          </p:nvSpPr>
          <p:spPr>
            <a:xfrm>
              <a:off x="5056400" y="2266400"/>
              <a:ext cx="51200" cy="48350"/>
            </a:xfrm>
            <a:custGeom>
              <a:avLst/>
              <a:gdLst/>
              <a:ahLst/>
              <a:cxnLst/>
              <a:rect l="l" t="t" r="r" b="b"/>
              <a:pathLst>
                <a:path w="2048" h="1934" extrusionOk="0">
                  <a:moveTo>
                    <a:pt x="1427" y="0"/>
                  </a:moveTo>
                  <a:cubicBezTo>
                    <a:pt x="1285" y="0"/>
                    <a:pt x="1143" y="53"/>
                    <a:pt x="1033" y="159"/>
                  </a:cubicBezTo>
                  <a:lnTo>
                    <a:pt x="233" y="962"/>
                  </a:lnTo>
                  <a:cubicBezTo>
                    <a:pt x="4" y="1179"/>
                    <a:pt x="1" y="1545"/>
                    <a:pt x="227" y="1768"/>
                  </a:cubicBezTo>
                  <a:cubicBezTo>
                    <a:pt x="338" y="1879"/>
                    <a:pt x="482" y="1934"/>
                    <a:pt x="627" y="1934"/>
                  </a:cubicBezTo>
                  <a:cubicBezTo>
                    <a:pt x="774" y="1934"/>
                    <a:pt x="922" y="1876"/>
                    <a:pt x="1033" y="1762"/>
                  </a:cubicBezTo>
                  <a:lnTo>
                    <a:pt x="1833" y="962"/>
                  </a:lnTo>
                  <a:cubicBezTo>
                    <a:pt x="2048" y="738"/>
                    <a:pt x="2045" y="385"/>
                    <a:pt x="1827" y="168"/>
                  </a:cubicBezTo>
                  <a:cubicBezTo>
                    <a:pt x="1717" y="56"/>
                    <a:pt x="1572" y="0"/>
                    <a:pt x="1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13;p14">
              <a:extLst>
                <a:ext uri="{FF2B5EF4-FFF2-40B4-BE49-F238E27FC236}">
                  <a16:creationId xmlns:a16="http://schemas.microsoft.com/office/drawing/2014/main" id="{81831D99-3D91-2FA6-BF62-AFBC2077EE63}"/>
                </a:ext>
              </a:extLst>
            </p:cNvPr>
            <p:cNvSpPr/>
            <p:nvPr/>
          </p:nvSpPr>
          <p:spPr>
            <a:xfrm>
              <a:off x="54804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cubicBezTo>
                    <a:pt x="1" y="879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79"/>
                    <a:pt x="2265" y="568"/>
                  </a:cubicBezTo>
                  <a:cubicBezTo>
                    <a:pt x="2265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14;p14">
              <a:extLst>
                <a:ext uri="{FF2B5EF4-FFF2-40B4-BE49-F238E27FC236}">
                  <a16:creationId xmlns:a16="http://schemas.microsoft.com/office/drawing/2014/main" id="{98146193-81D2-1A27-FF59-929BCFBEED73}"/>
                </a:ext>
              </a:extLst>
            </p:cNvPr>
            <p:cNvSpPr/>
            <p:nvPr/>
          </p:nvSpPr>
          <p:spPr>
            <a:xfrm>
              <a:off x="5479800" y="209655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1550" y="0"/>
                  </a:moveTo>
                  <a:cubicBezTo>
                    <a:pt x="1409" y="0"/>
                    <a:pt x="1267" y="53"/>
                    <a:pt x="1157" y="159"/>
                  </a:cubicBezTo>
                  <a:lnTo>
                    <a:pt x="357" y="962"/>
                  </a:lnTo>
                  <a:cubicBezTo>
                    <a:pt x="1" y="1318"/>
                    <a:pt x="251" y="1928"/>
                    <a:pt x="756" y="1928"/>
                  </a:cubicBezTo>
                  <a:cubicBezTo>
                    <a:pt x="907" y="1928"/>
                    <a:pt x="1051" y="1868"/>
                    <a:pt x="1157" y="1762"/>
                  </a:cubicBezTo>
                  <a:lnTo>
                    <a:pt x="1957" y="959"/>
                  </a:lnTo>
                  <a:cubicBezTo>
                    <a:pt x="2172" y="739"/>
                    <a:pt x="2169" y="385"/>
                    <a:pt x="1951" y="168"/>
                  </a:cubicBezTo>
                  <a:cubicBezTo>
                    <a:pt x="1841" y="56"/>
                    <a:pt x="1696" y="0"/>
                    <a:pt x="15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15;p14">
              <a:extLst>
                <a:ext uri="{FF2B5EF4-FFF2-40B4-BE49-F238E27FC236}">
                  <a16:creationId xmlns:a16="http://schemas.microsoft.com/office/drawing/2014/main" id="{53D32FFF-50B9-3AF3-E8DD-6AE402F1AA6B}"/>
                </a:ext>
              </a:extLst>
            </p:cNvPr>
            <p:cNvSpPr/>
            <p:nvPr/>
          </p:nvSpPr>
          <p:spPr>
            <a:xfrm>
              <a:off x="5483350" y="226640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8"/>
                    <a:pt x="215" y="962"/>
                  </a:cubicBezTo>
                  <a:lnTo>
                    <a:pt x="1015" y="1762"/>
                  </a:lnTo>
                  <a:cubicBezTo>
                    <a:pt x="1121" y="1868"/>
                    <a:pt x="1266" y="1928"/>
                    <a:pt x="1417" y="1928"/>
                  </a:cubicBezTo>
                  <a:cubicBezTo>
                    <a:pt x="1921" y="1928"/>
                    <a:pt x="2172" y="1318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116;p14">
            <a:extLst>
              <a:ext uri="{FF2B5EF4-FFF2-40B4-BE49-F238E27FC236}">
                <a16:creationId xmlns:a16="http://schemas.microsoft.com/office/drawing/2014/main" id="{F24FE2F1-51FE-DFD3-342B-D0AA2C8B4D0D}"/>
              </a:ext>
            </a:extLst>
          </p:cNvPr>
          <p:cNvGrpSpPr/>
          <p:nvPr/>
        </p:nvGrpSpPr>
        <p:grpSpPr>
          <a:xfrm>
            <a:off x="1758957" y="4889340"/>
            <a:ext cx="474188" cy="453535"/>
            <a:chOff x="5049750" y="832600"/>
            <a:chExt cx="505100" cy="483100"/>
          </a:xfrm>
        </p:grpSpPr>
        <p:sp>
          <p:nvSpPr>
            <p:cNvPr id="37" name="Google Shape;117;p14">
              <a:extLst>
                <a:ext uri="{FF2B5EF4-FFF2-40B4-BE49-F238E27FC236}">
                  <a16:creationId xmlns:a16="http://schemas.microsoft.com/office/drawing/2014/main" id="{B9A07601-0FD1-D3B1-104E-4045BE207377}"/>
                </a:ext>
              </a:extLst>
            </p:cNvPr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18;p14">
              <a:extLst>
                <a:ext uri="{FF2B5EF4-FFF2-40B4-BE49-F238E27FC236}">
                  <a16:creationId xmlns:a16="http://schemas.microsoft.com/office/drawing/2014/main" id="{1902BF64-6D1A-7094-7431-7C87BB61E88F}"/>
                </a:ext>
              </a:extLst>
            </p:cNvPr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119;p14">
            <a:extLst>
              <a:ext uri="{FF2B5EF4-FFF2-40B4-BE49-F238E27FC236}">
                <a16:creationId xmlns:a16="http://schemas.microsoft.com/office/drawing/2014/main" id="{CC55B012-0708-2256-BC63-F594D231FFBF}"/>
              </a:ext>
            </a:extLst>
          </p:cNvPr>
          <p:cNvSpPr/>
          <p:nvPr/>
        </p:nvSpPr>
        <p:spPr>
          <a:xfrm>
            <a:off x="4474443" y="1859784"/>
            <a:ext cx="500788" cy="497373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" name="Google Shape;1091;p32">
            <a:extLst>
              <a:ext uri="{FF2B5EF4-FFF2-40B4-BE49-F238E27FC236}">
                <a16:creationId xmlns:a16="http://schemas.microsoft.com/office/drawing/2014/main" id="{DD849E52-2E44-5227-F865-DE3BF6F3E2DA}"/>
              </a:ext>
            </a:extLst>
          </p:cNvPr>
          <p:cNvGrpSpPr/>
          <p:nvPr/>
        </p:nvGrpSpPr>
        <p:grpSpPr>
          <a:xfrm>
            <a:off x="7164887" y="4824638"/>
            <a:ext cx="586997" cy="586997"/>
            <a:chOff x="2676100" y="832575"/>
            <a:chExt cx="483125" cy="483125"/>
          </a:xfrm>
          <a:solidFill>
            <a:schemeClr val="bg1"/>
          </a:solidFill>
        </p:grpSpPr>
        <p:sp>
          <p:nvSpPr>
            <p:cNvPr id="45" name="Google Shape;1092;p32">
              <a:extLst>
                <a:ext uri="{FF2B5EF4-FFF2-40B4-BE49-F238E27FC236}">
                  <a16:creationId xmlns:a16="http://schemas.microsoft.com/office/drawing/2014/main" id="{21664068-5C64-9860-DADA-8E94BC0D19AD}"/>
                </a:ext>
              </a:extLst>
            </p:cNvPr>
            <p:cNvSpPr/>
            <p:nvPr/>
          </p:nvSpPr>
          <p:spPr>
            <a:xfrm>
              <a:off x="2676100" y="83257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0351" y="1132"/>
                  </a:moveTo>
                  <a:lnTo>
                    <a:pt x="10562" y="2008"/>
                  </a:lnTo>
                  <a:cubicBezTo>
                    <a:pt x="10614" y="2226"/>
                    <a:pt x="10789" y="2392"/>
                    <a:pt x="11009" y="2434"/>
                  </a:cubicBezTo>
                  <a:cubicBezTo>
                    <a:pt x="12021" y="2618"/>
                    <a:pt x="12981" y="3014"/>
                    <a:pt x="13826" y="3596"/>
                  </a:cubicBezTo>
                  <a:cubicBezTo>
                    <a:pt x="13922" y="3663"/>
                    <a:pt x="14033" y="3696"/>
                    <a:pt x="14146" y="3696"/>
                  </a:cubicBezTo>
                  <a:cubicBezTo>
                    <a:pt x="14247" y="3696"/>
                    <a:pt x="14349" y="3669"/>
                    <a:pt x="14439" y="3614"/>
                  </a:cubicBezTo>
                  <a:lnTo>
                    <a:pt x="15179" y="3171"/>
                  </a:lnTo>
                  <a:lnTo>
                    <a:pt x="16154" y="4146"/>
                  </a:lnTo>
                  <a:lnTo>
                    <a:pt x="15711" y="4889"/>
                  </a:lnTo>
                  <a:cubicBezTo>
                    <a:pt x="15596" y="5079"/>
                    <a:pt x="15602" y="5317"/>
                    <a:pt x="15729" y="5499"/>
                  </a:cubicBezTo>
                  <a:cubicBezTo>
                    <a:pt x="16311" y="6344"/>
                    <a:pt x="16707" y="7304"/>
                    <a:pt x="16891" y="8316"/>
                  </a:cubicBezTo>
                  <a:cubicBezTo>
                    <a:pt x="16933" y="8536"/>
                    <a:pt x="17100" y="8711"/>
                    <a:pt x="17317" y="8763"/>
                  </a:cubicBezTo>
                  <a:lnTo>
                    <a:pt x="18193" y="8974"/>
                  </a:lnTo>
                  <a:lnTo>
                    <a:pt x="18193" y="10351"/>
                  </a:lnTo>
                  <a:lnTo>
                    <a:pt x="17317" y="10562"/>
                  </a:lnTo>
                  <a:cubicBezTo>
                    <a:pt x="17100" y="10614"/>
                    <a:pt x="16933" y="10789"/>
                    <a:pt x="16894" y="11009"/>
                  </a:cubicBezTo>
                  <a:cubicBezTo>
                    <a:pt x="16710" y="12021"/>
                    <a:pt x="16311" y="12981"/>
                    <a:pt x="15729" y="13826"/>
                  </a:cubicBezTo>
                  <a:cubicBezTo>
                    <a:pt x="15605" y="14007"/>
                    <a:pt x="15596" y="14246"/>
                    <a:pt x="15711" y="14436"/>
                  </a:cubicBezTo>
                  <a:lnTo>
                    <a:pt x="16154" y="15179"/>
                  </a:lnTo>
                  <a:lnTo>
                    <a:pt x="15179" y="16154"/>
                  </a:lnTo>
                  <a:lnTo>
                    <a:pt x="14439" y="15710"/>
                  </a:lnTo>
                  <a:cubicBezTo>
                    <a:pt x="14349" y="15656"/>
                    <a:pt x="14247" y="15629"/>
                    <a:pt x="14146" y="15629"/>
                  </a:cubicBezTo>
                  <a:cubicBezTo>
                    <a:pt x="14033" y="15629"/>
                    <a:pt x="13922" y="15662"/>
                    <a:pt x="13826" y="15729"/>
                  </a:cubicBezTo>
                  <a:cubicBezTo>
                    <a:pt x="12981" y="16311"/>
                    <a:pt x="12021" y="16707"/>
                    <a:pt x="11009" y="16891"/>
                  </a:cubicBezTo>
                  <a:cubicBezTo>
                    <a:pt x="10789" y="16933"/>
                    <a:pt x="10614" y="17099"/>
                    <a:pt x="10562" y="17317"/>
                  </a:cubicBezTo>
                  <a:lnTo>
                    <a:pt x="10351" y="18192"/>
                  </a:lnTo>
                  <a:lnTo>
                    <a:pt x="8974" y="18192"/>
                  </a:lnTo>
                  <a:lnTo>
                    <a:pt x="8763" y="17317"/>
                  </a:lnTo>
                  <a:cubicBezTo>
                    <a:pt x="8712" y="17099"/>
                    <a:pt x="8536" y="16933"/>
                    <a:pt x="8316" y="16891"/>
                  </a:cubicBezTo>
                  <a:cubicBezTo>
                    <a:pt x="7304" y="16707"/>
                    <a:pt x="6344" y="16311"/>
                    <a:pt x="5499" y="15729"/>
                  </a:cubicBezTo>
                  <a:cubicBezTo>
                    <a:pt x="5404" y="15662"/>
                    <a:pt x="5293" y="15629"/>
                    <a:pt x="5181" y="15629"/>
                  </a:cubicBezTo>
                  <a:cubicBezTo>
                    <a:pt x="5081" y="15629"/>
                    <a:pt x="4979" y="15656"/>
                    <a:pt x="4889" y="15710"/>
                  </a:cubicBezTo>
                  <a:lnTo>
                    <a:pt x="4146" y="16154"/>
                  </a:lnTo>
                  <a:lnTo>
                    <a:pt x="3171" y="15179"/>
                  </a:lnTo>
                  <a:lnTo>
                    <a:pt x="3615" y="14436"/>
                  </a:lnTo>
                  <a:cubicBezTo>
                    <a:pt x="3729" y="14246"/>
                    <a:pt x="3723" y="14007"/>
                    <a:pt x="3597" y="13826"/>
                  </a:cubicBezTo>
                  <a:cubicBezTo>
                    <a:pt x="3014" y="12981"/>
                    <a:pt x="2618" y="12021"/>
                    <a:pt x="2434" y="11009"/>
                  </a:cubicBezTo>
                  <a:cubicBezTo>
                    <a:pt x="2392" y="10789"/>
                    <a:pt x="2226" y="10614"/>
                    <a:pt x="2011" y="10562"/>
                  </a:cubicBezTo>
                  <a:lnTo>
                    <a:pt x="1133" y="10351"/>
                  </a:lnTo>
                  <a:lnTo>
                    <a:pt x="1133" y="8974"/>
                  </a:lnTo>
                  <a:lnTo>
                    <a:pt x="2008" y="8763"/>
                  </a:lnTo>
                  <a:cubicBezTo>
                    <a:pt x="2226" y="8711"/>
                    <a:pt x="2392" y="8536"/>
                    <a:pt x="2431" y="8316"/>
                  </a:cubicBezTo>
                  <a:cubicBezTo>
                    <a:pt x="2615" y="7304"/>
                    <a:pt x="3014" y="6344"/>
                    <a:pt x="3597" y="5499"/>
                  </a:cubicBezTo>
                  <a:cubicBezTo>
                    <a:pt x="3720" y="5317"/>
                    <a:pt x="3729" y="5079"/>
                    <a:pt x="3615" y="4889"/>
                  </a:cubicBezTo>
                  <a:lnTo>
                    <a:pt x="3171" y="4146"/>
                  </a:lnTo>
                  <a:lnTo>
                    <a:pt x="4146" y="3171"/>
                  </a:lnTo>
                  <a:lnTo>
                    <a:pt x="4889" y="3614"/>
                  </a:lnTo>
                  <a:cubicBezTo>
                    <a:pt x="4979" y="3669"/>
                    <a:pt x="5081" y="3696"/>
                    <a:pt x="5181" y="3696"/>
                  </a:cubicBezTo>
                  <a:cubicBezTo>
                    <a:pt x="5293" y="3696"/>
                    <a:pt x="5404" y="3663"/>
                    <a:pt x="5499" y="3596"/>
                  </a:cubicBezTo>
                  <a:cubicBezTo>
                    <a:pt x="6344" y="3014"/>
                    <a:pt x="7304" y="2618"/>
                    <a:pt x="8316" y="2434"/>
                  </a:cubicBezTo>
                  <a:cubicBezTo>
                    <a:pt x="8536" y="2392"/>
                    <a:pt x="8712" y="2226"/>
                    <a:pt x="8763" y="2008"/>
                  </a:cubicBezTo>
                  <a:lnTo>
                    <a:pt x="8974" y="1132"/>
                  </a:lnTo>
                  <a:close/>
                  <a:moveTo>
                    <a:pt x="8530" y="0"/>
                  </a:moveTo>
                  <a:cubicBezTo>
                    <a:pt x="8268" y="0"/>
                    <a:pt x="8041" y="178"/>
                    <a:pt x="7981" y="432"/>
                  </a:cubicBezTo>
                  <a:lnTo>
                    <a:pt x="7748" y="1392"/>
                  </a:lnTo>
                  <a:cubicBezTo>
                    <a:pt x="6833" y="1604"/>
                    <a:pt x="5961" y="1963"/>
                    <a:pt x="5167" y="2461"/>
                  </a:cubicBezTo>
                  <a:lnTo>
                    <a:pt x="4348" y="1969"/>
                  </a:lnTo>
                  <a:cubicBezTo>
                    <a:pt x="4260" y="1915"/>
                    <a:pt x="4160" y="1889"/>
                    <a:pt x="4061" y="1889"/>
                  </a:cubicBezTo>
                  <a:cubicBezTo>
                    <a:pt x="3913" y="1889"/>
                    <a:pt x="3767" y="1946"/>
                    <a:pt x="3657" y="2056"/>
                  </a:cubicBezTo>
                  <a:lnTo>
                    <a:pt x="2057" y="3657"/>
                  </a:lnTo>
                  <a:cubicBezTo>
                    <a:pt x="1872" y="3841"/>
                    <a:pt x="1839" y="4125"/>
                    <a:pt x="1972" y="4348"/>
                  </a:cubicBezTo>
                  <a:lnTo>
                    <a:pt x="2461" y="5163"/>
                  </a:lnTo>
                  <a:cubicBezTo>
                    <a:pt x="1963" y="5958"/>
                    <a:pt x="1604" y="6830"/>
                    <a:pt x="1395" y="7745"/>
                  </a:cubicBezTo>
                  <a:lnTo>
                    <a:pt x="435" y="7978"/>
                  </a:lnTo>
                  <a:cubicBezTo>
                    <a:pt x="179" y="8041"/>
                    <a:pt x="0" y="8267"/>
                    <a:pt x="0" y="8530"/>
                  </a:cubicBezTo>
                  <a:lnTo>
                    <a:pt x="0" y="10795"/>
                  </a:lnTo>
                  <a:cubicBezTo>
                    <a:pt x="0" y="11057"/>
                    <a:pt x="179" y="11284"/>
                    <a:pt x="432" y="11344"/>
                  </a:cubicBezTo>
                  <a:lnTo>
                    <a:pt x="1392" y="11580"/>
                  </a:lnTo>
                  <a:cubicBezTo>
                    <a:pt x="1604" y="12492"/>
                    <a:pt x="1963" y="13364"/>
                    <a:pt x="2461" y="14158"/>
                  </a:cubicBezTo>
                  <a:lnTo>
                    <a:pt x="1969" y="14977"/>
                  </a:lnTo>
                  <a:cubicBezTo>
                    <a:pt x="1836" y="15200"/>
                    <a:pt x="1872" y="15484"/>
                    <a:pt x="2057" y="15668"/>
                  </a:cubicBezTo>
                  <a:lnTo>
                    <a:pt x="3657" y="17268"/>
                  </a:lnTo>
                  <a:cubicBezTo>
                    <a:pt x="3766" y="17378"/>
                    <a:pt x="3911" y="17435"/>
                    <a:pt x="4057" y="17435"/>
                  </a:cubicBezTo>
                  <a:cubicBezTo>
                    <a:pt x="4157" y="17435"/>
                    <a:pt x="4258" y="17408"/>
                    <a:pt x="4348" y="17353"/>
                  </a:cubicBezTo>
                  <a:lnTo>
                    <a:pt x="5164" y="16864"/>
                  </a:lnTo>
                  <a:cubicBezTo>
                    <a:pt x="5958" y="17362"/>
                    <a:pt x="6830" y="17721"/>
                    <a:pt x="7745" y="17930"/>
                  </a:cubicBezTo>
                  <a:lnTo>
                    <a:pt x="7978" y="18890"/>
                  </a:lnTo>
                  <a:cubicBezTo>
                    <a:pt x="8041" y="19147"/>
                    <a:pt x="8268" y="19325"/>
                    <a:pt x="8530" y="19325"/>
                  </a:cubicBezTo>
                  <a:lnTo>
                    <a:pt x="10795" y="19325"/>
                  </a:lnTo>
                  <a:cubicBezTo>
                    <a:pt x="11058" y="19325"/>
                    <a:pt x="11284" y="19147"/>
                    <a:pt x="11344" y="18893"/>
                  </a:cubicBezTo>
                  <a:lnTo>
                    <a:pt x="11577" y="17933"/>
                  </a:lnTo>
                  <a:cubicBezTo>
                    <a:pt x="12492" y="17721"/>
                    <a:pt x="13364" y="17362"/>
                    <a:pt x="14159" y="16864"/>
                  </a:cubicBezTo>
                  <a:lnTo>
                    <a:pt x="14977" y="17356"/>
                  </a:lnTo>
                  <a:cubicBezTo>
                    <a:pt x="15066" y="17410"/>
                    <a:pt x="15166" y="17436"/>
                    <a:pt x="15266" y="17436"/>
                  </a:cubicBezTo>
                  <a:cubicBezTo>
                    <a:pt x="15413" y="17436"/>
                    <a:pt x="15559" y="17379"/>
                    <a:pt x="15668" y="17271"/>
                  </a:cubicBezTo>
                  <a:lnTo>
                    <a:pt x="17269" y="15668"/>
                  </a:lnTo>
                  <a:cubicBezTo>
                    <a:pt x="17453" y="15484"/>
                    <a:pt x="17489" y="15200"/>
                    <a:pt x="17353" y="14977"/>
                  </a:cubicBezTo>
                  <a:lnTo>
                    <a:pt x="16864" y="14161"/>
                  </a:lnTo>
                  <a:cubicBezTo>
                    <a:pt x="17362" y="13367"/>
                    <a:pt x="17722" y="12495"/>
                    <a:pt x="17930" y="11580"/>
                  </a:cubicBezTo>
                  <a:lnTo>
                    <a:pt x="18890" y="11347"/>
                  </a:lnTo>
                  <a:cubicBezTo>
                    <a:pt x="19147" y="11284"/>
                    <a:pt x="19325" y="11057"/>
                    <a:pt x="19325" y="10795"/>
                  </a:cubicBezTo>
                  <a:lnTo>
                    <a:pt x="19325" y="8530"/>
                  </a:lnTo>
                  <a:cubicBezTo>
                    <a:pt x="19325" y="8267"/>
                    <a:pt x="19147" y="8041"/>
                    <a:pt x="18893" y="7981"/>
                  </a:cubicBezTo>
                  <a:lnTo>
                    <a:pt x="17933" y="7748"/>
                  </a:lnTo>
                  <a:cubicBezTo>
                    <a:pt x="17722" y="6833"/>
                    <a:pt x="17362" y="5961"/>
                    <a:pt x="16864" y="5166"/>
                  </a:cubicBezTo>
                  <a:lnTo>
                    <a:pt x="17356" y="4348"/>
                  </a:lnTo>
                  <a:cubicBezTo>
                    <a:pt x="17489" y="4128"/>
                    <a:pt x="17453" y="3841"/>
                    <a:pt x="17272" y="3657"/>
                  </a:cubicBezTo>
                  <a:lnTo>
                    <a:pt x="15668" y="2056"/>
                  </a:lnTo>
                  <a:cubicBezTo>
                    <a:pt x="15559" y="1947"/>
                    <a:pt x="15415" y="1890"/>
                    <a:pt x="15268" y="1890"/>
                  </a:cubicBezTo>
                  <a:cubicBezTo>
                    <a:pt x="15168" y="1890"/>
                    <a:pt x="15068" y="1917"/>
                    <a:pt x="14977" y="1972"/>
                  </a:cubicBezTo>
                  <a:lnTo>
                    <a:pt x="14162" y="2461"/>
                  </a:lnTo>
                  <a:cubicBezTo>
                    <a:pt x="13367" y="1963"/>
                    <a:pt x="12495" y="1604"/>
                    <a:pt x="11580" y="1395"/>
                  </a:cubicBezTo>
                  <a:lnTo>
                    <a:pt x="11347" y="435"/>
                  </a:lnTo>
                  <a:cubicBezTo>
                    <a:pt x="11284" y="178"/>
                    <a:pt x="11058" y="0"/>
                    <a:pt x="107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" name="Google Shape;1093;p32">
              <a:extLst>
                <a:ext uri="{FF2B5EF4-FFF2-40B4-BE49-F238E27FC236}">
                  <a16:creationId xmlns:a16="http://schemas.microsoft.com/office/drawing/2014/main" id="{D7110A16-820A-06CC-87A5-B8EA77FAB532}"/>
                </a:ext>
              </a:extLst>
            </p:cNvPr>
            <p:cNvSpPr/>
            <p:nvPr/>
          </p:nvSpPr>
          <p:spPr>
            <a:xfrm>
              <a:off x="2762000" y="91847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6227" y="1133"/>
                  </a:moveTo>
                  <a:cubicBezTo>
                    <a:pt x="9038" y="1133"/>
                    <a:pt x="11323" y="3418"/>
                    <a:pt x="11323" y="6226"/>
                  </a:cubicBezTo>
                  <a:cubicBezTo>
                    <a:pt x="11323" y="9038"/>
                    <a:pt x="9038" y="11323"/>
                    <a:pt x="6227" y="11323"/>
                  </a:cubicBezTo>
                  <a:cubicBezTo>
                    <a:pt x="3419" y="11323"/>
                    <a:pt x="1133" y="9038"/>
                    <a:pt x="1133" y="6226"/>
                  </a:cubicBezTo>
                  <a:cubicBezTo>
                    <a:pt x="1133" y="3418"/>
                    <a:pt x="3419" y="1133"/>
                    <a:pt x="6227" y="1133"/>
                  </a:cubicBezTo>
                  <a:close/>
                  <a:moveTo>
                    <a:pt x="6227" y="0"/>
                  </a:moveTo>
                  <a:cubicBezTo>
                    <a:pt x="2794" y="0"/>
                    <a:pt x="1" y="2793"/>
                    <a:pt x="1" y="6226"/>
                  </a:cubicBezTo>
                  <a:cubicBezTo>
                    <a:pt x="1" y="9663"/>
                    <a:pt x="2794" y="12456"/>
                    <a:pt x="6227" y="12456"/>
                  </a:cubicBezTo>
                  <a:cubicBezTo>
                    <a:pt x="9663" y="12456"/>
                    <a:pt x="12456" y="9663"/>
                    <a:pt x="12456" y="6226"/>
                  </a:cubicBezTo>
                  <a:cubicBezTo>
                    <a:pt x="12456" y="2793"/>
                    <a:pt x="9663" y="0"/>
                    <a:pt x="62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1CECAF-9230-370C-4B56-8A46313E8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610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Nuclear Recoil Damage Tracks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105156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Etching Rate Analysis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F24EB61-4A6D-94EF-CC6D-905D8367C2E7}"/>
              </a:ext>
            </a:extLst>
          </p:cNvPr>
          <p:cNvSpPr txBox="1">
            <a:spLocks/>
          </p:cNvSpPr>
          <p:nvPr/>
        </p:nvSpPr>
        <p:spPr>
          <a:xfrm>
            <a:off x="838200" y="2141620"/>
            <a:ext cx="6487048" cy="41486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Measure rate of etching to convert measured tracks to approx. original track dimensions 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Depth/diameter change over time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Etching is not always isotropic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Monitor pre-existing defects over etching time</a:t>
            </a:r>
            <a:endParaRPr lang="en-US" sz="1600" dirty="0">
              <a:latin typeface="+mj-lt"/>
            </a:endParaRP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Depth and width of cracks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Depth and diameters of pits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+mj-lt"/>
              </a:rPr>
              <a:t>Rate measured in plasma etching only, with neglect to general surface etching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0453E1-5A26-90D3-9EE7-2DF38AB4589A}"/>
              </a:ext>
            </a:extLst>
          </p:cNvPr>
          <p:cNvSpPr/>
          <p:nvPr/>
        </p:nvSpPr>
        <p:spPr>
          <a:xfrm>
            <a:off x="9455499" y="2018115"/>
            <a:ext cx="683288" cy="56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2CCC39-2658-A3E4-EA1E-02EAA8A52BEE}"/>
              </a:ext>
            </a:extLst>
          </p:cNvPr>
          <p:cNvSpPr/>
          <p:nvPr/>
        </p:nvSpPr>
        <p:spPr>
          <a:xfrm>
            <a:off x="10984588" y="2306406"/>
            <a:ext cx="683288" cy="1305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9EBD3E-2F54-8266-A410-6D29A70F5A38}"/>
              </a:ext>
            </a:extLst>
          </p:cNvPr>
          <p:cNvSpPr/>
          <p:nvPr/>
        </p:nvSpPr>
        <p:spPr>
          <a:xfrm>
            <a:off x="8458971" y="3410979"/>
            <a:ext cx="2724844" cy="17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BD53B4F-9236-720B-5656-92F01A195FC9}"/>
                  </a:ext>
                </a:extLst>
              </p:cNvPr>
              <p:cNvSpPr txBox="1"/>
              <p:nvPr/>
            </p:nvSpPr>
            <p:spPr>
              <a:xfrm>
                <a:off x="8225558" y="5701552"/>
                <a:ext cx="2459882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BD53B4F-9236-720B-5656-92F01A195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5558" y="5701552"/>
                <a:ext cx="2459882" cy="6347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>
            <a:extLst>
              <a:ext uri="{FF2B5EF4-FFF2-40B4-BE49-F238E27FC236}">
                <a16:creationId xmlns:a16="http://schemas.microsoft.com/office/drawing/2014/main" id="{A170C4D9-3E31-8FDD-30C9-24A2F4478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754" y="1868866"/>
            <a:ext cx="4125430" cy="2609246"/>
          </a:xfrm>
          <a:prstGeom prst="rect">
            <a:avLst/>
          </a:prstGeom>
        </p:spPr>
      </p:pic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56272DFB-B0F3-BBC4-4A3E-84051FE98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27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6E4FBD6-2409-6E30-12CA-AFFC92F6EE97}"/>
                  </a:ext>
                </a:extLst>
              </p:cNvPr>
              <p:cNvSpPr txBox="1"/>
              <p:nvPr/>
            </p:nvSpPr>
            <p:spPr>
              <a:xfrm>
                <a:off x="8203342" y="4730467"/>
                <a:ext cx="2459882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6E4FBD6-2409-6E30-12CA-AFFC92F6E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3342" y="4730467"/>
                <a:ext cx="2459882" cy="6347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1B32D784-7638-A8F6-F829-F25BB0A81F14}"/>
              </a:ext>
            </a:extLst>
          </p:cNvPr>
          <p:cNvSpPr txBox="1"/>
          <p:nvPr/>
        </p:nvSpPr>
        <p:spPr>
          <a:xfrm>
            <a:off x="7767284" y="4787687"/>
            <a:ext cx="122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Mica: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064AB02-FB03-A066-9C64-D6927D391D8D}"/>
              </a:ext>
            </a:extLst>
          </p:cNvPr>
          <p:cNvSpPr txBox="1"/>
          <p:nvPr/>
        </p:nvSpPr>
        <p:spPr>
          <a:xfrm>
            <a:off x="7767283" y="5749899"/>
            <a:ext cx="122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Halite:</a:t>
            </a:r>
          </a:p>
        </p:txBody>
      </p:sp>
    </p:spTree>
    <p:extLst>
      <p:ext uri="{BB962C8B-B14F-4D97-AF65-F5344CB8AC3E}">
        <p14:creationId xmlns:p14="http://schemas.microsoft.com/office/powerpoint/2010/main" val="1176352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cxnSp>
        <p:nvCxnSpPr>
          <p:cNvPr id="7" name="Google Shape;87;p14">
            <a:extLst>
              <a:ext uri="{FF2B5EF4-FFF2-40B4-BE49-F238E27FC236}">
                <a16:creationId xmlns:a16="http://schemas.microsoft.com/office/drawing/2014/main" id="{8E4C3229-52D8-3F5C-C3B1-72EA1C106D6C}"/>
              </a:ext>
            </a:extLst>
          </p:cNvPr>
          <p:cNvCxnSpPr/>
          <p:nvPr/>
        </p:nvCxnSpPr>
        <p:spPr>
          <a:xfrm rot="10800000">
            <a:off x="4718469" y="4097001"/>
            <a:ext cx="0" cy="518800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88;p14">
            <a:extLst>
              <a:ext uri="{FF2B5EF4-FFF2-40B4-BE49-F238E27FC236}">
                <a16:creationId xmlns:a16="http://schemas.microsoft.com/office/drawing/2014/main" id="{3D5E91F4-F723-4B3E-FF96-5BA09713AA07}"/>
              </a:ext>
            </a:extLst>
          </p:cNvPr>
          <p:cNvCxnSpPr>
            <a:cxnSpLocks/>
          </p:cNvCxnSpPr>
          <p:nvPr/>
        </p:nvCxnSpPr>
        <p:spPr>
          <a:xfrm flipV="1">
            <a:off x="10198480" y="4106239"/>
            <a:ext cx="0" cy="509562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89;p14">
            <a:extLst>
              <a:ext uri="{FF2B5EF4-FFF2-40B4-BE49-F238E27FC236}">
                <a16:creationId xmlns:a16="http://schemas.microsoft.com/office/drawing/2014/main" id="{08094829-FA53-1185-8291-EB55C01EEACC}"/>
              </a:ext>
            </a:extLst>
          </p:cNvPr>
          <p:cNvSpPr txBox="1"/>
          <p:nvPr/>
        </p:nvSpPr>
        <p:spPr>
          <a:xfrm>
            <a:off x="3450788" y="4615801"/>
            <a:ext cx="2535200" cy="1190800"/>
          </a:xfrm>
          <a:prstGeom prst="rect">
            <a:avLst/>
          </a:prstGeom>
          <a:noFill/>
          <a:ln w="28575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00" kern="0" dirty="0">
                <a:solidFill>
                  <a:srgbClr val="252525"/>
                </a:solidFill>
                <a:latin typeface="+mj-lt"/>
                <a:ea typeface="Roboto"/>
                <a:cs typeface="Roboto"/>
                <a:sym typeface="Roboto"/>
              </a:rPr>
              <a:t>Measure the damage tracks and densities accurately</a:t>
            </a:r>
          </a:p>
        </p:txBody>
      </p:sp>
      <p:sp>
        <p:nvSpPr>
          <p:cNvPr id="10" name="Google Shape;90;p14">
            <a:extLst>
              <a:ext uri="{FF2B5EF4-FFF2-40B4-BE49-F238E27FC236}">
                <a16:creationId xmlns:a16="http://schemas.microsoft.com/office/drawing/2014/main" id="{0237A069-6109-0E1D-23CC-3094C7DAAE2F}"/>
              </a:ext>
            </a:extLst>
          </p:cNvPr>
          <p:cNvSpPr/>
          <p:nvPr/>
        </p:nvSpPr>
        <p:spPr>
          <a:xfrm>
            <a:off x="8880077" y="3182691"/>
            <a:ext cx="2636855" cy="914343"/>
          </a:xfrm>
          <a:custGeom>
            <a:avLst/>
            <a:gdLst/>
            <a:ahLst/>
            <a:cxnLst/>
            <a:rect l="l" t="t" r="r" b="b"/>
            <a:pathLst>
              <a:path w="35440" h="12289" extrusionOk="0">
                <a:moveTo>
                  <a:pt x="0" y="1"/>
                </a:moveTo>
                <a:lnTo>
                  <a:pt x="0" y="12288"/>
                </a:lnTo>
                <a:lnTo>
                  <a:pt x="35439" y="12288"/>
                </a:lnTo>
                <a:lnTo>
                  <a:pt x="3543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91;p14">
            <a:extLst>
              <a:ext uri="{FF2B5EF4-FFF2-40B4-BE49-F238E27FC236}">
                <a16:creationId xmlns:a16="http://schemas.microsoft.com/office/drawing/2014/main" id="{E0B8E008-1AF3-635E-38E5-F7D37520B6B3}"/>
              </a:ext>
            </a:extLst>
          </p:cNvPr>
          <p:cNvSpPr/>
          <p:nvPr/>
        </p:nvSpPr>
        <p:spPr>
          <a:xfrm>
            <a:off x="6145127" y="3182691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rgbClr val="668CD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92;p14">
            <a:extLst>
              <a:ext uri="{FF2B5EF4-FFF2-40B4-BE49-F238E27FC236}">
                <a16:creationId xmlns:a16="http://schemas.microsoft.com/office/drawing/2014/main" id="{A8063886-1772-7CB7-4E85-2B9C46600D2F}"/>
              </a:ext>
            </a:extLst>
          </p:cNvPr>
          <p:cNvSpPr/>
          <p:nvPr/>
        </p:nvSpPr>
        <p:spPr>
          <a:xfrm>
            <a:off x="3410103" y="3182691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93;p14">
            <a:extLst>
              <a:ext uri="{FF2B5EF4-FFF2-40B4-BE49-F238E27FC236}">
                <a16:creationId xmlns:a16="http://schemas.microsoft.com/office/drawing/2014/main" id="{CFB011C7-E148-BED2-A476-559A0B5EBEEE}"/>
              </a:ext>
            </a:extLst>
          </p:cNvPr>
          <p:cNvSpPr txBox="1"/>
          <p:nvPr/>
        </p:nvSpPr>
        <p:spPr>
          <a:xfrm>
            <a:off x="8930783" y="4615801"/>
            <a:ext cx="2535200" cy="1190800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252525"/>
              </a:buClr>
              <a:buSzPts val="1100"/>
            </a:pPr>
            <a:r>
              <a:rPr lang="en" sz="1600" kern="0" dirty="0">
                <a:solidFill>
                  <a:srgbClr val="252525"/>
                </a:solidFill>
                <a:latin typeface="+mj-lt"/>
                <a:ea typeface="Roboto"/>
                <a:cs typeface="Roboto"/>
                <a:sym typeface="Roboto"/>
              </a:rPr>
              <a:t>Compare experimental data to theoretical predictions and refine mathematical models</a:t>
            </a:r>
            <a:endParaRPr sz="1600" kern="0" dirty="0">
              <a:solidFill>
                <a:srgbClr val="252525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cxnSp>
        <p:nvCxnSpPr>
          <p:cNvPr id="14" name="Google Shape;94;p14">
            <a:extLst>
              <a:ext uri="{FF2B5EF4-FFF2-40B4-BE49-F238E27FC236}">
                <a16:creationId xmlns:a16="http://schemas.microsoft.com/office/drawing/2014/main" id="{93D85759-396A-3087-D1F5-87FF85CB67B8}"/>
              </a:ext>
            </a:extLst>
          </p:cNvPr>
          <p:cNvCxnSpPr>
            <a:endCxn id="15" idx="2"/>
          </p:cNvCxnSpPr>
          <p:nvPr/>
        </p:nvCxnSpPr>
        <p:spPr>
          <a:xfrm rot="10800000">
            <a:off x="1996052" y="2682298"/>
            <a:ext cx="0" cy="500400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95;p14">
            <a:extLst>
              <a:ext uri="{FF2B5EF4-FFF2-40B4-BE49-F238E27FC236}">
                <a16:creationId xmlns:a16="http://schemas.microsoft.com/office/drawing/2014/main" id="{618E95B5-8BBF-D67D-A928-CC1589C308EF}"/>
              </a:ext>
            </a:extLst>
          </p:cNvPr>
          <p:cNvSpPr txBox="1"/>
          <p:nvPr/>
        </p:nvSpPr>
        <p:spPr>
          <a:xfrm>
            <a:off x="728452" y="1491498"/>
            <a:ext cx="2535200" cy="1190800"/>
          </a:xfrm>
          <a:prstGeom prst="rect">
            <a:avLst/>
          </a:prstGeom>
          <a:noFill/>
          <a:ln w="28575" cap="flat" cmpd="sng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00" kern="0" dirty="0">
                <a:solidFill>
                  <a:srgbClr val="252525"/>
                </a:solidFill>
                <a:latin typeface="+mj-lt"/>
                <a:ea typeface="Roboto"/>
                <a:cs typeface="Roboto"/>
                <a:sym typeface="Roboto"/>
              </a:rPr>
              <a:t>Find the nanometer scale line defects within the bulk crystals</a:t>
            </a:r>
          </a:p>
        </p:txBody>
      </p:sp>
      <p:cxnSp>
        <p:nvCxnSpPr>
          <p:cNvPr id="16" name="Google Shape;96;p14">
            <a:extLst>
              <a:ext uri="{FF2B5EF4-FFF2-40B4-BE49-F238E27FC236}">
                <a16:creationId xmlns:a16="http://schemas.microsoft.com/office/drawing/2014/main" id="{4557D7EA-6041-F175-5726-69F2B074C600}"/>
              </a:ext>
            </a:extLst>
          </p:cNvPr>
          <p:cNvCxnSpPr/>
          <p:nvPr/>
        </p:nvCxnSpPr>
        <p:spPr>
          <a:xfrm rot="10800000">
            <a:off x="7459167" y="2682257"/>
            <a:ext cx="0" cy="500400"/>
          </a:xfrm>
          <a:prstGeom prst="straightConnector1">
            <a:avLst/>
          </a:prstGeom>
          <a:noFill/>
          <a:ln w="28575" cap="flat" cmpd="sng">
            <a:solidFill>
              <a:srgbClr val="668CD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97;p14">
            <a:extLst>
              <a:ext uri="{FF2B5EF4-FFF2-40B4-BE49-F238E27FC236}">
                <a16:creationId xmlns:a16="http://schemas.microsoft.com/office/drawing/2014/main" id="{8AEA9C57-A8C3-D73D-BD58-B8015B72CD37}"/>
              </a:ext>
            </a:extLst>
          </p:cNvPr>
          <p:cNvSpPr txBox="1"/>
          <p:nvPr/>
        </p:nvSpPr>
        <p:spPr>
          <a:xfrm>
            <a:off x="6186017" y="1491498"/>
            <a:ext cx="2535200" cy="1190800"/>
          </a:xfrm>
          <a:prstGeom prst="rect">
            <a:avLst/>
          </a:prstGeom>
          <a:noFill/>
          <a:ln w="28575" cap="flat" cmpd="sng">
            <a:solidFill>
              <a:srgbClr val="668C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252525"/>
              </a:buClr>
              <a:buSzPts val="1100"/>
            </a:pPr>
            <a:r>
              <a:rPr lang="en-US" sz="1600" kern="0" dirty="0">
                <a:solidFill>
                  <a:srgbClr val="252525"/>
                </a:solidFill>
                <a:latin typeface="+mj-lt"/>
                <a:ea typeface="Roboto"/>
                <a:cs typeface="Roboto"/>
                <a:sym typeface="Roboto"/>
              </a:rPr>
              <a:t>Transform measured tracks to original tracks, calculating length and orientation information</a:t>
            </a:r>
          </a:p>
        </p:txBody>
      </p:sp>
      <p:sp>
        <p:nvSpPr>
          <p:cNvPr id="18" name="Google Shape;98;p14">
            <a:extLst>
              <a:ext uri="{FF2B5EF4-FFF2-40B4-BE49-F238E27FC236}">
                <a16:creationId xmlns:a16="http://schemas.microsoft.com/office/drawing/2014/main" id="{A18A372C-5985-3B79-9D79-2C4B69434A23}"/>
              </a:ext>
            </a:extLst>
          </p:cNvPr>
          <p:cNvSpPr/>
          <p:nvPr/>
        </p:nvSpPr>
        <p:spPr>
          <a:xfrm>
            <a:off x="1569303" y="4689308"/>
            <a:ext cx="853600" cy="853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99;p14">
            <a:extLst>
              <a:ext uri="{FF2B5EF4-FFF2-40B4-BE49-F238E27FC236}">
                <a16:creationId xmlns:a16="http://schemas.microsoft.com/office/drawing/2014/main" id="{58FD434F-3D70-CD95-8167-3625D4C8F28D}"/>
              </a:ext>
            </a:extLst>
          </p:cNvPr>
          <p:cNvSpPr/>
          <p:nvPr/>
        </p:nvSpPr>
        <p:spPr>
          <a:xfrm>
            <a:off x="7031588" y="4689308"/>
            <a:ext cx="853600" cy="853600"/>
          </a:xfrm>
          <a:prstGeom prst="ellipse">
            <a:avLst/>
          </a:prstGeom>
          <a:solidFill>
            <a:srgbClr val="668CD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00;p14">
            <a:extLst>
              <a:ext uri="{FF2B5EF4-FFF2-40B4-BE49-F238E27FC236}">
                <a16:creationId xmlns:a16="http://schemas.microsoft.com/office/drawing/2014/main" id="{EAC0D1DC-038C-00F1-79BC-86280968B5BC}"/>
              </a:ext>
            </a:extLst>
          </p:cNvPr>
          <p:cNvSpPr/>
          <p:nvPr/>
        </p:nvSpPr>
        <p:spPr>
          <a:xfrm rot="10800000">
            <a:off x="9755587" y="1660104"/>
            <a:ext cx="853600" cy="8536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01;p14">
            <a:extLst>
              <a:ext uri="{FF2B5EF4-FFF2-40B4-BE49-F238E27FC236}">
                <a16:creationId xmlns:a16="http://schemas.microsoft.com/office/drawing/2014/main" id="{76227CDB-E5F5-2716-9FEF-BBEEED34B999}"/>
              </a:ext>
            </a:extLst>
          </p:cNvPr>
          <p:cNvSpPr txBox="1"/>
          <p:nvPr/>
        </p:nvSpPr>
        <p:spPr>
          <a:xfrm>
            <a:off x="3908639" y="3426477"/>
            <a:ext cx="16196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MEASURE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2" name="Google Shape;102;p14">
            <a:extLst>
              <a:ext uri="{FF2B5EF4-FFF2-40B4-BE49-F238E27FC236}">
                <a16:creationId xmlns:a16="http://schemas.microsoft.com/office/drawing/2014/main" id="{8AE64D20-315B-7579-B1FF-CFD0029B6721}"/>
              </a:ext>
            </a:extLst>
          </p:cNvPr>
          <p:cNvSpPr txBox="1"/>
          <p:nvPr/>
        </p:nvSpPr>
        <p:spPr>
          <a:xfrm>
            <a:off x="6328164" y="3417262"/>
            <a:ext cx="2282436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RECONSTRUCT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3" name="Google Shape;103;p14">
            <a:extLst>
              <a:ext uri="{FF2B5EF4-FFF2-40B4-BE49-F238E27FC236}">
                <a16:creationId xmlns:a16="http://schemas.microsoft.com/office/drawing/2014/main" id="{E18B7C9F-A07C-9989-04A7-92EEE33DAB75}"/>
              </a:ext>
            </a:extLst>
          </p:cNvPr>
          <p:cNvSpPr txBox="1"/>
          <p:nvPr/>
        </p:nvSpPr>
        <p:spPr>
          <a:xfrm>
            <a:off x="9126369" y="3426477"/>
            <a:ext cx="2184267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FIT MODELS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4" name="Google Shape;104;p14">
            <a:extLst>
              <a:ext uri="{FF2B5EF4-FFF2-40B4-BE49-F238E27FC236}">
                <a16:creationId xmlns:a16="http://schemas.microsoft.com/office/drawing/2014/main" id="{7A4BCECC-CDBC-C5CA-B5C9-DDB38F3E62CC}"/>
              </a:ext>
            </a:extLst>
          </p:cNvPr>
          <p:cNvSpPr/>
          <p:nvPr/>
        </p:nvSpPr>
        <p:spPr>
          <a:xfrm rot="10800000">
            <a:off x="4298037" y="1660104"/>
            <a:ext cx="853600" cy="853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105;p14">
            <a:extLst>
              <a:ext uri="{FF2B5EF4-FFF2-40B4-BE49-F238E27FC236}">
                <a16:creationId xmlns:a16="http://schemas.microsoft.com/office/drawing/2014/main" id="{A05F0FE8-D87C-67B0-FE6C-2A98F214BA48}"/>
              </a:ext>
            </a:extLst>
          </p:cNvPr>
          <p:cNvSpPr/>
          <p:nvPr/>
        </p:nvSpPr>
        <p:spPr>
          <a:xfrm>
            <a:off x="675071" y="3191896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06;p14">
            <a:extLst>
              <a:ext uri="{FF2B5EF4-FFF2-40B4-BE49-F238E27FC236}">
                <a16:creationId xmlns:a16="http://schemas.microsoft.com/office/drawing/2014/main" id="{5B414692-3EEB-3B63-2697-65D1157B93D4}"/>
              </a:ext>
            </a:extLst>
          </p:cNvPr>
          <p:cNvSpPr txBox="1"/>
          <p:nvPr/>
        </p:nvSpPr>
        <p:spPr>
          <a:xfrm>
            <a:off x="1012200" y="3426477"/>
            <a:ext cx="1967703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REVEAL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grpSp>
        <p:nvGrpSpPr>
          <p:cNvPr id="27" name="Google Shape;107;p14">
            <a:extLst>
              <a:ext uri="{FF2B5EF4-FFF2-40B4-BE49-F238E27FC236}">
                <a16:creationId xmlns:a16="http://schemas.microsoft.com/office/drawing/2014/main" id="{C4E0CE3B-B70E-E994-8C13-FBD88657FA1A}"/>
              </a:ext>
            </a:extLst>
          </p:cNvPr>
          <p:cNvGrpSpPr/>
          <p:nvPr/>
        </p:nvGrpSpPr>
        <p:grpSpPr>
          <a:xfrm>
            <a:off x="9955315" y="1881691"/>
            <a:ext cx="454144" cy="453557"/>
            <a:chOff x="5053900" y="2021500"/>
            <a:chExt cx="483750" cy="483125"/>
          </a:xfrm>
        </p:grpSpPr>
        <p:sp>
          <p:nvSpPr>
            <p:cNvPr id="28" name="Google Shape;108;p14">
              <a:extLst>
                <a:ext uri="{FF2B5EF4-FFF2-40B4-BE49-F238E27FC236}">
                  <a16:creationId xmlns:a16="http://schemas.microsoft.com/office/drawing/2014/main" id="{EAF4A76F-7ACA-2DF0-2285-CDAFA5AED01D}"/>
                </a:ext>
              </a:extLst>
            </p:cNvPr>
            <p:cNvSpPr/>
            <p:nvPr/>
          </p:nvSpPr>
          <p:spPr>
            <a:xfrm>
              <a:off x="5281350" y="2078100"/>
              <a:ext cx="127375" cy="127350"/>
            </a:xfrm>
            <a:custGeom>
              <a:avLst/>
              <a:gdLst/>
              <a:ahLst/>
              <a:cxnLst/>
              <a:rect l="l" t="t" r="r" b="b"/>
              <a:pathLst>
                <a:path w="5095" h="5094" extrusionOk="0"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cubicBezTo>
                    <a:pt x="1" y="879"/>
                    <a:pt x="251" y="1132"/>
                    <a:pt x="565" y="1132"/>
                  </a:cubicBezTo>
                  <a:cubicBezTo>
                    <a:pt x="2440" y="1135"/>
                    <a:pt x="3959" y="2654"/>
                    <a:pt x="3962" y="4529"/>
                  </a:cubicBezTo>
                  <a:cubicBezTo>
                    <a:pt x="3962" y="4843"/>
                    <a:pt x="4216" y="5094"/>
                    <a:pt x="4530" y="5094"/>
                  </a:cubicBezTo>
                  <a:cubicBezTo>
                    <a:pt x="4841" y="5094"/>
                    <a:pt x="5094" y="4843"/>
                    <a:pt x="5094" y="4529"/>
                  </a:cubicBezTo>
                  <a:cubicBezTo>
                    <a:pt x="5091" y="2029"/>
                    <a:pt x="3065" y="3"/>
                    <a:pt x="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09;p14">
              <a:extLst>
                <a:ext uri="{FF2B5EF4-FFF2-40B4-BE49-F238E27FC236}">
                  <a16:creationId xmlns:a16="http://schemas.microsoft.com/office/drawing/2014/main" id="{0D2A5E8D-EC2F-BBAD-04C3-8593139F654F}"/>
                </a:ext>
              </a:extLst>
            </p:cNvPr>
            <p:cNvSpPr/>
            <p:nvPr/>
          </p:nvSpPr>
          <p:spPr>
            <a:xfrm>
              <a:off x="5118000" y="2021500"/>
              <a:ext cx="368700" cy="483125"/>
            </a:xfrm>
            <a:custGeom>
              <a:avLst/>
              <a:gdLst/>
              <a:ahLst/>
              <a:cxnLst/>
              <a:rect l="l" t="t" r="r" b="b"/>
              <a:pathLst>
                <a:path w="14748" h="19325" extrusionOk="0">
                  <a:moveTo>
                    <a:pt x="7088" y="1135"/>
                  </a:moveTo>
                  <a:cubicBezTo>
                    <a:pt x="8391" y="1135"/>
                    <a:pt x="9651" y="1571"/>
                    <a:pt x="10668" y="2397"/>
                  </a:cubicBezTo>
                  <a:cubicBezTo>
                    <a:pt x="13159" y="4417"/>
                    <a:pt x="13473" y="8104"/>
                    <a:pt x="11360" y="10516"/>
                  </a:cubicBezTo>
                  <a:cubicBezTo>
                    <a:pt x="10572" y="11419"/>
                    <a:pt x="10085" y="12503"/>
                    <a:pt x="9962" y="13626"/>
                  </a:cubicBezTo>
                  <a:lnTo>
                    <a:pt x="4237" y="13626"/>
                  </a:lnTo>
                  <a:cubicBezTo>
                    <a:pt x="4107" y="12482"/>
                    <a:pt x="3630" y="11407"/>
                    <a:pt x="2866" y="10550"/>
                  </a:cubicBezTo>
                  <a:cubicBezTo>
                    <a:pt x="1658" y="9191"/>
                    <a:pt x="1184" y="7367"/>
                    <a:pt x="1571" y="5549"/>
                  </a:cubicBezTo>
                  <a:cubicBezTo>
                    <a:pt x="2020" y="3427"/>
                    <a:pt x="3748" y="1706"/>
                    <a:pt x="5873" y="1262"/>
                  </a:cubicBezTo>
                  <a:cubicBezTo>
                    <a:pt x="6278" y="1177"/>
                    <a:pt x="6685" y="1135"/>
                    <a:pt x="7088" y="1135"/>
                  </a:cubicBezTo>
                  <a:close/>
                  <a:moveTo>
                    <a:pt x="9931" y="14759"/>
                  </a:moveTo>
                  <a:lnTo>
                    <a:pt x="9931" y="15323"/>
                  </a:lnTo>
                  <a:cubicBezTo>
                    <a:pt x="9931" y="15637"/>
                    <a:pt x="9678" y="15891"/>
                    <a:pt x="9364" y="15891"/>
                  </a:cubicBezTo>
                  <a:lnTo>
                    <a:pt x="4835" y="15891"/>
                  </a:lnTo>
                  <a:cubicBezTo>
                    <a:pt x="4521" y="15891"/>
                    <a:pt x="4270" y="15637"/>
                    <a:pt x="4270" y="15323"/>
                  </a:cubicBezTo>
                  <a:lnTo>
                    <a:pt x="4270" y="14759"/>
                  </a:lnTo>
                  <a:close/>
                  <a:moveTo>
                    <a:pt x="8699" y="17023"/>
                  </a:moveTo>
                  <a:cubicBezTo>
                    <a:pt x="8464" y="17694"/>
                    <a:pt x="7827" y="18192"/>
                    <a:pt x="7099" y="18192"/>
                  </a:cubicBezTo>
                  <a:cubicBezTo>
                    <a:pt x="6371" y="18192"/>
                    <a:pt x="5734" y="17694"/>
                    <a:pt x="5499" y="17023"/>
                  </a:cubicBezTo>
                  <a:close/>
                  <a:moveTo>
                    <a:pt x="7087" y="0"/>
                  </a:moveTo>
                  <a:cubicBezTo>
                    <a:pt x="6607" y="0"/>
                    <a:pt x="6123" y="50"/>
                    <a:pt x="5641" y="151"/>
                  </a:cubicBezTo>
                  <a:cubicBezTo>
                    <a:pt x="3053" y="712"/>
                    <a:pt x="1027" y="2729"/>
                    <a:pt x="462" y="5314"/>
                  </a:cubicBezTo>
                  <a:cubicBezTo>
                    <a:pt x="0" y="7488"/>
                    <a:pt x="568" y="9671"/>
                    <a:pt x="2020" y="11301"/>
                  </a:cubicBezTo>
                  <a:cubicBezTo>
                    <a:pt x="2730" y="12099"/>
                    <a:pt x="3135" y="13149"/>
                    <a:pt x="3135" y="14191"/>
                  </a:cubicBezTo>
                  <a:lnTo>
                    <a:pt x="3135" y="15323"/>
                  </a:lnTo>
                  <a:cubicBezTo>
                    <a:pt x="3138" y="16060"/>
                    <a:pt x="3612" y="16709"/>
                    <a:pt x="4309" y="16939"/>
                  </a:cubicBezTo>
                  <a:cubicBezTo>
                    <a:pt x="4409" y="17518"/>
                    <a:pt x="4681" y="18053"/>
                    <a:pt x="5094" y="18473"/>
                  </a:cubicBezTo>
                  <a:cubicBezTo>
                    <a:pt x="5642" y="19040"/>
                    <a:pt x="6371" y="19324"/>
                    <a:pt x="7099" y="19324"/>
                  </a:cubicBezTo>
                  <a:cubicBezTo>
                    <a:pt x="7828" y="19324"/>
                    <a:pt x="8556" y="19040"/>
                    <a:pt x="9104" y="18473"/>
                  </a:cubicBezTo>
                  <a:cubicBezTo>
                    <a:pt x="9518" y="18053"/>
                    <a:pt x="9790" y="17518"/>
                    <a:pt x="9889" y="16939"/>
                  </a:cubicBezTo>
                  <a:cubicBezTo>
                    <a:pt x="10587" y="16709"/>
                    <a:pt x="11061" y="16060"/>
                    <a:pt x="11064" y="15323"/>
                  </a:cubicBezTo>
                  <a:lnTo>
                    <a:pt x="11064" y="14191"/>
                  </a:lnTo>
                  <a:cubicBezTo>
                    <a:pt x="11064" y="13149"/>
                    <a:pt x="11471" y="12108"/>
                    <a:pt x="12211" y="11262"/>
                  </a:cubicBezTo>
                  <a:cubicBezTo>
                    <a:pt x="14747" y="8366"/>
                    <a:pt x="14370" y="3943"/>
                    <a:pt x="11381" y="1518"/>
                  </a:cubicBezTo>
                  <a:cubicBezTo>
                    <a:pt x="10159" y="525"/>
                    <a:pt x="8647" y="0"/>
                    <a:pt x="70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10;p14">
              <a:extLst>
                <a:ext uri="{FF2B5EF4-FFF2-40B4-BE49-F238E27FC236}">
                  <a16:creationId xmlns:a16="http://schemas.microsoft.com/office/drawing/2014/main" id="{43ABE460-23B7-798B-D9B3-E68D2492137D}"/>
                </a:ext>
              </a:extLst>
            </p:cNvPr>
            <p:cNvSpPr/>
            <p:nvPr/>
          </p:nvSpPr>
          <p:spPr>
            <a:xfrm>
              <a:off x="50539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9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6" y="879"/>
                    <a:pt x="2266" y="568"/>
                  </a:cubicBezTo>
                  <a:cubicBezTo>
                    <a:pt x="2266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11;p14">
              <a:extLst>
                <a:ext uri="{FF2B5EF4-FFF2-40B4-BE49-F238E27FC236}">
                  <a16:creationId xmlns:a16="http://schemas.microsoft.com/office/drawing/2014/main" id="{D29E9424-D4C6-530B-96E4-5895F14C860E}"/>
                </a:ext>
              </a:extLst>
            </p:cNvPr>
            <p:cNvSpPr/>
            <p:nvPr/>
          </p:nvSpPr>
          <p:spPr>
            <a:xfrm>
              <a:off x="5056850" y="2096550"/>
              <a:ext cx="50750" cy="48025"/>
            </a:xfrm>
            <a:custGeom>
              <a:avLst/>
              <a:gdLst/>
              <a:ahLst/>
              <a:cxnLst/>
              <a:rect l="l" t="t" r="r" b="b"/>
              <a:pathLst>
                <a:path w="2030" h="1921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9"/>
                    <a:pt x="215" y="962"/>
                  </a:cubicBezTo>
                  <a:lnTo>
                    <a:pt x="1015" y="1762"/>
                  </a:lnTo>
                  <a:cubicBezTo>
                    <a:pt x="1125" y="1868"/>
                    <a:pt x="1267" y="1921"/>
                    <a:pt x="1409" y="1921"/>
                  </a:cubicBezTo>
                  <a:cubicBezTo>
                    <a:pt x="1554" y="1921"/>
                    <a:pt x="1699" y="1865"/>
                    <a:pt x="1809" y="1753"/>
                  </a:cubicBezTo>
                  <a:cubicBezTo>
                    <a:pt x="2027" y="1536"/>
                    <a:pt x="2030" y="1183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12;p14">
              <a:extLst>
                <a:ext uri="{FF2B5EF4-FFF2-40B4-BE49-F238E27FC236}">
                  <a16:creationId xmlns:a16="http://schemas.microsoft.com/office/drawing/2014/main" id="{2D110F1C-6E4D-6949-F413-D65DF918B9A6}"/>
                </a:ext>
              </a:extLst>
            </p:cNvPr>
            <p:cNvSpPr/>
            <p:nvPr/>
          </p:nvSpPr>
          <p:spPr>
            <a:xfrm>
              <a:off x="5056400" y="2266400"/>
              <a:ext cx="51200" cy="48350"/>
            </a:xfrm>
            <a:custGeom>
              <a:avLst/>
              <a:gdLst/>
              <a:ahLst/>
              <a:cxnLst/>
              <a:rect l="l" t="t" r="r" b="b"/>
              <a:pathLst>
                <a:path w="2048" h="1934" extrusionOk="0">
                  <a:moveTo>
                    <a:pt x="1427" y="0"/>
                  </a:moveTo>
                  <a:cubicBezTo>
                    <a:pt x="1285" y="0"/>
                    <a:pt x="1143" y="53"/>
                    <a:pt x="1033" y="159"/>
                  </a:cubicBezTo>
                  <a:lnTo>
                    <a:pt x="233" y="962"/>
                  </a:lnTo>
                  <a:cubicBezTo>
                    <a:pt x="4" y="1179"/>
                    <a:pt x="1" y="1545"/>
                    <a:pt x="227" y="1768"/>
                  </a:cubicBezTo>
                  <a:cubicBezTo>
                    <a:pt x="338" y="1879"/>
                    <a:pt x="482" y="1934"/>
                    <a:pt x="627" y="1934"/>
                  </a:cubicBezTo>
                  <a:cubicBezTo>
                    <a:pt x="774" y="1934"/>
                    <a:pt x="922" y="1876"/>
                    <a:pt x="1033" y="1762"/>
                  </a:cubicBezTo>
                  <a:lnTo>
                    <a:pt x="1833" y="962"/>
                  </a:lnTo>
                  <a:cubicBezTo>
                    <a:pt x="2048" y="738"/>
                    <a:pt x="2045" y="385"/>
                    <a:pt x="1827" y="168"/>
                  </a:cubicBezTo>
                  <a:cubicBezTo>
                    <a:pt x="1717" y="56"/>
                    <a:pt x="1572" y="0"/>
                    <a:pt x="1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13;p14">
              <a:extLst>
                <a:ext uri="{FF2B5EF4-FFF2-40B4-BE49-F238E27FC236}">
                  <a16:creationId xmlns:a16="http://schemas.microsoft.com/office/drawing/2014/main" id="{81831D99-3D91-2FA6-BF62-AFBC2077EE63}"/>
                </a:ext>
              </a:extLst>
            </p:cNvPr>
            <p:cNvSpPr/>
            <p:nvPr/>
          </p:nvSpPr>
          <p:spPr>
            <a:xfrm>
              <a:off x="54804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cubicBezTo>
                    <a:pt x="1" y="879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79"/>
                    <a:pt x="2265" y="568"/>
                  </a:cubicBezTo>
                  <a:cubicBezTo>
                    <a:pt x="2265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14;p14">
              <a:extLst>
                <a:ext uri="{FF2B5EF4-FFF2-40B4-BE49-F238E27FC236}">
                  <a16:creationId xmlns:a16="http://schemas.microsoft.com/office/drawing/2014/main" id="{98146193-81D2-1A27-FF59-929BCFBEED73}"/>
                </a:ext>
              </a:extLst>
            </p:cNvPr>
            <p:cNvSpPr/>
            <p:nvPr/>
          </p:nvSpPr>
          <p:spPr>
            <a:xfrm>
              <a:off x="5479800" y="209655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1550" y="0"/>
                  </a:moveTo>
                  <a:cubicBezTo>
                    <a:pt x="1409" y="0"/>
                    <a:pt x="1267" y="53"/>
                    <a:pt x="1157" y="159"/>
                  </a:cubicBezTo>
                  <a:lnTo>
                    <a:pt x="357" y="962"/>
                  </a:lnTo>
                  <a:cubicBezTo>
                    <a:pt x="1" y="1318"/>
                    <a:pt x="251" y="1928"/>
                    <a:pt x="756" y="1928"/>
                  </a:cubicBezTo>
                  <a:cubicBezTo>
                    <a:pt x="907" y="1928"/>
                    <a:pt x="1051" y="1868"/>
                    <a:pt x="1157" y="1762"/>
                  </a:cubicBezTo>
                  <a:lnTo>
                    <a:pt x="1957" y="959"/>
                  </a:lnTo>
                  <a:cubicBezTo>
                    <a:pt x="2172" y="739"/>
                    <a:pt x="2169" y="385"/>
                    <a:pt x="1951" y="168"/>
                  </a:cubicBezTo>
                  <a:cubicBezTo>
                    <a:pt x="1841" y="56"/>
                    <a:pt x="1696" y="0"/>
                    <a:pt x="15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15;p14">
              <a:extLst>
                <a:ext uri="{FF2B5EF4-FFF2-40B4-BE49-F238E27FC236}">
                  <a16:creationId xmlns:a16="http://schemas.microsoft.com/office/drawing/2014/main" id="{53D32FFF-50B9-3AF3-E8DD-6AE402F1AA6B}"/>
                </a:ext>
              </a:extLst>
            </p:cNvPr>
            <p:cNvSpPr/>
            <p:nvPr/>
          </p:nvSpPr>
          <p:spPr>
            <a:xfrm>
              <a:off x="5483350" y="226640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8"/>
                    <a:pt x="215" y="962"/>
                  </a:cubicBezTo>
                  <a:lnTo>
                    <a:pt x="1015" y="1762"/>
                  </a:lnTo>
                  <a:cubicBezTo>
                    <a:pt x="1121" y="1868"/>
                    <a:pt x="1266" y="1928"/>
                    <a:pt x="1417" y="1928"/>
                  </a:cubicBezTo>
                  <a:cubicBezTo>
                    <a:pt x="1921" y="1928"/>
                    <a:pt x="2172" y="1318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116;p14">
            <a:extLst>
              <a:ext uri="{FF2B5EF4-FFF2-40B4-BE49-F238E27FC236}">
                <a16:creationId xmlns:a16="http://schemas.microsoft.com/office/drawing/2014/main" id="{F24FE2F1-51FE-DFD3-342B-D0AA2C8B4D0D}"/>
              </a:ext>
            </a:extLst>
          </p:cNvPr>
          <p:cNvGrpSpPr/>
          <p:nvPr/>
        </p:nvGrpSpPr>
        <p:grpSpPr>
          <a:xfrm>
            <a:off x="1758957" y="4889340"/>
            <a:ext cx="474188" cy="453535"/>
            <a:chOff x="5049750" y="832600"/>
            <a:chExt cx="505100" cy="483100"/>
          </a:xfrm>
        </p:grpSpPr>
        <p:sp>
          <p:nvSpPr>
            <p:cNvPr id="37" name="Google Shape;117;p14">
              <a:extLst>
                <a:ext uri="{FF2B5EF4-FFF2-40B4-BE49-F238E27FC236}">
                  <a16:creationId xmlns:a16="http://schemas.microsoft.com/office/drawing/2014/main" id="{B9A07601-0FD1-D3B1-104E-4045BE207377}"/>
                </a:ext>
              </a:extLst>
            </p:cNvPr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18;p14">
              <a:extLst>
                <a:ext uri="{FF2B5EF4-FFF2-40B4-BE49-F238E27FC236}">
                  <a16:creationId xmlns:a16="http://schemas.microsoft.com/office/drawing/2014/main" id="{1902BF64-6D1A-7094-7431-7C87BB61E88F}"/>
                </a:ext>
              </a:extLst>
            </p:cNvPr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119;p14">
            <a:extLst>
              <a:ext uri="{FF2B5EF4-FFF2-40B4-BE49-F238E27FC236}">
                <a16:creationId xmlns:a16="http://schemas.microsoft.com/office/drawing/2014/main" id="{CC55B012-0708-2256-BC63-F594D231FFBF}"/>
              </a:ext>
            </a:extLst>
          </p:cNvPr>
          <p:cNvSpPr/>
          <p:nvPr/>
        </p:nvSpPr>
        <p:spPr>
          <a:xfrm>
            <a:off x="4474443" y="1859784"/>
            <a:ext cx="500788" cy="497373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" name="Google Shape;1091;p32">
            <a:extLst>
              <a:ext uri="{FF2B5EF4-FFF2-40B4-BE49-F238E27FC236}">
                <a16:creationId xmlns:a16="http://schemas.microsoft.com/office/drawing/2014/main" id="{DD849E52-2E44-5227-F865-DE3BF6F3E2DA}"/>
              </a:ext>
            </a:extLst>
          </p:cNvPr>
          <p:cNvGrpSpPr/>
          <p:nvPr/>
        </p:nvGrpSpPr>
        <p:grpSpPr>
          <a:xfrm>
            <a:off x="7164887" y="4824638"/>
            <a:ext cx="586997" cy="586997"/>
            <a:chOff x="2676100" y="832575"/>
            <a:chExt cx="483125" cy="483125"/>
          </a:xfrm>
          <a:solidFill>
            <a:schemeClr val="bg1"/>
          </a:solidFill>
        </p:grpSpPr>
        <p:sp>
          <p:nvSpPr>
            <p:cNvPr id="45" name="Google Shape;1092;p32">
              <a:extLst>
                <a:ext uri="{FF2B5EF4-FFF2-40B4-BE49-F238E27FC236}">
                  <a16:creationId xmlns:a16="http://schemas.microsoft.com/office/drawing/2014/main" id="{21664068-5C64-9860-DADA-8E94BC0D19AD}"/>
                </a:ext>
              </a:extLst>
            </p:cNvPr>
            <p:cNvSpPr/>
            <p:nvPr/>
          </p:nvSpPr>
          <p:spPr>
            <a:xfrm>
              <a:off x="2676100" y="83257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0351" y="1132"/>
                  </a:moveTo>
                  <a:lnTo>
                    <a:pt x="10562" y="2008"/>
                  </a:lnTo>
                  <a:cubicBezTo>
                    <a:pt x="10614" y="2226"/>
                    <a:pt x="10789" y="2392"/>
                    <a:pt x="11009" y="2434"/>
                  </a:cubicBezTo>
                  <a:cubicBezTo>
                    <a:pt x="12021" y="2618"/>
                    <a:pt x="12981" y="3014"/>
                    <a:pt x="13826" y="3596"/>
                  </a:cubicBezTo>
                  <a:cubicBezTo>
                    <a:pt x="13922" y="3663"/>
                    <a:pt x="14033" y="3696"/>
                    <a:pt x="14146" y="3696"/>
                  </a:cubicBezTo>
                  <a:cubicBezTo>
                    <a:pt x="14247" y="3696"/>
                    <a:pt x="14349" y="3669"/>
                    <a:pt x="14439" y="3614"/>
                  </a:cubicBezTo>
                  <a:lnTo>
                    <a:pt x="15179" y="3171"/>
                  </a:lnTo>
                  <a:lnTo>
                    <a:pt x="16154" y="4146"/>
                  </a:lnTo>
                  <a:lnTo>
                    <a:pt x="15711" y="4889"/>
                  </a:lnTo>
                  <a:cubicBezTo>
                    <a:pt x="15596" y="5079"/>
                    <a:pt x="15602" y="5317"/>
                    <a:pt x="15729" y="5499"/>
                  </a:cubicBezTo>
                  <a:cubicBezTo>
                    <a:pt x="16311" y="6344"/>
                    <a:pt x="16707" y="7304"/>
                    <a:pt x="16891" y="8316"/>
                  </a:cubicBezTo>
                  <a:cubicBezTo>
                    <a:pt x="16933" y="8536"/>
                    <a:pt x="17100" y="8711"/>
                    <a:pt x="17317" y="8763"/>
                  </a:cubicBezTo>
                  <a:lnTo>
                    <a:pt x="18193" y="8974"/>
                  </a:lnTo>
                  <a:lnTo>
                    <a:pt x="18193" y="10351"/>
                  </a:lnTo>
                  <a:lnTo>
                    <a:pt x="17317" y="10562"/>
                  </a:lnTo>
                  <a:cubicBezTo>
                    <a:pt x="17100" y="10614"/>
                    <a:pt x="16933" y="10789"/>
                    <a:pt x="16894" y="11009"/>
                  </a:cubicBezTo>
                  <a:cubicBezTo>
                    <a:pt x="16710" y="12021"/>
                    <a:pt x="16311" y="12981"/>
                    <a:pt x="15729" y="13826"/>
                  </a:cubicBezTo>
                  <a:cubicBezTo>
                    <a:pt x="15605" y="14007"/>
                    <a:pt x="15596" y="14246"/>
                    <a:pt x="15711" y="14436"/>
                  </a:cubicBezTo>
                  <a:lnTo>
                    <a:pt x="16154" y="15179"/>
                  </a:lnTo>
                  <a:lnTo>
                    <a:pt x="15179" y="16154"/>
                  </a:lnTo>
                  <a:lnTo>
                    <a:pt x="14439" y="15710"/>
                  </a:lnTo>
                  <a:cubicBezTo>
                    <a:pt x="14349" y="15656"/>
                    <a:pt x="14247" y="15629"/>
                    <a:pt x="14146" y="15629"/>
                  </a:cubicBezTo>
                  <a:cubicBezTo>
                    <a:pt x="14033" y="15629"/>
                    <a:pt x="13922" y="15662"/>
                    <a:pt x="13826" y="15729"/>
                  </a:cubicBezTo>
                  <a:cubicBezTo>
                    <a:pt x="12981" y="16311"/>
                    <a:pt x="12021" y="16707"/>
                    <a:pt x="11009" y="16891"/>
                  </a:cubicBezTo>
                  <a:cubicBezTo>
                    <a:pt x="10789" y="16933"/>
                    <a:pt x="10614" y="17099"/>
                    <a:pt x="10562" y="17317"/>
                  </a:cubicBezTo>
                  <a:lnTo>
                    <a:pt x="10351" y="18192"/>
                  </a:lnTo>
                  <a:lnTo>
                    <a:pt x="8974" y="18192"/>
                  </a:lnTo>
                  <a:lnTo>
                    <a:pt x="8763" y="17317"/>
                  </a:lnTo>
                  <a:cubicBezTo>
                    <a:pt x="8712" y="17099"/>
                    <a:pt x="8536" y="16933"/>
                    <a:pt x="8316" y="16891"/>
                  </a:cubicBezTo>
                  <a:cubicBezTo>
                    <a:pt x="7304" y="16707"/>
                    <a:pt x="6344" y="16311"/>
                    <a:pt x="5499" y="15729"/>
                  </a:cubicBezTo>
                  <a:cubicBezTo>
                    <a:pt x="5404" y="15662"/>
                    <a:pt x="5293" y="15629"/>
                    <a:pt x="5181" y="15629"/>
                  </a:cubicBezTo>
                  <a:cubicBezTo>
                    <a:pt x="5081" y="15629"/>
                    <a:pt x="4979" y="15656"/>
                    <a:pt x="4889" y="15710"/>
                  </a:cubicBezTo>
                  <a:lnTo>
                    <a:pt x="4146" y="16154"/>
                  </a:lnTo>
                  <a:lnTo>
                    <a:pt x="3171" y="15179"/>
                  </a:lnTo>
                  <a:lnTo>
                    <a:pt x="3615" y="14436"/>
                  </a:lnTo>
                  <a:cubicBezTo>
                    <a:pt x="3729" y="14246"/>
                    <a:pt x="3723" y="14007"/>
                    <a:pt x="3597" y="13826"/>
                  </a:cubicBezTo>
                  <a:cubicBezTo>
                    <a:pt x="3014" y="12981"/>
                    <a:pt x="2618" y="12021"/>
                    <a:pt x="2434" y="11009"/>
                  </a:cubicBezTo>
                  <a:cubicBezTo>
                    <a:pt x="2392" y="10789"/>
                    <a:pt x="2226" y="10614"/>
                    <a:pt x="2011" y="10562"/>
                  </a:cubicBezTo>
                  <a:lnTo>
                    <a:pt x="1133" y="10351"/>
                  </a:lnTo>
                  <a:lnTo>
                    <a:pt x="1133" y="8974"/>
                  </a:lnTo>
                  <a:lnTo>
                    <a:pt x="2008" y="8763"/>
                  </a:lnTo>
                  <a:cubicBezTo>
                    <a:pt x="2226" y="8711"/>
                    <a:pt x="2392" y="8536"/>
                    <a:pt x="2431" y="8316"/>
                  </a:cubicBezTo>
                  <a:cubicBezTo>
                    <a:pt x="2615" y="7304"/>
                    <a:pt x="3014" y="6344"/>
                    <a:pt x="3597" y="5499"/>
                  </a:cubicBezTo>
                  <a:cubicBezTo>
                    <a:pt x="3720" y="5317"/>
                    <a:pt x="3729" y="5079"/>
                    <a:pt x="3615" y="4889"/>
                  </a:cubicBezTo>
                  <a:lnTo>
                    <a:pt x="3171" y="4146"/>
                  </a:lnTo>
                  <a:lnTo>
                    <a:pt x="4146" y="3171"/>
                  </a:lnTo>
                  <a:lnTo>
                    <a:pt x="4889" y="3614"/>
                  </a:lnTo>
                  <a:cubicBezTo>
                    <a:pt x="4979" y="3669"/>
                    <a:pt x="5081" y="3696"/>
                    <a:pt x="5181" y="3696"/>
                  </a:cubicBezTo>
                  <a:cubicBezTo>
                    <a:pt x="5293" y="3696"/>
                    <a:pt x="5404" y="3663"/>
                    <a:pt x="5499" y="3596"/>
                  </a:cubicBezTo>
                  <a:cubicBezTo>
                    <a:pt x="6344" y="3014"/>
                    <a:pt x="7304" y="2618"/>
                    <a:pt x="8316" y="2434"/>
                  </a:cubicBezTo>
                  <a:cubicBezTo>
                    <a:pt x="8536" y="2392"/>
                    <a:pt x="8712" y="2226"/>
                    <a:pt x="8763" y="2008"/>
                  </a:cubicBezTo>
                  <a:lnTo>
                    <a:pt x="8974" y="1132"/>
                  </a:lnTo>
                  <a:close/>
                  <a:moveTo>
                    <a:pt x="8530" y="0"/>
                  </a:moveTo>
                  <a:cubicBezTo>
                    <a:pt x="8268" y="0"/>
                    <a:pt x="8041" y="178"/>
                    <a:pt x="7981" y="432"/>
                  </a:cubicBezTo>
                  <a:lnTo>
                    <a:pt x="7748" y="1392"/>
                  </a:lnTo>
                  <a:cubicBezTo>
                    <a:pt x="6833" y="1604"/>
                    <a:pt x="5961" y="1963"/>
                    <a:pt x="5167" y="2461"/>
                  </a:cubicBezTo>
                  <a:lnTo>
                    <a:pt x="4348" y="1969"/>
                  </a:lnTo>
                  <a:cubicBezTo>
                    <a:pt x="4260" y="1915"/>
                    <a:pt x="4160" y="1889"/>
                    <a:pt x="4061" y="1889"/>
                  </a:cubicBezTo>
                  <a:cubicBezTo>
                    <a:pt x="3913" y="1889"/>
                    <a:pt x="3767" y="1946"/>
                    <a:pt x="3657" y="2056"/>
                  </a:cubicBezTo>
                  <a:lnTo>
                    <a:pt x="2057" y="3657"/>
                  </a:lnTo>
                  <a:cubicBezTo>
                    <a:pt x="1872" y="3841"/>
                    <a:pt x="1839" y="4125"/>
                    <a:pt x="1972" y="4348"/>
                  </a:cubicBezTo>
                  <a:lnTo>
                    <a:pt x="2461" y="5163"/>
                  </a:lnTo>
                  <a:cubicBezTo>
                    <a:pt x="1963" y="5958"/>
                    <a:pt x="1604" y="6830"/>
                    <a:pt x="1395" y="7745"/>
                  </a:cubicBezTo>
                  <a:lnTo>
                    <a:pt x="435" y="7978"/>
                  </a:lnTo>
                  <a:cubicBezTo>
                    <a:pt x="179" y="8041"/>
                    <a:pt x="0" y="8267"/>
                    <a:pt x="0" y="8530"/>
                  </a:cubicBezTo>
                  <a:lnTo>
                    <a:pt x="0" y="10795"/>
                  </a:lnTo>
                  <a:cubicBezTo>
                    <a:pt x="0" y="11057"/>
                    <a:pt x="179" y="11284"/>
                    <a:pt x="432" y="11344"/>
                  </a:cubicBezTo>
                  <a:lnTo>
                    <a:pt x="1392" y="11580"/>
                  </a:lnTo>
                  <a:cubicBezTo>
                    <a:pt x="1604" y="12492"/>
                    <a:pt x="1963" y="13364"/>
                    <a:pt x="2461" y="14158"/>
                  </a:cubicBezTo>
                  <a:lnTo>
                    <a:pt x="1969" y="14977"/>
                  </a:lnTo>
                  <a:cubicBezTo>
                    <a:pt x="1836" y="15200"/>
                    <a:pt x="1872" y="15484"/>
                    <a:pt x="2057" y="15668"/>
                  </a:cubicBezTo>
                  <a:lnTo>
                    <a:pt x="3657" y="17268"/>
                  </a:lnTo>
                  <a:cubicBezTo>
                    <a:pt x="3766" y="17378"/>
                    <a:pt x="3911" y="17435"/>
                    <a:pt x="4057" y="17435"/>
                  </a:cubicBezTo>
                  <a:cubicBezTo>
                    <a:pt x="4157" y="17435"/>
                    <a:pt x="4258" y="17408"/>
                    <a:pt x="4348" y="17353"/>
                  </a:cubicBezTo>
                  <a:lnTo>
                    <a:pt x="5164" y="16864"/>
                  </a:lnTo>
                  <a:cubicBezTo>
                    <a:pt x="5958" y="17362"/>
                    <a:pt x="6830" y="17721"/>
                    <a:pt x="7745" y="17930"/>
                  </a:cubicBezTo>
                  <a:lnTo>
                    <a:pt x="7978" y="18890"/>
                  </a:lnTo>
                  <a:cubicBezTo>
                    <a:pt x="8041" y="19147"/>
                    <a:pt x="8268" y="19325"/>
                    <a:pt x="8530" y="19325"/>
                  </a:cubicBezTo>
                  <a:lnTo>
                    <a:pt x="10795" y="19325"/>
                  </a:lnTo>
                  <a:cubicBezTo>
                    <a:pt x="11058" y="19325"/>
                    <a:pt x="11284" y="19147"/>
                    <a:pt x="11344" y="18893"/>
                  </a:cubicBezTo>
                  <a:lnTo>
                    <a:pt x="11577" y="17933"/>
                  </a:lnTo>
                  <a:cubicBezTo>
                    <a:pt x="12492" y="17721"/>
                    <a:pt x="13364" y="17362"/>
                    <a:pt x="14159" y="16864"/>
                  </a:cubicBezTo>
                  <a:lnTo>
                    <a:pt x="14977" y="17356"/>
                  </a:lnTo>
                  <a:cubicBezTo>
                    <a:pt x="15066" y="17410"/>
                    <a:pt x="15166" y="17436"/>
                    <a:pt x="15266" y="17436"/>
                  </a:cubicBezTo>
                  <a:cubicBezTo>
                    <a:pt x="15413" y="17436"/>
                    <a:pt x="15559" y="17379"/>
                    <a:pt x="15668" y="17271"/>
                  </a:cubicBezTo>
                  <a:lnTo>
                    <a:pt x="17269" y="15668"/>
                  </a:lnTo>
                  <a:cubicBezTo>
                    <a:pt x="17453" y="15484"/>
                    <a:pt x="17489" y="15200"/>
                    <a:pt x="17353" y="14977"/>
                  </a:cubicBezTo>
                  <a:lnTo>
                    <a:pt x="16864" y="14161"/>
                  </a:lnTo>
                  <a:cubicBezTo>
                    <a:pt x="17362" y="13367"/>
                    <a:pt x="17722" y="12495"/>
                    <a:pt x="17930" y="11580"/>
                  </a:cubicBezTo>
                  <a:lnTo>
                    <a:pt x="18890" y="11347"/>
                  </a:lnTo>
                  <a:cubicBezTo>
                    <a:pt x="19147" y="11284"/>
                    <a:pt x="19325" y="11057"/>
                    <a:pt x="19325" y="10795"/>
                  </a:cubicBezTo>
                  <a:lnTo>
                    <a:pt x="19325" y="8530"/>
                  </a:lnTo>
                  <a:cubicBezTo>
                    <a:pt x="19325" y="8267"/>
                    <a:pt x="19147" y="8041"/>
                    <a:pt x="18893" y="7981"/>
                  </a:cubicBezTo>
                  <a:lnTo>
                    <a:pt x="17933" y="7748"/>
                  </a:lnTo>
                  <a:cubicBezTo>
                    <a:pt x="17722" y="6833"/>
                    <a:pt x="17362" y="5961"/>
                    <a:pt x="16864" y="5166"/>
                  </a:cubicBezTo>
                  <a:lnTo>
                    <a:pt x="17356" y="4348"/>
                  </a:lnTo>
                  <a:cubicBezTo>
                    <a:pt x="17489" y="4128"/>
                    <a:pt x="17453" y="3841"/>
                    <a:pt x="17272" y="3657"/>
                  </a:cubicBezTo>
                  <a:lnTo>
                    <a:pt x="15668" y="2056"/>
                  </a:lnTo>
                  <a:cubicBezTo>
                    <a:pt x="15559" y="1947"/>
                    <a:pt x="15415" y="1890"/>
                    <a:pt x="15268" y="1890"/>
                  </a:cubicBezTo>
                  <a:cubicBezTo>
                    <a:pt x="15168" y="1890"/>
                    <a:pt x="15068" y="1917"/>
                    <a:pt x="14977" y="1972"/>
                  </a:cubicBezTo>
                  <a:lnTo>
                    <a:pt x="14162" y="2461"/>
                  </a:lnTo>
                  <a:cubicBezTo>
                    <a:pt x="13367" y="1963"/>
                    <a:pt x="12495" y="1604"/>
                    <a:pt x="11580" y="1395"/>
                  </a:cubicBezTo>
                  <a:lnTo>
                    <a:pt x="11347" y="435"/>
                  </a:lnTo>
                  <a:cubicBezTo>
                    <a:pt x="11284" y="178"/>
                    <a:pt x="11058" y="0"/>
                    <a:pt x="107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" name="Google Shape;1093;p32">
              <a:extLst>
                <a:ext uri="{FF2B5EF4-FFF2-40B4-BE49-F238E27FC236}">
                  <a16:creationId xmlns:a16="http://schemas.microsoft.com/office/drawing/2014/main" id="{D7110A16-820A-06CC-87A5-B8EA77FAB532}"/>
                </a:ext>
              </a:extLst>
            </p:cNvPr>
            <p:cNvSpPr/>
            <p:nvPr/>
          </p:nvSpPr>
          <p:spPr>
            <a:xfrm>
              <a:off x="2762000" y="91847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6227" y="1133"/>
                  </a:moveTo>
                  <a:cubicBezTo>
                    <a:pt x="9038" y="1133"/>
                    <a:pt x="11323" y="3418"/>
                    <a:pt x="11323" y="6226"/>
                  </a:cubicBezTo>
                  <a:cubicBezTo>
                    <a:pt x="11323" y="9038"/>
                    <a:pt x="9038" y="11323"/>
                    <a:pt x="6227" y="11323"/>
                  </a:cubicBezTo>
                  <a:cubicBezTo>
                    <a:pt x="3419" y="11323"/>
                    <a:pt x="1133" y="9038"/>
                    <a:pt x="1133" y="6226"/>
                  </a:cubicBezTo>
                  <a:cubicBezTo>
                    <a:pt x="1133" y="3418"/>
                    <a:pt x="3419" y="1133"/>
                    <a:pt x="6227" y="1133"/>
                  </a:cubicBezTo>
                  <a:close/>
                  <a:moveTo>
                    <a:pt x="6227" y="0"/>
                  </a:moveTo>
                  <a:cubicBezTo>
                    <a:pt x="2794" y="0"/>
                    <a:pt x="1" y="2793"/>
                    <a:pt x="1" y="6226"/>
                  </a:cubicBezTo>
                  <a:cubicBezTo>
                    <a:pt x="1" y="9663"/>
                    <a:pt x="2794" y="12456"/>
                    <a:pt x="6227" y="12456"/>
                  </a:cubicBezTo>
                  <a:cubicBezTo>
                    <a:pt x="9663" y="12456"/>
                    <a:pt x="12456" y="9663"/>
                    <a:pt x="12456" y="6226"/>
                  </a:cubicBezTo>
                  <a:cubicBezTo>
                    <a:pt x="12456" y="2793"/>
                    <a:pt x="9663" y="0"/>
                    <a:pt x="62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1CECAF-9230-370C-4B56-8A46313E8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272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Nuclear Recoil Damage Tracks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105156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Calculating an Exposure Time with Mineral Dating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Placeholder 5">
                <a:extLst>
                  <a:ext uri="{FF2B5EF4-FFF2-40B4-BE49-F238E27FC236}">
                    <a16:creationId xmlns:a16="http://schemas.microsoft.com/office/drawing/2014/main" id="{7F24EB61-4A6D-94EF-CC6D-905D8367C2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2141621"/>
                <a:ext cx="10546080" cy="464476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latin typeface="+mj-lt"/>
                  </a:rPr>
                  <a:t>Mineral age = </a:t>
                </a:r>
                <a:r>
                  <a:rPr lang="en-US" sz="1800" i="1" dirty="0">
                    <a:latin typeface="+mj-lt"/>
                  </a:rPr>
                  <a:t>exposure time</a:t>
                </a:r>
              </a:p>
              <a:p>
                <a:pPr lvl="1"/>
                <a:r>
                  <a:rPr lang="en-US" sz="1600" dirty="0">
                    <a:latin typeface="+mj-lt"/>
                  </a:rPr>
                  <a:t>Recrystallization in past can partially or fully erase tracks</a:t>
                </a:r>
              </a:p>
              <a:p>
                <a:pPr lvl="1"/>
                <a:r>
                  <a:rPr lang="en-US" sz="1600" dirty="0">
                    <a:latin typeface="+mj-lt"/>
                  </a:rPr>
                  <a:t>Age is therefore time since last possible recrystallization </a:t>
                </a:r>
              </a:p>
              <a:p>
                <a:pPr lvl="1"/>
                <a:r>
                  <a:rPr lang="en-US" sz="1600" dirty="0">
                    <a:latin typeface="+mj-lt"/>
                  </a:rPr>
                  <a:t>Exposure time for the observable tracks</a:t>
                </a:r>
              </a:p>
              <a:p>
                <a:r>
                  <a:rPr lang="en-US" sz="1800" dirty="0">
                    <a:latin typeface="+mj-lt"/>
                  </a:rPr>
                  <a:t>Fission track dating is most common – neutron irradiation </a:t>
                </a:r>
              </a:p>
              <a:p>
                <a:r>
                  <a:rPr lang="en-US" sz="1800" dirty="0">
                    <a:latin typeface="+mj-lt"/>
                  </a:rPr>
                  <a:t>Another method: </a:t>
                </a:r>
                <a:r>
                  <a:rPr lang="en-US" sz="1800" u="sng" dirty="0">
                    <a:solidFill>
                      <a:schemeClr val="accent2"/>
                    </a:solidFill>
                    <a:latin typeface="+mj-lt"/>
                  </a:rPr>
                  <a:t>alpha-recoil dating</a:t>
                </a:r>
              </a:p>
              <a:p>
                <a:pPr lvl="1"/>
                <a:r>
                  <a:rPr lang="en-US" sz="1600" dirty="0">
                    <a:latin typeface="+mj-lt"/>
                  </a:rPr>
                  <a:t>Density of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>
                    <a:latin typeface="+mj-lt"/>
                  </a:rPr>
                  <a:t>-recoil tracks from U-238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>
                    <a:latin typeface="+mj-lt"/>
                  </a:rPr>
                  <a:t> Th-234 decay</a:t>
                </a:r>
              </a:p>
              <a:p>
                <a:pPr lvl="1"/>
                <a:r>
                  <a:rPr lang="en-US" sz="1600" dirty="0">
                    <a:latin typeface="+mj-lt"/>
                  </a:rPr>
                  <a:t>Approximate concentrations of U-238 and Th-234</a:t>
                </a:r>
              </a:p>
              <a:p>
                <a:pPr marL="457200" lvl="1" indent="0">
                  <a:buNone/>
                </a:pPr>
                <a:endParaRPr lang="en-US" sz="1600" dirty="0">
                  <a:latin typeface="+mj-lt"/>
                </a:endParaRPr>
              </a:p>
              <a:p>
                <a:pPr marL="0" indent="0">
                  <a:buNone/>
                </a:pP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𝑇h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𝑇h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)]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000" dirty="0">
                  <a:latin typeface="+mj-lt"/>
                </a:endParaRPr>
              </a:p>
              <a:p>
                <a:pPr marL="0" indent="0">
                  <a:buNone/>
                </a:pPr>
                <a:endParaRPr lang="en-US" sz="2000" dirty="0">
                  <a:latin typeface="+mj-lt"/>
                </a:endParaRPr>
              </a:p>
              <a:p>
                <a:pPr marL="0" indent="0">
                  <a:buNone/>
                </a:pP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0" name="Text Placeholder 5">
                <a:extLst>
                  <a:ext uri="{FF2B5EF4-FFF2-40B4-BE49-F238E27FC236}">
                    <a16:creationId xmlns:a16="http://schemas.microsoft.com/office/drawing/2014/main" id="{7F24EB61-4A6D-94EF-CC6D-905D8367C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141621"/>
                <a:ext cx="10546080" cy="4644760"/>
              </a:xfrm>
              <a:prstGeom prst="rect">
                <a:avLst/>
              </a:prstGeom>
              <a:blipFill>
                <a:blip r:embed="rId2"/>
                <a:stretch>
                  <a:fillRect l="-405" t="-1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ECC46A0-19F8-C391-EDC1-2A294877EB58}"/>
              </a:ext>
            </a:extLst>
          </p:cNvPr>
          <p:cNvCxnSpPr>
            <a:cxnSpLocks/>
          </p:cNvCxnSpPr>
          <p:nvPr/>
        </p:nvCxnSpPr>
        <p:spPr>
          <a:xfrm>
            <a:off x="3567202" y="5490175"/>
            <a:ext cx="353683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40DA58E-C910-3087-E63D-335784F05653}"/>
              </a:ext>
            </a:extLst>
          </p:cNvPr>
          <p:cNvCxnSpPr>
            <a:cxnSpLocks/>
          </p:cNvCxnSpPr>
          <p:nvPr/>
        </p:nvCxnSpPr>
        <p:spPr>
          <a:xfrm flipV="1">
            <a:off x="4584523" y="5556884"/>
            <a:ext cx="86895" cy="313424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7B1167-F7EF-52AB-74BD-B8DF82274A5B}"/>
              </a:ext>
            </a:extLst>
          </p:cNvPr>
          <p:cNvCxnSpPr>
            <a:cxnSpLocks/>
          </p:cNvCxnSpPr>
          <p:nvPr/>
        </p:nvCxnSpPr>
        <p:spPr>
          <a:xfrm flipV="1">
            <a:off x="6275897" y="5559185"/>
            <a:ext cx="511833" cy="323491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D4D19D-E0BC-198D-6659-D493E3DD5C13}"/>
              </a:ext>
            </a:extLst>
          </p:cNvPr>
          <p:cNvCxnSpPr>
            <a:cxnSpLocks/>
          </p:cNvCxnSpPr>
          <p:nvPr/>
        </p:nvCxnSpPr>
        <p:spPr>
          <a:xfrm flipH="1" flipV="1">
            <a:off x="5249353" y="5559185"/>
            <a:ext cx="664234" cy="323491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BFE022-0187-34AB-C2FA-D55588366D45}"/>
              </a:ext>
            </a:extLst>
          </p:cNvPr>
          <p:cNvCxnSpPr>
            <a:cxnSpLocks/>
          </p:cNvCxnSpPr>
          <p:nvPr/>
        </p:nvCxnSpPr>
        <p:spPr>
          <a:xfrm>
            <a:off x="6914251" y="4989842"/>
            <a:ext cx="511834" cy="28467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353F51-21F0-2DAD-15CB-690CBDA62DAF}"/>
              </a:ext>
            </a:extLst>
          </p:cNvPr>
          <p:cNvCxnSpPr>
            <a:cxnSpLocks/>
          </p:cNvCxnSpPr>
          <p:nvPr/>
        </p:nvCxnSpPr>
        <p:spPr>
          <a:xfrm flipH="1">
            <a:off x="5775635" y="4953002"/>
            <a:ext cx="697662" cy="32151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4C13CE5-3C5F-5219-22B7-B1E10D90339C}"/>
              </a:ext>
            </a:extLst>
          </p:cNvPr>
          <p:cNvCxnSpPr>
            <a:cxnSpLocks/>
          </p:cNvCxnSpPr>
          <p:nvPr/>
        </p:nvCxnSpPr>
        <p:spPr>
          <a:xfrm flipV="1">
            <a:off x="7909164" y="5559185"/>
            <a:ext cx="0" cy="23693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E5CA46-38E6-A978-FABE-6DEEFE76E1DA}"/>
              </a:ext>
            </a:extLst>
          </p:cNvPr>
          <p:cNvCxnSpPr>
            <a:cxnSpLocks/>
          </p:cNvCxnSpPr>
          <p:nvPr/>
        </p:nvCxnSpPr>
        <p:spPr>
          <a:xfrm flipH="1">
            <a:off x="8130575" y="5035217"/>
            <a:ext cx="634918" cy="239298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76793A0-6522-91BD-B229-B93598F0EC00}"/>
              </a:ext>
            </a:extLst>
          </p:cNvPr>
          <p:cNvSpPr txBox="1"/>
          <p:nvPr/>
        </p:nvSpPr>
        <p:spPr>
          <a:xfrm>
            <a:off x="2270078" y="5274515"/>
            <a:ext cx="12971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Surface density of alpha-recoil tracks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90769D-F6B4-EBA5-71C0-CB5C98F5AC10}"/>
              </a:ext>
            </a:extLst>
          </p:cNvPr>
          <p:cNvSpPr txBox="1"/>
          <p:nvPr/>
        </p:nvSpPr>
        <p:spPr>
          <a:xfrm>
            <a:off x="4086235" y="5775349"/>
            <a:ext cx="8843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# of atoms per volume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2DD6F3-0C22-5A16-1398-C3BAA423AD06}"/>
              </a:ext>
            </a:extLst>
          </p:cNvPr>
          <p:cNvSpPr txBox="1"/>
          <p:nvPr/>
        </p:nvSpPr>
        <p:spPr>
          <a:xfrm>
            <a:off x="5348701" y="5775349"/>
            <a:ext cx="143545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Percentage of U-238 and Th-234 in mineral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1D0EF57-029B-3802-3E20-8A61D4D04D9E}"/>
                  </a:ext>
                </a:extLst>
              </p:cNvPr>
              <p:cNvSpPr txBox="1"/>
              <p:nvPr/>
            </p:nvSpPr>
            <p:spPr>
              <a:xfrm>
                <a:off x="5723151" y="4615212"/>
                <a:ext cx="1825984" cy="5520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+mj-lt"/>
                  </a:rPr>
                  <a:t>Decay constants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200">
                                <a:latin typeface="Cambria Math" panose="02040503050406030204" pitchFamily="18" charset="0"/>
                              </a:rPr>
                              <m:t>ln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⁡(2)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1200" i="0">
                                <a:latin typeface="Cambria Math" panose="02040503050406030204" pitchFamily="18" charset="0"/>
                              </a:rPr>
                              <m:t>half</m:t>
                            </m:r>
                            <m: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1200" i="0">
                                <a:latin typeface="Cambria Math" panose="02040503050406030204" pitchFamily="18" charset="0"/>
                              </a:rPr>
                              <m:t>life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200" dirty="0">
                    <a:latin typeface="+mj-lt"/>
                  </a:rPr>
                  <a:t> of U-238 and Th-234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1D0EF57-029B-3802-3E20-8A61D4D04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151" y="4615212"/>
                <a:ext cx="1825984" cy="552074"/>
              </a:xfrm>
              <a:prstGeom prst="rect">
                <a:avLst/>
              </a:prstGeom>
              <a:blipFill>
                <a:blip r:embed="rId3"/>
                <a:stretch>
                  <a:fillRect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5C827A58-5BE5-46CC-ABC7-727174ABA037}"/>
              </a:ext>
            </a:extLst>
          </p:cNvPr>
          <p:cNvSpPr txBox="1"/>
          <p:nvPr/>
        </p:nvSpPr>
        <p:spPr>
          <a:xfrm>
            <a:off x="8304823" y="4758218"/>
            <a:ext cx="19800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Mineral age (exposure time)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F2C3F8-DFDD-7C41-42FF-F557B5326BAF}"/>
              </a:ext>
            </a:extLst>
          </p:cNvPr>
          <p:cNvSpPr txBox="1"/>
          <p:nvPr/>
        </p:nvSpPr>
        <p:spPr>
          <a:xfrm>
            <a:off x="7549136" y="5781014"/>
            <a:ext cx="188224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Maximum length of alpha-recoil tracks (range)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E71EF7E0-E1E9-A43B-CF70-A56C95447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18C7BE9-EFF4-82C7-7519-92808449DC57}"/>
              </a:ext>
            </a:extLst>
          </p:cNvPr>
          <p:cNvSpPr txBox="1"/>
          <p:nvPr/>
        </p:nvSpPr>
        <p:spPr>
          <a:xfrm>
            <a:off x="64996" y="6581001"/>
            <a:ext cx="4410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W. H. Huang and R. M. Walker, Science 155, 1103 (1967)</a:t>
            </a:r>
          </a:p>
        </p:txBody>
      </p:sp>
    </p:spTree>
    <p:extLst>
      <p:ext uri="{BB962C8B-B14F-4D97-AF65-F5344CB8AC3E}">
        <p14:creationId xmlns:p14="http://schemas.microsoft.com/office/powerpoint/2010/main" val="1626044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9531A674-443E-26AD-B334-45C947B34369}"/>
              </a:ext>
            </a:extLst>
          </p:cNvPr>
          <p:cNvSpPr txBox="1">
            <a:spLocks/>
          </p:cNvSpPr>
          <p:nvPr/>
        </p:nvSpPr>
        <p:spPr>
          <a:xfrm>
            <a:off x="0" y="1357313"/>
            <a:ext cx="12192000" cy="327484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A9A93-6D34-38EA-1B4D-C0B926C7D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097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9531A674-443E-26AD-B334-45C947B34369}"/>
              </a:ext>
            </a:extLst>
          </p:cNvPr>
          <p:cNvSpPr txBox="1">
            <a:spLocks/>
          </p:cNvSpPr>
          <p:nvPr/>
        </p:nvSpPr>
        <p:spPr>
          <a:xfrm>
            <a:off x="0" y="1357313"/>
            <a:ext cx="12192000" cy="327484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/>
              <a:t>Results &amp; Discussion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67EA1-A22F-F664-1C68-6FA321DD4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27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F96B044-C49C-C84D-836D-B76988747610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732729" y="1506583"/>
                <a:ext cx="11144946" cy="5078263"/>
              </a:xfrm>
            </p:spPr>
            <p:txBody>
              <a:bodyPr/>
              <a:lstStyle/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sz="2000" dirty="0">
                    <a:solidFill>
                      <a:srgbClr val="002060"/>
                    </a:solidFill>
                  </a:rPr>
                  <a:t>Overview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Unetched surfaces analyzed with AFM</a:t>
                </a:r>
              </a:p>
              <a:p>
                <a:pPr lvl="1">
                  <a:spcBef>
                    <a:spcPts val="1800"/>
                  </a:spcBef>
                </a:pPr>
                <a:r>
                  <a:rPr lang="en-US" sz="1600" dirty="0"/>
                  <a:t>RMS roughness of halite: ~ 2 nm; RMS roughness of Muscovite mica: ~ 0.17 nm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Argon plasma etching successful at preferentially etching nuclear recoil tracks 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sz="1600" dirty="0">
                    <a:latin typeface="+mj-lt"/>
                  </a:rPr>
                  <a:t>Etching time: 10 minutes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sz="1600" dirty="0"/>
                  <a:t>Plasma power level: 100 Watts 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sz="1600" dirty="0">
                    <a:latin typeface="+mj-lt"/>
                  </a:rPr>
                  <a:t>Pressure: 0.2 millibar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Tracks imaged with laser confocal microscope at 150x magnification </a:t>
                </a:r>
              </a:p>
              <a:p>
                <a:pPr lvl="1">
                  <a:spcBef>
                    <a:spcPts val="1800"/>
                  </a:spcBef>
                </a:pPr>
                <a:r>
                  <a:rPr lang="en-US" sz="1400" dirty="0">
                    <a:latin typeface="+mj-lt"/>
                  </a:rPr>
                  <a:t>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97.122 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×72.817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dirty="0">
                  <a:latin typeface="+mj-lt"/>
                </a:endParaRPr>
              </a:p>
              <a:p>
                <a:pPr lvl="1">
                  <a:spcBef>
                    <a:spcPts val="1800"/>
                  </a:spcBef>
                </a:pPr>
                <a:r>
                  <a:rPr lang="en-US" sz="1400" dirty="0">
                    <a:latin typeface="+mj-lt"/>
                  </a:rPr>
                  <a:t>Pixel resolution: ~ 0.0474 µm (</a:t>
                </a:r>
                <a:r>
                  <a:rPr lang="en-US" sz="1400" i="1" u="sng" dirty="0">
                    <a:latin typeface="+mj-lt"/>
                  </a:rPr>
                  <a:t>maximum</a:t>
                </a:r>
                <a:r>
                  <a:rPr lang="en-US" sz="1400" i="1" dirty="0">
                    <a:latin typeface="+mj-lt"/>
                  </a:rPr>
                  <a:t> z-resolution = 0.4 nm)</a:t>
                </a:r>
                <a:endParaRPr lang="en-US" sz="1400" dirty="0">
                  <a:latin typeface="+mj-lt"/>
                </a:endParaRP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Tracks detected and measured with automatic track detection code in Python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F96B044-C49C-C84D-836D-B769887476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732729" y="1506583"/>
                <a:ext cx="11144946" cy="5078263"/>
              </a:xfrm>
              <a:blipFill>
                <a:blip r:embed="rId2"/>
                <a:stretch>
                  <a:fillRect l="-547" t="-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1275606-A791-2714-437F-BBD531E61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66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F96B044-C49C-C84D-836D-B76988747610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811106" y="1476900"/>
                <a:ext cx="5284893" cy="130169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>
                    <a:solidFill>
                      <a:srgbClr val="002060"/>
                    </a:solidFill>
                  </a:rPr>
                  <a:t>Track Detection</a:t>
                </a: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sz="1800" dirty="0">
                    <a:latin typeface="Calibri Light" panose="020F0302020204030204"/>
                  </a:rPr>
                  <a:t>Average surface density of tracks detected in halite:</a:t>
                </a:r>
              </a:p>
              <a:p>
                <a:pPr marL="457200" lvl="1" indent="0">
                  <a:lnSpc>
                    <a:spcPct val="200000"/>
                  </a:lnSpc>
                  <a:spcBef>
                    <a:spcPts val="180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𝜌</m:t>
                          </m:r>
                        </m:e>
                        <m:sub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𝑎𝑣𝑔</m:t>
                          </m:r>
                        </m:sub>
                      </m:sSub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2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=4.5 ×</m:t>
                      </m:r>
                      <m:sSup>
                        <m:s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6</m:t>
                          </m:r>
                        </m:sup>
                      </m:sSup>
                      <m:sSup>
                        <m:s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 </m:t>
                          </m:r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𝑐𝑚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−2</m:t>
                          </m:r>
                        </m:sup>
                      </m:sSup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2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C223F"/>
                  </a:solidFill>
                  <a:effectLst/>
                  <a:uLnTx/>
                  <a:uFillTx/>
                  <a:latin typeface="Calibri Light" panose="020F0302020204030204"/>
                  <a:cs typeface="+mn-cs"/>
                </a:endParaRPr>
              </a:p>
              <a:p>
                <a:pPr>
                  <a:lnSpc>
                    <a:spcPct val="200000"/>
                  </a:lnSpc>
                  <a:spcBef>
                    <a:spcPts val="1800"/>
                  </a:spcBef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223F"/>
                  </a:solidFill>
                  <a:effectLst/>
                  <a:uLnTx/>
                  <a:uFillTx/>
                  <a:latin typeface="Calibri Light" panose="020F0302020204030204"/>
                  <a:cs typeface="+mn-cs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F96B044-C49C-C84D-836D-B769887476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811106" y="1476900"/>
                <a:ext cx="5284893" cy="1301697"/>
              </a:xfrm>
              <a:blipFill>
                <a:blip r:embed="rId3"/>
                <a:stretch>
                  <a:fillRect l="-1153" t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46DB5-58F7-E94D-B5ED-3128398E59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7" y="5141045"/>
            <a:ext cx="5284893" cy="1601672"/>
          </a:xfrm>
        </p:spPr>
        <p:txBody>
          <a:bodyPr/>
          <a:lstStyle/>
          <a:p>
            <a:pPr>
              <a:spcBef>
                <a:spcPts val="600"/>
              </a:spcBef>
            </a:pPr>
            <a:endParaRPr lang="en-US" sz="1800" dirty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sz="1800" dirty="0">
                <a:latin typeface="+mj-lt"/>
              </a:rPr>
              <a:t>Average etching rate of halite calculated at ~ 14.47 nm/min (error </a:t>
            </a:r>
            <a:r>
              <a:rPr lang="en-US" sz="1800" dirty="0">
                <a:latin typeface="Source Sans Pro" panose="020B0503030403020204" pitchFamily="34" charset="0"/>
              </a:rPr>
              <a:t>± </a:t>
            </a:r>
            <a:r>
              <a:rPr lang="en-US" sz="1800" dirty="0">
                <a:latin typeface="+mj-lt"/>
              </a:rPr>
              <a:t>4.74 nm due to resolution of LCM)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Found by measuring pre-existing pits before and after etching</a:t>
            </a:r>
            <a:endParaRPr lang="en-US" sz="16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882919-A37E-0DB2-DBDE-2567D4422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787" y="1778829"/>
            <a:ext cx="5543549" cy="4163052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5BC559F-1E2D-74DD-51E6-630A7A5E8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1C5F7E-4A09-9EF8-E649-DE8250A92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726" y="2613273"/>
            <a:ext cx="3933824" cy="276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6026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51E14-7E57-E13B-5394-FFDF54846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B97C-0D86-27AD-E10E-8B0702BC56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9A32A-7560-773C-4821-5920A718CA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F79DDA-F5AF-A6CB-920B-B629C2C3F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3264"/>
            <a:ext cx="6129968" cy="4597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D5DEB4-6AD8-2CB1-C72E-D3F178753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935" y="1443264"/>
            <a:ext cx="6131065" cy="45974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2E9FC4-A125-4011-52C8-6C90DE494BDA}"/>
              </a:ext>
            </a:extLst>
          </p:cNvPr>
          <p:cNvSpPr txBox="1"/>
          <p:nvPr/>
        </p:nvSpPr>
        <p:spPr>
          <a:xfrm>
            <a:off x="108857" y="6091429"/>
            <a:ext cx="895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Laser images of tracks in halite, taken with the laser confocal microscope at UNF’s MSERF</a:t>
            </a:r>
          </a:p>
        </p:txBody>
      </p:sp>
    </p:spTree>
    <p:extLst>
      <p:ext uri="{BB962C8B-B14F-4D97-AF65-F5344CB8AC3E}">
        <p14:creationId xmlns:p14="http://schemas.microsoft.com/office/powerpoint/2010/main" val="1111649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51E14-7E57-E13B-5394-FFDF54846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B97C-0D86-27AD-E10E-8B0702BC56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9A32A-7560-773C-4821-5920A718CA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2E9FC4-A125-4011-52C8-6C90DE494BDA}"/>
              </a:ext>
            </a:extLst>
          </p:cNvPr>
          <p:cNvSpPr txBox="1"/>
          <p:nvPr/>
        </p:nvSpPr>
        <p:spPr>
          <a:xfrm>
            <a:off x="108857" y="6091429"/>
            <a:ext cx="895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Laser images of tracks in halite, taken with the laser confocal microscope at UNF’s MSERF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717D10-9ECF-70A8-F7CE-26FC56CA9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" y="1443264"/>
            <a:ext cx="6102873" cy="45974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958DC0-1D37-C64E-A9FB-DC8D45BA5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239" y="1443264"/>
            <a:ext cx="6080761" cy="456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316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6B044-C49C-C84D-836D-B769887476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4606" y="1454409"/>
            <a:ext cx="5133052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Geometry of Track Etch Pits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Angle of track to cleave surface affects the measured length of track (partial v. </a:t>
            </a:r>
            <a:r>
              <a:rPr lang="en-US" sz="1800" dirty="0">
                <a:latin typeface="Calibri Light" panose="020F0302020204030204"/>
              </a:rPr>
              <a:t>full)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latin typeface="Calibri Light" panose="020F0302020204030204"/>
              </a:rPr>
              <a:t>We only want to measure tracks lengths that are approximately true to the actual length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 can measure an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aspect ratio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 get information about orientation of track to cleave surface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spcBef>
                <a:spcPts val="1800"/>
              </a:spcBef>
              <a:buNone/>
            </a:pPr>
            <a:endParaRPr lang="en-US" sz="1800" dirty="0">
              <a:latin typeface="+mj-lt"/>
            </a:endParaRPr>
          </a:p>
          <a:p>
            <a:pPr marL="0" indent="0">
              <a:spcBef>
                <a:spcPts val="1800"/>
              </a:spcBef>
              <a:buNone/>
            </a:pPr>
            <a:endParaRPr lang="en-US" sz="1800" dirty="0">
              <a:latin typeface="+mj-lt"/>
            </a:endParaRPr>
          </a:p>
          <a:p>
            <a:pPr marL="0" indent="0">
              <a:spcBef>
                <a:spcPts val="1800"/>
              </a:spcBef>
              <a:buNone/>
            </a:pPr>
            <a:endParaRPr lang="en-US" sz="1800" dirty="0">
              <a:latin typeface="+mj-lt"/>
            </a:endParaRPr>
          </a:p>
          <a:p>
            <a:pPr marL="0" indent="0">
              <a:spcBef>
                <a:spcPts val="1800"/>
              </a:spcBef>
              <a:buNone/>
            </a:pPr>
            <a:endParaRPr lang="en-US" sz="1800" dirty="0">
              <a:latin typeface="+mj-lt"/>
            </a:endParaRPr>
          </a:p>
          <a:p>
            <a:pPr marL="0" indent="0">
              <a:spcBef>
                <a:spcPts val="1800"/>
              </a:spcBef>
              <a:buNone/>
            </a:pPr>
            <a:endParaRPr lang="en-US" sz="1800" dirty="0">
              <a:latin typeface="+mj-lt"/>
            </a:endParaRPr>
          </a:p>
          <a:p>
            <a:pPr marL="0" indent="0">
              <a:spcBef>
                <a:spcPts val="1800"/>
              </a:spcBef>
              <a:buNone/>
            </a:pPr>
            <a:endParaRPr lang="en-US" sz="1800" dirty="0">
              <a:latin typeface="+mj-lt"/>
            </a:endParaRPr>
          </a:p>
          <a:p>
            <a:pPr marL="0" indent="0" algn="ctr">
              <a:spcBef>
                <a:spcPts val="1800"/>
              </a:spcBef>
              <a:buNone/>
            </a:pPr>
            <a:endParaRPr lang="en-US" sz="1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6687654-6C3C-DBEA-6C05-E9CC04E29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4C67DA-269E-7C84-7B58-0EC359C01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833" y="1378986"/>
            <a:ext cx="4736994" cy="526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83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F96B044-C49C-C84D-836D-B76988747610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614605" y="1454409"/>
                <a:ext cx="5652215" cy="511622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>
                    <a:solidFill>
                      <a:srgbClr val="002060"/>
                    </a:solidFill>
                  </a:rPr>
                  <a:t>Geometry of Tracks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223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C223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2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𝐴𝑠𝑝𝑒𝑐𝑡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2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2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𝑟𝑎𝑡𝑖𝑜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2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𝑒𝑡𝑐h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𝑝𝑖𝑡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𝑑𝑒𝑝𝑡h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𝑒𝑡𝑐h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𝑝𝑖𝑡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𝑑𝑖𝑎𝑚𝑒𝑡𝑒𝑟</m:t>
                          </m:r>
                        </m:den>
                      </m:f>
                    </m:oMath>
                  </m:oMathPara>
                </a14:m>
                <a:endParaRPr lang="en-US" sz="1800" dirty="0">
                  <a:latin typeface="+mj-lt"/>
                </a:endParaRPr>
              </a:p>
              <a:p>
                <a:pPr marL="457200" lvl="1" indent="0">
                  <a:buNone/>
                </a:pPr>
                <a:endParaRPr lang="en-US" sz="1400" dirty="0">
                  <a:latin typeface="+mj-lt"/>
                </a:endParaRPr>
              </a:p>
              <a:p>
                <a:r>
                  <a:rPr lang="en-US" sz="1800" dirty="0">
                    <a:latin typeface="+mj-lt"/>
                  </a:rPr>
                  <a:t>Threshold estimated based on previous studies: 0.05</a:t>
                </a:r>
              </a:p>
              <a:p>
                <a:pPr lvl="1"/>
                <a:r>
                  <a:rPr lang="en-US" sz="1400" dirty="0">
                    <a:latin typeface="+mj-lt"/>
                  </a:rPr>
                  <a:t>Norman M D Brown and Zhi Hui Liu. The etching of natural alpha-recoil tracks in mica with an argon rf-plasma discharge and their imaging via atomic force microscopy. </a:t>
                </a:r>
                <a:r>
                  <a:rPr lang="en-US" sz="1400" i="1" dirty="0">
                    <a:latin typeface="+mj-lt"/>
                  </a:rPr>
                  <a:t>Applied Surface Science</a:t>
                </a:r>
                <a:r>
                  <a:rPr lang="en-US" sz="1400" dirty="0">
                    <a:latin typeface="+mj-lt"/>
                  </a:rPr>
                  <a:t>, 93:89-100, 1996.</a:t>
                </a:r>
              </a:p>
              <a:p>
                <a:r>
                  <a:rPr lang="en-US" sz="1800" dirty="0">
                    <a:latin typeface="+mj-lt"/>
                  </a:rPr>
                  <a:t>Moderator of noise (incorrect automatic detections and measurement of tracks through code)</a:t>
                </a:r>
                <a:endParaRPr lang="en-US" sz="1400" dirty="0">
                  <a:latin typeface="+mj-lt"/>
                </a:endParaRPr>
              </a:p>
              <a:p>
                <a:r>
                  <a:rPr lang="en-US" sz="1800" dirty="0">
                    <a:latin typeface="+mj-lt"/>
                  </a:rPr>
                  <a:t>Only an approximate method to remove tracks at ambiguous angles to cleave surface</a:t>
                </a:r>
              </a:p>
              <a:p>
                <a:pPr lvl="1"/>
                <a:r>
                  <a:rPr lang="en-US" sz="1800" dirty="0"/>
                  <a:t>Ideally, look at both sides of cleaves and sum the matching etch pit depths</a:t>
                </a:r>
              </a:p>
              <a:p>
                <a:endParaRPr lang="en-US" sz="1800" dirty="0">
                  <a:latin typeface="+mj-lt"/>
                </a:endParaRPr>
              </a:p>
              <a:p>
                <a:pPr marL="0" indent="0">
                  <a:buNone/>
                </a:pPr>
                <a:endParaRPr lang="en-US" sz="1800" dirty="0">
                  <a:latin typeface="+mj-lt"/>
                </a:endParaRPr>
              </a:p>
              <a:p>
                <a:pPr marL="0" indent="0">
                  <a:buNone/>
                </a:pPr>
                <a:endParaRPr lang="en-US" sz="1800" dirty="0">
                  <a:latin typeface="+mj-lt"/>
                </a:endParaRPr>
              </a:p>
              <a:p>
                <a:pPr marL="0" indent="0">
                  <a:buNone/>
                </a:pPr>
                <a:endParaRPr lang="en-US" sz="1800" dirty="0">
                  <a:latin typeface="+mj-lt"/>
                </a:endParaRPr>
              </a:p>
              <a:p>
                <a:pPr marL="0" indent="0" algn="ctr">
                  <a:buNone/>
                </a:pPr>
                <a:endParaRPr lang="en-US" sz="1800" dirty="0">
                  <a:solidFill>
                    <a:srgbClr val="00206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F96B044-C49C-C84D-836D-B769887476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614605" y="1454409"/>
                <a:ext cx="5652215" cy="5116220"/>
              </a:xfrm>
              <a:blipFill>
                <a:blip r:embed="rId2"/>
                <a:stretch>
                  <a:fillRect l="-1187" t="-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6687654-6C3C-DBEA-6C05-E9CC04E29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AAA3EC2F-220E-7DBB-2D3B-AE699A7D9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48" y="2890208"/>
            <a:ext cx="5136302" cy="35967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EC17F21-53F0-969F-07E7-325AD8F6603B}"/>
              </a:ext>
            </a:extLst>
          </p:cNvPr>
          <p:cNvSpPr/>
          <p:nvPr/>
        </p:nvSpPr>
        <p:spPr>
          <a:xfrm>
            <a:off x="8026702" y="3172722"/>
            <a:ext cx="3352979" cy="2831081"/>
          </a:xfrm>
          <a:prstGeom prst="rect">
            <a:avLst/>
          </a:prstGeom>
          <a:solidFill>
            <a:schemeClr val="bg2">
              <a:lumMod val="25000"/>
              <a:alpha val="2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3E2781-6B92-3518-EF52-096391D8880E}"/>
              </a:ext>
            </a:extLst>
          </p:cNvPr>
          <p:cNvSpPr txBox="1"/>
          <p:nvPr/>
        </p:nvSpPr>
        <p:spPr>
          <a:xfrm>
            <a:off x="8094237" y="3291768"/>
            <a:ext cx="3055637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0.05 threshold for consideration in measurement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6EE810-17F2-9403-0E29-0420AA80D8BF}"/>
              </a:ext>
            </a:extLst>
          </p:cNvPr>
          <p:cNvCxnSpPr/>
          <p:nvPr/>
        </p:nvCxnSpPr>
        <p:spPr>
          <a:xfrm flipH="1">
            <a:off x="8094237" y="3553378"/>
            <a:ext cx="85725" cy="1825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A40AD86-C12E-AE36-6D14-CC185A9D9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816" y="1781363"/>
            <a:ext cx="4496391" cy="951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9CFCA0-830F-E960-040B-DD36EEE3D217}"/>
              </a:ext>
            </a:extLst>
          </p:cNvPr>
          <p:cNvSpPr txBox="1"/>
          <p:nvPr/>
        </p:nvSpPr>
        <p:spPr>
          <a:xfrm>
            <a:off x="6986210" y="2126060"/>
            <a:ext cx="844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depth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33285F45-1F91-0F8F-E7B5-5E61D628AF83}"/>
              </a:ext>
            </a:extLst>
          </p:cNvPr>
          <p:cNvSpPr/>
          <p:nvPr/>
        </p:nvSpPr>
        <p:spPr>
          <a:xfrm rot="10648220">
            <a:off x="7522384" y="1866093"/>
            <a:ext cx="73425" cy="67114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6F95A6F1-6434-155B-3E1B-472CF28A0B3C}"/>
              </a:ext>
            </a:extLst>
          </p:cNvPr>
          <p:cNvSpPr/>
          <p:nvPr/>
        </p:nvSpPr>
        <p:spPr>
          <a:xfrm rot="10800000">
            <a:off x="8191398" y="1866093"/>
            <a:ext cx="102975" cy="438915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466CE3-FAF9-3CEC-EF18-4C610FC33C90}"/>
              </a:ext>
            </a:extLst>
          </p:cNvPr>
          <p:cNvSpPr txBox="1"/>
          <p:nvPr/>
        </p:nvSpPr>
        <p:spPr>
          <a:xfrm>
            <a:off x="7709503" y="1924665"/>
            <a:ext cx="844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depth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ED2991-2410-FB21-0E43-669ECC8A45D9}"/>
              </a:ext>
            </a:extLst>
          </p:cNvPr>
          <p:cNvSpPr txBox="1"/>
          <p:nvPr/>
        </p:nvSpPr>
        <p:spPr>
          <a:xfrm>
            <a:off x="11033701" y="1772494"/>
            <a:ext cx="844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depth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9AE02761-476A-29E9-F2F7-F16FC40C74BE}"/>
              </a:ext>
            </a:extLst>
          </p:cNvPr>
          <p:cNvSpPr/>
          <p:nvPr/>
        </p:nvSpPr>
        <p:spPr>
          <a:xfrm>
            <a:off x="11042853" y="1845970"/>
            <a:ext cx="60576" cy="13004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34BA423E-CDFB-DAD3-0FD8-C3E9B6E5D48C}"/>
              </a:ext>
            </a:extLst>
          </p:cNvPr>
          <p:cNvSpPr/>
          <p:nvPr/>
        </p:nvSpPr>
        <p:spPr>
          <a:xfrm rot="16200000">
            <a:off x="7636276" y="1762363"/>
            <a:ext cx="45719" cy="9710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84CDFA49-04A6-54CD-84F1-AF2EA14D1231}"/>
              </a:ext>
            </a:extLst>
          </p:cNvPr>
          <p:cNvSpPr/>
          <p:nvPr/>
        </p:nvSpPr>
        <p:spPr>
          <a:xfrm rot="16200000">
            <a:off x="8636291" y="1762362"/>
            <a:ext cx="45719" cy="9710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1BE82689-AE26-2166-B195-65FFE46600BB}"/>
              </a:ext>
            </a:extLst>
          </p:cNvPr>
          <p:cNvSpPr/>
          <p:nvPr/>
        </p:nvSpPr>
        <p:spPr>
          <a:xfrm rot="16200000">
            <a:off x="10151199" y="987309"/>
            <a:ext cx="45720" cy="163444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B7D774-A0F5-0460-2EA6-F5004340BB5A}"/>
              </a:ext>
            </a:extLst>
          </p:cNvPr>
          <p:cNvSpPr txBox="1"/>
          <p:nvPr/>
        </p:nvSpPr>
        <p:spPr>
          <a:xfrm>
            <a:off x="7308768" y="1571466"/>
            <a:ext cx="844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diameter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B350C4-0283-B8A4-22C3-FB0F815EFF4B}"/>
              </a:ext>
            </a:extLst>
          </p:cNvPr>
          <p:cNvSpPr txBox="1"/>
          <p:nvPr/>
        </p:nvSpPr>
        <p:spPr>
          <a:xfrm>
            <a:off x="9803830" y="1544948"/>
            <a:ext cx="844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diameter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BD6AE9-CAE9-DCB8-ED9B-051A113DFF30}"/>
              </a:ext>
            </a:extLst>
          </p:cNvPr>
          <p:cNvSpPr txBox="1"/>
          <p:nvPr/>
        </p:nvSpPr>
        <p:spPr>
          <a:xfrm>
            <a:off x="8318874" y="1571466"/>
            <a:ext cx="844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diameter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273A13-9951-EE3F-D1A9-0C3E4E5C40AE}"/>
              </a:ext>
            </a:extLst>
          </p:cNvPr>
          <p:cNvSpPr txBox="1"/>
          <p:nvPr/>
        </p:nvSpPr>
        <p:spPr>
          <a:xfrm>
            <a:off x="7243920" y="1249911"/>
            <a:ext cx="17863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Depth &gt;&gt;, &gt; or </a:t>
            </a:r>
            <a:r>
              <a:rPr lang="en-US" sz="1200" dirty="0">
                <a:sym typeface="Symbol" panose="05050102010706020507" pitchFamily="18" charset="2"/>
              </a:rPr>
              <a:t></a:t>
            </a:r>
            <a:r>
              <a:rPr lang="en-US" sz="1200" dirty="0"/>
              <a:t> diameter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7DBCC4-1DEB-30C8-ED3F-C112548364E2}"/>
              </a:ext>
            </a:extLst>
          </p:cNvPr>
          <p:cNvSpPr txBox="1"/>
          <p:nvPr/>
        </p:nvSpPr>
        <p:spPr>
          <a:xfrm>
            <a:off x="9597409" y="1245713"/>
            <a:ext cx="136340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Diameter &gt;&gt; depth</a:t>
            </a:r>
          </a:p>
        </p:txBody>
      </p:sp>
    </p:spTree>
    <p:extLst>
      <p:ext uri="{BB962C8B-B14F-4D97-AF65-F5344CB8AC3E}">
        <p14:creationId xmlns:p14="http://schemas.microsoft.com/office/powerpoint/2010/main" val="4225574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9DB4CF-7E04-8003-9998-F51707D3F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872" y="1513406"/>
            <a:ext cx="6648724" cy="4679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8326A92F-C43D-CD25-9D81-1DC7D5AB47CC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385162" y="1513407"/>
                <a:ext cx="4272564" cy="5116220"/>
              </a:xfrm>
            </p:spPr>
            <p:txBody>
              <a:bodyPr/>
              <a:lstStyle/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sz="2000" dirty="0">
                    <a:solidFill>
                      <a:srgbClr val="002060"/>
                    </a:solidFill>
                  </a:rPr>
                  <a:t>Converting to Original Track Lengths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Etching rate and aspect ratio to convert to estimated in-plane track signal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We can measure tracks between 1 – 1000 nm, encompassing all possible backgrounds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Peak in data at characteristic Th +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 decay track length (orange line)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Decrease in track signal at ~ 200 nm</a:t>
                </a:r>
              </a:p>
              <a:p>
                <a:pPr>
                  <a:spcBef>
                    <a:spcPts val="1800"/>
                  </a:spcBef>
                </a:pPr>
                <a:endParaRPr lang="en-US" sz="18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8326A92F-C43D-CD25-9D81-1DC7D5AB47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85162" y="1513407"/>
                <a:ext cx="4272564" cy="5116220"/>
              </a:xfrm>
              <a:blipFill>
                <a:blip r:embed="rId4"/>
                <a:stretch>
                  <a:fillRect l="-1427" t="-1190" r="-2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37</a:t>
            </a:fld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AB3853-44D5-8D0A-6755-09BF0F56BAB8}"/>
              </a:ext>
            </a:extLst>
          </p:cNvPr>
          <p:cNvCxnSpPr/>
          <p:nvPr/>
        </p:nvCxnSpPr>
        <p:spPr>
          <a:xfrm flipH="1">
            <a:off x="5995126" y="2190750"/>
            <a:ext cx="120967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5E3677-014D-1F44-0FE5-004969A79652}"/>
                  </a:ext>
                </a:extLst>
              </p:cNvPr>
              <p:cNvSpPr txBox="1"/>
              <p:nvPr/>
            </p:nvSpPr>
            <p:spPr>
              <a:xfrm>
                <a:off x="7204800" y="2052250"/>
                <a:ext cx="2490597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Track length of Th+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200" dirty="0"/>
                  <a:t> peak (~45 nm)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5E3677-014D-1F44-0FE5-004969A79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800" y="2052250"/>
                <a:ext cx="2490597" cy="276999"/>
              </a:xfrm>
              <a:prstGeom prst="rect">
                <a:avLst/>
              </a:prstGeom>
              <a:blipFill>
                <a:blip r:embed="rId5"/>
                <a:stretch>
                  <a:fillRect b="-148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147949B-048C-66E8-C6C0-BFC47379F939}"/>
              </a:ext>
            </a:extLst>
          </p:cNvPr>
          <p:cNvCxnSpPr>
            <a:cxnSpLocks/>
          </p:cNvCxnSpPr>
          <p:nvPr/>
        </p:nvCxnSpPr>
        <p:spPr>
          <a:xfrm flipV="1">
            <a:off x="5290951" y="5146826"/>
            <a:ext cx="345883" cy="5143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ABEEAF0-9C77-F11F-6CED-BC10DF87BE4E}"/>
              </a:ext>
            </a:extLst>
          </p:cNvPr>
          <p:cNvSpPr txBox="1"/>
          <p:nvPr/>
        </p:nvSpPr>
        <p:spPr>
          <a:xfrm>
            <a:off x="4746171" y="5530999"/>
            <a:ext cx="54478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Noise</a:t>
            </a:r>
          </a:p>
        </p:txBody>
      </p:sp>
    </p:spTree>
    <p:extLst>
      <p:ext uri="{BB962C8B-B14F-4D97-AF65-F5344CB8AC3E}">
        <p14:creationId xmlns:p14="http://schemas.microsoft.com/office/powerpoint/2010/main" val="108490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57EFABF-313D-30D2-E547-A02D0681F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940" y="1876883"/>
            <a:ext cx="5710236" cy="42420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326A92F-C43D-CD25-9D81-1DC7D5AB47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089" y="1513407"/>
            <a:ext cx="5111359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Theoretical Track Length Spectrum for Halite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Dominate background signals: Thorium + alpha peak and neutrons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True neutron and thorium background is ambiguous</a:t>
            </a:r>
          </a:p>
          <a:p>
            <a:pPr lvl="1">
              <a:spcBef>
                <a:spcPts val="1800"/>
              </a:spcBef>
            </a:pPr>
            <a:r>
              <a:rPr lang="en-US" sz="1600" dirty="0">
                <a:solidFill>
                  <a:schemeClr val="tx1"/>
                </a:solidFill>
              </a:rPr>
              <a:t>Dependent on depth of mineral, radiogenic environment, and radioactive content</a:t>
            </a:r>
          </a:p>
          <a:p>
            <a:pPr>
              <a:spcBef>
                <a:spcPts val="1800"/>
              </a:spcBef>
            </a:pPr>
            <a:r>
              <a:rPr lang="en-US" sz="1800" u="sng" dirty="0">
                <a:solidFill>
                  <a:schemeClr val="tx1"/>
                </a:solidFill>
                <a:latin typeface="+mj-lt"/>
              </a:rPr>
              <a:t>Can fit theoretical data to experimental data to estimate the true neutron and thorium signals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38</a:t>
            </a:fld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5131AB3-64D8-39AB-4356-6D8769324CD9}"/>
              </a:ext>
            </a:extLst>
          </p:cNvPr>
          <p:cNvCxnSpPr>
            <a:cxnSpLocks/>
          </p:cNvCxnSpPr>
          <p:nvPr/>
        </p:nvCxnSpPr>
        <p:spPr>
          <a:xfrm flipH="1">
            <a:off x="8150306" y="2952028"/>
            <a:ext cx="136444" cy="3150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DBF61EE-7D48-4D56-2FC0-2E0A7992E7FB}"/>
              </a:ext>
            </a:extLst>
          </p:cNvPr>
          <p:cNvCxnSpPr>
            <a:cxnSpLocks/>
          </p:cNvCxnSpPr>
          <p:nvPr/>
        </p:nvCxnSpPr>
        <p:spPr>
          <a:xfrm>
            <a:off x="8534404" y="2947589"/>
            <a:ext cx="661518" cy="2421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4EFD870-362C-CF76-B2C3-5228077C48EA}"/>
              </a:ext>
            </a:extLst>
          </p:cNvPr>
          <p:cNvSpPr txBox="1"/>
          <p:nvPr/>
        </p:nvSpPr>
        <p:spPr>
          <a:xfrm>
            <a:off x="6747997" y="2705803"/>
            <a:ext cx="222885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Neutron &amp; Thorium backgrounds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D27C35-B13C-6F40-0C6B-F2545C33242C}"/>
              </a:ext>
            </a:extLst>
          </p:cNvPr>
          <p:cNvSpPr txBox="1"/>
          <p:nvPr/>
        </p:nvSpPr>
        <p:spPr>
          <a:xfrm>
            <a:off x="4846936" y="5893718"/>
            <a:ext cx="152259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Logarithmic scales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C673866-3A5F-9EC6-490F-62230A94F584}"/>
              </a:ext>
            </a:extLst>
          </p:cNvPr>
          <p:cNvCxnSpPr>
            <a:cxnSpLocks/>
          </p:cNvCxnSpPr>
          <p:nvPr/>
        </p:nvCxnSpPr>
        <p:spPr>
          <a:xfrm flipV="1">
            <a:off x="5720630" y="5200952"/>
            <a:ext cx="390610" cy="6927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EBEB107-DF94-C36D-97B5-05D262E9F393}"/>
              </a:ext>
            </a:extLst>
          </p:cNvPr>
          <p:cNvCxnSpPr>
            <a:cxnSpLocks/>
          </p:cNvCxnSpPr>
          <p:nvPr/>
        </p:nvCxnSpPr>
        <p:spPr>
          <a:xfrm flipV="1">
            <a:off x="6369532" y="5813852"/>
            <a:ext cx="683687" cy="28527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7410E1C-B178-91EE-6E7D-1F9290EDC34E}"/>
              </a:ext>
            </a:extLst>
          </p:cNvPr>
          <p:cNvSpPr txBox="1"/>
          <p:nvPr/>
        </p:nvSpPr>
        <p:spPr>
          <a:xfrm>
            <a:off x="0" y="6201240"/>
            <a:ext cx="4688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S. Baum, T. D. P. Edwards, B. J. Kavanagh, P. Stengel, A. K. </a:t>
            </a:r>
            <a:r>
              <a:rPr lang="en-US" sz="1200" dirty="0" err="1">
                <a:latin typeface="+mj-lt"/>
              </a:rPr>
              <a:t>Drukier</a:t>
            </a:r>
            <a:r>
              <a:rPr lang="en-US" sz="1200" dirty="0">
                <a:latin typeface="+mj-lt"/>
              </a:rPr>
              <a:t>, K. Freese, M. Gorski, and C. </a:t>
            </a:r>
            <a:r>
              <a:rPr lang="en-US" sz="1200" dirty="0" err="1">
                <a:latin typeface="+mj-lt"/>
              </a:rPr>
              <a:t>Weniger</a:t>
            </a:r>
            <a:r>
              <a:rPr lang="en-US" sz="1200" dirty="0">
                <a:latin typeface="+mj-lt"/>
              </a:rPr>
              <a:t>, Physical Review D 101 (2020), 10.1103/PhysRevD.101.103017</a:t>
            </a:r>
          </a:p>
        </p:txBody>
      </p:sp>
    </p:spTree>
    <p:extLst>
      <p:ext uri="{BB962C8B-B14F-4D97-AF65-F5344CB8AC3E}">
        <p14:creationId xmlns:p14="http://schemas.microsoft.com/office/powerpoint/2010/main" val="224534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C96F602-1EF1-798D-DB4B-D1A1E53ED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641" y="1949977"/>
            <a:ext cx="6301416" cy="42030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57EFABF-313D-30D2-E547-A02D0681F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4" y="1972298"/>
            <a:ext cx="5710236" cy="42420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326A92F-C43D-CD25-9D81-1DC7D5AB47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089" y="1513407"/>
            <a:ext cx="5111359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Theoretical Track Length Spectrum for Halite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39</a:t>
            </a:fld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5131AB3-64D8-39AB-4356-6D8769324CD9}"/>
              </a:ext>
            </a:extLst>
          </p:cNvPr>
          <p:cNvCxnSpPr>
            <a:cxnSpLocks/>
          </p:cNvCxnSpPr>
          <p:nvPr/>
        </p:nvCxnSpPr>
        <p:spPr>
          <a:xfrm flipH="1">
            <a:off x="2609130" y="3047443"/>
            <a:ext cx="136444" cy="3150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DBF61EE-7D48-4D56-2FC0-2E0A7992E7FB}"/>
              </a:ext>
            </a:extLst>
          </p:cNvPr>
          <p:cNvCxnSpPr>
            <a:cxnSpLocks/>
          </p:cNvCxnSpPr>
          <p:nvPr/>
        </p:nvCxnSpPr>
        <p:spPr>
          <a:xfrm>
            <a:off x="2993228" y="3043004"/>
            <a:ext cx="661518" cy="2421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4EFD870-362C-CF76-B2C3-5228077C48EA}"/>
              </a:ext>
            </a:extLst>
          </p:cNvPr>
          <p:cNvSpPr txBox="1"/>
          <p:nvPr/>
        </p:nvSpPr>
        <p:spPr>
          <a:xfrm>
            <a:off x="1206821" y="2801218"/>
            <a:ext cx="222885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Neutron &amp; Thorium backgrounds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C673866-3A5F-9EC6-490F-62230A94F584}"/>
              </a:ext>
            </a:extLst>
          </p:cNvPr>
          <p:cNvCxnSpPr>
            <a:cxnSpLocks/>
          </p:cNvCxnSpPr>
          <p:nvPr/>
        </p:nvCxnSpPr>
        <p:spPr>
          <a:xfrm flipV="1">
            <a:off x="262270" y="5160335"/>
            <a:ext cx="303267" cy="10342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EBEB107-DF94-C36D-97B5-05D262E9F393}"/>
              </a:ext>
            </a:extLst>
          </p:cNvPr>
          <p:cNvCxnSpPr>
            <a:cxnSpLocks/>
          </p:cNvCxnSpPr>
          <p:nvPr/>
        </p:nvCxnSpPr>
        <p:spPr>
          <a:xfrm flipV="1">
            <a:off x="828356" y="5788569"/>
            <a:ext cx="560965" cy="4059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8D27C35-B13C-6F40-0C6B-F2545C33242C}"/>
              </a:ext>
            </a:extLst>
          </p:cNvPr>
          <p:cNvSpPr txBox="1"/>
          <p:nvPr/>
        </p:nvSpPr>
        <p:spPr>
          <a:xfrm>
            <a:off x="13791" y="6152984"/>
            <a:ext cx="152259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Logarithmic scales</a:t>
            </a:r>
          </a:p>
        </p:txBody>
      </p:sp>
    </p:spTree>
    <p:extLst>
      <p:ext uri="{BB962C8B-B14F-4D97-AF65-F5344CB8AC3E}">
        <p14:creationId xmlns:p14="http://schemas.microsoft.com/office/powerpoint/2010/main" val="3039915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ubble Captures Wide View of Supernova 1987A">
            <a:extLst>
              <a:ext uri="{FF2B5EF4-FFF2-40B4-BE49-F238E27FC236}">
                <a16:creationId xmlns:a16="http://schemas.microsoft.com/office/drawing/2014/main" id="{D5A1EEA2-780D-824D-8607-C19058988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695" y="1246695"/>
            <a:ext cx="4793585" cy="526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Supernova Neutrino Detection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3BDD9-0670-A745-94B1-2B0D648478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1" y="1659467"/>
            <a:ext cx="5545664" cy="4165071"/>
          </a:xfrm>
        </p:spPr>
        <p:txBody>
          <a:bodyPr/>
          <a:lstStyle/>
          <a:p>
            <a:r>
              <a:rPr lang="en-US" sz="2000" dirty="0">
                <a:latin typeface="+mj-lt"/>
              </a:rPr>
              <a:t>Core-collapse supernovae are the strongest source of high-energy neutrinos in our universe</a:t>
            </a:r>
          </a:p>
          <a:p>
            <a:r>
              <a:rPr lang="en-US" sz="2000" dirty="0">
                <a:latin typeface="+mj-lt"/>
              </a:rPr>
              <a:t>No direct measurement of a core-collapse supernova (CC SN) rate for the Milky Way Galaxy</a:t>
            </a:r>
          </a:p>
          <a:p>
            <a:pPr lvl="1">
              <a:spcBef>
                <a:spcPts val="1200"/>
              </a:spcBef>
            </a:pPr>
            <a:r>
              <a:rPr lang="en-US" sz="1800" dirty="0"/>
              <a:t>Only supernova observed via neutrinos: 1987A</a:t>
            </a:r>
          </a:p>
          <a:p>
            <a:pPr lvl="1">
              <a:spcBef>
                <a:spcPts val="1200"/>
              </a:spcBef>
            </a:pPr>
            <a:r>
              <a:rPr lang="en-US" sz="1800" dirty="0"/>
              <a:t>Paleo-detectors provide ability to probe for neutrino traces of CC SNe</a:t>
            </a:r>
          </a:p>
          <a:p>
            <a:pPr>
              <a:spcBef>
                <a:spcPts val="1800"/>
              </a:spcBef>
            </a:pPr>
            <a:r>
              <a:rPr lang="en-US" sz="2000" dirty="0">
                <a:latin typeface="+mj-lt"/>
              </a:rPr>
              <a:t>CC SN rate can reveal information about our past</a:t>
            </a:r>
          </a:p>
          <a:p>
            <a:pPr lvl="1">
              <a:spcBef>
                <a:spcPts val="1200"/>
              </a:spcBef>
            </a:pPr>
            <a:r>
              <a:rPr lang="en-US" sz="1800" dirty="0"/>
              <a:t>Star formation rates</a:t>
            </a:r>
          </a:p>
          <a:p>
            <a:pPr lvl="1">
              <a:spcBef>
                <a:spcPts val="1200"/>
              </a:spcBef>
            </a:pPr>
            <a:r>
              <a:rPr lang="en-US" sz="1800" dirty="0">
                <a:latin typeface="+mj-lt"/>
              </a:rPr>
              <a:t>Starburst periods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0E86CF-0310-D4EB-6521-9E016877D364}"/>
              </a:ext>
            </a:extLst>
          </p:cNvPr>
          <p:cNvSpPr txBox="1"/>
          <p:nvPr/>
        </p:nvSpPr>
        <p:spPr>
          <a:xfrm>
            <a:off x="11384279" y="6460761"/>
            <a:ext cx="8077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3"/>
              </a:rPr>
              <a:t>NASA Hubble</a:t>
            </a:r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C96C46-7BCE-44F3-19F5-FD4AC4622CAB}"/>
              </a:ext>
            </a:extLst>
          </p:cNvPr>
          <p:cNvSpPr txBox="1"/>
          <p:nvPr/>
        </p:nvSpPr>
        <p:spPr>
          <a:xfrm>
            <a:off x="6590695" y="6538209"/>
            <a:ext cx="479358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141414"/>
                </a:solidFill>
                <a:latin typeface="+mj-lt"/>
              </a:rPr>
              <a:t>1987A supernova –  Hubble and Chandra X-Ray </a:t>
            </a:r>
            <a:r>
              <a:rPr lang="fr-FR" sz="1400" dirty="0" err="1">
                <a:solidFill>
                  <a:srgbClr val="141414"/>
                </a:solidFill>
                <a:latin typeface="+mj-lt"/>
              </a:rPr>
              <a:t>Observatory</a:t>
            </a:r>
            <a:r>
              <a:rPr lang="fr-FR" sz="1400" dirty="0">
                <a:solidFill>
                  <a:srgbClr val="141414"/>
                </a:solidFill>
                <a:latin typeface="+mj-lt"/>
              </a:rPr>
              <a:t> </a:t>
            </a:r>
            <a:endParaRPr lang="en-US" sz="14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6A3573-3A23-FEEE-5F5C-F03AF95E5FFC}"/>
              </a:ext>
            </a:extLst>
          </p:cNvPr>
          <p:cNvSpPr txBox="1"/>
          <p:nvPr/>
        </p:nvSpPr>
        <p:spPr>
          <a:xfrm>
            <a:off x="9346244" y="1239438"/>
            <a:ext cx="2902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Large </a:t>
            </a:r>
            <a:r>
              <a:rPr lang="en-US" sz="1600" b="1" dirty="0" err="1">
                <a:solidFill>
                  <a:schemeClr val="bg1"/>
                </a:solidFill>
                <a:latin typeface="+mj-lt"/>
              </a:rPr>
              <a:t>Magellanic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 Cloud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BCAFC08-3940-4C50-833E-B7B79EBBBDC6}"/>
              </a:ext>
            </a:extLst>
          </p:cNvPr>
          <p:cNvCxnSpPr>
            <a:cxnSpLocks/>
          </p:cNvCxnSpPr>
          <p:nvPr/>
        </p:nvCxnSpPr>
        <p:spPr>
          <a:xfrm>
            <a:off x="5600299" y="3208187"/>
            <a:ext cx="49570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D8C00A9-2467-4E37-4124-939CBB0C6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8910" y="6173084"/>
            <a:ext cx="2743200" cy="365125"/>
          </a:xfrm>
        </p:spPr>
        <p:txBody>
          <a:bodyPr/>
          <a:lstStyle/>
          <a:p>
            <a:fld id="{40EBF369-777B-4649-9BAC-893C5C31251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9F30047-C076-8413-1BAB-708555ACAB30}"/>
              </a:ext>
            </a:extLst>
          </p:cNvPr>
          <p:cNvSpPr/>
          <p:nvPr/>
        </p:nvSpPr>
        <p:spPr>
          <a:xfrm>
            <a:off x="8513232" y="3374699"/>
            <a:ext cx="914400" cy="9144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708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B8F54F9-98BB-87B1-84EF-7D959880D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188" y="3118241"/>
            <a:ext cx="4639598" cy="364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98367-AB7A-DE80-B82B-D2FC17557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49" y="3023692"/>
            <a:ext cx="5390479" cy="37938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326A92F-C43D-CD25-9D81-1DC7D5AB47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089" y="1513407"/>
            <a:ext cx="10168682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Analysis of Experimental Data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We can use the tail of measured data to estimate amplitude of neutron background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7E742D-A852-A35C-2FE6-CD25DAC75CD5}"/>
              </a:ext>
            </a:extLst>
          </p:cNvPr>
          <p:cNvSpPr/>
          <p:nvPr/>
        </p:nvSpPr>
        <p:spPr>
          <a:xfrm>
            <a:off x="1034384" y="3307898"/>
            <a:ext cx="818865" cy="2995103"/>
          </a:xfrm>
          <a:prstGeom prst="rect">
            <a:avLst/>
          </a:prstGeom>
          <a:solidFill>
            <a:schemeClr val="bg2">
              <a:lumMod val="25000"/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4452911-0CD6-7F31-830E-58C295EAD367}"/>
              </a:ext>
            </a:extLst>
          </p:cNvPr>
          <p:cNvSpPr/>
          <p:nvPr/>
        </p:nvSpPr>
        <p:spPr>
          <a:xfrm>
            <a:off x="1853250" y="3347851"/>
            <a:ext cx="3285972" cy="29551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D6C8DC-9668-FEB6-0574-E953F51437D4}"/>
              </a:ext>
            </a:extLst>
          </p:cNvPr>
          <p:cNvCxnSpPr>
            <a:cxnSpLocks/>
          </p:cNvCxnSpPr>
          <p:nvPr/>
        </p:nvCxnSpPr>
        <p:spPr>
          <a:xfrm>
            <a:off x="870831" y="3068647"/>
            <a:ext cx="245297" cy="4101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E9A2A59-E336-656D-72B5-6C037A90F0F9}"/>
              </a:ext>
            </a:extLst>
          </p:cNvPr>
          <p:cNvSpPr txBox="1"/>
          <p:nvPr/>
        </p:nvSpPr>
        <p:spPr>
          <a:xfrm>
            <a:off x="10835643" y="3511908"/>
            <a:ext cx="126464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  <a:sym typeface="Symbol" panose="05050102010706020507" pitchFamily="18" charset="2"/>
              </a:rPr>
              <a:t> Interaction rate </a:t>
            </a:r>
          </a:p>
          <a:p>
            <a:r>
              <a:rPr lang="en-US" sz="1200" dirty="0">
                <a:latin typeface="+mj-lt"/>
                <a:sym typeface="Symbol" panose="05050102010706020507" pitchFamily="18" charset="2"/>
              </a:rPr>
              <a:t> # of tracks</a:t>
            </a:r>
            <a:endParaRPr lang="en-US" sz="1200" dirty="0">
              <a:latin typeface="+mj-lt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4A800F0-EA73-6E25-9203-C27194370ACE}"/>
              </a:ext>
            </a:extLst>
          </p:cNvPr>
          <p:cNvSpPr/>
          <p:nvPr/>
        </p:nvSpPr>
        <p:spPr>
          <a:xfrm>
            <a:off x="1887479" y="3627201"/>
            <a:ext cx="1624978" cy="2675799"/>
          </a:xfrm>
          <a:custGeom>
            <a:avLst/>
            <a:gdLst>
              <a:gd name="connsiteX0" fmla="*/ 0 w 3217514"/>
              <a:gd name="connsiteY0" fmla="*/ 0 h 2631374"/>
              <a:gd name="connsiteX1" fmla="*/ 430306 w 3217514"/>
              <a:gd name="connsiteY1" fmla="*/ 1677214 h 2631374"/>
              <a:gd name="connsiteX2" fmla="*/ 1290918 w 3217514"/>
              <a:gd name="connsiteY2" fmla="*/ 2508487 h 2631374"/>
              <a:gd name="connsiteX3" fmla="*/ 3217514 w 3217514"/>
              <a:gd name="connsiteY3" fmla="*/ 2611174 h 2631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7514" h="2631374">
                <a:moveTo>
                  <a:pt x="0" y="0"/>
                </a:moveTo>
                <a:cubicBezTo>
                  <a:pt x="107576" y="629566"/>
                  <a:pt x="215153" y="1259133"/>
                  <a:pt x="430306" y="1677214"/>
                </a:cubicBezTo>
                <a:cubicBezTo>
                  <a:pt x="645459" y="2095295"/>
                  <a:pt x="826383" y="2352827"/>
                  <a:pt x="1290918" y="2508487"/>
                </a:cubicBezTo>
                <a:cubicBezTo>
                  <a:pt x="1755453" y="2664147"/>
                  <a:pt x="2486483" y="2637660"/>
                  <a:pt x="3217514" y="2611174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185054-E177-3110-A40F-AAFDB1E3BB7E}"/>
                  </a:ext>
                </a:extLst>
              </p:cNvPr>
              <p:cNvSpPr txBox="1"/>
              <p:nvPr/>
            </p:nvSpPr>
            <p:spPr>
              <a:xfrm>
                <a:off x="194037" y="2930736"/>
                <a:ext cx="922091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Th+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200" dirty="0"/>
                  <a:t> peak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185054-E177-3110-A40F-AAFDB1E3B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37" y="2930736"/>
                <a:ext cx="922091" cy="276999"/>
              </a:xfrm>
              <a:prstGeom prst="rect">
                <a:avLst/>
              </a:prstGeom>
              <a:blipFill>
                <a:blip r:embed="rId4"/>
                <a:stretch>
                  <a:fillRect b="-148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2E853FD-A9DB-6822-BECE-D417CAB74B41}"/>
              </a:ext>
            </a:extLst>
          </p:cNvPr>
          <p:cNvSpPr/>
          <p:nvPr/>
        </p:nvSpPr>
        <p:spPr>
          <a:xfrm>
            <a:off x="6295110" y="3347852"/>
            <a:ext cx="4218071" cy="30035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37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22B59FC-81FF-9F78-7075-34648D914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9" y="3251021"/>
            <a:ext cx="4977778" cy="3530159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111575F8-A769-71EA-1E48-8817F5141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91" y="3333448"/>
            <a:ext cx="5097729" cy="339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8326A92F-C43D-CD25-9D81-1DC7D5AB47CC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775090" y="1513407"/>
                <a:ext cx="10750262" cy="5116220"/>
              </a:xfrm>
            </p:spPr>
            <p:txBody>
              <a:bodyPr/>
              <a:lstStyle/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sz="2000" dirty="0">
                    <a:solidFill>
                      <a:srgbClr val="002060"/>
                    </a:solidFill>
                  </a:rPr>
                  <a:t>Analysis of Experimental Data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Both plots: peak at Th-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 decay track length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Experimental data - track signal is suppressed at a certain point, but this is not reflected in theoretical data</a:t>
                </a:r>
              </a:p>
            </p:txBody>
          </p:sp>
        </mc:Choice>
        <mc:Fallback xmlns="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8326A92F-C43D-CD25-9D81-1DC7D5AB47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775090" y="1513407"/>
                <a:ext cx="10750262" cy="5116220"/>
              </a:xfrm>
              <a:blipFill>
                <a:blip r:embed="rId4"/>
                <a:stretch>
                  <a:fillRect l="-567" t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41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D6C8DC-9668-FEB6-0574-E953F51437D4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132114" y="3232820"/>
            <a:ext cx="270227" cy="4617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E497B84-54E0-199F-8CDC-4D34FABE3565}"/>
              </a:ext>
            </a:extLst>
          </p:cNvPr>
          <p:cNvCxnSpPr>
            <a:cxnSpLocks/>
          </p:cNvCxnSpPr>
          <p:nvPr/>
        </p:nvCxnSpPr>
        <p:spPr>
          <a:xfrm flipH="1">
            <a:off x="6982118" y="3863614"/>
            <a:ext cx="328367" cy="2199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63FAA44-A500-EC0E-1032-6AE84A01BC5C}"/>
              </a:ext>
            </a:extLst>
          </p:cNvPr>
          <p:cNvCxnSpPr>
            <a:cxnSpLocks/>
          </p:cNvCxnSpPr>
          <p:nvPr/>
        </p:nvCxnSpPr>
        <p:spPr>
          <a:xfrm flipH="1">
            <a:off x="8960102" y="5805571"/>
            <a:ext cx="110550" cy="2575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14:cNvPr>
              <p14:cNvContentPartPr/>
              <p14:nvPr/>
            </p14:nvContentPartPr>
            <p14:xfrm>
              <a:off x="11096640" y="5867205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092320" y="5862885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07601C24-8AF5-2287-B656-509392EA87E0}"/>
              </a:ext>
            </a:extLst>
          </p:cNvPr>
          <p:cNvSpPr txBox="1"/>
          <p:nvPr/>
        </p:nvSpPr>
        <p:spPr>
          <a:xfrm>
            <a:off x="10569483" y="3632781"/>
            <a:ext cx="126464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  <a:sym typeface="Symbol" panose="05050102010706020507" pitchFamily="18" charset="2"/>
              </a:rPr>
              <a:t> Interaction rate </a:t>
            </a:r>
          </a:p>
          <a:p>
            <a:r>
              <a:rPr lang="en-US" sz="1200" dirty="0">
                <a:latin typeface="+mj-lt"/>
                <a:sym typeface="Symbol" panose="05050102010706020507" pitchFamily="18" charset="2"/>
              </a:rPr>
              <a:t> # of tracks</a:t>
            </a:r>
            <a:endParaRPr lang="en-US" sz="12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6D3446-1C92-4DF3-1059-BB5FA4729C2D}"/>
                  </a:ext>
                </a:extLst>
              </p:cNvPr>
              <p:cNvSpPr txBox="1"/>
              <p:nvPr/>
            </p:nvSpPr>
            <p:spPr>
              <a:xfrm>
                <a:off x="241905" y="3094320"/>
                <a:ext cx="890209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Th+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200" dirty="0"/>
                  <a:t> peak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6D3446-1C92-4DF3-1059-BB5FA4729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05" y="3094320"/>
                <a:ext cx="890209" cy="276999"/>
              </a:xfrm>
              <a:prstGeom prst="rect">
                <a:avLst/>
              </a:prstGeom>
              <a:blipFill>
                <a:blip r:embed="rId14"/>
                <a:stretch>
                  <a:fillRect b="-148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68A01F-2AFD-6D1F-151B-76A1839DB89B}"/>
                  </a:ext>
                </a:extLst>
              </p:cNvPr>
              <p:cNvSpPr txBox="1"/>
              <p:nvPr/>
            </p:nvSpPr>
            <p:spPr>
              <a:xfrm>
                <a:off x="7119608" y="3670679"/>
                <a:ext cx="940659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Th +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200" dirty="0"/>
                  <a:t> peak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68A01F-2AFD-6D1F-151B-76A1839DB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9608" y="3670679"/>
                <a:ext cx="940659" cy="276999"/>
              </a:xfrm>
              <a:prstGeom prst="rect">
                <a:avLst/>
              </a:prstGeom>
              <a:blipFill>
                <a:blip r:embed="rId15"/>
                <a:stretch>
                  <a:fillRect b="-125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2468912-652E-8B35-FBAC-C352E478A08F}"/>
              </a:ext>
            </a:extLst>
          </p:cNvPr>
          <p:cNvSpPr txBox="1"/>
          <p:nvPr/>
        </p:nvSpPr>
        <p:spPr>
          <a:xfrm>
            <a:off x="8687123" y="5528572"/>
            <a:ext cx="152114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Neutron background</a:t>
            </a: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0C9FF2DE-7134-1723-BF2B-7A426B7C9BAF}"/>
              </a:ext>
            </a:extLst>
          </p:cNvPr>
          <p:cNvSpPr/>
          <p:nvPr/>
        </p:nvSpPr>
        <p:spPr>
          <a:xfrm>
            <a:off x="973078" y="4161197"/>
            <a:ext cx="4229711" cy="2084927"/>
          </a:xfrm>
          <a:custGeom>
            <a:avLst/>
            <a:gdLst>
              <a:gd name="connsiteX0" fmla="*/ 0 w 4229711"/>
              <a:gd name="connsiteY0" fmla="*/ 1980442 h 2084927"/>
              <a:gd name="connsiteX1" fmla="*/ 239602 w 4229711"/>
              <a:gd name="connsiteY1" fmla="*/ 1281194 h 2084927"/>
              <a:gd name="connsiteX2" fmla="*/ 352069 w 4229711"/>
              <a:gd name="connsiteY2" fmla="*/ 56 h 2084927"/>
              <a:gd name="connsiteX3" fmla="*/ 567221 w 4229711"/>
              <a:gd name="connsiteY3" fmla="*/ 1227406 h 2084927"/>
              <a:gd name="connsiteX4" fmla="*/ 1002417 w 4229711"/>
              <a:gd name="connsiteY4" fmla="*/ 1046482 h 2084927"/>
              <a:gd name="connsiteX5" fmla="*/ 1466952 w 4229711"/>
              <a:gd name="connsiteY5" fmla="*/ 273887 h 2084927"/>
              <a:gd name="connsiteX6" fmla="*/ 2009724 w 4229711"/>
              <a:gd name="connsiteY6" fmla="*/ 180981 h 2084927"/>
              <a:gd name="connsiteX7" fmla="*/ 2493818 w 4229711"/>
              <a:gd name="connsiteY7" fmla="*/ 1388771 h 2084927"/>
              <a:gd name="connsiteX8" fmla="*/ 3217515 w 4229711"/>
              <a:gd name="connsiteY8" fmla="*/ 1897314 h 2084927"/>
              <a:gd name="connsiteX9" fmla="*/ 4014558 w 4229711"/>
              <a:gd name="connsiteY9" fmla="*/ 2068459 h 2084927"/>
              <a:gd name="connsiteX10" fmla="*/ 4229711 w 4229711"/>
              <a:gd name="connsiteY10" fmla="*/ 2068459 h 208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29711" h="2084927">
                <a:moveTo>
                  <a:pt x="0" y="1980442"/>
                </a:moveTo>
                <a:cubicBezTo>
                  <a:pt x="90462" y="1795850"/>
                  <a:pt x="180924" y="1611258"/>
                  <a:pt x="239602" y="1281194"/>
                </a:cubicBezTo>
                <a:cubicBezTo>
                  <a:pt x="298280" y="951130"/>
                  <a:pt x="297466" y="9021"/>
                  <a:pt x="352069" y="56"/>
                </a:cubicBezTo>
                <a:cubicBezTo>
                  <a:pt x="406672" y="-8909"/>
                  <a:pt x="458830" y="1053002"/>
                  <a:pt x="567221" y="1227406"/>
                </a:cubicBezTo>
                <a:cubicBezTo>
                  <a:pt x="675612" y="1401810"/>
                  <a:pt x="852462" y="1205402"/>
                  <a:pt x="1002417" y="1046482"/>
                </a:cubicBezTo>
                <a:cubicBezTo>
                  <a:pt x="1152372" y="887562"/>
                  <a:pt x="1299068" y="418137"/>
                  <a:pt x="1466952" y="273887"/>
                </a:cubicBezTo>
                <a:cubicBezTo>
                  <a:pt x="1634836" y="129637"/>
                  <a:pt x="1838580" y="-4833"/>
                  <a:pt x="2009724" y="180981"/>
                </a:cubicBezTo>
                <a:cubicBezTo>
                  <a:pt x="2180868" y="366795"/>
                  <a:pt x="2292520" y="1102716"/>
                  <a:pt x="2493818" y="1388771"/>
                </a:cubicBezTo>
                <a:cubicBezTo>
                  <a:pt x="2695116" y="1674826"/>
                  <a:pt x="2964058" y="1784033"/>
                  <a:pt x="3217515" y="1897314"/>
                </a:cubicBezTo>
                <a:cubicBezTo>
                  <a:pt x="3470972" y="2010595"/>
                  <a:pt x="3845859" y="2039935"/>
                  <a:pt x="4014558" y="2068459"/>
                </a:cubicBezTo>
                <a:cubicBezTo>
                  <a:pt x="4183257" y="2096983"/>
                  <a:pt x="4206484" y="2082721"/>
                  <a:pt x="4229711" y="206845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795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22B59FC-81FF-9F78-7075-34648D914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9" y="3251021"/>
            <a:ext cx="4977778" cy="3530159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111575F8-A769-71EA-1E48-8817F5141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91" y="3333448"/>
            <a:ext cx="5097729" cy="339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8326A92F-C43D-CD25-9D81-1DC7D5AB47CC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775090" y="1513407"/>
                <a:ext cx="10750262" cy="5116220"/>
              </a:xfrm>
            </p:spPr>
            <p:txBody>
              <a:bodyPr/>
              <a:lstStyle/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sz="2000" dirty="0">
                    <a:solidFill>
                      <a:srgbClr val="002060"/>
                    </a:solidFill>
                  </a:rPr>
                  <a:t>Analysis of Experimental Data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Both plots: peak at Th-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 peak track length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Experimental data - track signal is suppressed at a certain point, but this is not reflected in theoretical data</a:t>
                </a:r>
              </a:p>
            </p:txBody>
          </p:sp>
        </mc:Choice>
        <mc:Fallback xmlns="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8326A92F-C43D-CD25-9D81-1DC7D5AB47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775090" y="1513407"/>
                <a:ext cx="10750262" cy="5116220"/>
              </a:xfrm>
              <a:blipFill>
                <a:blip r:embed="rId4"/>
                <a:stretch>
                  <a:fillRect l="-567" t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42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D6C8DC-9668-FEB6-0574-E953F51437D4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125620" y="3232820"/>
            <a:ext cx="276721" cy="4617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E497B84-54E0-199F-8CDC-4D34FABE3565}"/>
              </a:ext>
            </a:extLst>
          </p:cNvPr>
          <p:cNvCxnSpPr>
            <a:cxnSpLocks/>
          </p:cNvCxnSpPr>
          <p:nvPr/>
        </p:nvCxnSpPr>
        <p:spPr>
          <a:xfrm flipH="1">
            <a:off x="6982118" y="3863614"/>
            <a:ext cx="328367" cy="2199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63FAA44-A500-EC0E-1032-6AE84A01BC5C}"/>
              </a:ext>
            </a:extLst>
          </p:cNvPr>
          <p:cNvCxnSpPr>
            <a:cxnSpLocks/>
          </p:cNvCxnSpPr>
          <p:nvPr/>
        </p:nvCxnSpPr>
        <p:spPr>
          <a:xfrm flipH="1">
            <a:off x="8960102" y="5805571"/>
            <a:ext cx="110550" cy="2575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14:cNvPr>
              <p14:cNvContentPartPr/>
              <p14:nvPr/>
            </p14:nvContentPartPr>
            <p14:xfrm>
              <a:off x="11096640" y="5867205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92320" y="5862885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07601C24-8AF5-2287-B656-509392EA87E0}"/>
              </a:ext>
            </a:extLst>
          </p:cNvPr>
          <p:cNvSpPr txBox="1"/>
          <p:nvPr/>
        </p:nvSpPr>
        <p:spPr>
          <a:xfrm>
            <a:off x="10569483" y="3632781"/>
            <a:ext cx="126464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  <a:sym typeface="Symbol" panose="05050102010706020507" pitchFamily="18" charset="2"/>
              </a:rPr>
              <a:t> Interaction rate </a:t>
            </a:r>
          </a:p>
          <a:p>
            <a:r>
              <a:rPr lang="en-US" sz="1200" dirty="0">
                <a:latin typeface="+mj-lt"/>
                <a:sym typeface="Symbol" panose="05050102010706020507" pitchFamily="18" charset="2"/>
              </a:rPr>
              <a:t> # of tracks</a:t>
            </a:r>
            <a:endParaRPr lang="en-US" sz="1200" dirty="0">
              <a:latin typeface="+mj-lt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63FE63A-A3AF-17A7-92EF-2BFFEE167199}"/>
              </a:ext>
            </a:extLst>
          </p:cNvPr>
          <p:cNvCxnSpPr>
            <a:cxnSpLocks/>
          </p:cNvCxnSpPr>
          <p:nvPr/>
        </p:nvCxnSpPr>
        <p:spPr>
          <a:xfrm>
            <a:off x="2816548" y="3551453"/>
            <a:ext cx="0" cy="2751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6D3446-1C92-4DF3-1059-BB5FA4729C2D}"/>
                  </a:ext>
                </a:extLst>
              </p:cNvPr>
              <p:cNvSpPr txBox="1"/>
              <p:nvPr/>
            </p:nvSpPr>
            <p:spPr>
              <a:xfrm>
                <a:off x="203529" y="3094320"/>
                <a:ext cx="922091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Th+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200" dirty="0"/>
                  <a:t> peak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6D3446-1C92-4DF3-1059-BB5FA4729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29" y="3094320"/>
                <a:ext cx="922091" cy="276999"/>
              </a:xfrm>
              <a:prstGeom prst="rect">
                <a:avLst/>
              </a:prstGeom>
              <a:blipFill>
                <a:blip r:embed="rId7"/>
                <a:stretch>
                  <a:fillRect b="-148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54B7AF1-3F8A-EE94-CB89-265481CCD969}"/>
              </a:ext>
            </a:extLst>
          </p:cNvPr>
          <p:cNvCxnSpPr>
            <a:cxnSpLocks/>
          </p:cNvCxnSpPr>
          <p:nvPr/>
        </p:nvCxnSpPr>
        <p:spPr>
          <a:xfrm>
            <a:off x="8166022" y="3584630"/>
            <a:ext cx="0" cy="2751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68A01F-2AFD-6D1F-151B-76A1839DB89B}"/>
                  </a:ext>
                </a:extLst>
              </p:cNvPr>
              <p:cNvSpPr txBox="1"/>
              <p:nvPr/>
            </p:nvSpPr>
            <p:spPr>
              <a:xfrm>
                <a:off x="7119608" y="3670679"/>
                <a:ext cx="1046414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Th +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200" dirty="0"/>
                  <a:t> peak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68A01F-2AFD-6D1F-151B-76A1839DB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9608" y="3670679"/>
                <a:ext cx="1046414" cy="276999"/>
              </a:xfrm>
              <a:prstGeom prst="rect">
                <a:avLst/>
              </a:prstGeom>
              <a:blipFill>
                <a:blip r:embed="rId8"/>
                <a:stretch>
                  <a:fillRect b="-125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2468912-652E-8B35-FBAC-C352E478A08F}"/>
              </a:ext>
            </a:extLst>
          </p:cNvPr>
          <p:cNvSpPr txBox="1"/>
          <p:nvPr/>
        </p:nvSpPr>
        <p:spPr>
          <a:xfrm>
            <a:off x="8687123" y="5528572"/>
            <a:ext cx="152114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Neutron background</a:t>
            </a: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0C9FF2DE-7134-1723-BF2B-7A426B7C9BAF}"/>
              </a:ext>
            </a:extLst>
          </p:cNvPr>
          <p:cNvSpPr/>
          <p:nvPr/>
        </p:nvSpPr>
        <p:spPr>
          <a:xfrm>
            <a:off x="973078" y="4161197"/>
            <a:ext cx="4229711" cy="2084927"/>
          </a:xfrm>
          <a:custGeom>
            <a:avLst/>
            <a:gdLst>
              <a:gd name="connsiteX0" fmla="*/ 0 w 4229711"/>
              <a:gd name="connsiteY0" fmla="*/ 1980442 h 2084927"/>
              <a:gd name="connsiteX1" fmla="*/ 239602 w 4229711"/>
              <a:gd name="connsiteY1" fmla="*/ 1281194 h 2084927"/>
              <a:gd name="connsiteX2" fmla="*/ 352069 w 4229711"/>
              <a:gd name="connsiteY2" fmla="*/ 56 h 2084927"/>
              <a:gd name="connsiteX3" fmla="*/ 567221 w 4229711"/>
              <a:gd name="connsiteY3" fmla="*/ 1227406 h 2084927"/>
              <a:gd name="connsiteX4" fmla="*/ 1002417 w 4229711"/>
              <a:gd name="connsiteY4" fmla="*/ 1046482 h 2084927"/>
              <a:gd name="connsiteX5" fmla="*/ 1466952 w 4229711"/>
              <a:gd name="connsiteY5" fmla="*/ 273887 h 2084927"/>
              <a:gd name="connsiteX6" fmla="*/ 2009724 w 4229711"/>
              <a:gd name="connsiteY6" fmla="*/ 180981 h 2084927"/>
              <a:gd name="connsiteX7" fmla="*/ 2493818 w 4229711"/>
              <a:gd name="connsiteY7" fmla="*/ 1388771 h 2084927"/>
              <a:gd name="connsiteX8" fmla="*/ 3217515 w 4229711"/>
              <a:gd name="connsiteY8" fmla="*/ 1897314 h 2084927"/>
              <a:gd name="connsiteX9" fmla="*/ 4014558 w 4229711"/>
              <a:gd name="connsiteY9" fmla="*/ 2068459 h 2084927"/>
              <a:gd name="connsiteX10" fmla="*/ 4229711 w 4229711"/>
              <a:gd name="connsiteY10" fmla="*/ 2068459 h 208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29711" h="2084927">
                <a:moveTo>
                  <a:pt x="0" y="1980442"/>
                </a:moveTo>
                <a:cubicBezTo>
                  <a:pt x="90462" y="1795850"/>
                  <a:pt x="180924" y="1611258"/>
                  <a:pt x="239602" y="1281194"/>
                </a:cubicBezTo>
                <a:cubicBezTo>
                  <a:pt x="298280" y="951130"/>
                  <a:pt x="297466" y="9021"/>
                  <a:pt x="352069" y="56"/>
                </a:cubicBezTo>
                <a:cubicBezTo>
                  <a:pt x="406672" y="-8909"/>
                  <a:pt x="458830" y="1053002"/>
                  <a:pt x="567221" y="1227406"/>
                </a:cubicBezTo>
                <a:cubicBezTo>
                  <a:pt x="675612" y="1401810"/>
                  <a:pt x="852462" y="1205402"/>
                  <a:pt x="1002417" y="1046482"/>
                </a:cubicBezTo>
                <a:cubicBezTo>
                  <a:pt x="1152372" y="887562"/>
                  <a:pt x="1299068" y="418137"/>
                  <a:pt x="1466952" y="273887"/>
                </a:cubicBezTo>
                <a:cubicBezTo>
                  <a:pt x="1634836" y="129637"/>
                  <a:pt x="1838580" y="-4833"/>
                  <a:pt x="2009724" y="180981"/>
                </a:cubicBezTo>
                <a:cubicBezTo>
                  <a:pt x="2180868" y="366795"/>
                  <a:pt x="2292520" y="1102716"/>
                  <a:pt x="2493818" y="1388771"/>
                </a:cubicBezTo>
                <a:cubicBezTo>
                  <a:pt x="2695116" y="1674826"/>
                  <a:pt x="2964058" y="1784033"/>
                  <a:pt x="3217515" y="1897314"/>
                </a:cubicBezTo>
                <a:cubicBezTo>
                  <a:pt x="3470972" y="2010595"/>
                  <a:pt x="3845859" y="2039935"/>
                  <a:pt x="4014558" y="2068459"/>
                </a:cubicBezTo>
                <a:cubicBezTo>
                  <a:pt x="4183257" y="2096983"/>
                  <a:pt x="4206484" y="2082721"/>
                  <a:pt x="4229711" y="206845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208BA-DD3E-BF90-586D-C90381A0AB51}"/>
              </a:ext>
            </a:extLst>
          </p:cNvPr>
          <p:cNvSpPr txBox="1"/>
          <p:nvPr/>
        </p:nvSpPr>
        <p:spPr>
          <a:xfrm>
            <a:off x="3862962" y="3757838"/>
            <a:ext cx="2129724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Why does track signal decrease after this point?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B23D29A-3011-159D-A936-E3F8221DC954}"/>
              </a:ext>
            </a:extLst>
          </p:cNvPr>
          <p:cNvCxnSpPr/>
          <p:nvPr/>
        </p:nvCxnSpPr>
        <p:spPr>
          <a:xfrm flipH="1">
            <a:off x="3041480" y="4019448"/>
            <a:ext cx="82148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5447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F40DC70-F7E0-68BF-EFFF-59E1315B4F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090" y="1513407"/>
            <a:ext cx="5506464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Mathematical Model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43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14:cNvPr>
              <p14:cNvContentPartPr/>
              <p14:nvPr/>
            </p14:nvContentPartPr>
            <p14:xfrm>
              <a:off x="11096640" y="5867205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92320" y="5862885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1B1E9F-E46E-8738-F622-243B8286259A}"/>
                  </a:ext>
                </a:extLst>
              </p:cNvPr>
              <p:cNvSpPr txBox="1"/>
              <p:nvPr/>
            </p:nvSpPr>
            <p:spPr>
              <a:xfrm>
                <a:off x="1070874" y="3337061"/>
                <a:ext cx="5812815" cy="1900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i="1" dirty="0">
                    <a:solidFill>
                      <a:srgbClr val="FF0000"/>
                    </a:solidFill>
                    <a:latin typeface="+mj-lt"/>
                  </a:rPr>
                  <a:t>c</a:t>
                </a:r>
                <a:r>
                  <a:rPr lang="en-US" sz="1600" i="1" dirty="0">
                    <a:latin typeface="+mj-lt"/>
                  </a:rPr>
                  <a:t> = </a:t>
                </a:r>
                <a:r>
                  <a:rPr lang="en-US" sz="1600" dirty="0">
                    <a:latin typeface="+mj-lt"/>
                  </a:rPr>
                  <a:t>slope of Sigmoid (efficiency function)</a:t>
                </a:r>
                <a:endParaRPr lang="en-US" sz="1600" i="1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chemeClr val="accent1"/>
                    </a:solidFill>
                    <a:latin typeface="+mj-lt"/>
                  </a:rPr>
                  <a:t>A </a:t>
                </a:r>
                <a:r>
                  <a:rPr lang="en-US" sz="1600" dirty="0">
                    <a:latin typeface="+mj-lt"/>
                  </a:rPr>
                  <a:t>= Amplitude of thorium background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+mj-lt"/>
                  </a:rPr>
                  <a:t>= width of gaussian (range of track lengths included in background)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accent2"/>
                    </a:solidFill>
                    <a:latin typeface="+mj-lt"/>
                  </a:rPr>
                  <a:t> </a:t>
                </a:r>
                <a:r>
                  <a:rPr lang="en-US" sz="1600" dirty="0">
                    <a:latin typeface="+mj-lt"/>
                  </a:rPr>
                  <a:t>= characteristic ~ 45 nm track length of Th-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>
                    <a:latin typeface="+mj-lt"/>
                  </a:rPr>
                  <a:t> peak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solidFill>
                      <a:srgbClr val="7030A0"/>
                    </a:solidFill>
                    <a:latin typeface="+mj-lt"/>
                  </a:rPr>
                  <a:t>B</a:t>
                </a:r>
                <a:r>
                  <a:rPr lang="en-US" sz="1600" dirty="0">
                    <a:latin typeface="+mj-lt"/>
                  </a:rPr>
                  <a:t> = amplitude of neutron background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1B1E9F-E46E-8738-F622-243B82862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874" y="3337061"/>
                <a:ext cx="5812815" cy="1900777"/>
              </a:xfrm>
              <a:prstGeom prst="rect">
                <a:avLst/>
              </a:prstGeom>
              <a:blipFill>
                <a:blip r:embed="rId4"/>
                <a:stretch>
                  <a:fillRect l="-630" r="-105" b="-3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2EEFEFF-2B14-7AA2-CB9A-49D3205F5C3A}"/>
                  </a:ext>
                </a:extLst>
              </p:cNvPr>
              <p:cNvSpPr txBox="1"/>
              <p:nvPr/>
            </p:nvSpPr>
            <p:spPr>
              <a:xfrm>
                <a:off x="1366549" y="2435620"/>
                <a:ext cx="9743886" cy="727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1+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2400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+    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solidFill>
                                    <a:srgbClr val="8C3FC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× 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𝑛𝑒𝑢𝑡𝑟𝑜𝑛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𝑏𝑎𝑐𝑘𝑔𝑟𝑜𝑢𝑛𝑑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2EEFEFF-2B14-7AA2-CB9A-49D3205F5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549" y="2435620"/>
                <a:ext cx="9743886" cy="7273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34472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F40DC70-F7E0-68BF-EFFF-59E1315B4F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090" y="1513407"/>
            <a:ext cx="5506464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Mathematical Model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44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14:cNvPr>
              <p14:cNvContentPartPr/>
              <p14:nvPr/>
            </p14:nvContentPartPr>
            <p14:xfrm>
              <a:off x="11096640" y="5867205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92320" y="5862885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1B1E9F-E46E-8738-F622-243B8286259A}"/>
                  </a:ext>
                </a:extLst>
              </p:cNvPr>
              <p:cNvSpPr txBox="1"/>
              <p:nvPr/>
            </p:nvSpPr>
            <p:spPr>
              <a:xfrm>
                <a:off x="248398" y="4778813"/>
                <a:ext cx="5812815" cy="1900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i="1" dirty="0">
                    <a:solidFill>
                      <a:srgbClr val="FF0000"/>
                    </a:solidFill>
                    <a:latin typeface="+mj-lt"/>
                  </a:rPr>
                  <a:t>c</a:t>
                </a:r>
                <a:r>
                  <a:rPr lang="en-US" sz="1600" i="1" dirty="0">
                    <a:latin typeface="+mj-lt"/>
                  </a:rPr>
                  <a:t> = </a:t>
                </a:r>
                <a:r>
                  <a:rPr lang="en-US" sz="1600" dirty="0">
                    <a:latin typeface="+mj-lt"/>
                  </a:rPr>
                  <a:t>slope of Sigmoid (efficiency function)</a:t>
                </a:r>
                <a:endParaRPr lang="en-US" sz="1600" i="1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chemeClr val="accent1"/>
                    </a:solidFill>
                    <a:latin typeface="+mj-lt"/>
                  </a:rPr>
                  <a:t>A </a:t>
                </a:r>
                <a:r>
                  <a:rPr lang="en-US" sz="1600" dirty="0">
                    <a:latin typeface="+mj-lt"/>
                  </a:rPr>
                  <a:t>= Amplitude of thorium background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+mj-lt"/>
                  </a:rPr>
                  <a:t>= width of gaussian (range of track lengths included in background)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</a:rPr>
                  <a:t> = characteristic ~ 45 nm track length of Th-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>
                    <a:latin typeface="+mj-lt"/>
                  </a:rPr>
                  <a:t> peak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solidFill>
                      <a:srgbClr val="7030A0"/>
                    </a:solidFill>
                    <a:latin typeface="+mj-lt"/>
                  </a:rPr>
                  <a:t>B</a:t>
                </a:r>
                <a:r>
                  <a:rPr lang="en-US" sz="1600" dirty="0">
                    <a:latin typeface="+mj-lt"/>
                  </a:rPr>
                  <a:t> = amplitude of neutron background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1B1E9F-E46E-8738-F622-243B82862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98" y="4778813"/>
                <a:ext cx="5812815" cy="1900777"/>
              </a:xfrm>
              <a:prstGeom prst="rect">
                <a:avLst/>
              </a:prstGeom>
              <a:blipFill>
                <a:blip r:embed="rId4"/>
                <a:stretch>
                  <a:fillRect l="-630" r="-105" b="-3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2EEFEFF-2B14-7AA2-CB9A-49D3205F5C3A}"/>
                  </a:ext>
                </a:extLst>
              </p:cNvPr>
              <p:cNvSpPr txBox="1"/>
              <p:nvPr/>
            </p:nvSpPr>
            <p:spPr>
              <a:xfrm>
                <a:off x="1366549" y="2435620"/>
                <a:ext cx="9743886" cy="727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1+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2400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+    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solidFill>
                                    <a:srgbClr val="8C3FC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× 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𝑛𝑒𝑢𝑡𝑟𝑜𝑛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𝑏𝑎𝑐𝑘𝑔𝑟𝑜𝑢𝑛𝑑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2EEFEFF-2B14-7AA2-CB9A-49D3205F5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549" y="2435620"/>
                <a:ext cx="9743886" cy="7273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56BFE9AC-AF7C-11EF-2F66-0AD30DF426CB}"/>
              </a:ext>
            </a:extLst>
          </p:cNvPr>
          <p:cNvSpPr/>
          <p:nvPr/>
        </p:nvSpPr>
        <p:spPr>
          <a:xfrm>
            <a:off x="6415314" y="2070705"/>
            <a:ext cx="4900631" cy="1355055"/>
          </a:xfrm>
          <a:prstGeom prst="rect">
            <a:avLst/>
          </a:prstGeom>
          <a:solidFill>
            <a:srgbClr val="D9D9D9">
              <a:alpha val="3490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A4BBBA9D-ABD2-E308-9CD2-F0824C362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980" y="3799238"/>
            <a:ext cx="4251631" cy="283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2F3451D-B1EB-2844-CAC3-97172BF05CE0}"/>
                  </a:ext>
                </a:extLst>
              </p14:cNvPr>
              <p14:cNvContentPartPr/>
              <p14:nvPr/>
            </p14:nvContentPartPr>
            <p14:xfrm>
              <a:off x="13077520" y="4687954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2F3451D-B1EB-2844-CAC3-97172BF05CE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005520" y="4544314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7446E6D-397C-4F45-CFD4-3A63421AC2BC}"/>
                  </a:ext>
                </a:extLst>
              </p14:cNvPr>
              <p14:cNvContentPartPr/>
              <p14:nvPr/>
            </p14:nvContentPartPr>
            <p14:xfrm>
              <a:off x="7050760" y="4946074"/>
              <a:ext cx="3288240" cy="1236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7446E6D-397C-4F45-CFD4-3A63421AC2B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79120" y="4802074"/>
                <a:ext cx="3431880" cy="15246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ED28E2C-677E-3CB6-AF4C-3A15FE51A05F}"/>
              </a:ext>
            </a:extLst>
          </p:cNvPr>
          <p:cNvSpPr txBox="1"/>
          <p:nvPr/>
        </p:nvSpPr>
        <p:spPr>
          <a:xfrm>
            <a:off x="9489254" y="5707946"/>
            <a:ext cx="132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neutrons</a:t>
            </a:r>
          </a:p>
        </p:txBody>
      </p:sp>
    </p:spTree>
    <p:extLst>
      <p:ext uri="{BB962C8B-B14F-4D97-AF65-F5344CB8AC3E}">
        <p14:creationId xmlns:p14="http://schemas.microsoft.com/office/powerpoint/2010/main" val="10512568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F40DC70-F7E0-68BF-EFFF-59E1315B4F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090" y="1513407"/>
            <a:ext cx="5506464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Mathematical Model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45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14:cNvPr>
              <p14:cNvContentPartPr/>
              <p14:nvPr/>
            </p14:nvContentPartPr>
            <p14:xfrm>
              <a:off x="11096640" y="5867205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92320" y="5862885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1B1E9F-E46E-8738-F622-243B8286259A}"/>
                  </a:ext>
                </a:extLst>
              </p:cNvPr>
              <p:cNvSpPr txBox="1"/>
              <p:nvPr/>
            </p:nvSpPr>
            <p:spPr>
              <a:xfrm>
                <a:off x="248398" y="4778813"/>
                <a:ext cx="5812815" cy="1900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i="1" dirty="0">
                    <a:solidFill>
                      <a:srgbClr val="FF0000"/>
                    </a:solidFill>
                    <a:latin typeface="+mj-lt"/>
                  </a:rPr>
                  <a:t>c</a:t>
                </a:r>
                <a:r>
                  <a:rPr lang="en-US" sz="1600" i="1" dirty="0">
                    <a:latin typeface="+mj-lt"/>
                  </a:rPr>
                  <a:t> = </a:t>
                </a:r>
                <a:r>
                  <a:rPr lang="en-US" sz="1600" dirty="0">
                    <a:latin typeface="+mj-lt"/>
                  </a:rPr>
                  <a:t>slope of Sigmoid (efficiency function)</a:t>
                </a:r>
                <a:endParaRPr lang="en-US" sz="1600" i="1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chemeClr val="accent1"/>
                    </a:solidFill>
                    <a:latin typeface="+mj-lt"/>
                  </a:rPr>
                  <a:t>A </a:t>
                </a:r>
                <a:r>
                  <a:rPr lang="en-US" sz="1600" dirty="0">
                    <a:latin typeface="+mj-lt"/>
                  </a:rPr>
                  <a:t>= Amplitude of thorium background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+mj-lt"/>
                  </a:rPr>
                  <a:t>= width of gaussian (range of track lengths included in background)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</a:rPr>
                  <a:t> = characteristic ~ 45 nm track length of Th-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>
                    <a:latin typeface="+mj-lt"/>
                  </a:rPr>
                  <a:t> peak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solidFill>
                      <a:srgbClr val="7030A0"/>
                    </a:solidFill>
                    <a:latin typeface="+mj-lt"/>
                  </a:rPr>
                  <a:t>B</a:t>
                </a:r>
                <a:r>
                  <a:rPr lang="en-US" sz="1600" dirty="0">
                    <a:latin typeface="+mj-lt"/>
                  </a:rPr>
                  <a:t> = amplitude of neutron background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1B1E9F-E46E-8738-F622-243B82862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98" y="4778813"/>
                <a:ext cx="5812815" cy="1900777"/>
              </a:xfrm>
              <a:prstGeom prst="rect">
                <a:avLst/>
              </a:prstGeom>
              <a:blipFill>
                <a:blip r:embed="rId4"/>
                <a:stretch>
                  <a:fillRect l="-630" r="-105" b="-3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2EEFEFF-2B14-7AA2-CB9A-49D3205F5C3A}"/>
                  </a:ext>
                </a:extLst>
              </p:cNvPr>
              <p:cNvSpPr txBox="1"/>
              <p:nvPr/>
            </p:nvSpPr>
            <p:spPr>
              <a:xfrm>
                <a:off x="1366549" y="2435620"/>
                <a:ext cx="9743886" cy="727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1+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2400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+    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solidFill>
                                    <a:srgbClr val="8C3FC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× 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𝑛𝑒𝑢𝑡𝑟𝑜𝑛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𝑏𝑎𝑐𝑘𝑔𝑟𝑜𝑢𝑛𝑑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2EEFEFF-2B14-7AA2-CB9A-49D3205F5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549" y="2435620"/>
                <a:ext cx="9743886" cy="7273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1DC2B9-B95B-0AA9-5C5A-21EE2F6694BF}"/>
                  </a:ext>
                </a:extLst>
              </p:cNvPr>
              <p:cNvSpPr txBox="1"/>
              <p:nvPr/>
            </p:nvSpPr>
            <p:spPr>
              <a:xfrm>
                <a:off x="3697534" y="3748351"/>
                <a:ext cx="2121375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Gaussian Function (Th-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peak)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1DC2B9-B95B-0AA9-5C5A-21EE2F669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7534" y="3748351"/>
                <a:ext cx="2121375" cy="646331"/>
              </a:xfrm>
              <a:prstGeom prst="rect">
                <a:avLst/>
              </a:prstGeom>
              <a:blipFill>
                <a:blip r:embed="rId6"/>
                <a:stretch>
                  <a:fillRect t="-4630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3FA0C2-6BBB-79F3-6DF1-7B6EC0EDD97C}"/>
              </a:ext>
            </a:extLst>
          </p:cNvPr>
          <p:cNvCxnSpPr/>
          <p:nvPr/>
        </p:nvCxnSpPr>
        <p:spPr>
          <a:xfrm flipH="1" flipV="1">
            <a:off x="4764766" y="3391143"/>
            <a:ext cx="1" cy="3572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B95197D-23AE-4D95-4ED3-24EAC4840CF7}"/>
              </a:ext>
            </a:extLst>
          </p:cNvPr>
          <p:cNvSpPr/>
          <p:nvPr/>
        </p:nvSpPr>
        <p:spPr>
          <a:xfrm>
            <a:off x="3697534" y="2171517"/>
            <a:ext cx="2184522" cy="1355055"/>
          </a:xfrm>
          <a:prstGeom prst="rect">
            <a:avLst/>
          </a:prstGeom>
          <a:solidFill>
            <a:srgbClr val="D9D9D9">
              <a:alpha val="3490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73DD6463-8243-3DC4-0148-C27971805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980" y="3799238"/>
            <a:ext cx="4251631" cy="283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0A32B0-72DE-6EF4-3102-E063CA862447}"/>
                  </a:ext>
                </a:extLst>
              </p14:cNvPr>
              <p14:cNvContentPartPr/>
              <p14:nvPr/>
            </p14:nvContentPartPr>
            <p14:xfrm>
              <a:off x="7339480" y="4316434"/>
              <a:ext cx="131400" cy="1946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0A32B0-72DE-6EF4-3102-E063CA86244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67840" y="4172434"/>
                <a:ext cx="275040" cy="22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9F93A86-375F-2EC7-D22C-B87C5CE8E9EC}"/>
                  </a:ext>
                </a:extLst>
              </p:cNvPr>
              <p:cNvSpPr txBox="1"/>
              <p:nvPr/>
            </p:nvSpPr>
            <p:spPr>
              <a:xfrm>
                <a:off x="7420553" y="4053404"/>
                <a:ext cx="1320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+mj-lt"/>
                  </a:rPr>
                  <a:t>Th-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400" b="0" dirty="0">
                    <a:latin typeface="+mj-lt"/>
                  </a:rPr>
                  <a:t> </a:t>
                </a:r>
                <a:r>
                  <a:rPr lang="en-US" sz="1400" dirty="0">
                    <a:latin typeface="+mj-lt"/>
                  </a:rPr>
                  <a:t>peak</a:t>
                </a:r>
                <a:endParaRPr lang="en-US" sz="1400" b="0" dirty="0">
                  <a:latin typeface="+mj-l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9F93A86-375F-2EC7-D22C-B87C5CE8E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0553" y="4053404"/>
                <a:ext cx="1320800" cy="307777"/>
              </a:xfrm>
              <a:prstGeom prst="rect">
                <a:avLst/>
              </a:prstGeom>
              <a:blipFill>
                <a:blip r:embed="rId10"/>
                <a:stretch>
                  <a:fillRect l="-1382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91279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F40DC70-F7E0-68BF-EFFF-59E1315B4F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090" y="1513407"/>
            <a:ext cx="5506464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Mathematical Model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46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14:cNvPr>
              <p14:cNvContentPartPr/>
              <p14:nvPr/>
            </p14:nvContentPartPr>
            <p14:xfrm>
              <a:off x="11096640" y="5867205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92320" y="5862885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1B1E9F-E46E-8738-F622-243B8286259A}"/>
                  </a:ext>
                </a:extLst>
              </p:cNvPr>
              <p:cNvSpPr txBox="1"/>
              <p:nvPr/>
            </p:nvSpPr>
            <p:spPr>
              <a:xfrm>
                <a:off x="248398" y="4778813"/>
                <a:ext cx="5812815" cy="1900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i="1" dirty="0">
                    <a:solidFill>
                      <a:srgbClr val="FF0000"/>
                    </a:solidFill>
                    <a:latin typeface="+mj-lt"/>
                  </a:rPr>
                  <a:t>c</a:t>
                </a:r>
                <a:r>
                  <a:rPr lang="en-US" sz="1600" i="1" dirty="0">
                    <a:latin typeface="+mj-lt"/>
                  </a:rPr>
                  <a:t> = </a:t>
                </a:r>
                <a:r>
                  <a:rPr lang="en-US" sz="1600" dirty="0">
                    <a:latin typeface="+mj-lt"/>
                  </a:rPr>
                  <a:t>slope of Sigmoid (efficiency function)</a:t>
                </a:r>
                <a:endParaRPr lang="en-US" sz="1600" i="1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chemeClr val="accent1"/>
                    </a:solidFill>
                    <a:latin typeface="+mj-lt"/>
                  </a:rPr>
                  <a:t>A </a:t>
                </a:r>
                <a:r>
                  <a:rPr lang="en-US" sz="1600" dirty="0">
                    <a:latin typeface="+mj-lt"/>
                  </a:rPr>
                  <a:t>= Amplitude of thorium background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+mj-lt"/>
                  </a:rPr>
                  <a:t>= width of gaussian (range of track lengths included in background)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</a:rPr>
                  <a:t> = characteristic ~ 45 nm track length of Th-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>
                    <a:latin typeface="+mj-lt"/>
                  </a:rPr>
                  <a:t> peak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solidFill>
                      <a:srgbClr val="7030A0"/>
                    </a:solidFill>
                    <a:latin typeface="+mj-lt"/>
                  </a:rPr>
                  <a:t>B</a:t>
                </a:r>
                <a:r>
                  <a:rPr lang="en-US" sz="1600" dirty="0">
                    <a:latin typeface="+mj-lt"/>
                  </a:rPr>
                  <a:t> = amplitude of neutron background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1B1E9F-E46E-8738-F622-243B82862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98" y="4778813"/>
                <a:ext cx="5812815" cy="1900777"/>
              </a:xfrm>
              <a:prstGeom prst="rect">
                <a:avLst/>
              </a:prstGeom>
              <a:blipFill>
                <a:blip r:embed="rId4"/>
                <a:stretch>
                  <a:fillRect l="-630" r="-105" b="-3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2EEFEFF-2B14-7AA2-CB9A-49D3205F5C3A}"/>
                  </a:ext>
                </a:extLst>
              </p:cNvPr>
              <p:cNvSpPr txBox="1"/>
              <p:nvPr/>
            </p:nvSpPr>
            <p:spPr>
              <a:xfrm>
                <a:off x="1366549" y="2435620"/>
                <a:ext cx="9743886" cy="727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1+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2400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+    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solidFill>
                                    <a:srgbClr val="8C3FC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× 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𝑛𝑒𝑢𝑡𝑟𝑜𝑛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𝑏𝑎𝑐𝑘𝑔𝑟𝑜𝑢𝑛𝑑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2EEFEFF-2B14-7AA2-CB9A-49D3205F5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549" y="2435620"/>
                <a:ext cx="9743886" cy="7273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1C30CD2-A7B9-8556-5B24-996C75D2C7C9}"/>
              </a:ext>
            </a:extLst>
          </p:cNvPr>
          <p:cNvSpPr txBox="1"/>
          <p:nvPr/>
        </p:nvSpPr>
        <p:spPr>
          <a:xfrm>
            <a:off x="838200" y="3748180"/>
            <a:ext cx="232107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Sigmoid Function (Efficiency Function)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F37E31-F2A3-6044-9E1D-05A43BB96748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998738" y="3429000"/>
            <a:ext cx="0" cy="3191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A25F354-8571-F134-7708-6E22098DE4DB}"/>
              </a:ext>
            </a:extLst>
          </p:cNvPr>
          <p:cNvSpPr/>
          <p:nvPr/>
        </p:nvSpPr>
        <p:spPr>
          <a:xfrm>
            <a:off x="1192254" y="2239087"/>
            <a:ext cx="1676735" cy="1355055"/>
          </a:xfrm>
          <a:prstGeom prst="rect">
            <a:avLst/>
          </a:prstGeom>
          <a:solidFill>
            <a:srgbClr val="D9D9D9">
              <a:alpha val="3490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6C58FD-60DD-ECC0-760F-1A688DC114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5116" y="3695066"/>
            <a:ext cx="5506464" cy="253297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028807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3111B18-A8FA-62CA-76A0-2996D7A74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637" y="2558963"/>
            <a:ext cx="6157363" cy="2930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57FBF9-04D7-2555-C5F0-F5AB67C02C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6" r="2043"/>
          <a:stretch/>
        </p:blipFill>
        <p:spPr>
          <a:xfrm>
            <a:off x="0" y="2558963"/>
            <a:ext cx="6157363" cy="2868911"/>
          </a:xfrm>
          <a:prstGeom prst="rect">
            <a:avLst/>
          </a:prstGeom>
        </p:spPr>
      </p:pic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F40DC70-F7E0-68BF-EFFF-59E1315B4F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090" y="1513407"/>
            <a:ext cx="11102330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Comparison of </a:t>
            </a:r>
            <a:r>
              <a:rPr lang="en-US" sz="2000" u="sng" dirty="0">
                <a:solidFill>
                  <a:srgbClr val="002060"/>
                </a:solidFill>
              </a:rPr>
              <a:t>Qualitative</a:t>
            </a:r>
            <a:r>
              <a:rPr lang="en-US" sz="2000" dirty="0">
                <a:solidFill>
                  <a:srgbClr val="002060"/>
                </a:solidFill>
              </a:rPr>
              <a:t> Theoretical Model with Experimental Data: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048" y="6465432"/>
            <a:ext cx="2743200" cy="365125"/>
          </a:xfrm>
        </p:spPr>
        <p:txBody>
          <a:bodyPr/>
          <a:lstStyle/>
          <a:p>
            <a:fld id="{40EBF369-777B-4649-9BAC-893C5C312516}" type="slidenum">
              <a:rPr lang="en-US" smtClean="0"/>
              <a:pPr/>
              <a:t>47</a:t>
            </a:fld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63FAA44-A500-EC0E-1032-6AE84A01BC5C}"/>
              </a:ext>
            </a:extLst>
          </p:cNvPr>
          <p:cNvCxnSpPr>
            <a:cxnSpLocks/>
          </p:cNvCxnSpPr>
          <p:nvPr/>
        </p:nvCxnSpPr>
        <p:spPr>
          <a:xfrm flipH="1">
            <a:off x="10042236" y="4620251"/>
            <a:ext cx="110550" cy="2575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14:cNvPr>
              <p14:cNvContentPartPr/>
              <p14:nvPr/>
            </p14:nvContentPartPr>
            <p14:xfrm>
              <a:off x="11020037" y="5400369"/>
              <a:ext cx="36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15717" y="5396049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07601C24-8AF5-2287-B656-509392EA87E0}"/>
              </a:ext>
            </a:extLst>
          </p:cNvPr>
          <p:cNvSpPr txBox="1"/>
          <p:nvPr/>
        </p:nvSpPr>
        <p:spPr>
          <a:xfrm>
            <a:off x="10707984" y="2887768"/>
            <a:ext cx="126464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  <a:sym typeface="Symbol" panose="05050102010706020507" pitchFamily="18" charset="2"/>
              </a:rPr>
              <a:t> Interaction rate </a:t>
            </a:r>
          </a:p>
          <a:p>
            <a:r>
              <a:rPr lang="en-US" sz="1200" dirty="0">
                <a:latin typeface="+mj-lt"/>
                <a:sym typeface="Symbol" panose="05050102010706020507" pitchFamily="18" charset="2"/>
              </a:rPr>
              <a:t> # of tracks</a:t>
            </a:r>
            <a:endParaRPr lang="en-US" sz="12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468912-652E-8B35-FBAC-C352E478A08F}"/>
              </a:ext>
            </a:extLst>
          </p:cNvPr>
          <p:cNvSpPr txBox="1"/>
          <p:nvPr/>
        </p:nvSpPr>
        <p:spPr>
          <a:xfrm>
            <a:off x="9502841" y="4280821"/>
            <a:ext cx="218680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Neutron background dominates</a:t>
            </a:r>
          </a:p>
        </p:txBody>
      </p:sp>
      <p:cxnSp>
        <p:nvCxnSpPr>
          <p:cNvPr id="2060" name="Straight Arrow Connector 2059">
            <a:extLst>
              <a:ext uri="{FF2B5EF4-FFF2-40B4-BE49-F238E27FC236}">
                <a16:creationId xmlns:a16="http://schemas.microsoft.com/office/drawing/2014/main" id="{709BAB9D-24B3-7B21-BC55-A8D39C20C4E4}"/>
              </a:ext>
            </a:extLst>
          </p:cNvPr>
          <p:cNvCxnSpPr>
            <a:cxnSpLocks/>
            <a:stCxn id="2061" idx="2"/>
          </p:cNvCxnSpPr>
          <p:nvPr/>
        </p:nvCxnSpPr>
        <p:spPr>
          <a:xfrm flipH="1">
            <a:off x="7226773" y="2733313"/>
            <a:ext cx="504832" cy="2308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61" name="TextBox 2060">
                <a:extLst>
                  <a:ext uri="{FF2B5EF4-FFF2-40B4-BE49-F238E27FC236}">
                    <a16:creationId xmlns:a16="http://schemas.microsoft.com/office/drawing/2014/main" id="{35693D08-836A-3F4B-3DEE-80DE2AFF7D3C}"/>
                  </a:ext>
                </a:extLst>
              </p:cNvPr>
              <p:cNvSpPr txBox="1"/>
              <p:nvPr/>
            </p:nvSpPr>
            <p:spPr>
              <a:xfrm>
                <a:off x="7270559" y="2456314"/>
                <a:ext cx="922091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Th+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200" dirty="0"/>
                  <a:t> peak</a:t>
                </a:r>
              </a:p>
            </p:txBody>
          </p:sp>
        </mc:Choice>
        <mc:Fallback>
          <p:sp>
            <p:nvSpPr>
              <p:cNvPr id="2061" name="TextBox 2060">
                <a:extLst>
                  <a:ext uri="{FF2B5EF4-FFF2-40B4-BE49-F238E27FC236}">
                    <a16:creationId xmlns:a16="http://schemas.microsoft.com/office/drawing/2014/main" id="{35693D08-836A-3F4B-3DEE-80DE2AFF7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0559" y="2456314"/>
                <a:ext cx="922091" cy="276999"/>
              </a:xfrm>
              <a:prstGeom prst="rect">
                <a:avLst/>
              </a:prstGeom>
              <a:blipFill>
                <a:blip r:embed="rId6"/>
                <a:stretch>
                  <a:fillRect b="-148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 Brace 2">
            <a:extLst>
              <a:ext uri="{FF2B5EF4-FFF2-40B4-BE49-F238E27FC236}">
                <a16:creationId xmlns:a16="http://schemas.microsoft.com/office/drawing/2014/main" id="{B02C68A2-4220-FA61-CA22-5B77B96C205B}"/>
              </a:ext>
            </a:extLst>
          </p:cNvPr>
          <p:cNvSpPr/>
          <p:nvPr/>
        </p:nvSpPr>
        <p:spPr>
          <a:xfrm rot="16200000">
            <a:off x="7680478" y="4182861"/>
            <a:ext cx="179662" cy="2087860"/>
          </a:xfrm>
          <a:prstGeom prst="leftBrace">
            <a:avLst>
              <a:gd name="adj1" fmla="val 8333"/>
              <a:gd name="adj2" fmla="val 5069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D883DA-F285-2822-B983-B93D8064E57C}"/>
              </a:ext>
            </a:extLst>
          </p:cNvPr>
          <p:cNvSpPr txBox="1"/>
          <p:nvPr/>
        </p:nvSpPr>
        <p:spPr>
          <a:xfrm>
            <a:off x="6004158" y="5367316"/>
            <a:ext cx="251487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Region of efficiency function impact</a:t>
            </a:r>
          </a:p>
        </p:txBody>
      </p:sp>
    </p:spTree>
    <p:extLst>
      <p:ext uri="{BB962C8B-B14F-4D97-AF65-F5344CB8AC3E}">
        <p14:creationId xmlns:p14="http://schemas.microsoft.com/office/powerpoint/2010/main" val="41354058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F40DC70-F7E0-68BF-EFFF-59E1315B4F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090" y="1513407"/>
            <a:ext cx="11102330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Fitting our model to experimental data: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048" y="6465432"/>
            <a:ext cx="2743200" cy="365125"/>
          </a:xfrm>
        </p:spPr>
        <p:txBody>
          <a:bodyPr/>
          <a:lstStyle/>
          <a:p>
            <a:fld id="{40EBF369-777B-4649-9BAC-893C5C312516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893592-9389-501E-23FF-A71429359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040" y="1374865"/>
            <a:ext cx="6739634" cy="8018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Placeholder 2">
                <a:extLst>
                  <a:ext uri="{FF2B5EF4-FFF2-40B4-BE49-F238E27FC236}">
                    <a16:creationId xmlns:a16="http://schemas.microsoft.com/office/drawing/2014/main" id="{FB05849D-96A4-CB19-6931-584BAAC7E3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5089" y="2475681"/>
                <a:ext cx="9936454" cy="415394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rgbClr val="0C223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0C223F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180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Iterated (via Python) through &gt;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1.2 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×1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 different variable combinations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Integrate over theoretical spectrum in chunks and compared counts to experimental histogram data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Used the chi-squared test to calculate the goodness of our theoretical model to experimental data</a:t>
                </a:r>
              </a:p>
              <a:p>
                <a:pPr marL="0" indent="0">
                  <a:spcBef>
                    <a:spcPts val="1800"/>
                  </a:spcBef>
                  <a:buNone/>
                </a:pPr>
                <a:endParaRPr lang="en-US" sz="1800" dirty="0">
                  <a:solidFill>
                    <a:schemeClr val="tx1"/>
                  </a:solidFill>
                  <a:latin typeface="+mj-lt"/>
                </a:endParaRPr>
              </a:p>
              <a:p>
                <a:pPr lvl="1">
                  <a:spcBef>
                    <a:spcPts val="1800"/>
                  </a:spcBef>
                </a:pPr>
                <a:endParaRPr lang="en-US" sz="1400" dirty="0">
                  <a:solidFill>
                    <a:srgbClr val="002060"/>
                  </a:solidFill>
                </a:endParaRPr>
              </a:p>
              <a:p>
                <a:pPr lvl="1">
                  <a:spcBef>
                    <a:spcPts val="18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Χ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≤28 (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𝑑𝑒𝑔𝑟𝑒𝑒𝑠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𝑓𝑟𝑒𝑒𝑑𝑜𝑚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𝑛𝑢𝑚𝑏𝑒𝑟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𝑏𝑖𝑛𝑠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𝑛𝑢𝑚𝑏𝑒𝑟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𝑢𝑛𝑘𝑛𝑜𝑤𝑛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𝑣𝑎𝑟𝑖𝑎𝑏𝑙𝑒𝑠</m:t>
                    </m:r>
                  </m:oMath>
                </a14:m>
                <a:r>
                  <a:rPr lang="en-US" sz="1600" b="0" dirty="0">
                    <a:solidFill>
                      <a:schemeClr val="tx1"/>
                    </a:solidFill>
                  </a:rPr>
                  <a:t>)</a:t>
                </a:r>
              </a:p>
              <a:p>
                <a:pPr lvl="1">
                  <a:spcBef>
                    <a:spcPts val="1800"/>
                  </a:spcBef>
                </a:pPr>
                <a:r>
                  <a:rPr lang="en-US" sz="1600" b="1" i="1" dirty="0">
                    <a:solidFill>
                      <a:schemeClr val="tx1"/>
                    </a:solidFill>
                  </a:rPr>
                  <a:t>p</a:t>
                </a:r>
                <a:r>
                  <a:rPr lang="en-US" sz="1600" b="1" dirty="0">
                    <a:solidFill>
                      <a:schemeClr val="tx1"/>
                    </a:solidFill>
                  </a:rPr>
                  <a:t>-value: </a:t>
                </a:r>
                <a:r>
                  <a:rPr lang="en-US" sz="1600" dirty="0">
                    <a:solidFill>
                      <a:schemeClr val="tx1"/>
                    </a:solidFill>
                  </a:rPr>
                  <a:t>probability we would measure a chi-square test statistic as large or larger than what we derived</a:t>
                </a:r>
              </a:p>
            </p:txBody>
          </p:sp>
        </mc:Choice>
        <mc:Fallback>
          <p:sp>
            <p:nvSpPr>
              <p:cNvPr id="9" name="Text Placeholder 2">
                <a:extLst>
                  <a:ext uri="{FF2B5EF4-FFF2-40B4-BE49-F238E27FC236}">
                    <a16:creationId xmlns:a16="http://schemas.microsoft.com/office/drawing/2014/main" id="{FB05849D-96A4-CB19-6931-584BAAC7E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89" y="2475681"/>
                <a:ext cx="9936454" cy="4153945"/>
              </a:xfrm>
              <a:prstGeom prst="rect">
                <a:avLst/>
              </a:prstGeom>
              <a:blipFill>
                <a:blip r:embed="rId3"/>
                <a:stretch>
                  <a:fillRect l="-368" t="-1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36CDED4E-E2B8-AA81-E807-B3E1146D3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547" y="3996215"/>
            <a:ext cx="4721926" cy="5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150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F40DC70-F7E0-68BF-EFFF-59E1315B4F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090" y="1513407"/>
            <a:ext cx="11102330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Results of the chi-squared variable iterations: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048" y="6465432"/>
            <a:ext cx="2743200" cy="365125"/>
          </a:xfrm>
        </p:spPr>
        <p:txBody>
          <a:bodyPr/>
          <a:lstStyle/>
          <a:p>
            <a:fld id="{40EBF369-777B-4649-9BAC-893C5C312516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B05849D-96A4-CB19-6931-584BAAC7E3AF}"/>
              </a:ext>
            </a:extLst>
          </p:cNvPr>
          <p:cNvSpPr txBox="1">
            <a:spLocks/>
          </p:cNvSpPr>
          <p:nvPr/>
        </p:nvSpPr>
        <p:spPr>
          <a:xfrm>
            <a:off x="775089" y="2475681"/>
            <a:ext cx="9936454" cy="41539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C223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C223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A8258-C3BC-4FD8-B5EB-9503FB7E5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61"/>
            <a:ext cx="7766150" cy="35458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2D2075-AD6B-AF5A-E277-A4C16F08A220}"/>
              </a:ext>
            </a:extLst>
          </p:cNvPr>
          <p:cNvSpPr/>
          <p:nvPr/>
        </p:nvSpPr>
        <p:spPr>
          <a:xfrm>
            <a:off x="6326255" y="2989943"/>
            <a:ext cx="1051840" cy="31931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18982E-1738-F9BB-A42D-292F1D8E9C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158"/>
          <a:stretch/>
        </p:blipFill>
        <p:spPr>
          <a:xfrm>
            <a:off x="566137" y="5723168"/>
            <a:ext cx="6811958" cy="534847"/>
          </a:xfrm>
          <a:prstGeom prst="rect">
            <a:avLst/>
          </a:prstGeom>
          <a:ln>
            <a:solidFill>
              <a:schemeClr val="accent2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25D88D-7A7F-DD21-F6CD-297E35D92222}"/>
                  </a:ext>
                </a:extLst>
              </p:cNvPr>
              <p:cNvSpPr txBox="1"/>
              <p:nvPr/>
            </p:nvSpPr>
            <p:spPr>
              <a:xfrm>
                <a:off x="7915123" y="2226270"/>
                <a:ext cx="4001105" cy="3382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+mj-lt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+mj-lt"/>
                          </a:rPr>
                          <m:t>Χ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+mj-lt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+mj-lt"/>
                      </a:rPr>
                      <m:t>=43.013</m:t>
                    </m:r>
                  </m:oMath>
                </a14:m>
                <a:endParaRPr lang="en-US" b="0" dirty="0">
                  <a:solidFill>
                    <a:schemeClr val="tx1"/>
                  </a:solidFill>
                  <a:latin typeface="+mj-lt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Ideally, we want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+mj-lt"/>
                      </a:rPr>
                      <m:t>≤28</m:t>
                    </m:r>
                  </m:oMath>
                </a14:m>
                <a:endParaRPr lang="en-US" b="0" dirty="0">
                  <a:solidFill>
                    <a:schemeClr val="tx1"/>
                  </a:solidFill>
                  <a:latin typeface="+mj-lt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i="1" dirty="0">
                    <a:latin typeface="+mj-lt"/>
                  </a:rPr>
                  <a:t>p</a:t>
                </a:r>
                <a:r>
                  <a:rPr lang="en-US" i="1" dirty="0">
                    <a:solidFill>
                      <a:schemeClr val="tx1"/>
                    </a:solidFill>
                    <a:latin typeface="+mj-lt"/>
                  </a:rPr>
                  <a:t>-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value = 0.4644 = 46.44% probability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A decent fit, but can be improved with more collection of experimental halite data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Want to repeat th</a:t>
                </a:r>
                <a:r>
                  <a:rPr lang="en-US" dirty="0">
                    <a:latin typeface="+mj-lt"/>
                  </a:rPr>
                  <a:t>is process for Muscovite and Phlogopite mica</a:t>
                </a:r>
                <a:endParaRPr lang="en-US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25D88D-7A7F-DD21-F6CD-297E35D92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123" y="2226270"/>
                <a:ext cx="4001105" cy="3382721"/>
              </a:xfrm>
              <a:prstGeom prst="rect">
                <a:avLst/>
              </a:prstGeom>
              <a:blipFill>
                <a:blip r:embed="rId4"/>
                <a:stretch>
                  <a:fillRect l="-913" r="-1065" b="-1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8196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 Detection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4C94A-9E86-95A2-2C2A-13A390347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00"/>
          <a:stretch/>
        </p:blipFill>
        <p:spPr>
          <a:xfrm>
            <a:off x="6938481" y="1601661"/>
            <a:ext cx="4164947" cy="37239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1642A8-E805-98BD-10E4-4F1B1B15453E}"/>
              </a:ext>
            </a:extLst>
          </p:cNvPr>
          <p:cNvSpPr txBox="1"/>
          <p:nvPr/>
        </p:nvSpPr>
        <p:spPr>
          <a:xfrm>
            <a:off x="6938481" y="5325643"/>
            <a:ext cx="4164947" cy="1169551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+mj-lt"/>
              </a:rPr>
              <a:t>Dark matter occupying the space between galaxies. The locations of bright galaxies are shown by the white regions and the presence of a dark matter bridging the galaxies is shown in red. Image via RAS/ S. Epps &amp; M. Hudson / University of Waterloo.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Placeholder 2">
                <a:extLst>
                  <a:ext uri="{FF2B5EF4-FFF2-40B4-BE49-F238E27FC236}">
                    <a16:creationId xmlns:a16="http://schemas.microsoft.com/office/drawing/2014/main" id="{0DB2D358-4B3D-5FC2-92DC-77858D7F42F0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457201" y="1659467"/>
                <a:ext cx="5545664" cy="4165071"/>
              </a:xfrm>
            </p:spPr>
            <p:txBody>
              <a:bodyPr/>
              <a:lstStyle/>
              <a:p>
                <a:pPr>
                  <a:spcBef>
                    <a:spcPts val="1800"/>
                  </a:spcBef>
                </a:pPr>
                <a:r>
                  <a:rPr lang="en-US" sz="2000" dirty="0">
                    <a:latin typeface="+mj-lt"/>
                  </a:rPr>
                  <a:t>We can observe gravitational effects of a weakly interacting source of mass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000" dirty="0">
                    <a:latin typeface="+mj-lt"/>
                  </a:rPr>
                  <a:t>Dark matter (DM) is a theory behind these effects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sz="1800" dirty="0"/>
                  <a:t>Weakly Interacting Massive Particle (WIMP)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000" dirty="0">
                    <a:latin typeface="+mj-lt"/>
                  </a:rPr>
                  <a:t>Current day experiments rely on direct detection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sz="1800" dirty="0"/>
                  <a:t>Expensive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sz="1800" dirty="0">
                    <a:latin typeface="+mj-lt"/>
                  </a:rPr>
                  <a:t>Long exposure times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sz="1800" dirty="0"/>
                  <a:t>Paleo-detectors provide timescales of 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1800" dirty="0"/>
                  <a:t> years into Earth’s past</a:t>
                </a:r>
                <a:endParaRPr lang="en-US" sz="1800" dirty="0">
                  <a:latin typeface="+mj-lt"/>
                </a:endParaRPr>
              </a:p>
              <a:p>
                <a:pPr>
                  <a:spcBef>
                    <a:spcPts val="1800"/>
                  </a:spcBef>
                </a:pPr>
                <a:r>
                  <a:rPr lang="en-US" sz="2000" dirty="0">
                    <a:latin typeface="+mj-lt"/>
                  </a:rPr>
                  <a:t>Detection of WIMP DM can greatly contribute to our understanding of the universe</a:t>
                </a:r>
              </a:p>
            </p:txBody>
          </p:sp>
        </mc:Choice>
        <mc:Fallback xmlns="">
          <p:sp>
            <p:nvSpPr>
              <p:cNvPr id="16" name="Text Placeholder 2">
                <a:extLst>
                  <a:ext uri="{FF2B5EF4-FFF2-40B4-BE49-F238E27FC236}">
                    <a16:creationId xmlns:a16="http://schemas.microsoft.com/office/drawing/2014/main" id="{0DB2D358-4B3D-5FC2-92DC-77858D7F42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457201" y="1659467"/>
                <a:ext cx="5545664" cy="4165071"/>
              </a:xfrm>
              <a:blipFill>
                <a:blip r:embed="rId3"/>
                <a:stretch>
                  <a:fillRect l="-989" t="-1464" b="-5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EB6C0F-6833-D1F9-D07A-498242741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3EDFCB5-5325-F039-4206-0AF0BE48A8C2}"/>
              </a:ext>
            </a:extLst>
          </p:cNvPr>
          <p:cNvCxnSpPr>
            <a:cxnSpLocks/>
          </p:cNvCxnSpPr>
          <p:nvPr/>
        </p:nvCxnSpPr>
        <p:spPr>
          <a:xfrm flipH="1">
            <a:off x="8564638" y="2219394"/>
            <a:ext cx="322943" cy="94097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68141D-A0D8-081E-C8BA-C958B4FD6999}"/>
              </a:ext>
            </a:extLst>
          </p:cNvPr>
          <p:cNvCxnSpPr>
            <a:cxnSpLocks/>
          </p:cNvCxnSpPr>
          <p:nvPr/>
        </p:nvCxnSpPr>
        <p:spPr>
          <a:xfrm>
            <a:off x="9289143" y="2130732"/>
            <a:ext cx="215296" cy="99225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D30E402-259B-4C65-43CF-43C9917AE283}"/>
              </a:ext>
            </a:extLst>
          </p:cNvPr>
          <p:cNvSpPr/>
          <p:nvPr/>
        </p:nvSpPr>
        <p:spPr>
          <a:xfrm>
            <a:off x="8725025" y="2110710"/>
            <a:ext cx="736600" cy="1889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galaxies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D468BD2-E03F-37D4-AAEA-D5BFF5AF7991}"/>
              </a:ext>
            </a:extLst>
          </p:cNvPr>
          <p:cNvCxnSpPr>
            <a:cxnSpLocks/>
          </p:cNvCxnSpPr>
          <p:nvPr/>
        </p:nvCxnSpPr>
        <p:spPr>
          <a:xfrm flipV="1">
            <a:off x="8962572" y="3318933"/>
            <a:ext cx="60476" cy="79969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A0AEC75-D688-4AF6-E187-5AAFCD297028}"/>
              </a:ext>
            </a:extLst>
          </p:cNvPr>
          <p:cNvSpPr/>
          <p:nvPr/>
        </p:nvSpPr>
        <p:spPr>
          <a:xfrm>
            <a:off x="8398453" y="4098603"/>
            <a:ext cx="978255" cy="1889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dark matter</a:t>
            </a:r>
          </a:p>
        </p:txBody>
      </p:sp>
    </p:spTree>
    <p:extLst>
      <p:ext uri="{BB962C8B-B14F-4D97-AF65-F5344CB8AC3E}">
        <p14:creationId xmlns:p14="http://schemas.microsoft.com/office/powerpoint/2010/main" val="24359826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326A92F-C43D-CD25-9D81-1DC7D5AB47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089" y="1513407"/>
            <a:ext cx="10546080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Next steps for Halite (ongoing at UNF)</a:t>
            </a: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Collect </a:t>
            </a:r>
            <a:r>
              <a:rPr lang="en-US" sz="2000" u="sng" dirty="0">
                <a:solidFill>
                  <a:schemeClr val="tx1"/>
                </a:solidFill>
                <a:latin typeface="+mj-lt"/>
              </a:rPr>
              <a:t>a lot more experimental data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Calculate an exposure time for our halite samples</a:t>
            </a:r>
          </a:p>
          <a:p>
            <a:pPr lvl="1"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sym typeface="Symbol" panose="05050102010706020507" pitchFamily="18" charset="2"/>
              </a:rPr>
              <a:t>Depends on </a:t>
            </a:r>
            <a:r>
              <a:rPr lang="en-US" sz="2000" dirty="0">
                <a:solidFill>
                  <a:schemeClr val="tx1"/>
                </a:solidFill>
                <a:ea typeface="Source Sans Pro" panose="020B0503030403020204" pitchFamily="34" charset="0"/>
                <a:sym typeface="Symbol" panose="05050102010706020507" pitchFamily="18" charset="2"/>
              </a:rPr>
              <a:t>minimizing chi-squared test statistic (getting a better fit to experimental data)</a:t>
            </a:r>
          </a:p>
          <a:p>
            <a:pPr lvl="1"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sym typeface="Symbol" panose="05050102010706020507" pitchFamily="18" charset="2"/>
              </a:rPr>
              <a:t>Could verify with either fission track or alpha-recoil dating methods</a:t>
            </a:r>
            <a:endParaRPr lang="en-US" sz="2000" dirty="0">
              <a:solidFill>
                <a:schemeClr val="tx1"/>
              </a:solidFill>
              <a:ea typeface="Source Sans Pro" panose="020B0503030403020204" pitchFamily="34" charset="0"/>
              <a:sym typeface="Symbol" panose="05050102010706020507" pitchFamily="18" charset="2"/>
            </a:endParaRP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sym typeface="Symbol" panose="05050102010706020507" pitchFamily="18" charset="2"/>
              </a:rPr>
              <a:t>Direct comparison between our mathematically fit model and theoretical works</a:t>
            </a: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sym typeface="Symbol" panose="05050102010706020507" pitchFamily="18" charset="2"/>
              </a:rPr>
              <a:t>Repeat for other minerals, etching methods, and readout technologies</a:t>
            </a:r>
          </a:p>
          <a:p>
            <a:pPr lvl="1"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  <a:ea typeface="Source Sans Pro" panose="020B0503030403020204" pitchFamily="34" charset="0"/>
                <a:sym typeface="Symbol" panose="05050102010706020507" pitchFamily="18" charset="2"/>
              </a:rPr>
              <a:t>Efficiency function will vary (or potentially be minimized) depending on these factors</a:t>
            </a:r>
            <a:endParaRPr lang="en-US" sz="2000" dirty="0">
              <a:solidFill>
                <a:schemeClr val="tx1"/>
              </a:solidFill>
              <a:latin typeface="+mj-lt"/>
              <a:ea typeface="Source Sans Pro" panose="020B0503030403020204" pitchFamily="34" charset="0"/>
              <a:sym typeface="Symbol" panose="05050102010706020507" pitchFamily="18" charset="2"/>
            </a:endParaRPr>
          </a:p>
          <a:p>
            <a:pPr lvl="1">
              <a:spcBef>
                <a:spcPts val="1800"/>
              </a:spcBef>
            </a:pPr>
            <a:endParaRPr lang="en-US" sz="1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8957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F24EB61-4A6D-94EF-CC6D-905D8367C2E7}"/>
              </a:ext>
            </a:extLst>
          </p:cNvPr>
          <p:cNvSpPr txBox="1">
            <a:spLocks/>
          </p:cNvSpPr>
          <p:nvPr/>
        </p:nvSpPr>
        <p:spPr>
          <a:xfrm>
            <a:off x="452846" y="1549437"/>
            <a:ext cx="11251473" cy="50061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Tracks (1 – 1000 nm) revealed in halite with argon plasma etching and laser confocal microscopy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Distribution of track lengths seem to follow theoretical track length spectra with added mathematical modeling to account for measurement and mineral uncertainties, and resolution limits</a:t>
            </a:r>
          </a:p>
          <a:p>
            <a:pPr>
              <a:spcBef>
                <a:spcPts val="0"/>
              </a:spcBef>
            </a:pPr>
            <a:endParaRPr lang="en-US" sz="2000" u="sng" dirty="0">
              <a:latin typeface="+mj-lt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sz="2000" u="sng" dirty="0">
                <a:latin typeface="+mj-lt"/>
              </a:rPr>
              <a:t>Overall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Established a basis for how to experimentally approach halite paleo-detector studies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+mj-lt"/>
              </a:rPr>
              <a:t>Plasma etching technique and laser confocal microscopy readout is a </a:t>
            </a:r>
            <a:r>
              <a:rPr lang="en-US" sz="1800" b="1" u="sng" dirty="0">
                <a:latin typeface="+mj-lt"/>
              </a:rPr>
              <a:t>feasible methodology to approach paleo-detector research</a:t>
            </a:r>
            <a:r>
              <a:rPr lang="en-US" sz="1800" dirty="0">
                <a:latin typeface="+mj-lt"/>
              </a:rPr>
              <a:t> given that: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More consideration is placed on mineral age and environment/depth of extraction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Mathematical models account for effects of readout resolution, etching effects, geometry of tracks, etc.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+mj-lt"/>
              </a:rPr>
              <a:t>Potential for the establishment of an upper limit for the theoretical WIMP dark matter interaction cross-section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+mj-lt"/>
              </a:rPr>
              <a:t>Supports the use of paleo-detectors for CC SNe detection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1B630E-24A9-658B-1D28-CCAE5959390A}"/>
              </a:ext>
            </a:extLst>
          </p:cNvPr>
          <p:cNvSpPr/>
          <p:nvPr/>
        </p:nvSpPr>
        <p:spPr>
          <a:xfrm>
            <a:off x="372291" y="2891652"/>
            <a:ext cx="11477897" cy="3224904"/>
          </a:xfrm>
          <a:custGeom>
            <a:avLst/>
            <a:gdLst>
              <a:gd name="connsiteX0" fmla="*/ 0 w 11477897"/>
              <a:gd name="connsiteY0" fmla="*/ 0 h 3224904"/>
              <a:gd name="connsiteX1" fmla="*/ 904728 w 11477897"/>
              <a:gd name="connsiteY1" fmla="*/ 0 h 3224904"/>
              <a:gd name="connsiteX2" fmla="*/ 1235562 w 11477897"/>
              <a:gd name="connsiteY2" fmla="*/ 0 h 3224904"/>
              <a:gd name="connsiteX3" fmla="*/ 2140290 w 11477897"/>
              <a:gd name="connsiteY3" fmla="*/ 0 h 3224904"/>
              <a:gd name="connsiteX4" fmla="*/ 2930240 w 11477897"/>
              <a:gd name="connsiteY4" fmla="*/ 0 h 3224904"/>
              <a:gd name="connsiteX5" fmla="*/ 3720189 w 11477897"/>
              <a:gd name="connsiteY5" fmla="*/ 0 h 3224904"/>
              <a:gd name="connsiteX6" fmla="*/ 4165801 w 11477897"/>
              <a:gd name="connsiteY6" fmla="*/ 0 h 3224904"/>
              <a:gd name="connsiteX7" fmla="*/ 4840972 w 11477897"/>
              <a:gd name="connsiteY7" fmla="*/ 0 h 3224904"/>
              <a:gd name="connsiteX8" fmla="*/ 5171805 w 11477897"/>
              <a:gd name="connsiteY8" fmla="*/ 0 h 3224904"/>
              <a:gd name="connsiteX9" fmla="*/ 5846976 w 11477897"/>
              <a:gd name="connsiteY9" fmla="*/ 0 h 3224904"/>
              <a:gd name="connsiteX10" fmla="*/ 6751704 w 11477897"/>
              <a:gd name="connsiteY10" fmla="*/ 0 h 3224904"/>
              <a:gd name="connsiteX11" fmla="*/ 7312096 w 11477897"/>
              <a:gd name="connsiteY11" fmla="*/ 0 h 3224904"/>
              <a:gd name="connsiteX12" fmla="*/ 8216824 w 11477897"/>
              <a:gd name="connsiteY12" fmla="*/ 0 h 3224904"/>
              <a:gd name="connsiteX13" fmla="*/ 8777215 w 11477897"/>
              <a:gd name="connsiteY13" fmla="*/ 0 h 3224904"/>
              <a:gd name="connsiteX14" fmla="*/ 9108049 w 11477897"/>
              <a:gd name="connsiteY14" fmla="*/ 0 h 3224904"/>
              <a:gd name="connsiteX15" fmla="*/ 9553661 w 11477897"/>
              <a:gd name="connsiteY15" fmla="*/ 0 h 3224904"/>
              <a:gd name="connsiteX16" fmla="*/ 10114053 w 11477897"/>
              <a:gd name="connsiteY16" fmla="*/ 0 h 3224904"/>
              <a:gd name="connsiteX17" fmla="*/ 10559665 w 11477897"/>
              <a:gd name="connsiteY17" fmla="*/ 0 h 3224904"/>
              <a:gd name="connsiteX18" fmla="*/ 11477897 w 11477897"/>
              <a:gd name="connsiteY18" fmla="*/ 0 h 3224904"/>
              <a:gd name="connsiteX19" fmla="*/ 11477897 w 11477897"/>
              <a:gd name="connsiteY19" fmla="*/ 677230 h 3224904"/>
              <a:gd name="connsiteX20" fmla="*/ 11477897 w 11477897"/>
              <a:gd name="connsiteY20" fmla="*/ 1257713 h 3224904"/>
              <a:gd name="connsiteX21" fmla="*/ 11477897 w 11477897"/>
              <a:gd name="connsiteY21" fmla="*/ 1838195 h 3224904"/>
              <a:gd name="connsiteX22" fmla="*/ 11477897 w 11477897"/>
              <a:gd name="connsiteY22" fmla="*/ 2515425 h 3224904"/>
              <a:gd name="connsiteX23" fmla="*/ 11477897 w 11477897"/>
              <a:gd name="connsiteY23" fmla="*/ 3224904 h 3224904"/>
              <a:gd name="connsiteX24" fmla="*/ 10687948 w 11477897"/>
              <a:gd name="connsiteY24" fmla="*/ 3224904 h 3224904"/>
              <a:gd name="connsiteX25" fmla="*/ 10357114 w 11477897"/>
              <a:gd name="connsiteY25" fmla="*/ 3224904 h 3224904"/>
              <a:gd name="connsiteX26" fmla="*/ 9796723 w 11477897"/>
              <a:gd name="connsiteY26" fmla="*/ 3224904 h 3224904"/>
              <a:gd name="connsiteX27" fmla="*/ 9351110 w 11477897"/>
              <a:gd name="connsiteY27" fmla="*/ 3224904 h 3224904"/>
              <a:gd name="connsiteX28" fmla="*/ 9020277 w 11477897"/>
              <a:gd name="connsiteY28" fmla="*/ 3224904 h 3224904"/>
              <a:gd name="connsiteX29" fmla="*/ 8459885 w 11477897"/>
              <a:gd name="connsiteY29" fmla="*/ 3224904 h 3224904"/>
              <a:gd name="connsiteX30" fmla="*/ 7555157 w 11477897"/>
              <a:gd name="connsiteY30" fmla="*/ 3224904 h 3224904"/>
              <a:gd name="connsiteX31" fmla="*/ 6994765 w 11477897"/>
              <a:gd name="connsiteY31" fmla="*/ 3224904 h 3224904"/>
              <a:gd name="connsiteX32" fmla="*/ 6434374 w 11477897"/>
              <a:gd name="connsiteY32" fmla="*/ 3224904 h 3224904"/>
              <a:gd name="connsiteX33" fmla="*/ 5644425 w 11477897"/>
              <a:gd name="connsiteY33" fmla="*/ 3224904 h 3224904"/>
              <a:gd name="connsiteX34" fmla="*/ 5313591 w 11477897"/>
              <a:gd name="connsiteY34" fmla="*/ 3224904 h 3224904"/>
              <a:gd name="connsiteX35" fmla="*/ 4408863 w 11477897"/>
              <a:gd name="connsiteY35" fmla="*/ 3224904 h 3224904"/>
              <a:gd name="connsiteX36" fmla="*/ 3963250 w 11477897"/>
              <a:gd name="connsiteY36" fmla="*/ 3224904 h 3224904"/>
              <a:gd name="connsiteX37" fmla="*/ 3402859 w 11477897"/>
              <a:gd name="connsiteY37" fmla="*/ 3224904 h 3224904"/>
              <a:gd name="connsiteX38" fmla="*/ 2612909 w 11477897"/>
              <a:gd name="connsiteY38" fmla="*/ 3224904 h 3224904"/>
              <a:gd name="connsiteX39" fmla="*/ 1708181 w 11477897"/>
              <a:gd name="connsiteY39" fmla="*/ 3224904 h 3224904"/>
              <a:gd name="connsiteX40" fmla="*/ 1262569 w 11477897"/>
              <a:gd name="connsiteY40" fmla="*/ 3224904 h 3224904"/>
              <a:gd name="connsiteX41" fmla="*/ 587398 w 11477897"/>
              <a:gd name="connsiteY41" fmla="*/ 3224904 h 3224904"/>
              <a:gd name="connsiteX42" fmla="*/ 0 w 11477897"/>
              <a:gd name="connsiteY42" fmla="*/ 3224904 h 3224904"/>
              <a:gd name="connsiteX43" fmla="*/ 0 w 11477897"/>
              <a:gd name="connsiteY43" fmla="*/ 2676670 h 3224904"/>
              <a:gd name="connsiteX44" fmla="*/ 0 w 11477897"/>
              <a:gd name="connsiteY44" fmla="*/ 2096188 h 3224904"/>
              <a:gd name="connsiteX45" fmla="*/ 0 w 11477897"/>
              <a:gd name="connsiteY45" fmla="*/ 1386709 h 3224904"/>
              <a:gd name="connsiteX46" fmla="*/ 0 w 11477897"/>
              <a:gd name="connsiteY46" fmla="*/ 709479 h 3224904"/>
              <a:gd name="connsiteX47" fmla="*/ 0 w 11477897"/>
              <a:gd name="connsiteY47" fmla="*/ 0 h 322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477897" h="3224904" extrusionOk="0">
                <a:moveTo>
                  <a:pt x="0" y="0"/>
                </a:moveTo>
                <a:cubicBezTo>
                  <a:pt x="377272" y="11379"/>
                  <a:pt x="529945" y="-12103"/>
                  <a:pt x="904728" y="0"/>
                </a:cubicBezTo>
                <a:cubicBezTo>
                  <a:pt x="1279511" y="12103"/>
                  <a:pt x="1123529" y="-2570"/>
                  <a:pt x="1235562" y="0"/>
                </a:cubicBezTo>
                <a:cubicBezTo>
                  <a:pt x="1347595" y="2570"/>
                  <a:pt x="1690059" y="44109"/>
                  <a:pt x="2140290" y="0"/>
                </a:cubicBezTo>
                <a:cubicBezTo>
                  <a:pt x="2590521" y="-44109"/>
                  <a:pt x="2541803" y="19699"/>
                  <a:pt x="2930240" y="0"/>
                </a:cubicBezTo>
                <a:cubicBezTo>
                  <a:pt x="3318677" y="-19699"/>
                  <a:pt x="3561015" y="30185"/>
                  <a:pt x="3720189" y="0"/>
                </a:cubicBezTo>
                <a:cubicBezTo>
                  <a:pt x="3879363" y="-30185"/>
                  <a:pt x="4046306" y="3434"/>
                  <a:pt x="4165801" y="0"/>
                </a:cubicBezTo>
                <a:cubicBezTo>
                  <a:pt x="4285296" y="-3434"/>
                  <a:pt x="4534720" y="20167"/>
                  <a:pt x="4840972" y="0"/>
                </a:cubicBezTo>
                <a:cubicBezTo>
                  <a:pt x="5147224" y="-20167"/>
                  <a:pt x="5057662" y="11010"/>
                  <a:pt x="5171805" y="0"/>
                </a:cubicBezTo>
                <a:cubicBezTo>
                  <a:pt x="5285948" y="-11010"/>
                  <a:pt x="5685809" y="-22346"/>
                  <a:pt x="5846976" y="0"/>
                </a:cubicBezTo>
                <a:cubicBezTo>
                  <a:pt x="6008143" y="22346"/>
                  <a:pt x="6348784" y="-40593"/>
                  <a:pt x="6751704" y="0"/>
                </a:cubicBezTo>
                <a:cubicBezTo>
                  <a:pt x="7154624" y="40593"/>
                  <a:pt x="7034803" y="-22927"/>
                  <a:pt x="7312096" y="0"/>
                </a:cubicBezTo>
                <a:cubicBezTo>
                  <a:pt x="7589389" y="22927"/>
                  <a:pt x="7874110" y="35643"/>
                  <a:pt x="8216824" y="0"/>
                </a:cubicBezTo>
                <a:cubicBezTo>
                  <a:pt x="8559538" y="-35643"/>
                  <a:pt x="8513693" y="-2554"/>
                  <a:pt x="8777215" y="0"/>
                </a:cubicBezTo>
                <a:cubicBezTo>
                  <a:pt x="9040737" y="2554"/>
                  <a:pt x="9014209" y="10721"/>
                  <a:pt x="9108049" y="0"/>
                </a:cubicBezTo>
                <a:cubicBezTo>
                  <a:pt x="9201889" y="-10721"/>
                  <a:pt x="9422967" y="13155"/>
                  <a:pt x="9553661" y="0"/>
                </a:cubicBezTo>
                <a:cubicBezTo>
                  <a:pt x="9684355" y="-13155"/>
                  <a:pt x="9987890" y="25297"/>
                  <a:pt x="10114053" y="0"/>
                </a:cubicBezTo>
                <a:cubicBezTo>
                  <a:pt x="10240216" y="-25297"/>
                  <a:pt x="10391965" y="-3216"/>
                  <a:pt x="10559665" y="0"/>
                </a:cubicBezTo>
                <a:cubicBezTo>
                  <a:pt x="10727365" y="3216"/>
                  <a:pt x="11041311" y="-25243"/>
                  <a:pt x="11477897" y="0"/>
                </a:cubicBezTo>
                <a:cubicBezTo>
                  <a:pt x="11446267" y="136833"/>
                  <a:pt x="11459998" y="397061"/>
                  <a:pt x="11477897" y="677230"/>
                </a:cubicBezTo>
                <a:cubicBezTo>
                  <a:pt x="11495797" y="957399"/>
                  <a:pt x="11505014" y="1015296"/>
                  <a:pt x="11477897" y="1257713"/>
                </a:cubicBezTo>
                <a:cubicBezTo>
                  <a:pt x="11450780" y="1500130"/>
                  <a:pt x="11474238" y="1600168"/>
                  <a:pt x="11477897" y="1838195"/>
                </a:cubicBezTo>
                <a:cubicBezTo>
                  <a:pt x="11481556" y="2076222"/>
                  <a:pt x="11472109" y="2283751"/>
                  <a:pt x="11477897" y="2515425"/>
                </a:cubicBezTo>
                <a:cubicBezTo>
                  <a:pt x="11483686" y="2747099"/>
                  <a:pt x="11497757" y="2957996"/>
                  <a:pt x="11477897" y="3224904"/>
                </a:cubicBezTo>
                <a:cubicBezTo>
                  <a:pt x="11312802" y="3212853"/>
                  <a:pt x="11073197" y="3185851"/>
                  <a:pt x="10687948" y="3224904"/>
                </a:cubicBezTo>
                <a:cubicBezTo>
                  <a:pt x="10302699" y="3263957"/>
                  <a:pt x="10512105" y="3210754"/>
                  <a:pt x="10357114" y="3224904"/>
                </a:cubicBezTo>
                <a:cubicBezTo>
                  <a:pt x="10202123" y="3239054"/>
                  <a:pt x="9967295" y="3219708"/>
                  <a:pt x="9796723" y="3224904"/>
                </a:cubicBezTo>
                <a:cubicBezTo>
                  <a:pt x="9626151" y="3230100"/>
                  <a:pt x="9557783" y="3210873"/>
                  <a:pt x="9351110" y="3224904"/>
                </a:cubicBezTo>
                <a:cubicBezTo>
                  <a:pt x="9144437" y="3238935"/>
                  <a:pt x="9136937" y="3218586"/>
                  <a:pt x="9020277" y="3224904"/>
                </a:cubicBezTo>
                <a:cubicBezTo>
                  <a:pt x="8903617" y="3231222"/>
                  <a:pt x="8706019" y="3213585"/>
                  <a:pt x="8459885" y="3224904"/>
                </a:cubicBezTo>
                <a:cubicBezTo>
                  <a:pt x="8213751" y="3236223"/>
                  <a:pt x="7996749" y="3197663"/>
                  <a:pt x="7555157" y="3224904"/>
                </a:cubicBezTo>
                <a:cubicBezTo>
                  <a:pt x="7113565" y="3252145"/>
                  <a:pt x="7130319" y="3218236"/>
                  <a:pt x="6994765" y="3224904"/>
                </a:cubicBezTo>
                <a:cubicBezTo>
                  <a:pt x="6859211" y="3231572"/>
                  <a:pt x="6564441" y="3249491"/>
                  <a:pt x="6434374" y="3224904"/>
                </a:cubicBezTo>
                <a:cubicBezTo>
                  <a:pt x="6304307" y="3200317"/>
                  <a:pt x="5811822" y="3235445"/>
                  <a:pt x="5644425" y="3224904"/>
                </a:cubicBezTo>
                <a:cubicBezTo>
                  <a:pt x="5477028" y="3214363"/>
                  <a:pt x="5432515" y="3237950"/>
                  <a:pt x="5313591" y="3224904"/>
                </a:cubicBezTo>
                <a:cubicBezTo>
                  <a:pt x="5194667" y="3211858"/>
                  <a:pt x="4848968" y="3229665"/>
                  <a:pt x="4408863" y="3224904"/>
                </a:cubicBezTo>
                <a:cubicBezTo>
                  <a:pt x="3968758" y="3220143"/>
                  <a:pt x="4092189" y="3208020"/>
                  <a:pt x="3963250" y="3224904"/>
                </a:cubicBezTo>
                <a:cubicBezTo>
                  <a:pt x="3834311" y="3241788"/>
                  <a:pt x="3618166" y="3203136"/>
                  <a:pt x="3402859" y="3224904"/>
                </a:cubicBezTo>
                <a:cubicBezTo>
                  <a:pt x="3187552" y="3246672"/>
                  <a:pt x="2949951" y="3257818"/>
                  <a:pt x="2612909" y="3224904"/>
                </a:cubicBezTo>
                <a:cubicBezTo>
                  <a:pt x="2275867" y="3191991"/>
                  <a:pt x="2049649" y="3196244"/>
                  <a:pt x="1708181" y="3224904"/>
                </a:cubicBezTo>
                <a:cubicBezTo>
                  <a:pt x="1366713" y="3253564"/>
                  <a:pt x="1466869" y="3229941"/>
                  <a:pt x="1262569" y="3224904"/>
                </a:cubicBezTo>
                <a:cubicBezTo>
                  <a:pt x="1058269" y="3219867"/>
                  <a:pt x="756173" y="3236745"/>
                  <a:pt x="587398" y="3224904"/>
                </a:cubicBezTo>
                <a:cubicBezTo>
                  <a:pt x="418623" y="3213063"/>
                  <a:pt x="159259" y="3196330"/>
                  <a:pt x="0" y="3224904"/>
                </a:cubicBezTo>
                <a:cubicBezTo>
                  <a:pt x="21834" y="2991372"/>
                  <a:pt x="-26769" y="2908832"/>
                  <a:pt x="0" y="2676670"/>
                </a:cubicBezTo>
                <a:cubicBezTo>
                  <a:pt x="26769" y="2444508"/>
                  <a:pt x="91" y="2353420"/>
                  <a:pt x="0" y="2096188"/>
                </a:cubicBezTo>
                <a:cubicBezTo>
                  <a:pt x="-91" y="1838956"/>
                  <a:pt x="-21791" y="1666061"/>
                  <a:pt x="0" y="1386709"/>
                </a:cubicBezTo>
                <a:cubicBezTo>
                  <a:pt x="21791" y="1107357"/>
                  <a:pt x="5991" y="974865"/>
                  <a:pt x="0" y="709479"/>
                </a:cubicBezTo>
                <a:cubicBezTo>
                  <a:pt x="-5991" y="444093"/>
                  <a:pt x="14750" y="191018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228573631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D703F-9EAB-95F3-060E-2A3B52B49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8266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0698AC6-277A-B6F5-BBAE-B35E700812F1}"/>
              </a:ext>
            </a:extLst>
          </p:cNvPr>
          <p:cNvSpPr txBox="1"/>
          <p:nvPr/>
        </p:nvSpPr>
        <p:spPr>
          <a:xfrm>
            <a:off x="410160" y="4943490"/>
            <a:ext cx="11245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project was supported by the National Aeronautics &amp; Space Administration through the University of Central Florida’s NASA FLORIDA SPACE GRANT CONSORTIUM. </a:t>
            </a:r>
          </a:p>
        </p:txBody>
      </p:sp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0621506-189E-67C6-52EE-36C09402B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50" y="5669710"/>
            <a:ext cx="1298592" cy="792850"/>
          </a:xfrm>
          <a:prstGeom prst="rect">
            <a:avLst/>
          </a:prstGeom>
        </p:spPr>
      </p:pic>
      <p:pic>
        <p:nvPicPr>
          <p:cNvPr id="3" name="Picture 2" descr="Florida Space Grant Consortium">
            <a:extLst>
              <a:ext uri="{FF2B5EF4-FFF2-40B4-BE49-F238E27FC236}">
                <a16:creationId xmlns:a16="http://schemas.microsoft.com/office/drawing/2014/main" id="{CEF10E09-D117-A7D7-B8F7-9E68E7CF9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962" y="3713784"/>
            <a:ext cx="1134069" cy="113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20C5C05-D27F-4774-BBE0-7073DFE1B36A}"/>
              </a:ext>
            </a:extLst>
          </p:cNvPr>
          <p:cNvSpPr txBox="1">
            <a:spLocks/>
          </p:cNvSpPr>
          <p:nvPr/>
        </p:nvSpPr>
        <p:spPr>
          <a:xfrm>
            <a:off x="0" y="2050963"/>
            <a:ext cx="12192000" cy="9858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Questions?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3ABBC2-B8A1-65FF-8754-ACCF2E21098D}"/>
              </a:ext>
            </a:extLst>
          </p:cNvPr>
          <p:cNvSpPr txBox="1"/>
          <p:nvPr/>
        </p:nvSpPr>
        <p:spPr>
          <a:xfrm>
            <a:off x="4221234" y="3059668"/>
            <a:ext cx="3749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Contact: </a:t>
            </a:r>
            <a:r>
              <a:rPr lang="en-US" dirty="0"/>
              <a:t>emiliemarie000@gmail.com</a:t>
            </a:r>
          </a:p>
        </p:txBody>
      </p:sp>
    </p:spTree>
    <p:extLst>
      <p:ext uri="{BB962C8B-B14F-4D97-AF65-F5344CB8AC3E}">
        <p14:creationId xmlns:p14="http://schemas.microsoft.com/office/powerpoint/2010/main" val="18742252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Nuclear Recoil Damage Tracks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105156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Calculating an Exposure Time with Mineral Dating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Placeholder 5">
                <a:extLst>
                  <a:ext uri="{FF2B5EF4-FFF2-40B4-BE49-F238E27FC236}">
                    <a16:creationId xmlns:a16="http://schemas.microsoft.com/office/drawing/2014/main" id="{7F24EB61-4A6D-94EF-CC6D-905D8367C2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2141621"/>
                <a:ext cx="10546080" cy="464476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latin typeface="+mj-lt"/>
                  </a:rPr>
                  <a:t>Mineral age = </a:t>
                </a:r>
                <a:r>
                  <a:rPr lang="en-US" sz="1800" i="1" dirty="0">
                    <a:latin typeface="+mj-lt"/>
                  </a:rPr>
                  <a:t>exposure time</a:t>
                </a:r>
              </a:p>
              <a:p>
                <a:pPr lvl="1"/>
                <a:r>
                  <a:rPr lang="en-US" sz="1600" dirty="0">
                    <a:latin typeface="+mj-lt"/>
                  </a:rPr>
                  <a:t>Recrystallization in past can partially or fully erase tracks</a:t>
                </a:r>
              </a:p>
              <a:p>
                <a:pPr lvl="1"/>
                <a:r>
                  <a:rPr lang="en-US" sz="1600" dirty="0">
                    <a:latin typeface="+mj-lt"/>
                  </a:rPr>
                  <a:t>Age is therefore time since last possible recrystallization </a:t>
                </a:r>
              </a:p>
              <a:p>
                <a:pPr lvl="1"/>
                <a:r>
                  <a:rPr lang="en-US" sz="1600" dirty="0">
                    <a:latin typeface="+mj-lt"/>
                  </a:rPr>
                  <a:t>Exposure time for the observable tracks</a:t>
                </a:r>
              </a:p>
              <a:p>
                <a:r>
                  <a:rPr lang="en-US" sz="1800" dirty="0">
                    <a:latin typeface="+mj-lt"/>
                  </a:rPr>
                  <a:t>Fission track dating is most common – neutron irradiation </a:t>
                </a:r>
              </a:p>
              <a:p>
                <a:r>
                  <a:rPr lang="en-US" sz="1800" dirty="0">
                    <a:latin typeface="+mj-lt"/>
                  </a:rPr>
                  <a:t>Another method: </a:t>
                </a:r>
                <a:r>
                  <a:rPr lang="en-US" sz="1800" u="sng" dirty="0">
                    <a:solidFill>
                      <a:schemeClr val="accent2"/>
                    </a:solidFill>
                    <a:latin typeface="+mj-lt"/>
                  </a:rPr>
                  <a:t>alpha-recoil dating</a:t>
                </a:r>
              </a:p>
              <a:p>
                <a:pPr lvl="1"/>
                <a:r>
                  <a:rPr lang="en-US" sz="1600" dirty="0">
                    <a:latin typeface="+mj-lt"/>
                  </a:rPr>
                  <a:t>Density of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>
                    <a:latin typeface="+mj-lt"/>
                  </a:rPr>
                  <a:t>-recoil tracks from U-238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>
                    <a:latin typeface="+mj-lt"/>
                  </a:rPr>
                  <a:t> Th-234 decay</a:t>
                </a:r>
              </a:p>
              <a:p>
                <a:pPr lvl="1"/>
                <a:r>
                  <a:rPr lang="en-US" sz="1600" dirty="0">
                    <a:latin typeface="+mj-lt"/>
                  </a:rPr>
                  <a:t>Approximate concentrations of U-238 and Th-234</a:t>
                </a:r>
              </a:p>
              <a:p>
                <a:pPr marL="457200" lvl="1" indent="0">
                  <a:buNone/>
                </a:pPr>
                <a:endParaRPr lang="en-US" sz="1600" dirty="0">
                  <a:latin typeface="+mj-lt"/>
                </a:endParaRPr>
              </a:p>
              <a:p>
                <a:pPr marL="0" indent="0">
                  <a:buNone/>
                </a:pP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𝑇h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𝑇h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)]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000" dirty="0">
                  <a:latin typeface="+mj-lt"/>
                </a:endParaRPr>
              </a:p>
              <a:p>
                <a:pPr marL="0" indent="0">
                  <a:buNone/>
                </a:pPr>
                <a:endParaRPr lang="en-US" sz="2000" dirty="0">
                  <a:latin typeface="+mj-lt"/>
                </a:endParaRPr>
              </a:p>
              <a:p>
                <a:pPr marL="0" indent="0">
                  <a:buNone/>
                </a:pP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0" name="Text Placeholder 5">
                <a:extLst>
                  <a:ext uri="{FF2B5EF4-FFF2-40B4-BE49-F238E27FC236}">
                    <a16:creationId xmlns:a16="http://schemas.microsoft.com/office/drawing/2014/main" id="{7F24EB61-4A6D-94EF-CC6D-905D8367C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141621"/>
                <a:ext cx="10546080" cy="4644760"/>
              </a:xfrm>
              <a:prstGeom prst="rect">
                <a:avLst/>
              </a:prstGeom>
              <a:blipFill>
                <a:blip r:embed="rId2"/>
                <a:stretch>
                  <a:fillRect l="-405" t="-1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ECC46A0-19F8-C391-EDC1-2A294877EB58}"/>
              </a:ext>
            </a:extLst>
          </p:cNvPr>
          <p:cNvCxnSpPr>
            <a:cxnSpLocks/>
          </p:cNvCxnSpPr>
          <p:nvPr/>
        </p:nvCxnSpPr>
        <p:spPr>
          <a:xfrm>
            <a:off x="3567202" y="5490175"/>
            <a:ext cx="353683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40DA58E-C910-3087-E63D-335784F05653}"/>
              </a:ext>
            </a:extLst>
          </p:cNvPr>
          <p:cNvCxnSpPr>
            <a:cxnSpLocks/>
          </p:cNvCxnSpPr>
          <p:nvPr/>
        </p:nvCxnSpPr>
        <p:spPr>
          <a:xfrm flipV="1">
            <a:off x="4584523" y="5556884"/>
            <a:ext cx="86895" cy="313424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7B1167-F7EF-52AB-74BD-B8DF82274A5B}"/>
              </a:ext>
            </a:extLst>
          </p:cNvPr>
          <p:cNvCxnSpPr>
            <a:cxnSpLocks/>
          </p:cNvCxnSpPr>
          <p:nvPr/>
        </p:nvCxnSpPr>
        <p:spPr>
          <a:xfrm flipV="1">
            <a:off x="6275897" y="5559185"/>
            <a:ext cx="511833" cy="323491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D4D19D-E0BC-198D-6659-D493E3DD5C13}"/>
              </a:ext>
            </a:extLst>
          </p:cNvPr>
          <p:cNvCxnSpPr>
            <a:cxnSpLocks/>
          </p:cNvCxnSpPr>
          <p:nvPr/>
        </p:nvCxnSpPr>
        <p:spPr>
          <a:xfrm flipH="1" flipV="1">
            <a:off x="5249353" y="5559185"/>
            <a:ext cx="664234" cy="323491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BFE022-0187-34AB-C2FA-D55588366D45}"/>
              </a:ext>
            </a:extLst>
          </p:cNvPr>
          <p:cNvCxnSpPr>
            <a:cxnSpLocks/>
          </p:cNvCxnSpPr>
          <p:nvPr/>
        </p:nvCxnSpPr>
        <p:spPr>
          <a:xfrm>
            <a:off x="6914251" y="4989842"/>
            <a:ext cx="511834" cy="28467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353F51-21F0-2DAD-15CB-690CBDA62DAF}"/>
              </a:ext>
            </a:extLst>
          </p:cNvPr>
          <p:cNvCxnSpPr>
            <a:cxnSpLocks/>
          </p:cNvCxnSpPr>
          <p:nvPr/>
        </p:nvCxnSpPr>
        <p:spPr>
          <a:xfrm flipH="1">
            <a:off x="5775635" y="4953002"/>
            <a:ext cx="697662" cy="32151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4C13CE5-3C5F-5219-22B7-B1E10D90339C}"/>
              </a:ext>
            </a:extLst>
          </p:cNvPr>
          <p:cNvCxnSpPr>
            <a:cxnSpLocks/>
          </p:cNvCxnSpPr>
          <p:nvPr/>
        </p:nvCxnSpPr>
        <p:spPr>
          <a:xfrm flipV="1">
            <a:off x="7909164" y="5559185"/>
            <a:ext cx="0" cy="23693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E5CA46-38E6-A978-FABE-6DEEFE76E1DA}"/>
              </a:ext>
            </a:extLst>
          </p:cNvPr>
          <p:cNvCxnSpPr>
            <a:cxnSpLocks/>
          </p:cNvCxnSpPr>
          <p:nvPr/>
        </p:nvCxnSpPr>
        <p:spPr>
          <a:xfrm flipH="1">
            <a:off x="8130575" y="5035217"/>
            <a:ext cx="634918" cy="239298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76793A0-6522-91BD-B229-B93598F0EC00}"/>
              </a:ext>
            </a:extLst>
          </p:cNvPr>
          <p:cNvSpPr txBox="1"/>
          <p:nvPr/>
        </p:nvSpPr>
        <p:spPr>
          <a:xfrm>
            <a:off x="2270078" y="5274515"/>
            <a:ext cx="12971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Surface density of alpha-recoil tracks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90769D-F6B4-EBA5-71C0-CB5C98F5AC10}"/>
              </a:ext>
            </a:extLst>
          </p:cNvPr>
          <p:cNvSpPr txBox="1"/>
          <p:nvPr/>
        </p:nvSpPr>
        <p:spPr>
          <a:xfrm>
            <a:off x="4086235" y="5775349"/>
            <a:ext cx="8843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# of atoms per volume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2DD6F3-0C22-5A16-1398-C3BAA423AD06}"/>
              </a:ext>
            </a:extLst>
          </p:cNvPr>
          <p:cNvSpPr txBox="1"/>
          <p:nvPr/>
        </p:nvSpPr>
        <p:spPr>
          <a:xfrm>
            <a:off x="5348701" y="5775349"/>
            <a:ext cx="143545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Percentage of U-238 and Th-234 in mineral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1D0EF57-029B-3802-3E20-8A61D4D04D9E}"/>
                  </a:ext>
                </a:extLst>
              </p:cNvPr>
              <p:cNvSpPr txBox="1"/>
              <p:nvPr/>
            </p:nvSpPr>
            <p:spPr>
              <a:xfrm>
                <a:off x="5723151" y="4615212"/>
                <a:ext cx="1825984" cy="5520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+mj-lt"/>
                  </a:rPr>
                  <a:t>Decay constants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200">
                                <a:latin typeface="Cambria Math" panose="02040503050406030204" pitchFamily="18" charset="0"/>
                              </a:rPr>
                              <m:t>ln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⁡(2)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1200" i="0">
                                <a:latin typeface="Cambria Math" panose="02040503050406030204" pitchFamily="18" charset="0"/>
                              </a:rPr>
                              <m:t>half</m:t>
                            </m:r>
                            <m: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1200" i="0">
                                <a:latin typeface="Cambria Math" panose="02040503050406030204" pitchFamily="18" charset="0"/>
                              </a:rPr>
                              <m:t>life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200" dirty="0">
                    <a:latin typeface="+mj-lt"/>
                  </a:rPr>
                  <a:t> of U-238 and Th-234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1D0EF57-029B-3802-3E20-8A61D4D04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151" y="4615212"/>
                <a:ext cx="1825984" cy="552074"/>
              </a:xfrm>
              <a:prstGeom prst="rect">
                <a:avLst/>
              </a:prstGeom>
              <a:blipFill>
                <a:blip r:embed="rId3"/>
                <a:stretch>
                  <a:fillRect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5C827A58-5BE5-46CC-ABC7-727174ABA037}"/>
              </a:ext>
            </a:extLst>
          </p:cNvPr>
          <p:cNvSpPr txBox="1"/>
          <p:nvPr/>
        </p:nvSpPr>
        <p:spPr>
          <a:xfrm>
            <a:off x="8304823" y="4758218"/>
            <a:ext cx="19800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Mineral age (exposure time)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F2C3F8-DFDD-7C41-42FF-F557B5326BAF}"/>
              </a:ext>
            </a:extLst>
          </p:cNvPr>
          <p:cNvSpPr txBox="1"/>
          <p:nvPr/>
        </p:nvSpPr>
        <p:spPr>
          <a:xfrm>
            <a:off x="7549136" y="5781014"/>
            <a:ext cx="188224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Maximum length of alpha-recoil tracks (range)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E71EF7E0-E1E9-A43B-CF70-A56C95447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18C7BE9-EFF4-82C7-7519-92808449DC57}"/>
              </a:ext>
            </a:extLst>
          </p:cNvPr>
          <p:cNvSpPr txBox="1"/>
          <p:nvPr/>
        </p:nvSpPr>
        <p:spPr>
          <a:xfrm>
            <a:off x="64996" y="6581001"/>
            <a:ext cx="4410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W. H. Huang and R. M. Walker, Science 155, 1103 (1967)</a:t>
            </a:r>
          </a:p>
        </p:txBody>
      </p:sp>
    </p:spTree>
    <p:extLst>
      <p:ext uri="{BB962C8B-B14F-4D97-AF65-F5344CB8AC3E}">
        <p14:creationId xmlns:p14="http://schemas.microsoft.com/office/powerpoint/2010/main" val="30570222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Revealing Nuclear Recoil Damage Tracks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105156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Chemical Etching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F24EB61-4A6D-94EF-CC6D-905D8367C2E7}"/>
              </a:ext>
            </a:extLst>
          </p:cNvPr>
          <p:cNvSpPr txBox="1">
            <a:spLocks/>
          </p:cNvSpPr>
          <p:nvPr/>
        </p:nvSpPr>
        <p:spPr>
          <a:xfrm>
            <a:off x="838201" y="2141621"/>
            <a:ext cx="4808974" cy="4409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Preferentially attacks and enlarges defects on sample surface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Track size: nanometers </a:t>
            </a:r>
            <a:r>
              <a:rPr lang="en-US" sz="1800" dirty="0">
                <a:latin typeface="+mj-lt"/>
                <a:sym typeface="Symbol" panose="05050102010706020507" pitchFamily="18" charset="2"/>
              </a:rPr>
              <a:t></a:t>
            </a:r>
            <a:r>
              <a:rPr lang="en-US" sz="1800" dirty="0">
                <a:latin typeface="+mj-lt"/>
              </a:rPr>
              <a:t> micrometers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Halite: ferric chloride + glacial acetic acid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Micas: sodium hydroxide + water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Alternative method: hydrofluoric acid + water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Not used in this research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Chemical etching experiments not successful but </a:t>
            </a:r>
            <a:r>
              <a:rPr lang="en-US" sz="1800" i="1" dirty="0">
                <a:latin typeface="+mj-lt"/>
              </a:rPr>
              <a:t>will be a part of the future work of this project</a:t>
            </a:r>
            <a:endParaRPr lang="en-US" sz="1800" dirty="0">
              <a:latin typeface="+mj-lt"/>
            </a:endParaRPr>
          </a:p>
        </p:txBody>
      </p:sp>
      <p:pic>
        <p:nvPicPr>
          <p:cNvPr id="4" name="Picture 3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7E6F11D8-6F0C-DA97-16FB-71858C5312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0" t="7823" r="10770" b="-7823"/>
          <a:stretch/>
        </p:blipFill>
        <p:spPr>
          <a:xfrm>
            <a:off x="5874238" y="2141621"/>
            <a:ext cx="2920034" cy="2791326"/>
          </a:xfrm>
          <a:prstGeom prst="rect">
            <a:avLst/>
          </a:prstGeom>
        </p:spPr>
      </p:pic>
      <p:pic>
        <p:nvPicPr>
          <p:cNvPr id="6" name="Picture 5" descr="A picture containing person, hand, holding&#10;&#10;Description automatically generated">
            <a:extLst>
              <a:ext uri="{FF2B5EF4-FFF2-40B4-BE49-F238E27FC236}">
                <a16:creationId xmlns:a16="http://schemas.microsoft.com/office/drawing/2014/main" id="{E6C0C121-8F22-8B12-D83C-CDA1F85C61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-268" r="17977" b="17490"/>
          <a:stretch/>
        </p:blipFill>
        <p:spPr>
          <a:xfrm rot="5400000">
            <a:off x="8429698" y="2076527"/>
            <a:ext cx="4121668" cy="31021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CE705D-36DD-8BA0-83C9-D8DD30E80E99}"/>
              </a:ext>
            </a:extLst>
          </p:cNvPr>
          <p:cNvSpPr txBox="1"/>
          <p:nvPr/>
        </p:nvSpPr>
        <p:spPr>
          <a:xfrm>
            <a:off x="5874236" y="4346502"/>
            <a:ext cx="292003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Chemically etched (left) and unetched (right) halite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42E27-983C-D255-AB69-BB64ECC5E73B}"/>
              </a:ext>
            </a:extLst>
          </p:cNvPr>
          <p:cNvSpPr txBox="1"/>
          <p:nvPr/>
        </p:nvSpPr>
        <p:spPr>
          <a:xfrm>
            <a:off x="8939463" y="1452041"/>
            <a:ext cx="310213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Solution of ferric chloride and glacial acetic acid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5ED601-529E-E04B-E60B-2205A52C1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0640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F24EB61-4A6D-94EF-CC6D-905D8367C2E7}"/>
              </a:ext>
            </a:extLst>
          </p:cNvPr>
          <p:cNvSpPr txBox="1">
            <a:spLocks/>
          </p:cNvSpPr>
          <p:nvPr/>
        </p:nvSpPr>
        <p:spPr>
          <a:xfrm>
            <a:off x="838200" y="2141621"/>
            <a:ext cx="5834286" cy="4644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Python code to automatically detect track-like shapes (‘blobs’) in greyscale images (OpenCV library)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Significantly cuts down time finding &amp; measuring tracks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Shape detection can be filtered by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Pixel area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Color (contrast)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Circularity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Inertia Ratio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Convexity</a:t>
            </a:r>
            <a:endParaRPr lang="en-US" sz="1800" dirty="0">
              <a:latin typeface="+mj-lt"/>
            </a:endParaRP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Successful for images with little noise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Sometimes encounter incorrect detection or undetected tracks in noisy images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Nuclear Recoil Damage Tracks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105156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Automatic Track Detection Code</a:t>
            </a:r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3B55CC4A-C268-7326-F85B-9106D1AF6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50" y="1714442"/>
            <a:ext cx="5286724" cy="39624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3E6DD0-7E19-A2CD-665B-734A0A33463C}"/>
              </a:ext>
            </a:extLst>
          </p:cNvPr>
          <p:cNvSpPr txBox="1"/>
          <p:nvPr/>
        </p:nvSpPr>
        <p:spPr>
          <a:xfrm>
            <a:off x="6700851" y="1402419"/>
            <a:ext cx="528672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Code output: detected tracks circled in a laser image of halite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B858F1-8CC1-CAA9-2716-CB3A9B71CB0C}"/>
              </a:ext>
            </a:extLst>
          </p:cNvPr>
          <p:cNvCxnSpPr/>
          <p:nvPr/>
        </p:nvCxnSpPr>
        <p:spPr>
          <a:xfrm>
            <a:off x="7715250" y="3057525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207075-A373-AF7C-9F93-F2F84B604D8F}"/>
              </a:ext>
            </a:extLst>
          </p:cNvPr>
          <p:cNvCxnSpPr>
            <a:cxnSpLocks/>
          </p:cNvCxnSpPr>
          <p:nvPr/>
        </p:nvCxnSpPr>
        <p:spPr>
          <a:xfrm flipV="1">
            <a:off x="7715249" y="3071615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62D76A-5BD7-B0CD-6B33-3FDF3E366317}"/>
              </a:ext>
            </a:extLst>
          </p:cNvPr>
          <p:cNvCxnSpPr/>
          <p:nvPr/>
        </p:nvCxnSpPr>
        <p:spPr>
          <a:xfrm>
            <a:off x="7781925" y="3167063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CC4E70-2598-F730-C9A7-F68CF8C64B1B}"/>
              </a:ext>
            </a:extLst>
          </p:cNvPr>
          <p:cNvCxnSpPr>
            <a:cxnSpLocks/>
          </p:cNvCxnSpPr>
          <p:nvPr/>
        </p:nvCxnSpPr>
        <p:spPr>
          <a:xfrm flipV="1">
            <a:off x="7781924" y="3181153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C37980-A468-172A-6044-0A3D4D6F1101}"/>
              </a:ext>
            </a:extLst>
          </p:cNvPr>
          <p:cNvCxnSpPr/>
          <p:nvPr/>
        </p:nvCxnSpPr>
        <p:spPr>
          <a:xfrm>
            <a:off x="7277100" y="3647023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5B82A2-D77E-D1A2-1BF9-9A1000D82F09}"/>
              </a:ext>
            </a:extLst>
          </p:cNvPr>
          <p:cNvCxnSpPr>
            <a:cxnSpLocks/>
          </p:cNvCxnSpPr>
          <p:nvPr/>
        </p:nvCxnSpPr>
        <p:spPr>
          <a:xfrm flipV="1">
            <a:off x="7277099" y="3661113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C7AFAB8-E05D-B078-296F-0FF60C5E5C84}"/>
              </a:ext>
            </a:extLst>
          </p:cNvPr>
          <p:cNvCxnSpPr/>
          <p:nvPr/>
        </p:nvCxnSpPr>
        <p:spPr>
          <a:xfrm>
            <a:off x="10725150" y="4180423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6D502A-3A0D-9CF9-4205-9EECDE1B463C}"/>
              </a:ext>
            </a:extLst>
          </p:cNvPr>
          <p:cNvCxnSpPr>
            <a:cxnSpLocks/>
          </p:cNvCxnSpPr>
          <p:nvPr/>
        </p:nvCxnSpPr>
        <p:spPr>
          <a:xfrm flipV="1">
            <a:off x="10725149" y="4194513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8B9E50-7107-FB86-94FC-6B659CEBB0B8}"/>
              </a:ext>
            </a:extLst>
          </p:cNvPr>
          <p:cNvCxnSpPr>
            <a:cxnSpLocks/>
          </p:cNvCxnSpPr>
          <p:nvPr/>
        </p:nvCxnSpPr>
        <p:spPr>
          <a:xfrm>
            <a:off x="7515224" y="2002840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3B41EAB-C81B-6858-0F39-57E6C302ADAF}"/>
              </a:ext>
            </a:extLst>
          </p:cNvPr>
          <p:cNvCxnSpPr>
            <a:cxnSpLocks/>
          </p:cNvCxnSpPr>
          <p:nvPr/>
        </p:nvCxnSpPr>
        <p:spPr>
          <a:xfrm flipV="1">
            <a:off x="7515223" y="2016930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98C9C1-CEBB-3B9F-18A6-C433F7F69709}"/>
              </a:ext>
            </a:extLst>
          </p:cNvPr>
          <p:cNvCxnSpPr/>
          <p:nvPr/>
        </p:nvCxnSpPr>
        <p:spPr>
          <a:xfrm>
            <a:off x="11250930" y="2761198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A7B0324-F054-701A-8D91-14DF783AE6CE}"/>
              </a:ext>
            </a:extLst>
          </p:cNvPr>
          <p:cNvCxnSpPr>
            <a:cxnSpLocks/>
          </p:cNvCxnSpPr>
          <p:nvPr/>
        </p:nvCxnSpPr>
        <p:spPr>
          <a:xfrm flipV="1">
            <a:off x="11250929" y="2775288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362FC3-7E0F-A135-1075-D91974D0419C}"/>
              </a:ext>
            </a:extLst>
          </p:cNvPr>
          <p:cNvCxnSpPr/>
          <p:nvPr/>
        </p:nvCxnSpPr>
        <p:spPr>
          <a:xfrm>
            <a:off x="10982325" y="2134898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52FA84-AC30-6E32-0077-031991FD9A67}"/>
              </a:ext>
            </a:extLst>
          </p:cNvPr>
          <p:cNvCxnSpPr>
            <a:cxnSpLocks/>
          </p:cNvCxnSpPr>
          <p:nvPr/>
        </p:nvCxnSpPr>
        <p:spPr>
          <a:xfrm flipV="1">
            <a:off x="10982324" y="2148988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3FD3154-6A47-4917-9FE1-C134063FA667}"/>
              </a:ext>
            </a:extLst>
          </p:cNvPr>
          <p:cNvCxnSpPr>
            <a:cxnSpLocks/>
          </p:cNvCxnSpPr>
          <p:nvPr/>
        </p:nvCxnSpPr>
        <p:spPr>
          <a:xfrm>
            <a:off x="11485901" y="3320450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8BE4C46-447B-0275-820A-4613483C91AD}"/>
              </a:ext>
            </a:extLst>
          </p:cNvPr>
          <p:cNvCxnSpPr>
            <a:cxnSpLocks/>
          </p:cNvCxnSpPr>
          <p:nvPr/>
        </p:nvCxnSpPr>
        <p:spPr>
          <a:xfrm flipV="1">
            <a:off x="11485900" y="3334540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A27AC7DA-AA15-7EA2-9E75-4EB199C469A1}"/>
              </a:ext>
            </a:extLst>
          </p:cNvPr>
          <p:cNvSpPr/>
          <p:nvPr/>
        </p:nvSpPr>
        <p:spPr>
          <a:xfrm>
            <a:off x="8543925" y="5314018"/>
            <a:ext cx="250347" cy="2314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B7F0399-EF3A-532E-23AB-F0A7B8F1DA17}"/>
              </a:ext>
            </a:extLst>
          </p:cNvPr>
          <p:cNvSpPr/>
          <p:nvPr/>
        </p:nvSpPr>
        <p:spPr>
          <a:xfrm>
            <a:off x="6700849" y="5314018"/>
            <a:ext cx="250347" cy="2314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2DDB441-6B10-5C3E-9B99-09CA8597ED90}"/>
              </a:ext>
            </a:extLst>
          </p:cNvPr>
          <p:cNvSpPr/>
          <p:nvPr/>
        </p:nvSpPr>
        <p:spPr>
          <a:xfrm>
            <a:off x="9052388" y="3141410"/>
            <a:ext cx="250347" cy="2314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4EA7792-1CCC-E6C0-F28C-700A65A55301}"/>
              </a:ext>
            </a:extLst>
          </p:cNvPr>
          <p:cNvSpPr/>
          <p:nvPr/>
        </p:nvSpPr>
        <p:spPr>
          <a:xfrm>
            <a:off x="9302735" y="3197568"/>
            <a:ext cx="250347" cy="2314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2061B5-85EE-7BB6-4D79-419A993A830E}"/>
              </a:ext>
            </a:extLst>
          </p:cNvPr>
          <p:cNvSpPr txBox="1"/>
          <p:nvPr/>
        </p:nvSpPr>
        <p:spPr>
          <a:xfrm>
            <a:off x="10287000" y="5707130"/>
            <a:ext cx="17005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      = incorrect detection</a:t>
            </a:r>
          </a:p>
          <a:p>
            <a:r>
              <a:rPr lang="en-US" sz="1200" dirty="0"/>
              <a:t>      = undetected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9F7D67E-C8F0-DD49-D8A3-97F2C2557538}"/>
              </a:ext>
            </a:extLst>
          </p:cNvPr>
          <p:cNvSpPr/>
          <p:nvPr/>
        </p:nvSpPr>
        <p:spPr>
          <a:xfrm>
            <a:off x="10368324" y="5942806"/>
            <a:ext cx="161925" cy="15398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8705B54-D672-A9B5-F2CF-056A87AB9C64}"/>
              </a:ext>
            </a:extLst>
          </p:cNvPr>
          <p:cNvCxnSpPr/>
          <p:nvPr/>
        </p:nvCxnSpPr>
        <p:spPr>
          <a:xfrm>
            <a:off x="10368325" y="5789789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8D2E905-5485-E11D-32B1-04EF6FEA3E94}"/>
              </a:ext>
            </a:extLst>
          </p:cNvPr>
          <p:cNvCxnSpPr>
            <a:cxnSpLocks/>
          </p:cNvCxnSpPr>
          <p:nvPr/>
        </p:nvCxnSpPr>
        <p:spPr>
          <a:xfrm flipV="1">
            <a:off x="10368324" y="5803879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145BF42-91E0-78E0-1447-5BBEAF0422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058"/>
          <a:stretch/>
        </p:blipFill>
        <p:spPr>
          <a:xfrm flipH="1">
            <a:off x="2995308" y="3661113"/>
            <a:ext cx="1719164" cy="1880746"/>
          </a:xfrm>
          <a:prstGeom prst="rect">
            <a:avLst/>
          </a:prstGeom>
        </p:spPr>
      </p:pic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81A700BC-FD68-A938-44AB-3E6415336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55</a:t>
            </a:fld>
            <a:endParaRPr lang="en-US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8E722D0-D25B-DC84-A8A6-35A5E4E6757A}"/>
              </a:ext>
            </a:extLst>
          </p:cNvPr>
          <p:cNvCxnSpPr/>
          <p:nvPr/>
        </p:nvCxnSpPr>
        <p:spPr>
          <a:xfrm>
            <a:off x="11059094" y="5554455"/>
            <a:ext cx="8536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E85108BB-D42B-A2E0-3EC5-B386F31B265A}"/>
              </a:ext>
            </a:extLst>
          </p:cNvPr>
          <p:cNvSpPr txBox="1"/>
          <p:nvPr/>
        </p:nvSpPr>
        <p:spPr>
          <a:xfrm>
            <a:off x="11162051" y="5291234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50 µm</a:t>
            </a:r>
          </a:p>
        </p:txBody>
      </p:sp>
    </p:spTree>
    <p:extLst>
      <p:ext uri="{BB962C8B-B14F-4D97-AF65-F5344CB8AC3E}">
        <p14:creationId xmlns:p14="http://schemas.microsoft.com/office/powerpoint/2010/main" val="24133576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Nuclear Recoil Damage Tracks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105156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Automatic Track Detection Code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F24EB61-4A6D-94EF-CC6D-905D8367C2E7}"/>
              </a:ext>
            </a:extLst>
          </p:cNvPr>
          <p:cNvSpPr txBox="1">
            <a:spLocks/>
          </p:cNvSpPr>
          <p:nvPr/>
        </p:nvSpPr>
        <p:spPr>
          <a:xfrm>
            <a:off x="838200" y="2141621"/>
            <a:ext cx="5494326" cy="4644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u="sng" dirty="0">
                <a:latin typeface="+mj-lt"/>
              </a:rPr>
              <a:t>Code input: 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+mj-lt"/>
              </a:rPr>
              <a:t>Greyscale laser image (no scale bar or labels!)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+mj-lt"/>
              </a:rPr>
              <a:t>Height information per pixel in .csv format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+mj-lt"/>
              </a:rPr>
              <a:t>User-given magnification (50 or 150)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1800" u="sng" dirty="0">
                <a:latin typeface="+mj-lt"/>
              </a:rPr>
              <a:t>Code output: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+mj-lt"/>
              </a:rPr>
              <a:t>Statistical profile.csv</a:t>
            </a:r>
          </a:p>
          <a:p>
            <a:pPr marL="800100" lvl="1" indent="-342900">
              <a:buAutoNum type="arabicPeriod"/>
            </a:pPr>
            <a:r>
              <a:rPr lang="en-US" sz="1600" dirty="0">
                <a:latin typeface="+mj-lt"/>
              </a:rPr>
              <a:t>Number of tracks detected</a:t>
            </a:r>
          </a:p>
          <a:p>
            <a:pPr marL="800100" lvl="1" indent="-342900">
              <a:buAutoNum type="arabicPeriod"/>
            </a:pPr>
            <a:r>
              <a:rPr lang="en-US" sz="1600" dirty="0">
                <a:latin typeface="+mj-lt"/>
              </a:rPr>
              <a:t>Dimensions (diameter and depth) &amp; aspect ratio</a:t>
            </a:r>
          </a:p>
          <a:p>
            <a:pPr marL="800100" lvl="1" indent="-342900">
              <a:buAutoNum type="arabicPeriod"/>
            </a:pPr>
            <a:r>
              <a:rPr lang="en-US" sz="1600" dirty="0">
                <a:latin typeface="+mj-lt"/>
              </a:rPr>
              <a:t>Various roughness calculations</a:t>
            </a:r>
          </a:p>
          <a:p>
            <a:pPr marL="800100" lvl="1" indent="-342900">
              <a:buAutoNum type="arabicPeriod"/>
            </a:pPr>
            <a:r>
              <a:rPr lang="en-US" sz="1600" dirty="0">
                <a:latin typeface="+mj-lt"/>
              </a:rPr>
              <a:t>Imaging parameters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+mj-lt"/>
              </a:rPr>
              <a:t>‘Blob map’ (circled tracks and corresponding number to .csv output)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+mj-lt"/>
              </a:rPr>
              <a:t>Histogram of track diameters and depth</a:t>
            </a:r>
          </a:p>
          <a:p>
            <a:pPr marL="800100" lvl="1" indent="-342900">
              <a:buAutoNum type="arabicPeriod"/>
            </a:pPr>
            <a:endParaRPr lang="en-US" sz="1400" dirty="0">
              <a:latin typeface="+mj-lt"/>
            </a:endParaRPr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3B55CC4A-C268-7326-F85B-9106D1AF6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50" y="1714442"/>
            <a:ext cx="5286724" cy="39624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3E6DD0-7E19-A2CD-665B-734A0A33463C}"/>
              </a:ext>
            </a:extLst>
          </p:cNvPr>
          <p:cNvSpPr txBox="1"/>
          <p:nvPr/>
        </p:nvSpPr>
        <p:spPr>
          <a:xfrm>
            <a:off x="6700851" y="1402419"/>
            <a:ext cx="528672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Code output: detected tracks circled in a laser image of halite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B858F1-8CC1-CAA9-2716-CB3A9B71CB0C}"/>
              </a:ext>
            </a:extLst>
          </p:cNvPr>
          <p:cNvCxnSpPr/>
          <p:nvPr/>
        </p:nvCxnSpPr>
        <p:spPr>
          <a:xfrm>
            <a:off x="7715250" y="3057525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207075-A373-AF7C-9F93-F2F84B604D8F}"/>
              </a:ext>
            </a:extLst>
          </p:cNvPr>
          <p:cNvCxnSpPr>
            <a:cxnSpLocks/>
          </p:cNvCxnSpPr>
          <p:nvPr/>
        </p:nvCxnSpPr>
        <p:spPr>
          <a:xfrm flipV="1">
            <a:off x="7715249" y="3071615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62D76A-5BD7-B0CD-6B33-3FDF3E366317}"/>
              </a:ext>
            </a:extLst>
          </p:cNvPr>
          <p:cNvCxnSpPr/>
          <p:nvPr/>
        </p:nvCxnSpPr>
        <p:spPr>
          <a:xfrm>
            <a:off x="7781925" y="3167063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CC4E70-2598-F730-C9A7-F68CF8C64B1B}"/>
              </a:ext>
            </a:extLst>
          </p:cNvPr>
          <p:cNvCxnSpPr>
            <a:cxnSpLocks/>
          </p:cNvCxnSpPr>
          <p:nvPr/>
        </p:nvCxnSpPr>
        <p:spPr>
          <a:xfrm flipV="1">
            <a:off x="7781924" y="3181153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C37980-A468-172A-6044-0A3D4D6F1101}"/>
              </a:ext>
            </a:extLst>
          </p:cNvPr>
          <p:cNvCxnSpPr/>
          <p:nvPr/>
        </p:nvCxnSpPr>
        <p:spPr>
          <a:xfrm>
            <a:off x="7277100" y="3647023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5B82A2-D77E-D1A2-1BF9-9A1000D82F09}"/>
              </a:ext>
            </a:extLst>
          </p:cNvPr>
          <p:cNvCxnSpPr>
            <a:cxnSpLocks/>
          </p:cNvCxnSpPr>
          <p:nvPr/>
        </p:nvCxnSpPr>
        <p:spPr>
          <a:xfrm flipV="1">
            <a:off x="7277099" y="3661113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C7AFAB8-E05D-B078-296F-0FF60C5E5C84}"/>
              </a:ext>
            </a:extLst>
          </p:cNvPr>
          <p:cNvCxnSpPr/>
          <p:nvPr/>
        </p:nvCxnSpPr>
        <p:spPr>
          <a:xfrm>
            <a:off x="10725150" y="4180423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6D502A-3A0D-9CF9-4205-9EECDE1B463C}"/>
              </a:ext>
            </a:extLst>
          </p:cNvPr>
          <p:cNvCxnSpPr>
            <a:cxnSpLocks/>
          </p:cNvCxnSpPr>
          <p:nvPr/>
        </p:nvCxnSpPr>
        <p:spPr>
          <a:xfrm flipV="1">
            <a:off x="10725149" y="4194513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8B9E50-7107-FB86-94FC-6B659CEBB0B8}"/>
              </a:ext>
            </a:extLst>
          </p:cNvPr>
          <p:cNvCxnSpPr>
            <a:cxnSpLocks/>
          </p:cNvCxnSpPr>
          <p:nvPr/>
        </p:nvCxnSpPr>
        <p:spPr>
          <a:xfrm>
            <a:off x="7515224" y="2002840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3B41EAB-C81B-6858-0F39-57E6C302ADAF}"/>
              </a:ext>
            </a:extLst>
          </p:cNvPr>
          <p:cNvCxnSpPr>
            <a:cxnSpLocks/>
          </p:cNvCxnSpPr>
          <p:nvPr/>
        </p:nvCxnSpPr>
        <p:spPr>
          <a:xfrm flipV="1">
            <a:off x="7515223" y="2016930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98C9C1-CEBB-3B9F-18A6-C433F7F69709}"/>
              </a:ext>
            </a:extLst>
          </p:cNvPr>
          <p:cNvCxnSpPr/>
          <p:nvPr/>
        </p:nvCxnSpPr>
        <p:spPr>
          <a:xfrm>
            <a:off x="11250930" y="2761198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A7B0324-F054-701A-8D91-14DF783AE6CE}"/>
              </a:ext>
            </a:extLst>
          </p:cNvPr>
          <p:cNvCxnSpPr>
            <a:cxnSpLocks/>
          </p:cNvCxnSpPr>
          <p:nvPr/>
        </p:nvCxnSpPr>
        <p:spPr>
          <a:xfrm flipV="1">
            <a:off x="11250929" y="2775288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362FC3-7E0F-A135-1075-D91974D0419C}"/>
              </a:ext>
            </a:extLst>
          </p:cNvPr>
          <p:cNvCxnSpPr/>
          <p:nvPr/>
        </p:nvCxnSpPr>
        <p:spPr>
          <a:xfrm>
            <a:off x="10982325" y="2134898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52FA84-AC30-6E32-0077-031991FD9A67}"/>
              </a:ext>
            </a:extLst>
          </p:cNvPr>
          <p:cNvCxnSpPr>
            <a:cxnSpLocks/>
          </p:cNvCxnSpPr>
          <p:nvPr/>
        </p:nvCxnSpPr>
        <p:spPr>
          <a:xfrm flipV="1">
            <a:off x="10982324" y="2148988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3FD3154-6A47-4917-9FE1-C134063FA667}"/>
              </a:ext>
            </a:extLst>
          </p:cNvPr>
          <p:cNvCxnSpPr>
            <a:cxnSpLocks/>
          </p:cNvCxnSpPr>
          <p:nvPr/>
        </p:nvCxnSpPr>
        <p:spPr>
          <a:xfrm>
            <a:off x="11485901" y="3320450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8BE4C46-447B-0275-820A-4613483C91AD}"/>
              </a:ext>
            </a:extLst>
          </p:cNvPr>
          <p:cNvCxnSpPr>
            <a:cxnSpLocks/>
          </p:cNvCxnSpPr>
          <p:nvPr/>
        </p:nvCxnSpPr>
        <p:spPr>
          <a:xfrm flipV="1">
            <a:off x="11485900" y="3334540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A27AC7DA-AA15-7EA2-9E75-4EB199C469A1}"/>
              </a:ext>
            </a:extLst>
          </p:cNvPr>
          <p:cNvSpPr/>
          <p:nvPr/>
        </p:nvSpPr>
        <p:spPr>
          <a:xfrm>
            <a:off x="8543925" y="5314018"/>
            <a:ext cx="250347" cy="2314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B7F0399-EF3A-532E-23AB-F0A7B8F1DA17}"/>
              </a:ext>
            </a:extLst>
          </p:cNvPr>
          <p:cNvSpPr/>
          <p:nvPr/>
        </p:nvSpPr>
        <p:spPr>
          <a:xfrm>
            <a:off x="6700849" y="5314018"/>
            <a:ext cx="250347" cy="2314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2DDB441-6B10-5C3E-9B99-09CA8597ED90}"/>
              </a:ext>
            </a:extLst>
          </p:cNvPr>
          <p:cNvSpPr/>
          <p:nvPr/>
        </p:nvSpPr>
        <p:spPr>
          <a:xfrm>
            <a:off x="9052388" y="3141410"/>
            <a:ext cx="250347" cy="2314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4EA7792-1CCC-E6C0-F28C-700A65A55301}"/>
              </a:ext>
            </a:extLst>
          </p:cNvPr>
          <p:cNvSpPr/>
          <p:nvPr/>
        </p:nvSpPr>
        <p:spPr>
          <a:xfrm>
            <a:off x="9302735" y="3197568"/>
            <a:ext cx="250347" cy="2314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2061B5-85EE-7BB6-4D79-419A993A830E}"/>
              </a:ext>
            </a:extLst>
          </p:cNvPr>
          <p:cNvSpPr txBox="1"/>
          <p:nvPr/>
        </p:nvSpPr>
        <p:spPr>
          <a:xfrm>
            <a:off x="10287000" y="5707130"/>
            <a:ext cx="17005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      = incorrect detection</a:t>
            </a:r>
          </a:p>
          <a:p>
            <a:r>
              <a:rPr lang="en-US" sz="1200" dirty="0"/>
              <a:t>      = undetected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9F7D67E-C8F0-DD49-D8A3-97F2C2557538}"/>
              </a:ext>
            </a:extLst>
          </p:cNvPr>
          <p:cNvSpPr/>
          <p:nvPr/>
        </p:nvSpPr>
        <p:spPr>
          <a:xfrm>
            <a:off x="10368324" y="5942806"/>
            <a:ext cx="161925" cy="15398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8705B54-D672-A9B5-F2CF-056A87AB9C64}"/>
              </a:ext>
            </a:extLst>
          </p:cNvPr>
          <p:cNvCxnSpPr/>
          <p:nvPr/>
        </p:nvCxnSpPr>
        <p:spPr>
          <a:xfrm>
            <a:off x="10368325" y="5789789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8D2E905-5485-E11D-32B1-04EF6FEA3E94}"/>
              </a:ext>
            </a:extLst>
          </p:cNvPr>
          <p:cNvCxnSpPr>
            <a:cxnSpLocks/>
          </p:cNvCxnSpPr>
          <p:nvPr/>
        </p:nvCxnSpPr>
        <p:spPr>
          <a:xfrm flipV="1">
            <a:off x="10368324" y="5803879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4251CA-275B-C93E-941A-74A49E27D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56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BABC07-E6FC-C95F-0432-1F1C880233D4}"/>
              </a:ext>
            </a:extLst>
          </p:cNvPr>
          <p:cNvCxnSpPr/>
          <p:nvPr/>
        </p:nvCxnSpPr>
        <p:spPr>
          <a:xfrm>
            <a:off x="11059094" y="5554455"/>
            <a:ext cx="8536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C3CAF04-7441-EF10-A8DA-E93861C7011D}"/>
              </a:ext>
            </a:extLst>
          </p:cNvPr>
          <p:cNvSpPr txBox="1"/>
          <p:nvPr/>
        </p:nvSpPr>
        <p:spPr>
          <a:xfrm>
            <a:off x="11162051" y="5291234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50 µm</a:t>
            </a:r>
          </a:p>
        </p:txBody>
      </p:sp>
    </p:spTree>
    <p:extLst>
      <p:ext uri="{BB962C8B-B14F-4D97-AF65-F5344CB8AC3E}">
        <p14:creationId xmlns:p14="http://schemas.microsoft.com/office/powerpoint/2010/main" val="5701297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95C9C-FF6B-ED45-9016-23E26A254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Tracks in Halite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BD7930E-67E8-E816-E087-2C8EBB33B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5" y="968287"/>
            <a:ext cx="4029720" cy="3014871"/>
          </a:xfrm>
          <a:prstGeom prst="rect">
            <a:avLst/>
          </a:prstGeom>
        </p:spPr>
      </p:pic>
      <p:pic>
        <p:nvPicPr>
          <p:cNvPr id="7" name="Picture 6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E9161EFC-5E0B-2C43-9E17-A3627B767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2" y="1322936"/>
            <a:ext cx="7496576" cy="4886275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5D4B196-5EDB-DDF3-4036-0F3D884E6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5" y="4057904"/>
            <a:ext cx="4153727" cy="267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31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6F0BC0-5087-01B4-1FBD-B1C42C9B2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704B4-567B-F30D-BB8B-217AE8457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331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95C9C-FF6B-ED45-9016-23E26A254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Geometry of Tracks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B06A6A-D2A5-6F67-7860-30AE7240A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282" y="1596792"/>
            <a:ext cx="6543427" cy="40847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BF3F2-5566-B0A6-0F51-E350AB6D2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6791" y="6189040"/>
            <a:ext cx="2743200" cy="365125"/>
          </a:xfrm>
        </p:spPr>
        <p:txBody>
          <a:bodyPr/>
          <a:lstStyle/>
          <a:p>
            <a:fld id="{40EBF369-777B-4649-9BAC-893C5C312516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053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Paleo-Detectors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Placeholder 5">
                <a:extLst>
                  <a:ext uri="{FF2B5EF4-FFF2-40B4-BE49-F238E27FC236}">
                    <a16:creationId xmlns:a16="http://schemas.microsoft.com/office/drawing/2014/main" id="{7F24EB61-4A6D-94EF-CC6D-905D8367C2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66899"/>
                <a:ext cx="6667500" cy="475297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CC SN neutrinos and WIMP DM particles can cause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nuclear recoils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in ancient minerals found deep in Earth’s crust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Minerals: Solid State Nuclear Track Detectors (SSNTDs) 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Nuclear recoil = ionization of crystal lattice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Nanometer-scale linear damage trail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Capable of preserving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nuclear recoil damage tracks 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223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Using ancient minerals as </a:t>
                </a:r>
                <a:r>
                  <a:rPr kumimoji="0" lang="en-US" sz="20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paleo-detectors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is a proposed experimental technique to identify nuclear recoil damage tracks preserved for 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223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223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223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years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Nuclear recoil damage tracks detectable with proper materials processing and/or readout technology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C223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C223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 Placeholder 5">
                <a:extLst>
                  <a:ext uri="{FF2B5EF4-FFF2-40B4-BE49-F238E27FC236}">
                    <a16:creationId xmlns:a16="http://schemas.microsoft.com/office/drawing/2014/main" id="{7F24EB61-4A6D-94EF-CC6D-905D8367C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66899"/>
                <a:ext cx="6667500" cy="4752975"/>
              </a:xfrm>
              <a:prstGeom prst="rect">
                <a:avLst/>
              </a:prstGeom>
              <a:blipFill>
                <a:blip r:embed="rId2"/>
                <a:stretch>
                  <a:fillRect l="-823" t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C4D2D-E71E-D17D-C9DC-43FB0EE1B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63BD57-B538-3715-3E9F-E0314A883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089" y="1562987"/>
            <a:ext cx="4388586" cy="430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877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95C9C-FF6B-ED45-9016-23E26A254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Tracks in Halite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06EB1AE4-69AD-FF3C-382C-D1A56B49B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2" y="922685"/>
            <a:ext cx="6794902" cy="2197726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2DB12970-A94A-21BA-36FD-F9B0D7C0B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4" y="4583878"/>
            <a:ext cx="6861191" cy="2208446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7BEA63B0-D090-95E0-63D8-613F6CA66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52" y="2753282"/>
            <a:ext cx="6861191" cy="2197726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8BDFB52-8333-317F-6EE1-B3776C991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6791" y="6189040"/>
            <a:ext cx="2743200" cy="365125"/>
          </a:xfrm>
        </p:spPr>
        <p:txBody>
          <a:bodyPr/>
          <a:lstStyle/>
          <a:p>
            <a:fld id="{40EBF369-777B-4649-9BAC-893C5C312516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8214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95C9C-FF6B-ED45-9016-23E26A254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Neutron </a:t>
            </a:r>
            <a:r>
              <a:rPr lang="en-US" dirty="0" err="1"/>
              <a:t>Bkg</a:t>
            </a:r>
            <a:r>
              <a:rPr lang="en-US" dirty="0"/>
              <a:t> &amp; Hydrogen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7732AF-BEB6-26B6-B3A9-04F42C9C1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371" y="1741714"/>
            <a:ext cx="5610948" cy="41663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C65471-B2DB-2287-5880-46617F564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02" y="1741713"/>
            <a:ext cx="5589369" cy="4152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EF557E-D8A9-475C-BEEF-C5F7567A4CB2}"/>
              </a:ext>
            </a:extLst>
          </p:cNvPr>
          <p:cNvSpPr txBox="1"/>
          <p:nvPr/>
        </p:nvSpPr>
        <p:spPr>
          <a:xfrm>
            <a:off x="2551611" y="1262743"/>
            <a:ext cx="145433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 hydrogen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C6CF1C-D707-B793-F068-71967E108EA3}"/>
              </a:ext>
            </a:extLst>
          </p:cNvPr>
          <p:cNvSpPr txBox="1"/>
          <p:nvPr/>
        </p:nvSpPr>
        <p:spPr>
          <a:xfrm>
            <a:off x="8193232" y="1262743"/>
            <a:ext cx="145433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Hydrogen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3D8E43-2826-8CB4-2EF5-06C07BA96EBD}"/>
              </a:ext>
            </a:extLst>
          </p:cNvPr>
          <p:cNvCxnSpPr>
            <a:cxnSpLocks/>
          </p:cNvCxnSpPr>
          <p:nvPr/>
        </p:nvCxnSpPr>
        <p:spPr>
          <a:xfrm>
            <a:off x="896982" y="2960914"/>
            <a:ext cx="4763589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4B9290-C53A-CC6C-BF6F-AE958B671927}"/>
              </a:ext>
            </a:extLst>
          </p:cNvPr>
          <p:cNvCxnSpPr>
            <a:cxnSpLocks/>
          </p:cNvCxnSpPr>
          <p:nvPr/>
        </p:nvCxnSpPr>
        <p:spPr>
          <a:xfrm>
            <a:off x="6538603" y="3304902"/>
            <a:ext cx="4763589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DB63DD2-D99F-37C9-66A7-C9C8EF226B12}"/>
                  </a:ext>
                </a:extLst>
              </p:cNvPr>
              <p:cNvSpPr txBox="1"/>
              <p:nvPr/>
            </p:nvSpPr>
            <p:spPr>
              <a:xfrm>
                <a:off x="885189" y="2585361"/>
                <a:ext cx="1454332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</m:sSup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DB63DD2-D99F-37C9-66A7-C9C8EF226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189" y="2585361"/>
                <a:ext cx="1454332" cy="3755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22D754-7B46-97C3-4496-33FEAAD1A747}"/>
                  </a:ext>
                </a:extLst>
              </p:cNvPr>
              <p:cNvSpPr txBox="1"/>
              <p:nvPr/>
            </p:nvSpPr>
            <p:spPr>
              <a:xfrm>
                <a:off x="6614670" y="2632585"/>
                <a:ext cx="2305727" cy="656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sup>
                    </m:sSup>
                    <m:r>
                      <a:rPr lang="en-US" b="1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chemeClr val="accent6"/>
                    </a:solidFill>
                  </a:rPr>
                  <a:t> </a:t>
                </a:r>
              </a:p>
              <a:p>
                <a:r>
                  <a:rPr lang="en-US" b="1" dirty="0">
                    <a:solidFill>
                      <a:schemeClr val="accent6"/>
                    </a:solidFill>
                  </a:rPr>
                  <a:t>(less dominating)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22D754-7B46-97C3-4496-33FEAAD1A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670" y="2632585"/>
                <a:ext cx="2305727" cy="656655"/>
              </a:xfrm>
              <a:prstGeom prst="rect">
                <a:avLst/>
              </a:prstGeom>
              <a:blipFill>
                <a:blip r:embed="rId5"/>
                <a:stretch>
                  <a:fillRect l="-2116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186343D-7388-AEAF-6BA0-51E1742A7177}"/>
                  </a:ext>
                </a:extLst>
              </p14:cNvPr>
              <p14:cNvContentPartPr/>
              <p14:nvPr/>
            </p14:nvContentPartPr>
            <p14:xfrm>
              <a:off x="870480" y="2951057"/>
              <a:ext cx="4806360" cy="11862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186343D-7388-AEAF-6BA0-51E1742A717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2840" y="2915417"/>
                <a:ext cx="4842000" cy="12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1E40130-0A77-577D-C29A-BD72CE85FFED}"/>
                  </a:ext>
                </a:extLst>
              </p14:cNvPr>
              <p14:cNvContentPartPr/>
              <p14:nvPr/>
            </p14:nvContentPartPr>
            <p14:xfrm>
              <a:off x="6531120" y="3325457"/>
              <a:ext cx="4857840" cy="852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1E40130-0A77-577D-C29A-BD72CE85FFE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13480" y="3289817"/>
                <a:ext cx="4893480" cy="92376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1B85132F-6AB0-540D-F7CD-21F6F0ED1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6791" y="6173385"/>
            <a:ext cx="2743200" cy="365125"/>
          </a:xfrm>
        </p:spPr>
        <p:txBody>
          <a:bodyPr/>
          <a:lstStyle/>
          <a:p>
            <a:fld id="{40EBF369-777B-4649-9BAC-893C5C312516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4735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F28A9F-C85F-2B9B-2DDB-AE94AF7CC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EAB256-BCEA-B240-8C70-3561CBC9F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482" y="136525"/>
            <a:ext cx="4815359" cy="335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E79DD2-7498-CACB-1FB8-EAA6BF854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36" y="136525"/>
            <a:ext cx="4775127" cy="3357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F1F092-8492-F81A-E532-CF28591CA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569" y="3429000"/>
            <a:ext cx="4936862" cy="34610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59E6A0-80E4-2F51-AD8C-6919A034FC82}"/>
              </a:ext>
            </a:extLst>
          </p:cNvPr>
          <p:cNvSpPr/>
          <p:nvPr/>
        </p:nvSpPr>
        <p:spPr>
          <a:xfrm>
            <a:off x="3789304" y="3429000"/>
            <a:ext cx="377818" cy="390525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BE491C-E8EB-1AA4-B74E-3F0D38F921DE}"/>
              </a:ext>
            </a:extLst>
          </p:cNvPr>
          <p:cNvSpPr/>
          <p:nvPr/>
        </p:nvSpPr>
        <p:spPr>
          <a:xfrm>
            <a:off x="1317632" y="136525"/>
            <a:ext cx="377818" cy="390525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C2256B-B679-CFE2-6F87-D37E136556A6}"/>
              </a:ext>
            </a:extLst>
          </p:cNvPr>
          <p:cNvSpPr/>
          <p:nvPr/>
        </p:nvSpPr>
        <p:spPr>
          <a:xfrm>
            <a:off x="6299207" y="136525"/>
            <a:ext cx="377818" cy="390525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064A82-4EBC-D9A2-F5D1-4776D556BBCE}"/>
              </a:ext>
            </a:extLst>
          </p:cNvPr>
          <p:cNvSpPr txBox="1"/>
          <p:nvPr/>
        </p:nvSpPr>
        <p:spPr>
          <a:xfrm>
            <a:off x="-31812" y="6211669"/>
            <a:ext cx="401002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Fission tracks from spontaneous U-238 decay in zircon, imaged in transmission microscopy. </a:t>
            </a:r>
          </a:p>
          <a:p>
            <a:r>
              <a:rPr lang="en-US" sz="1200" dirty="0"/>
              <a:t>J. D. Macdougall, </a:t>
            </a:r>
            <a:r>
              <a:rPr lang="en-US" sz="1200" i="1" dirty="0"/>
              <a:t>Scientific American</a:t>
            </a:r>
            <a:r>
              <a:rPr lang="en-US" sz="1200" dirty="0"/>
              <a:t> 235, 114 (1976).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BAB92F-E659-4560-2380-D299B92825DB}"/>
              </a:ext>
            </a:extLst>
          </p:cNvPr>
          <p:cNvSpPr txBox="1"/>
          <p:nvPr/>
        </p:nvSpPr>
        <p:spPr>
          <a:xfrm>
            <a:off x="8564431" y="3494435"/>
            <a:ext cx="40100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Only insulating minerals record fission</a:t>
            </a:r>
          </a:p>
          <a:p>
            <a:r>
              <a:rPr lang="en-US" sz="1400" dirty="0">
                <a:latin typeface="+mj-lt"/>
              </a:rPr>
              <a:t>tracks; the free electrons in non-insulating sol­</a:t>
            </a:r>
          </a:p>
          <a:p>
            <a:r>
              <a:rPr lang="en-US" sz="1400" dirty="0">
                <a:latin typeface="+mj-lt"/>
              </a:rPr>
              <a:t>ids restore the electrical neutrality of the</a:t>
            </a:r>
          </a:p>
          <a:p>
            <a:r>
              <a:rPr lang="en-US" sz="1400" dirty="0">
                <a:latin typeface="+mj-lt"/>
              </a:rPr>
              <a:t>momentarily ionized atoms before disruption</a:t>
            </a:r>
          </a:p>
          <a:p>
            <a:r>
              <a:rPr lang="en-US" sz="1400" dirty="0">
                <a:latin typeface="+mj-lt"/>
              </a:rPr>
              <a:t>of the lattice of the crystal can take place.</a:t>
            </a:r>
          </a:p>
        </p:txBody>
      </p:sp>
    </p:spTree>
    <p:extLst>
      <p:ext uri="{BB962C8B-B14F-4D97-AF65-F5344CB8AC3E}">
        <p14:creationId xmlns:p14="http://schemas.microsoft.com/office/powerpoint/2010/main" val="30166281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F96B044-C49C-C84D-836D-B76988747610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732729" y="1506583"/>
                <a:ext cx="3631233" cy="5078263"/>
              </a:xfrm>
            </p:spPr>
            <p:txBody>
              <a:bodyPr/>
              <a:lstStyle/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sz="2000" dirty="0">
                    <a:solidFill>
                      <a:srgbClr val="002060"/>
                    </a:solidFill>
                  </a:rPr>
                  <a:t>Overview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Unetched surfaces analyzed with AFM (root mean squared roughness – 2 nm)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u="sng" dirty="0">
                    <a:latin typeface="+mj-lt"/>
                  </a:rPr>
                  <a:t>Argon plasma etching successful at preferentially etching nuclear recoil tracks </a:t>
                </a:r>
                <a:r>
                  <a:rPr lang="en-US" sz="1800" dirty="0">
                    <a:latin typeface="+mj-lt"/>
                  </a:rPr>
                  <a:t>on halite surfaces (10 minutes, 100 Watts, 0.2 mbar)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Tracks imaged with laser confocal microscope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Tracks detected and measured with the automatic track detection code in Python</a:t>
                </a:r>
              </a:p>
              <a:p>
                <a:pPr lvl="1">
                  <a:spcBef>
                    <a:spcPts val="1800"/>
                  </a:spcBef>
                </a:pPr>
                <a:r>
                  <a:rPr lang="en-US" sz="1600" dirty="0"/>
                  <a:t>Hundreds of tracks present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𝑎𝑣𝑔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=4.5 ×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+mj-lt"/>
                  </a:rPr>
                  <a:t>)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F96B044-C49C-C84D-836D-B769887476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732729" y="1506583"/>
                <a:ext cx="3631233" cy="5078263"/>
              </a:xfrm>
              <a:blipFill>
                <a:blip r:embed="rId2"/>
                <a:stretch>
                  <a:fillRect l="-1678" t="-1200" r="-2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B9436CD4-5AE6-B23A-EB3D-FAB6D5A6A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581" y="1377444"/>
            <a:ext cx="6957171" cy="5217878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6EC8460-5EAC-C875-56BC-4E67194C45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8" b="10311"/>
          <a:stretch/>
        </p:blipFill>
        <p:spPr>
          <a:xfrm>
            <a:off x="10567260" y="1506583"/>
            <a:ext cx="1411854" cy="11059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2C4321-B512-0331-11EB-1F8734C76404}"/>
              </a:ext>
            </a:extLst>
          </p:cNvPr>
          <p:cNvSpPr txBox="1"/>
          <p:nvPr/>
        </p:nvSpPr>
        <p:spPr>
          <a:xfrm>
            <a:off x="4823581" y="6580727"/>
            <a:ext cx="548156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+mj-lt"/>
              </a:rPr>
              <a:t>Map of tracks in halite detected with Python code. Laser image at 150x magnification.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B41C02-6A91-986A-92D5-618999A39EA8}"/>
              </a:ext>
            </a:extLst>
          </p:cNvPr>
          <p:cNvSpPr txBox="1"/>
          <p:nvPr/>
        </p:nvSpPr>
        <p:spPr>
          <a:xfrm>
            <a:off x="10567260" y="1305858"/>
            <a:ext cx="141185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Halite sample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1275606-A791-2714-437F-BBD531E61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1080" y="6543962"/>
            <a:ext cx="2743200" cy="365125"/>
          </a:xfrm>
        </p:spPr>
        <p:txBody>
          <a:bodyPr/>
          <a:lstStyle/>
          <a:p>
            <a:fld id="{40EBF369-777B-4649-9BAC-893C5C312516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5731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97239"/>
            <a:ext cx="10835640" cy="672610"/>
          </a:xfrm>
        </p:spPr>
        <p:txBody>
          <a:bodyPr/>
          <a:lstStyle/>
          <a:p>
            <a:r>
              <a:rPr lang="en-US" dirty="0"/>
              <a:t>Muscovite and Phlogopite Mica Track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8935957C-41CB-CCF0-735C-DE7D2275397F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814254" y="1461155"/>
                <a:ext cx="6406626" cy="5078263"/>
              </a:xfrm>
            </p:spPr>
            <p:txBody>
              <a:bodyPr/>
              <a:lstStyle/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sz="2000" dirty="0">
                    <a:solidFill>
                      <a:srgbClr val="002060"/>
                    </a:solidFill>
                  </a:rPr>
                  <a:t>Overview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Nuclear recoil tracks revealed in Muscovite and Phlogopite mica</a:t>
                </a:r>
                <a:endParaRPr lang="en-US" sz="1600" dirty="0">
                  <a:latin typeface="+mj-lt"/>
                </a:endParaRPr>
              </a:p>
              <a:p>
                <a:pPr lvl="1">
                  <a:spcBef>
                    <a:spcPts val="1200"/>
                  </a:spcBef>
                </a:pPr>
                <a:r>
                  <a:rPr lang="en-US" sz="1600" dirty="0">
                    <a:latin typeface="+mj-lt"/>
                  </a:rPr>
                  <a:t>Muscovite track surface density</a:t>
                </a:r>
                <a:r>
                  <a:rPr lang="en-US" sz="1600" b="1" dirty="0">
                    <a:latin typeface="+mj-lt"/>
                  </a:rPr>
                  <a:t>: 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𝑎𝑣𝑔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=4.62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sz="2000" dirty="0">
                  <a:latin typeface="+mj-lt"/>
                </a:endParaRP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Not enough tracks identified in either mineral to conduct accurate analysis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Low track density could be attributed to: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sz="1600" dirty="0"/>
                  <a:t>Etching conditions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sz="1600" dirty="0">
                    <a:latin typeface="+mj-lt"/>
                  </a:rPr>
                  <a:t>Mineral exposure time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Both minerals need much more experimental data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Promising minerals due to:</a:t>
                </a:r>
              </a:p>
              <a:p>
                <a:pPr lvl="1">
                  <a:spcBef>
                    <a:spcPts val="1800"/>
                  </a:spcBef>
                </a:pPr>
                <a:r>
                  <a:rPr lang="en-US" sz="1600" dirty="0"/>
                  <a:t>Extensive histories as SSNTDs</a:t>
                </a:r>
              </a:p>
              <a:p>
                <a:pPr lvl="1">
                  <a:spcBef>
                    <a:spcPts val="1800"/>
                  </a:spcBef>
                </a:pPr>
                <a:r>
                  <a:rPr lang="en-US" sz="1600" dirty="0">
                    <a:latin typeface="+mj-lt"/>
                  </a:rPr>
                  <a:t>Hydrogen content on </a:t>
                </a:r>
                <a:r>
                  <a:rPr lang="en-US" sz="1600" dirty="0"/>
                  <a:t>neutron background (if other contributing background factors are also controlled)</a:t>
                </a:r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8935957C-41CB-CCF0-735C-DE7D227539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814254" y="1461155"/>
                <a:ext cx="6406626" cy="5078263"/>
              </a:xfrm>
              <a:blipFill>
                <a:blip r:embed="rId2"/>
                <a:stretch>
                  <a:fillRect l="-1047" t="-1321" b="-4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17F90D2-467E-887A-C5A4-858511122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5" name="Picture 4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A5D06BD8-62AC-122A-F6CA-0CD4E1349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321" y="5042372"/>
            <a:ext cx="2503116" cy="1728467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C1A4A387-4658-6C8A-53F2-EA9D3788A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696" y="1354310"/>
            <a:ext cx="4477117" cy="335783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1AC82A7-CE26-6765-407B-39FC44976922}"/>
              </a:ext>
            </a:extLst>
          </p:cNvPr>
          <p:cNvSpPr/>
          <p:nvPr/>
        </p:nvSpPr>
        <p:spPr>
          <a:xfrm>
            <a:off x="7642228" y="2445470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2234B7C-86F7-A647-AF10-7D844EA914A6}"/>
              </a:ext>
            </a:extLst>
          </p:cNvPr>
          <p:cNvSpPr/>
          <p:nvPr/>
        </p:nvSpPr>
        <p:spPr>
          <a:xfrm>
            <a:off x="11528117" y="1322656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AD4E84-B759-3579-D0F4-0B1ACAA966CC}"/>
              </a:ext>
            </a:extLst>
          </p:cNvPr>
          <p:cNvSpPr/>
          <p:nvPr/>
        </p:nvSpPr>
        <p:spPr>
          <a:xfrm>
            <a:off x="10416720" y="3400091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D49366-50C5-F36E-447F-39961C4EE056}"/>
              </a:ext>
            </a:extLst>
          </p:cNvPr>
          <p:cNvSpPr/>
          <p:nvPr/>
        </p:nvSpPr>
        <p:spPr>
          <a:xfrm>
            <a:off x="10770289" y="2306971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5AFE9A-1688-ED08-895B-DD5179C0F764}"/>
              </a:ext>
            </a:extLst>
          </p:cNvPr>
          <p:cNvSpPr txBox="1"/>
          <p:nvPr/>
        </p:nvSpPr>
        <p:spPr>
          <a:xfrm>
            <a:off x="7246788" y="4695147"/>
            <a:ext cx="455484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+mj-lt"/>
              </a:rPr>
              <a:t>Tracks (circled) in Muscovite mica, imaged under the LCM at 150x mag.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1325E9-B5B7-AE06-A2C7-C1C7B99E4474}"/>
              </a:ext>
            </a:extLst>
          </p:cNvPr>
          <p:cNvSpPr txBox="1"/>
          <p:nvPr/>
        </p:nvSpPr>
        <p:spPr>
          <a:xfrm>
            <a:off x="7915740" y="5226691"/>
            <a:ext cx="1505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Phlogopite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E1780F-AC31-9611-7853-AF55CCA49B9F}"/>
              </a:ext>
            </a:extLst>
          </p:cNvPr>
          <p:cNvSpPr txBox="1"/>
          <p:nvPr/>
        </p:nvSpPr>
        <p:spPr>
          <a:xfrm>
            <a:off x="8930817" y="6183762"/>
            <a:ext cx="1505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Muscovite</a:t>
            </a:r>
          </a:p>
        </p:txBody>
      </p:sp>
    </p:spTree>
    <p:extLst>
      <p:ext uri="{BB962C8B-B14F-4D97-AF65-F5344CB8AC3E}">
        <p14:creationId xmlns:p14="http://schemas.microsoft.com/office/powerpoint/2010/main" val="31869549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Muscovite Mica Track Detector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D2F85D-4161-0AAE-5075-994DE1845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6119" y="1531661"/>
            <a:ext cx="4913418" cy="511622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</a:rPr>
              <a:t>Track Detection</a:t>
            </a:r>
            <a:endParaRPr lang="en-US" sz="2000" dirty="0">
              <a:latin typeface="+mj-lt"/>
            </a:endParaRPr>
          </a:p>
          <a:p>
            <a:r>
              <a:rPr lang="en-US" sz="1800" dirty="0">
                <a:latin typeface="+mj-lt"/>
              </a:rPr>
              <a:t>Bin all tracks revealed in Muscovite mica:</a:t>
            </a:r>
          </a:p>
          <a:p>
            <a:endParaRPr lang="en-US" sz="16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</a:rPr>
              <a:t>Etching Rate</a:t>
            </a:r>
          </a:p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Average plasma etch rates of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7.27 nm/min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along the cleave plane, and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2.66 nm/min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normal to the cleave plane</a:t>
            </a:r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AF1E9CC7-2B39-9D61-8723-1FC7479CE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027" y="1670161"/>
            <a:ext cx="5889254" cy="441694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3137D8C1-0218-52CA-6187-E1024C21ACBD}"/>
              </a:ext>
            </a:extLst>
          </p:cNvPr>
          <p:cNvSpPr/>
          <p:nvPr/>
        </p:nvSpPr>
        <p:spPr>
          <a:xfrm>
            <a:off x="6493049" y="3152002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3640136-EEB0-75B1-A5E2-94EC570C2A01}"/>
              </a:ext>
            </a:extLst>
          </p:cNvPr>
          <p:cNvSpPr/>
          <p:nvPr/>
        </p:nvSpPr>
        <p:spPr>
          <a:xfrm>
            <a:off x="11491769" y="1670161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3C26D4-EAF8-A1C1-D8FC-ABD8569E6CB0}"/>
              </a:ext>
            </a:extLst>
          </p:cNvPr>
          <p:cNvSpPr/>
          <p:nvPr/>
        </p:nvSpPr>
        <p:spPr>
          <a:xfrm>
            <a:off x="10481574" y="2942996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F0733F9-4F24-1E9A-3932-7EA519D75634}"/>
              </a:ext>
            </a:extLst>
          </p:cNvPr>
          <p:cNvSpPr/>
          <p:nvPr/>
        </p:nvSpPr>
        <p:spPr>
          <a:xfrm>
            <a:off x="10085335" y="4401682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Chart, bar chart, histogram&#10;&#10;Description automatically generated">
            <a:extLst>
              <a:ext uri="{FF2B5EF4-FFF2-40B4-BE49-F238E27FC236}">
                <a16:creationId xmlns:a16="http://schemas.microsoft.com/office/drawing/2014/main" id="{D3301663-BDF1-572F-9791-30721850C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01904"/>
            <a:ext cx="4100839" cy="29534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5C7BAAD-53AF-6675-67FD-BAA304BCA164}"/>
              </a:ext>
            </a:extLst>
          </p:cNvPr>
          <p:cNvSpPr txBox="1"/>
          <p:nvPr/>
        </p:nvSpPr>
        <p:spPr>
          <a:xfrm>
            <a:off x="5876027" y="1393162"/>
            <a:ext cx="588925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+mj-lt"/>
              </a:rPr>
              <a:t>Tracks (circled) in Muscovite mica, imaged under the LCM at 150x magnification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5EEB609A-7771-6F66-7090-440E608F9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59223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B066C85-67EE-CB29-7368-277862AF9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339276"/>
            <a:ext cx="4591178" cy="34091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Muscovite Mica Track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82911832-D2D9-EA9E-2B34-1CDA6426860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838200" y="1489166"/>
                <a:ext cx="10300063" cy="1871161"/>
              </a:xfrm>
            </p:spPr>
            <p:txBody>
              <a:bodyPr numCol="2"/>
              <a:lstStyle/>
              <a:p>
                <a:pPr marL="0" indent="0">
                  <a:buNone/>
                </a:pPr>
                <a:r>
                  <a:rPr lang="en-US" sz="2000" dirty="0">
                    <a:solidFill>
                      <a:srgbClr val="002060"/>
                    </a:solidFill>
                  </a:rPr>
                  <a:t>Comparison to Theoretical Data</a:t>
                </a:r>
              </a:p>
              <a:p>
                <a:r>
                  <a:rPr lang="en-US" sz="1800" u="sng" dirty="0">
                    <a:latin typeface="+mj-lt"/>
                  </a:rPr>
                  <a:t>Smallest detected track ~ 60 nm </a:t>
                </a:r>
              </a:p>
              <a:p>
                <a:pPr lvl="1"/>
                <a:r>
                  <a:rPr lang="en-US" sz="1600" dirty="0"/>
                  <a:t>Th-234 +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/>
                  <a:t> decay tracks are ~ 31 nm in Muscovite mica</a:t>
                </a:r>
              </a:p>
              <a:p>
                <a:pPr lvl="1"/>
                <a:r>
                  <a:rPr lang="en-US" sz="1600" dirty="0"/>
                  <a:t>Cannot determine exposure time without an estimate of Th-234 +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/>
                  <a:t> decay track density</a:t>
                </a:r>
              </a:p>
              <a:p>
                <a:endParaRPr lang="en-US" sz="1800" dirty="0">
                  <a:latin typeface="+mj-lt"/>
                </a:endParaRPr>
              </a:p>
              <a:p>
                <a:r>
                  <a:rPr lang="en-US" sz="1800" dirty="0">
                    <a:latin typeface="+mj-lt"/>
                  </a:rPr>
                  <a:t>Lack of tracks limits our ability to proceed with analysis</a:t>
                </a:r>
              </a:p>
              <a:p>
                <a:r>
                  <a:rPr lang="en-US" sz="1800" dirty="0">
                    <a:latin typeface="+mj-lt"/>
                  </a:rPr>
                  <a:t>Can still produce a theoretical track length spectrum to aid future work</a:t>
                </a:r>
              </a:p>
            </p:txBody>
          </p:sp>
        </mc:Choice>
        <mc:Fallback xmlns="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82911832-D2D9-EA9E-2B34-1CDA642686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838200" y="1489166"/>
                <a:ext cx="10300063" cy="1871161"/>
              </a:xfrm>
              <a:blipFill>
                <a:blip r:embed="rId3"/>
                <a:stretch>
                  <a:fillRect l="-651" t="-3257" r="-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B85B604-5342-21CC-0EAE-B6EF7556C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9" y="3360327"/>
            <a:ext cx="4725306" cy="340320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B0CC35D-5BA2-F824-5BC6-4CBC4BB168FF}"/>
              </a:ext>
            </a:extLst>
          </p:cNvPr>
          <p:cNvCxnSpPr>
            <a:cxnSpLocks/>
          </p:cNvCxnSpPr>
          <p:nvPr/>
        </p:nvCxnSpPr>
        <p:spPr>
          <a:xfrm flipH="1">
            <a:off x="1497873" y="4876800"/>
            <a:ext cx="174173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CC2BE6E-5164-113F-F1CE-01EDDD1DDD51}"/>
              </a:ext>
            </a:extLst>
          </p:cNvPr>
          <p:cNvSpPr txBox="1"/>
          <p:nvPr/>
        </p:nvSpPr>
        <p:spPr>
          <a:xfrm>
            <a:off x="1386169" y="4646429"/>
            <a:ext cx="939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~ 60 nm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F92BAFA-9A7C-ED05-9D3E-40BF28BE7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4872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A37762F-82F8-5CEB-DBBE-784FF7727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838" y="1489778"/>
            <a:ext cx="5078408" cy="3810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Phlogopite Mica Track Detector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3ABC9-74AF-7D45-00EE-DDA2EEA36F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58112"/>
            <a:ext cx="5397998" cy="4913313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Overview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Very new samples - no chemical etching experiments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Argon plasma etching does preferentially reveal tracks in Phlogopite mica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Very minimal data – not enough to have a clear picture on the feasibility of the mineral as a track detector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504C6E-0598-A58B-2F87-118CE0EC0CB3}"/>
              </a:ext>
            </a:extLst>
          </p:cNvPr>
          <p:cNvSpPr txBox="1"/>
          <p:nvPr/>
        </p:nvSpPr>
        <p:spPr>
          <a:xfrm>
            <a:off x="5898721" y="6471425"/>
            <a:ext cx="250311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     Phlogopite               Muscovite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913204A-FD9B-AC8E-CA8B-AFF1AD28D2C7}"/>
              </a:ext>
            </a:extLst>
          </p:cNvPr>
          <p:cNvSpPr/>
          <p:nvPr/>
        </p:nvSpPr>
        <p:spPr>
          <a:xfrm>
            <a:off x="8924900" y="3185160"/>
            <a:ext cx="383290" cy="365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9BCF3B-BFE6-164D-E6C8-5B68073805FC}"/>
              </a:ext>
            </a:extLst>
          </p:cNvPr>
          <p:cNvSpPr txBox="1"/>
          <p:nvPr/>
        </p:nvSpPr>
        <p:spPr>
          <a:xfrm>
            <a:off x="6575838" y="1483516"/>
            <a:ext cx="507840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+mj-lt"/>
              </a:rPr>
              <a:t>Track (circled) in Phlogopite mica, imaged under the LCM at 150x magnification</a:t>
            </a:r>
          </a:p>
        </p:txBody>
      </p:sp>
      <p:pic>
        <p:nvPicPr>
          <p:cNvPr id="9" name="Picture 8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516AED93-81B6-792E-DAF3-7CDECA74D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866" y="4755550"/>
            <a:ext cx="2503116" cy="1728467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B103DAF-1A5B-66AD-1E91-CE4CB30A4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4944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Phlogopite Mica Track Detector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DC2843-209C-F12F-281F-008E07CB76ED}"/>
              </a:ext>
            </a:extLst>
          </p:cNvPr>
          <p:cNvSpPr txBox="1"/>
          <p:nvPr/>
        </p:nvSpPr>
        <p:spPr>
          <a:xfrm>
            <a:off x="838200" y="1532478"/>
            <a:ext cx="5667103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000" dirty="0">
                <a:solidFill>
                  <a:srgbClr val="002060"/>
                </a:solidFill>
              </a:rPr>
              <a:t>Discussion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Less than 10 tracks able to be imaged and measured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Mostly due to optical properties of mineral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Scattering from lots of air/water bubbles under layers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Theoretically, Phlogopite should have more tracks than Muscovite due to lower hydrogen content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Could be a good mineral to determine effectiveness of revealing tracks, but </a:t>
            </a:r>
            <a:r>
              <a:rPr lang="en-US" u="sng" dirty="0">
                <a:latin typeface="+mj-lt"/>
              </a:rPr>
              <a:t>Muscovite would be the better paleo-detector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Should absolutely be considered in future studies!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741D13D-A529-D53E-A548-41FB9FA75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532478"/>
            <a:ext cx="3124993" cy="2343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F3D78672-065B-BC52-9E02-5D544A217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272" y="3357311"/>
            <a:ext cx="3108960" cy="233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AC91664-43F8-0C7E-B135-4487F8557C38}"/>
              </a:ext>
            </a:extLst>
          </p:cNvPr>
          <p:cNvCxnSpPr/>
          <p:nvPr/>
        </p:nvCxnSpPr>
        <p:spPr>
          <a:xfrm>
            <a:off x="6096000" y="2943497"/>
            <a:ext cx="57476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EF86FC-C0E7-5729-ABB3-1099CC95FAA0}"/>
              </a:ext>
            </a:extLst>
          </p:cNvPr>
          <p:cNvCxnSpPr>
            <a:cxnSpLocks/>
          </p:cNvCxnSpPr>
          <p:nvPr/>
        </p:nvCxnSpPr>
        <p:spPr>
          <a:xfrm>
            <a:off x="6096000" y="2947851"/>
            <a:ext cx="2586446" cy="61395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C2921112-A138-B00B-779E-BE1CB948F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767" y="4220904"/>
            <a:ext cx="1905679" cy="1315921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79BB91C9-AA2B-0AC6-24B0-5E6D0C360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9086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Muscovite Mica Track Detector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7282558-8E1F-E600-23F4-474A6BAB3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107" y="1526503"/>
            <a:ext cx="7058601" cy="512684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</a:rPr>
              <a:t>Discussion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Plasma etching – successful at revealing nuclear recoil damage tracks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solidFill>
                  <a:schemeClr val="tx1"/>
                </a:solidFill>
              </a:rPr>
              <a:t>Continuation of previous literature studying alpha-recoil tracks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Limitations presented due to minimum detectable track length and low track density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solidFill>
                  <a:schemeClr val="tx1"/>
                </a:solidFill>
              </a:rPr>
              <a:t>Possible incorrect etching rate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solidFill>
                  <a:schemeClr val="tx1"/>
                </a:solidFill>
              </a:rPr>
              <a:t>If majority of measured track are from spontaneous fission – could be due to </a:t>
            </a:r>
            <a:r>
              <a:rPr lang="en-US" sz="1600" u="sng" dirty="0">
                <a:solidFill>
                  <a:schemeClr val="tx1"/>
                </a:solidFill>
              </a:rPr>
              <a:t>zoning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solidFill>
                  <a:schemeClr val="tx1"/>
                </a:solidFill>
              </a:rPr>
              <a:t>Mica could not be etching enough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Limited access to information about where Muscovite mica came from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Could be a very young mineral, thus low track density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Reliable history as a SSNTD – still a mineral to use in future work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solidFill>
                  <a:schemeClr val="tx1"/>
                </a:solidFill>
              </a:rPr>
              <a:t>Neutron background suppressed significantly due to hydrogen content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E99FF9-294E-2AAB-6750-5C5D7C6BF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6DF2D2-2373-9F78-01DA-EA53E494A5E7}"/>
              </a:ext>
            </a:extLst>
          </p:cNvPr>
          <p:cNvSpPr txBox="1"/>
          <p:nvPr/>
        </p:nvSpPr>
        <p:spPr>
          <a:xfrm>
            <a:off x="9327721" y="3032611"/>
            <a:ext cx="250311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     Phlogopite               Muscovite</a:t>
            </a:r>
          </a:p>
        </p:txBody>
      </p:sp>
      <p:pic>
        <p:nvPicPr>
          <p:cNvPr id="5" name="Picture 4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81424CB1-0F96-D2BF-7C64-49AC625CB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66" y="1316736"/>
            <a:ext cx="2503116" cy="1728467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F7AAC8A-F67A-A47F-803D-0CD4A974C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09" y="3486736"/>
            <a:ext cx="4132920" cy="309969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867E5B3-3FA2-36D3-889C-1B6ECA26CF23}"/>
              </a:ext>
            </a:extLst>
          </p:cNvPr>
          <p:cNvSpPr/>
          <p:nvPr/>
        </p:nvSpPr>
        <p:spPr>
          <a:xfrm>
            <a:off x="6437339" y="3726875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145512-B8FD-B5A1-867F-DB841F7DF723}"/>
              </a:ext>
            </a:extLst>
          </p:cNvPr>
          <p:cNvSpPr/>
          <p:nvPr/>
        </p:nvSpPr>
        <p:spPr>
          <a:xfrm>
            <a:off x="11436059" y="2245034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1363B7B-ECB6-31B2-F6D8-9AFF218EA9AA}"/>
              </a:ext>
            </a:extLst>
          </p:cNvPr>
          <p:cNvSpPr/>
          <p:nvPr/>
        </p:nvSpPr>
        <p:spPr>
          <a:xfrm>
            <a:off x="10425864" y="3517869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F912D5-30F9-51EE-F527-EFECB7EBB254}"/>
              </a:ext>
            </a:extLst>
          </p:cNvPr>
          <p:cNvSpPr/>
          <p:nvPr/>
        </p:nvSpPr>
        <p:spPr>
          <a:xfrm>
            <a:off x="10029625" y="4976555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C11456-4B45-DA0E-411A-107AD7148514}"/>
              </a:ext>
            </a:extLst>
          </p:cNvPr>
          <p:cNvSpPr txBox="1"/>
          <p:nvPr/>
        </p:nvSpPr>
        <p:spPr>
          <a:xfrm>
            <a:off x="5820317" y="1968035"/>
            <a:ext cx="588925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+mj-lt"/>
              </a:rPr>
              <a:t>Tracks (circled) in Muscovite mica, imaged under the LCM at 150x magnification</a:t>
            </a:r>
          </a:p>
        </p:txBody>
      </p:sp>
    </p:spTree>
    <p:extLst>
      <p:ext uri="{BB962C8B-B14F-4D97-AF65-F5344CB8AC3E}">
        <p14:creationId xmlns:p14="http://schemas.microsoft.com/office/powerpoint/2010/main" val="753570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2373497-92AA-E245-5E97-95F7AC667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95910"/>
            <a:ext cx="5235572" cy="39266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Paleo-Detectors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F24EB61-4A6D-94EF-CC6D-905D8367C2E7}"/>
              </a:ext>
            </a:extLst>
          </p:cNvPr>
          <p:cNvSpPr txBox="1">
            <a:spLocks/>
          </p:cNvSpPr>
          <p:nvPr/>
        </p:nvSpPr>
        <p:spPr>
          <a:xfrm>
            <a:off x="809624" y="1485900"/>
            <a:ext cx="9844088" cy="4762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000" dirty="0">
                <a:solidFill>
                  <a:srgbClr val="0C223F"/>
                </a:solidFill>
                <a:latin typeface="Calibri Light" panose="020F0302020204030204"/>
              </a:rPr>
              <a:t>Linear crystal defects caused by nuclear recoils: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C4D2D-E71E-D17D-C9DC-43FB0EE1B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BEEE91-78F4-B88E-6CC4-95DACE743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1962149"/>
            <a:ext cx="5235572" cy="47232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34E7C6-453B-B5BE-77D3-D63DDF3545D0}"/>
              </a:ext>
            </a:extLst>
          </p:cNvPr>
          <p:cNvSpPr txBox="1"/>
          <p:nvPr/>
        </p:nvSpPr>
        <p:spPr>
          <a:xfrm>
            <a:off x="8997139" y="2224311"/>
            <a:ext cx="2276375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Tracks in halite (our research)</a:t>
            </a:r>
          </a:p>
        </p:txBody>
      </p:sp>
    </p:spTree>
    <p:extLst>
      <p:ext uri="{BB962C8B-B14F-4D97-AF65-F5344CB8AC3E}">
        <p14:creationId xmlns:p14="http://schemas.microsoft.com/office/powerpoint/2010/main" val="26917836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714A82-002E-5210-034A-A8D07477E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9" y="1247544"/>
            <a:ext cx="11877524" cy="56104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44858A-F09A-B635-C2A5-33385CEB5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Quodons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B43D98-537E-06DB-27FB-F04BF3CE4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63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07587D-4E9E-0080-77C8-C13B75EE5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79" y="1251925"/>
            <a:ext cx="11473511" cy="55426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8D466E-E4B1-CC84-F6C1-7A1C73271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Radioactive Halos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0AB3E-B3BE-17AA-7F8B-756ECB5A0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4707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95C9C-FF6B-ED45-9016-23E26A254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Other Tracks in Halite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8BDFB52-8333-317F-6EE1-B3776C991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6791" y="6189040"/>
            <a:ext cx="2743200" cy="365125"/>
          </a:xfrm>
        </p:spPr>
        <p:txBody>
          <a:bodyPr/>
          <a:lstStyle/>
          <a:p>
            <a:fld id="{40EBF369-777B-4649-9BAC-893C5C312516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BA88F4-2F79-7720-01C1-880F4CC93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65" y="1166087"/>
            <a:ext cx="7027445" cy="5205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14816A-21D6-36E3-4BF9-EC2C6AD1C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958" y="1166087"/>
            <a:ext cx="4316033" cy="3237025"/>
          </a:xfrm>
          <a:prstGeom prst="rect">
            <a:avLst/>
          </a:prstGeom>
        </p:spPr>
      </p:pic>
      <p:pic>
        <p:nvPicPr>
          <p:cNvPr id="7" name="Picture 6" descr="Water droplets on a tree&#10;&#10;Description automatically generated with medium confidence">
            <a:extLst>
              <a:ext uri="{FF2B5EF4-FFF2-40B4-BE49-F238E27FC236}">
                <a16:creationId xmlns:a16="http://schemas.microsoft.com/office/drawing/2014/main" id="{02ECB60F-BBAE-9C82-6507-5E5A605DA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812" y="4096031"/>
            <a:ext cx="3200120" cy="24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88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Nuclear Recoil Tracks in Minerals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105156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Theoretical Track Length Spectrum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Placeholder 5">
                <a:extLst>
                  <a:ext uri="{FF2B5EF4-FFF2-40B4-BE49-F238E27FC236}">
                    <a16:creationId xmlns:a16="http://schemas.microsoft.com/office/drawing/2014/main" id="{7F24EB61-4A6D-94EF-CC6D-905D8367C2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2141620"/>
                <a:ext cx="10546080" cy="4490291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Tracks can be caused by various phenomena other than CC SNe and WIMP DM </a:t>
                </a:r>
                <a:r>
                  <a:rPr lang="en-US" sz="1800" b="1" dirty="0">
                    <a:latin typeface="+mj-lt"/>
                  </a:rPr>
                  <a:t>(Backgrounds)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Model the theoretical signal of backgrounds, CC SNe, and WIMP DM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Track length dependent on energy of recoil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Simulate recoils of different nuclei in target mineral over </a:t>
                </a:r>
                <a:r>
                  <a:rPr kumimoji="0" lang="en-US" sz="18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range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of energies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Relationship between recoil energy and track length modeled by: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𝑑𝑅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𝜉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𝑑𝐸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𝑅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𝑑𝑥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𝑑𝑅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𝑑𝐸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𝑅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 Placeholder 5">
                <a:extLst>
                  <a:ext uri="{FF2B5EF4-FFF2-40B4-BE49-F238E27FC236}">
                    <a16:creationId xmlns:a16="http://schemas.microsoft.com/office/drawing/2014/main" id="{7F24EB61-4A6D-94EF-CC6D-905D8367C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141620"/>
                <a:ext cx="10546080" cy="4490291"/>
              </a:xfrm>
              <a:prstGeom prst="rect">
                <a:avLst/>
              </a:prstGeom>
              <a:blipFill>
                <a:blip r:embed="rId2"/>
                <a:stretch>
                  <a:fillRect l="-405" t="-1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3C9669E-CF89-5617-E0EA-343906B99DEF}"/>
              </a:ext>
            </a:extLst>
          </p:cNvPr>
          <p:cNvCxnSpPr>
            <a:cxnSpLocks/>
          </p:cNvCxnSpPr>
          <p:nvPr/>
        </p:nvCxnSpPr>
        <p:spPr>
          <a:xfrm>
            <a:off x="4335116" y="5552156"/>
            <a:ext cx="353683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F97EE41-458D-1998-2F76-D63B2F4DAB00}"/>
              </a:ext>
            </a:extLst>
          </p:cNvPr>
          <p:cNvSpPr txBox="1"/>
          <p:nvPr/>
        </p:nvSpPr>
        <p:spPr>
          <a:xfrm>
            <a:off x="1819124" y="5336496"/>
            <a:ext cx="251599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Interaction rate</a:t>
            </a: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 (# of tracks) per track length, exposure time, and mass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D9A9DB-7029-3049-F05C-FA55F26E1E06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5835971" y="5018035"/>
            <a:ext cx="0" cy="26922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7191097-43E2-F7E9-0027-3B72428F524B}"/>
              </a:ext>
            </a:extLst>
          </p:cNvPr>
          <p:cNvSpPr txBox="1"/>
          <p:nvPr/>
        </p:nvSpPr>
        <p:spPr>
          <a:xfrm>
            <a:off x="5349904" y="4556370"/>
            <a:ext cx="97213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Sum over all target nuclei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4EBE0C-F76F-E4E3-0F8A-B530D15BE2F5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5735040" y="5798161"/>
            <a:ext cx="335787" cy="330032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A02CB69-9717-EC43-79C0-DCD71DCD0CCF}"/>
              </a:ext>
            </a:extLst>
          </p:cNvPr>
          <p:cNvSpPr txBox="1"/>
          <p:nvPr/>
        </p:nvSpPr>
        <p:spPr>
          <a:xfrm>
            <a:off x="5127944" y="6128193"/>
            <a:ext cx="121419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Mass fraction of the target nuclei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BAD2AC1-1FD2-CAAB-34D4-543F0AA6EAF6}"/>
              </a:ext>
            </a:extLst>
          </p:cNvPr>
          <p:cNvCxnSpPr>
            <a:cxnSpLocks/>
            <a:stCxn id="27" idx="0"/>
          </p:cNvCxnSpPr>
          <p:nvPr/>
        </p:nvCxnSpPr>
        <p:spPr>
          <a:xfrm flipH="1">
            <a:off x="6580788" y="4556371"/>
            <a:ext cx="869160" cy="730884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F951DBF-A05F-A0D1-03D6-012ECC5F989B}"/>
              </a:ext>
            </a:extLst>
          </p:cNvPr>
          <p:cNvSpPr txBox="1"/>
          <p:nvPr/>
        </p:nvSpPr>
        <p:spPr>
          <a:xfrm>
            <a:off x="6580787" y="4556371"/>
            <a:ext cx="173832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Stopping power of recoil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9149E30-5974-A45D-C269-BFA03F316D76}"/>
              </a:ext>
            </a:extLst>
          </p:cNvPr>
          <p:cNvCxnSpPr>
            <a:cxnSpLocks/>
          </p:cNvCxnSpPr>
          <p:nvPr/>
        </p:nvCxnSpPr>
        <p:spPr>
          <a:xfrm flipH="1">
            <a:off x="7420234" y="5535703"/>
            <a:ext cx="512466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A874F84-745C-78CC-3BF5-92988D7C70B7}"/>
              </a:ext>
            </a:extLst>
          </p:cNvPr>
          <p:cNvSpPr txBox="1"/>
          <p:nvPr/>
        </p:nvSpPr>
        <p:spPr>
          <a:xfrm>
            <a:off x="7857839" y="5314018"/>
            <a:ext cx="163947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Recoil energy spectrum</a:t>
            </a: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F5934EB3-CF26-57ED-FB05-51797DC1D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EBF369-777B-4649-9BAC-893C5C312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FD0DBD-F018-8240-CD30-86A2F76C3CA5}"/>
              </a:ext>
            </a:extLst>
          </p:cNvPr>
          <p:cNvSpPr txBox="1"/>
          <p:nvPr/>
        </p:nvSpPr>
        <p:spPr>
          <a:xfrm>
            <a:off x="0" y="6201240"/>
            <a:ext cx="4688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S. Baum, T. D. P. Edwards, B. J. Kavanagh, P. Stengel, A. K. </a:t>
            </a:r>
            <a:r>
              <a:rPr lang="en-US" sz="1200" dirty="0" err="1">
                <a:latin typeface="+mj-lt"/>
              </a:rPr>
              <a:t>Drukier</a:t>
            </a:r>
            <a:r>
              <a:rPr lang="en-US" sz="1200" dirty="0">
                <a:latin typeface="+mj-lt"/>
              </a:rPr>
              <a:t>, K. Freese, M. Gorski, and C. </a:t>
            </a:r>
            <a:r>
              <a:rPr lang="en-US" sz="1200" dirty="0" err="1">
                <a:latin typeface="+mj-lt"/>
              </a:rPr>
              <a:t>Weniger</a:t>
            </a:r>
            <a:r>
              <a:rPr lang="en-US" sz="1200" dirty="0">
                <a:latin typeface="+mj-lt"/>
              </a:rPr>
              <a:t>, Physical Review D 101 (2020), 10.1103/PhysRevD.101.103017</a:t>
            </a:r>
          </a:p>
        </p:txBody>
      </p:sp>
    </p:spTree>
    <p:extLst>
      <p:ext uri="{BB962C8B-B14F-4D97-AF65-F5344CB8AC3E}">
        <p14:creationId xmlns:p14="http://schemas.microsoft.com/office/powerpoint/2010/main" val="1931049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A20F1866-633B-CCA1-6422-F40A24DE9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971" y="6057758"/>
            <a:ext cx="1131227" cy="690666"/>
          </a:xfrm>
          <a:prstGeom prst="rect">
            <a:avLst/>
          </a:prstGeom>
        </p:spPr>
      </p:pic>
      <p:pic>
        <p:nvPicPr>
          <p:cNvPr id="14" name="Picture 2" descr="Florida Space Grant Consortium">
            <a:extLst>
              <a:ext uri="{FF2B5EF4-FFF2-40B4-BE49-F238E27FC236}">
                <a16:creationId xmlns:a16="http://schemas.microsoft.com/office/drawing/2014/main" id="{EEF5CAEF-BDD6-1648-61DC-B77A60383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982" y="6019801"/>
            <a:ext cx="766580" cy="76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85B618-1F13-81DB-E32F-C007084B3B89}"/>
              </a:ext>
            </a:extLst>
          </p:cNvPr>
          <p:cNvSpPr/>
          <p:nvPr/>
        </p:nvSpPr>
        <p:spPr>
          <a:xfrm>
            <a:off x="6963508" y="5807947"/>
            <a:ext cx="2361362" cy="978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Nuclear Recoil Damage Tracks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105156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Theoretical Track Length Spectrum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2D0ED8-6098-DE17-730C-CED6042C9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765" y="2074556"/>
            <a:ext cx="5828281" cy="4328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210F6F-C9D3-A7D9-3F5A-462551D97009}"/>
              </a:ext>
            </a:extLst>
          </p:cNvPr>
          <p:cNvSpPr txBox="1"/>
          <p:nvPr/>
        </p:nvSpPr>
        <p:spPr>
          <a:xfrm>
            <a:off x="7331980" y="6403091"/>
            <a:ext cx="1245996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Track length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389B4C-A799-0EB2-156E-BB63959D1E94}"/>
              </a:ext>
            </a:extLst>
          </p:cNvPr>
          <p:cNvCxnSpPr>
            <a:cxnSpLocks/>
          </p:cNvCxnSpPr>
          <p:nvPr/>
        </p:nvCxnSpPr>
        <p:spPr>
          <a:xfrm flipH="1" flipV="1">
            <a:off x="6857932" y="6307353"/>
            <a:ext cx="474048" cy="26501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013065E-700F-0180-0FF3-788E94E502C0}"/>
              </a:ext>
            </a:extLst>
          </p:cNvPr>
          <p:cNvSpPr txBox="1"/>
          <p:nvPr/>
        </p:nvSpPr>
        <p:spPr>
          <a:xfrm>
            <a:off x="9605383" y="2436201"/>
            <a:ext cx="2284228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WIMP DM at masses of 5, 50, 500 GeV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D2EFC2-F775-CE23-BE3C-47FAE723922D}"/>
              </a:ext>
            </a:extLst>
          </p:cNvPr>
          <p:cNvCxnSpPr>
            <a:cxnSpLocks/>
          </p:cNvCxnSpPr>
          <p:nvPr/>
        </p:nvCxnSpPr>
        <p:spPr>
          <a:xfrm flipH="1" flipV="1">
            <a:off x="8573999" y="2552795"/>
            <a:ext cx="1031384" cy="2505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A66399-667A-65CB-9623-D484997828E1}"/>
              </a:ext>
            </a:extLst>
          </p:cNvPr>
          <p:cNvCxnSpPr>
            <a:cxnSpLocks/>
          </p:cNvCxnSpPr>
          <p:nvPr/>
        </p:nvCxnSpPr>
        <p:spPr>
          <a:xfrm flipH="1">
            <a:off x="8679980" y="2577847"/>
            <a:ext cx="925403" cy="19690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5A2174-D5AE-A9CC-4712-54FC03238A72}"/>
              </a:ext>
            </a:extLst>
          </p:cNvPr>
          <p:cNvCxnSpPr>
            <a:cxnSpLocks/>
          </p:cNvCxnSpPr>
          <p:nvPr/>
        </p:nvCxnSpPr>
        <p:spPr>
          <a:xfrm flipH="1">
            <a:off x="8714860" y="2577847"/>
            <a:ext cx="890523" cy="4087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0B6B69F-983A-09E2-870A-43D8A936F1FB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8852667" y="3234435"/>
            <a:ext cx="752716" cy="202435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226DF4D-7337-1356-75D6-B11341EDF757}"/>
              </a:ext>
            </a:extLst>
          </p:cNvPr>
          <p:cNvSpPr txBox="1"/>
          <p:nvPr/>
        </p:nvSpPr>
        <p:spPr>
          <a:xfrm>
            <a:off x="9605383" y="3144482"/>
            <a:ext cx="1558337" cy="584775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Neutrino signal, including CC SNe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EC9A96B-F5C9-0244-24EA-BCE0797D7B41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8852667" y="3447813"/>
            <a:ext cx="760586" cy="657499"/>
          </a:xfrm>
          <a:prstGeom prst="straightConnector1">
            <a:avLst/>
          </a:prstGeom>
          <a:ln w="12700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1DB1344-F322-BE9C-BE6D-E6F511B32229}"/>
              </a:ext>
            </a:extLst>
          </p:cNvPr>
          <p:cNvSpPr txBox="1"/>
          <p:nvPr/>
        </p:nvSpPr>
        <p:spPr>
          <a:xfrm>
            <a:off x="9613253" y="3812924"/>
            <a:ext cx="1558337" cy="584775"/>
          </a:xfrm>
          <a:prstGeom prst="rect">
            <a:avLst/>
          </a:prstGeom>
          <a:noFill/>
          <a:ln w="12700">
            <a:solidFill>
              <a:srgbClr val="7030A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 Light" panose="020F0302020204030204"/>
              </a:rPr>
              <a:t>Radiogenic neutron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signal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B33AF2-7CA6-307A-86A4-E9896BD30135}"/>
              </a:ext>
            </a:extLst>
          </p:cNvPr>
          <p:cNvSpPr txBox="1"/>
          <p:nvPr/>
        </p:nvSpPr>
        <p:spPr>
          <a:xfrm>
            <a:off x="1868993" y="2184157"/>
            <a:ext cx="1667959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Interaction cross-section of DM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C34FB7B-1EC3-73A0-FAC4-CDCBEAF15B88}"/>
              </a:ext>
            </a:extLst>
          </p:cNvPr>
          <p:cNvCxnSpPr>
            <a:cxnSpLocks/>
          </p:cNvCxnSpPr>
          <p:nvPr/>
        </p:nvCxnSpPr>
        <p:spPr>
          <a:xfrm>
            <a:off x="3536952" y="2436201"/>
            <a:ext cx="743646" cy="661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8A2FFC9-514E-00C8-7E2D-BAD02B16B7E9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8921165" y="3729257"/>
            <a:ext cx="692088" cy="1040521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840789B-4594-6B90-8920-7DA9483CB969}"/>
              </a:ext>
            </a:extLst>
          </p:cNvPr>
          <p:cNvSpPr txBox="1"/>
          <p:nvPr/>
        </p:nvSpPr>
        <p:spPr>
          <a:xfrm>
            <a:off x="9613253" y="4477390"/>
            <a:ext cx="1558337" cy="584775"/>
          </a:xfrm>
          <a:prstGeom prst="rect">
            <a:avLst/>
          </a:prstGeom>
          <a:noFill/>
          <a:ln w="12700">
            <a:solidFill>
              <a:schemeClr val="bg2">
                <a:lumMod val="50000"/>
              </a:schemeClr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Thorium-alpha peak signal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1D77E7-5801-A0F3-773A-AC8A3A1CD1CB}"/>
              </a:ext>
            </a:extLst>
          </p:cNvPr>
          <p:cNvSpPr txBox="1"/>
          <p:nvPr/>
        </p:nvSpPr>
        <p:spPr>
          <a:xfrm>
            <a:off x="391886" y="3838744"/>
            <a:ext cx="2513022" cy="107721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Interaction rate </a:t>
            </a:r>
            <a:r>
              <a:rPr lang="en-US" sz="1600" dirty="0">
                <a:solidFill>
                  <a:prstClr val="black"/>
                </a:solidFill>
                <a:latin typeface="Calibri Light" panose="020F0302020204030204"/>
              </a:rPr>
              <a:t>(# of tracks)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per track length, target mass, and target exposure time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F62A2CF-4626-6FDD-CECF-C585F895FBE1}"/>
              </a:ext>
            </a:extLst>
          </p:cNvPr>
          <p:cNvCxnSpPr>
            <a:cxnSpLocks/>
          </p:cNvCxnSpPr>
          <p:nvPr/>
        </p:nvCxnSpPr>
        <p:spPr>
          <a:xfrm>
            <a:off x="2904907" y="4131132"/>
            <a:ext cx="498034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2BA71A14-EB85-0875-E505-9D5F6CFBED02}"/>
              </a:ext>
            </a:extLst>
          </p:cNvPr>
          <p:cNvSpPr/>
          <p:nvPr/>
        </p:nvSpPr>
        <p:spPr>
          <a:xfrm>
            <a:off x="1035615" y="5714063"/>
            <a:ext cx="2361362" cy="8583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Integrating over the interaction rate will give # of tracks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FC96B17B-BDB8-CFC6-AE5B-FF695EE66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EBF369-777B-4649-9BAC-893C5C312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31873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14252</TotalTime>
  <Words>4290</Words>
  <Application>Microsoft Office PowerPoint</Application>
  <PresentationFormat>Widescreen</PresentationFormat>
  <Paragraphs>713</Paragraphs>
  <Slides>72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Arial</vt:lpstr>
      <vt:lpstr>Calibri</vt:lpstr>
      <vt:lpstr>Calibri Light</vt:lpstr>
      <vt:lpstr>Cambria Math</vt:lpstr>
      <vt:lpstr>Source Sans Pro</vt:lpstr>
      <vt:lpstr>1_Office Theme</vt:lpstr>
      <vt:lpstr>PowerPoint Presentation</vt:lpstr>
      <vt:lpstr>Outline</vt:lpstr>
      <vt:lpstr>PowerPoint Presentation</vt:lpstr>
      <vt:lpstr>Supernova Neutrino Detection</vt:lpstr>
      <vt:lpstr>Dark Matter Detection</vt:lpstr>
      <vt:lpstr>Paleo-Detectors</vt:lpstr>
      <vt:lpstr>Paleo-Detectors</vt:lpstr>
      <vt:lpstr>Modeling Nuclear Recoil Tracks in Minerals</vt:lpstr>
      <vt:lpstr>Reconstructing Nuclear Recoil Damage Tracks</vt:lpstr>
      <vt:lpstr>Backgrounds in Paleo-Detectors</vt:lpstr>
      <vt:lpstr>Backgrounds in Paleo-Detectors</vt:lpstr>
      <vt:lpstr>Backgrounds in Paleo-Detectors</vt:lpstr>
      <vt:lpstr>Backgrounds in Paleo-Detectors</vt:lpstr>
      <vt:lpstr>Backgrounds in Paleo-Detectors</vt:lpstr>
      <vt:lpstr>Backgrounds in Paleo-Detectors</vt:lpstr>
      <vt:lpstr>Mineral Optimization</vt:lpstr>
      <vt:lpstr>Mineral Optimization</vt:lpstr>
      <vt:lpstr>Research Goals</vt:lpstr>
      <vt:lpstr>PowerPoint Presentation</vt:lpstr>
      <vt:lpstr>Methodology</vt:lpstr>
      <vt:lpstr>Methodology</vt:lpstr>
      <vt:lpstr>Revealing Nuclear Recoil Damage Tracks</vt:lpstr>
      <vt:lpstr>Revealing Nuclear Recoil Damage Tracks</vt:lpstr>
      <vt:lpstr>Methodology</vt:lpstr>
      <vt:lpstr>Measuring Nuclear Recoil Damage Tracks</vt:lpstr>
      <vt:lpstr>Methodology</vt:lpstr>
      <vt:lpstr>Reconstructing Nuclear Recoil Damage Tracks</vt:lpstr>
      <vt:lpstr>Methodology</vt:lpstr>
      <vt:lpstr>Reconstructing Nuclear Recoil Damage Tracks</vt:lpstr>
      <vt:lpstr>PowerPoint Presentation</vt:lpstr>
      <vt:lpstr>Experimental Parameters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Conclusion</vt:lpstr>
      <vt:lpstr>PowerPoint Presentation</vt:lpstr>
      <vt:lpstr>Reconstructing Nuclear Recoil Damage Tracks</vt:lpstr>
      <vt:lpstr>Revealing Nuclear Recoil Damage Tracks</vt:lpstr>
      <vt:lpstr>Reconstructing Nuclear Recoil Damage Tracks</vt:lpstr>
      <vt:lpstr>Reconstructing Nuclear Recoil Damage Tracks</vt:lpstr>
      <vt:lpstr>Appendix: Tracks in Halite</vt:lpstr>
      <vt:lpstr>PowerPoint Presentation</vt:lpstr>
      <vt:lpstr>Appendix: Geometry of Tracks</vt:lpstr>
      <vt:lpstr>Appendix: Tracks in Halite</vt:lpstr>
      <vt:lpstr>Appendix: Neutron Bkg &amp; Hydrogen</vt:lpstr>
      <vt:lpstr>PowerPoint Presentation</vt:lpstr>
      <vt:lpstr>Halite Track Detector</vt:lpstr>
      <vt:lpstr>Muscovite and Phlogopite Mica Track Detector</vt:lpstr>
      <vt:lpstr>Muscovite Mica Track Detector</vt:lpstr>
      <vt:lpstr>Muscovite Mica Track Detector</vt:lpstr>
      <vt:lpstr>Phlogopite Mica Track Detector</vt:lpstr>
      <vt:lpstr>Phlogopite Mica Track Detector</vt:lpstr>
      <vt:lpstr>Muscovite Mica Track Detector</vt:lpstr>
      <vt:lpstr>Quodons</vt:lpstr>
      <vt:lpstr>Radioactive Halos</vt:lpstr>
      <vt:lpstr>Appendix: Other Tracks in Halite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Emilie LaVoie-Ingram</dc:creator>
  <cp:lastModifiedBy>Emilie LaVoie-Ingram</cp:lastModifiedBy>
  <cp:revision>4</cp:revision>
  <dcterms:created xsi:type="dcterms:W3CDTF">2023-04-20T03:21:42Z</dcterms:created>
  <dcterms:modified xsi:type="dcterms:W3CDTF">2024-01-09T08:14:29Z</dcterms:modified>
</cp:coreProperties>
</file>