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9"/>
  </p:notesMasterIdLst>
  <p:sldIdLst>
    <p:sldId id="256" r:id="rId2"/>
    <p:sldId id="297" r:id="rId3"/>
    <p:sldId id="296" r:id="rId4"/>
    <p:sldId id="258" r:id="rId5"/>
    <p:sldId id="261" r:id="rId6"/>
    <p:sldId id="265" r:id="rId7"/>
    <p:sldId id="277" r:id="rId8"/>
    <p:sldId id="295" r:id="rId9"/>
    <p:sldId id="266" r:id="rId10"/>
    <p:sldId id="272" r:id="rId11"/>
    <p:sldId id="273" r:id="rId12"/>
    <p:sldId id="275" r:id="rId13"/>
    <p:sldId id="288" r:id="rId14"/>
    <p:sldId id="293" r:id="rId15"/>
    <p:sldId id="294" r:id="rId16"/>
    <p:sldId id="286" r:id="rId17"/>
    <p:sldId id="278" r:id="rId18"/>
    <p:sldId id="291" r:id="rId19"/>
    <p:sldId id="292" r:id="rId20"/>
    <p:sldId id="279" r:id="rId21"/>
    <p:sldId id="280" r:id="rId22"/>
    <p:sldId id="281" r:id="rId23"/>
    <p:sldId id="274" r:id="rId24"/>
    <p:sldId id="267" r:id="rId25"/>
    <p:sldId id="269" r:id="rId26"/>
    <p:sldId id="270" r:id="rId27"/>
    <p:sldId id="271" r:id="rId28"/>
  </p:sldIdLst>
  <p:sldSz cx="12192000" cy="6858000"/>
  <p:notesSz cx="6858000" cy="9144000"/>
  <p:embeddedFontLst>
    <p:embeddedFont>
      <p:font typeface="Oswald" pitchFamily="2" charset="0"/>
      <p:regular r:id="rId30"/>
      <p:bold r:id="rId31"/>
    </p:embeddedFont>
    <p:embeddedFont>
      <p:font typeface="Roboto" panose="02000000000000000000" pitchFamily="2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A3DBF5-44B5-41DB-B914-A42CFB226F51}" v="2576" dt="2024-01-10T21:34:12.7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291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renzo Caccianiga" userId="43663acf-f688-463c-9334-81d48f9364f3" providerId="ADAL" clId="{4CA3DBF5-44B5-41DB-B914-A42CFB226F51}"/>
    <pc:docChg chg="undo redo custSel addSld delSld modSld sldOrd">
      <pc:chgData name="Lorenzo Caccianiga" userId="43663acf-f688-463c-9334-81d48f9364f3" providerId="ADAL" clId="{4CA3DBF5-44B5-41DB-B914-A42CFB226F51}" dt="2024-01-10T22:11:51.572" v="7224"/>
      <pc:docMkLst>
        <pc:docMk/>
      </pc:docMkLst>
      <pc:sldChg chg="modSp mod">
        <pc:chgData name="Lorenzo Caccianiga" userId="43663acf-f688-463c-9334-81d48f9364f3" providerId="ADAL" clId="{4CA3DBF5-44B5-41DB-B914-A42CFB226F51}" dt="2024-01-09T16:41:59.976" v="4141" actId="20577"/>
        <pc:sldMkLst>
          <pc:docMk/>
          <pc:sldMk cId="0" sldId="256"/>
        </pc:sldMkLst>
        <pc:spChg chg="mod">
          <ac:chgData name="Lorenzo Caccianiga" userId="43663acf-f688-463c-9334-81d48f9364f3" providerId="ADAL" clId="{4CA3DBF5-44B5-41DB-B914-A42CFB226F51}" dt="2024-01-09T15:02:58.930" v="3517" actId="20577"/>
          <ac:spMkLst>
            <pc:docMk/>
            <pc:sldMk cId="0" sldId="256"/>
            <ac:spMk id="66" creationId="{00000000-0000-0000-0000-000000000000}"/>
          </ac:spMkLst>
        </pc:spChg>
        <pc:spChg chg="mod">
          <ac:chgData name="Lorenzo Caccianiga" userId="43663acf-f688-463c-9334-81d48f9364f3" providerId="ADAL" clId="{4CA3DBF5-44B5-41DB-B914-A42CFB226F51}" dt="2024-01-09T16:41:59.976" v="4141" actId="20577"/>
          <ac:spMkLst>
            <pc:docMk/>
            <pc:sldMk cId="0" sldId="256"/>
            <ac:spMk id="67" creationId="{00000000-0000-0000-0000-000000000000}"/>
          </ac:spMkLst>
        </pc:spChg>
      </pc:sldChg>
      <pc:sldChg chg="del">
        <pc:chgData name="Lorenzo Caccianiga" userId="43663acf-f688-463c-9334-81d48f9364f3" providerId="ADAL" clId="{4CA3DBF5-44B5-41DB-B914-A42CFB226F51}" dt="2024-01-07T08:52:00.501" v="0" actId="47"/>
        <pc:sldMkLst>
          <pc:docMk/>
          <pc:sldMk cId="0" sldId="257"/>
        </pc:sldMkLst>
      </pc:sldChg>
      <pc:sldChg chg="modSp modAnim">
        <pc:chgData name="Lorenzo Caccianiga" userId="43663acf-f688-463c-9334-81d48f9364f3" providerId="ADAL" clId="{4CA3DBF5-44B5-41DB-B914-A42CFB226F51}" dt="2024-01-09T17:02:39.371" v="4967"/>
        <pc:sldMkLst>
          <pc:docMk/>
          <pc:sldMk cId="0" sldId="258"/>
        </pc:sldMkLst>
        <pc:spChg chg="mod">
          <ac:chgData name="Lorenzo Caccianiga" userId="43663acf-f688-463c-9334-81d48f9364f3" providerId="ADAL" clId="{4CA3DBF5-44B5-41DB-B914-A42CFB226F51}" dt="2024-01-09T15:08:27.591" v="3777" actId="20577"/>
          <ac:spMkLst>
            <pc:docMk/>
            <pc:sldMk cId="0" sldId="258"/>
            <ac:spMk id="80" creationId="{00000000-0000-0000-0000-000000000000}"/>
          </ac:spMkLst>
        </pc:spChg>
      </pc:sldChg>
      <pc:sldChg chg="del">
        <pc:chgData name="Lorenzo Caccianiga" userId="43663acf-f688-463c-9334-81d48f9364f3" providerId="ADAL" clId="{4CA3DBF5-44B5-41DB-B914-A42CFB226F51}" dt="2024-01-07T08:52:20.667" v="1" actId="47"/>
        <pc:sldMkLst>
          <pc:docMk/>
          <pc:sldMk cId="0" sldId="259"/>
        </pc:sldMkLst>
      </pc:sldChg>
      <pc:sldChg chg="del">
        <pc:chgData name="Lorenzo Caccianiga" userId="43663acf-f688-463c-9334-81d48f9364f3" providerId="ADAL" clId="{4CA3DBF5-44B5-41DB-B914-A42CFB226F51}" dt="2024-01-07T08:52:23.224" v="2" actId="47"/>
        <pc:sldMkLst>
          <pc:docMk/>
          <pc:sldMk cId="0" sldId="260"/>
        </pc:sldMkLst>
      </pc:sldChg>
      <pc:sldChg chg="addSp delSp modSp mod modAnim">
        <pc:chgData name="Lorenzo Caccianiga" userId="43663acf-f688-463c-9334-81d48f9364f3" providerId="ADAL" clId="{4CA3DBF5-44B5-41DB-B914-A42CFB226F51}" dt="2024-01-10T14:46:00.565" v="6477" actId="20577"/>
        <pc:sldMkLst>
          <pc:docMk/>
          <pc:sldMk cId="0" sldId="261"/>
        </pc:sldMkLst>
        <pc:spChg chg="add del mod">
          <ac:chgData name="Lorenzo Caccianiga" userId="43663acf-f688-463c-9334-81d48f9364f3" providerId="ADAL" clId="{4CA3DBF5-44B5-41DB-B914-A42CFB226F51}" dt="2024-01-07T08:53:07.972" v="11" actId="478"/>
          <ac:spMkLst>
            <pc:docMk/>
            <pc:sldMk cId="0" sldId="261"/>
            <ac:spMk id="2" creationId="{59CD4291-B484-258B-0086-6C15AE6BE348}"/>
          </ac:spMkLst>
        </pc:spChg>
        <pc:spChg chg="add mod">
          <ac:chgData name="Lorenzo Caccianiga" userId="43663acf-f688-463c-9334-81d48f9364f3" providerId="ADAL" clId="{4CA3DBF5-44B5-41DB-B914-A42CFB226F51}" dt="2024-01-09T16:56:56.615" v="4957" actId="207"/>
          <ac:spMkLst>
            <pc:docMk/>
            <pc:sldMk cId="0" sldId="261"/>
            <ac:spMk id="3" creationId="{8CA92753-F212-4ADC-A171-9E12BAE31F3E}"/>
          </ac:spMkLst>
        </pc:spChg>
        <pc:spChg chg="del">
          <ac:chgData name="Lorenzo Caccianiga" userId="43663acf-f688-463c-9334-81d48f9364f3" providerId="ADAL" clId="{4CA3DBF5-44B5-41DB-B914-A42CFB226F51}" dt="2024-01-07T08:52:39.149" v="3" actId="478"/>
          <ac:spMkLst>
            <pc:docMk/>
            <pc:sldMk cId="0" sldId="261"/>
            <ac:spMk id="104" creationId="{00000000-0000-0000-0000-000000000000}"/>
          </ac:spMkLst>
        </pc:spChg>
        <pc:spChg chg="mod">
          <ac:chgData name="Lorenzo Caccianiga" userId="43663acf-f688-463c-9334-81d48f9364f3" providerId="ADAL" clId="{4CA3DBF5-44B5-41DB-B914-A42CFB226F51}" dt="2024-01-10T14:46:00.565" v="6477" actId="20577"/>
          <ac:spMkLst>
            <pc:docMk/>
            <pc:sldMk cId="0" sldId="261"/>
            <ac:spMk id="106" creationId="{00000000-0000-0000-0000-000000000000}"/>
          </ac:spMkLst>
        </pc:spChg>
        <pc:spChg chg="mod">
          <ac:chgData name="Lorenzo Caccianiga" userId="43663acf-f688-463c-9334-81d48f9364f3" providerId="ADAL" clId="{4CA3DBF5-44B5-41DB-B914-A42CFB226F51}" dt="2024-01-07T08:52:47.432" v="5" actId="1076"/>
          <ac:spMkLst>
            <pc:docMk/>
            <pc:sldMk cId="0" sldId="261"/>
            <ac:spMk id="108" creationId="{00000000-0000-0000-0000-000000000000}"/>
          </ac:spMkLst>
        </pc:spChg>
      </pc:sldChg>
      <pc:sldChg chg="del">
        <pc:chgData name="Lorenzo Caccianiga" userId="43663acf-f688-463c-9334-81d48f9364f3" providerId="ADAL" clId="{4CA3DBF5-44B5-41DB-B914-A42CFB226F51}" dt="2024-01-07T08:53:11.847" v="12" actId="47"/>
        <pc:sldMkLst>
          <pc:docMk/>
          <pc:sldMk cId="0" sldId="262"/>
        </pc:sldMkLst>
      </pc:sldChg>
      <pc:sldChg chg="del">
        <pc:chgData name="Lorenzo Caccianiga" userId="43663acf-f688-463c-9334-81d48f9364f3" providerId="ADAL" clId="{4CA3DBF5-44B5-41DB-B914-A42CFB226F51}" dt="2024-01-07T08:53:13.464" v="13" actId="47"/>
        <pc:sldMkLst>
          <pc:docMk/>
          <pc:sldMk cId="0" sldId="263"/>
        </pc:sldMkLst>
      </pc:sldChg>
      <pc:sldChg chg="del">
        <pc:chgData name="Lorenzo Caccianiga" userId="43663acf-f688-463c-9334-81d48f9364f3" providerId="ADAL" clId="{4CA3DBF5-44B5-41DB-B914-A42CFB226F51}" dt="2024-01-07T08:53:14.889" v="14" actId="47"/>
        <pc:sldMkLst>
          <pc:docMk/>
          <pc:sldMk cId="0" sldId="264"/>
        </pc:sldMkLst>
      </pc:sldChg>
      <pc:sldChg chg="modSp mod">
        <pc:chgData name="Lorenzo Caccianiga" userId="43663acf-f688-463c-9334-81d48f9364f3" providerId="ADAL" clId="{4CA3DBF5-44B5-41DB-B914-A42CFB226F51}" dt="2024-01-07T08:53:30.740" v="15" actId="1076"/>
        <pc:sldMkLst>
          <pc:docMk/>
          <pc:sldMk cId="0" sldId="265"/>
        </pc:sldMkLst>
        <pc:spChg chg="mod">
          <ac:chgData name="Lorenzo Caccianiga" userId="43663acf-f688-463c-9334-81d48f9364f3" providerId="ADAL" clId="{4CA3DBF5-44B5-41DB-B914-A42CFB226F51}" dt="2024-01-07T08:53:30.740" v="15" actId="1076"/>
          <ac:spMkLst>
            <pc:docMk/>
            <pc:sldMk cId="0" sldId="265"/>
            <ac:spMk id="152" creationId="{00000000-0000-0000-0000-000000000000}"/>
          </ac:spMkLst>
        </pc:spChg>
      </pc:sldChg>
      <pc:sldChg chg="addSp delSp modSp mod addAnim delAnim modAnim">
        <pc:chgData name="Lorenzo Caccianiga" userId="43663acf-f688-463c-9334-81d48f9364f3" providerId="ADAL" clId="{4CA3DBF5-44B5-41DB-B914-A42CFB226F51}" dt="2024-01-10T21:34:12.706" v="7219" actId="478"/>
        <pc:sldMkLst>
          <pc:docMk/>
          <pc:sldMk cId="0" sldId="266"/>
        </pc:sldMkLst>
        <pc:spChg chg="add">
          <ac:chgData name="Lorenzo Caccianiga" userId="43663acf-f688-463c-9334-81d48f9364f3" providerId="ADAL" clId="{4CA3DBF5-44B5-41DB-B914-A42CFB226F51}" dt="2024-01-10T19:56:22.486" v="6627"/>
          <ac:spMkLst>
            <pc:docMk/>
            <pc:sldMk cId="0" sldId="266"/>
            <ac:spMk id="2" creationId="{5646EA0B-1289-5EF4-AB56-BE446AB08CD0}"/>
          </ac:spMkLst>
        </pc:spChg>
        <pc:spChg chg="mod">
          <ac:chgData name="Lorenzo Caccianiga" userId="43663acf-f688-463c-9334-81d48f9364f3" providerId="ADAL" clId="{4CA3DBF5-44B5-41DB-B914-A42CFB226F51}" dt="2024-01-09T21:43:24.828" v="5873" actId="20577"/>
          <ac:spMkLst>
            <pc:docMk/>
            <pc:sldMk cId="0" sldId="266"/>
            <ac:spMk id="159" creationId="{00000000-0000-0000-0000-000000000000}"/>
          </ac:spMkLst>
        </pc:spChg>
        <pc:picChg chg="add del mod">
          <ac:chgData name="Lorenzo Caccianiga" userId="43663acf-f688-463c-9334-81d48f9364f3" providerId="ADAL" clId="{4CA3DBF5-44B5-41DB-B914-A42CFB226F51}" dt="2024-01-10T21:34:12.706" v="7219" actId="478"/>
          <ac:picMkLst>
            <pc:docMk/>
            <pc:sldMk cId="0" sldId="266"/>
            <ac:picMk id="4" creationId="{AFDB302A-D21D-84D8-BE98-083B9B6A2666}"/>
          </ac:picMkLst>
        </pc:picChg>
      </pc:sldChg>
      <pc:sldChg chg="modSp mod ord">
        <pc:chgData name="Lorenzo Caccianiga" userId="43663acf-f688-463c-9334-81d48f9364f3" providerId="ADAL" clId="{4CA3DBF5-44B5-41DB-B914-A42CFB226F51}" dt="2024-01-09T21:43:45.825" v="5875"/>
        <pc:sldMkLst>
          <pc:docMk/>
          <pc:sldMk cId="0" sldId="267"/>
        </pc:sldMkLst>
        <pc:spChg chg="mod">
          <ac:chgData name="Lorenzo Caccianiga" userId="43663acf-f688-463c-9334-81d48f9364f3" providerId="ADAL" clId="{4CA3DBF5-44B5-41DB-B914-A42CFB226F51}" dt="2024-01-07T08:54:26.470" v="47" actId="20577"/>
          <ac:spMkLst>
            <pc:docMk/>
            <pc:sldMk cId="0" sldId="267"/>
            <ac:spMk id="167" creationId="{00000000-0000-0000-0000-000000000000}"/>
          </ac:spMkLst>
        </pc:spChg>
        <pc:picChg chg="mod">
          <ac:chgData name="Lorenzo Caccianiga" userId="43663acf-f688-463c-9334-81d48f9364f3" providerId="ADAL" clId="{4CA3DBF5-44B5-41DB-B914-A42CFB226F51}" dt="2024-01-07T08:54:30.709" v="48" actId="1076"/>
          <ac:picMkLst>
            <pc:docMk/>
            <pc:sldMk cId="0" sldId="267"/>
            <ac:picMk id="169" creationId="{00000000-0000-0000-0000-000000000000}"/>
          </ac:picMkLst>
        </pc:picChg>
      </pc:sldChg>
      <pc:sldChg chg="del">
        <pc:chgData name="Lorenzo Caccianiga" userId="43663acf-f688-463c-9334-81d48f9364f3" providerId="ADAL" clId="{4CA3DBF5-44B5-41DB-B914-A42CFB226F51}" dt="2024-01-07T08:54:37.748" v="49" actId="47"/>
        <pc:sldMkLst>
          <pc:docMk/>
          <pc:sldMk cId="0" sldId="268"/>
        </pc:sldMkLst>
      </pc:sldChg>
      <pc:sldChg chg="add del">
        <pc:chgData name="Lorenzo Caccianiga" userId="43663acf-f688-463c-9334-81d48f9364f3" providerId="ADAL" clId="{4CA3DBF5-44B5-41DB-B914-A42CFB226F51}" dt="2024-01-10T14:57:57.296" v="6533"/>
        <pc:sldMkLst>
          <pc:docMk/>
          <pc:sldMk cId="0" sldId="269"/>
        </pc:sldMkLst>
      </pc:sldChg>
      <pc:sldChg chg="add del">
        <pc:chgData name="Lorenzo Caccianiga" userId="43663acf-f688-463c-9334-81d48f9364f3" providerId="ADAL" clId="{4CA3DBF5-44B5-41DB-B914-A42CFB226F51}" dt="2024-01-10T14:57:57.296" v="6533"/>
        <pc:sldMkLst>
          <pc:docMk/>
          <pc:sldMk cId="0" sldId="270"/>
        </pc:sldMkLst>
      </pc:sldChg>
      <pc:sldChg chg="modSp add del mod">
        <pc:chgData name="Lorenzo Caccianiga" userId="43663acf-f688-463c-9334-81d48f9364f3" providerId="ADAL" clId="{4CA3DBF5-44B5-41DB-B914-A42CFB226F51}" dt="2024-01-10T14:58:32.808" v="6534" actId="20577"/>
        <pc:sldMkLst>
          <pc:docMk/>
          <pc:sldMk cId="0" sldId="271"/>
        </pc:sldMkLst>
        <pc:spChg chg="mod">
          <ac:chgData name="Lorenzo Caccianiga" userId="43663acf-f688-463c-9334-81d48f9364f3" providerId="ADAL" clId="{4CA3DBF5-44B5-41DB-B914-A42CFB226F51}" dt="2024-01-10T14:58:32.808" v="6534" actId="20577"/>
          <ac:spMkLst>
            <pc:docMk/>
            <pc:sldMk cId="0" sldId="271"/>
            <ac:spMk id="200" creationId="{00000000-0000-0000-0000-000000000000}"/>
          </ac:spMkLst>
        </pc:spChg>
      </pc:sldChg>
      <pc:sldChg chg="modSp modAnim">
        <pc:chgData name="Lorenzo Caccianiga" userId="43663acf-f688-463c-9334-81d48f9364f3" providerId="ADAL" clId="{4CA3DBF5-44B5-41DB-B914-A42CFB226F51}" dt="2024-01-07T08:55:04.445" v="53" actId="20577"/>
        <pc:sldMkLst>
          <pc:docMk/>
          <pc:sldMk cId="0" sldId="272"/>
        </pc:sldMkLst>
        <pc:spChg chg="mod">
          <ac:chgData name="Lorenzo Caccianiga" userId="43663acf-f688-463c-9334-81d48f9364f3" providerId="ADAL" clId="{4CA3DBF5-44B5-41DB-B914-A42CFB226F51}" dt="2024-01-07T08:55:04.445" v="53" actId="20577"/>
          <ac:spMkLst>
            <pc:docMk/>
            <pc:sldMk cId="0" sldId="272"/>
            <ac:spMk id="213" creationId="{00000000-0000-0000-0000-000000000000}"/>
          </ac:spMkLst>
        </pc:spChg>
      </pc:sldChg>
      <pc:sldChg chg="modSp ord">
        <pc:chgData name="Lorenzo Caccianiga" userId="43663acf-f688-463c-9334-81d48f9364f3" providerId="ADAL" clId="{4CA3DBF5-44B5-41DB-B914-A42CFB226F51}" dt="2024-01-10T21:31:51.323" v="7217" actId="20577"/>
        <pc:sldMkLst>
          <pc:docMk/>
          <pc:sldMk cId="0" sldId="274"/>
        </pc:sldMkLst>
        <pc:spChg chg="mod">
          <ac:chgData name="Lorenzo Caccianiga" userId="43663acf-f688-463c-9334-81d48f9364f3" providerId="ADAL" clId="{4CA3DBF5-44B5-41DB-B914-A42CFB226F51}" dt="2024-01-10T21:31:51.323" v="7217" actId="20577"/>
          <ac:spMkLst>
            <pc:docMk/>
            <pc:sldMk cId="0" sldId="274"/>
            <ac:spMk id="232" creationId="{00000000-0000-0000-0000-000000000000}"/>
          </ac:spMkLst>
        </pc:spChg>
      </pc:sldChg>
      <pc:sldChg chg="addSp delSp modSp mod modAnim">
        <pc:chgData name="Lorenzo Caccianiga" userId="43663acf-f688-463c-9334-81d48f9364f3" providerId="ADAL" clId="{4CA3DBF5-44B5-41DB-B914-A42CFB226F51}" dt="2024-01-10T21:18:22.568" v="6829" actId="20577"/>
        <pc:sldMkLst>
          <pc:docMk/>
          <pc:sldMk cId="0" sldId="275"/>
        </pc:sldMkLst>
        <pc:spChg chg="add mod">
          <ac:chgData name="Lorenzo Caccianiga" userId="43663acf-f688-463c-9334-81d48f9364f3" providerId="ADAL" clId="{4CA3DBF5-44B5-41DB-B914-A42CFB226F51}" dt="2024-01-10T20:07:33.631" v="6647" actId="20577"/>
          <ac:spMkLst>
            <pc:docMk/>
            <pc:sldMk cId="0" sldId="275"/>
            <ac:spMk id="3" creationId="{5B93D859-5A73-8A70-4A2A-70E3FA897A2A}"/>
          </ac:spMkLst>
        </pc:spChg>
        <pc:spChg chg="mod">
          <ac:chgData name="Lorenzo Caccianiga" userId="43663acf-f688-463c-9334-81d48f9364f3" providerId="ADAL" clId="{4CA3DBF5-44B5-41DB-B914-A42CFB226F51}" dt="2024-01-09T14:29:27.209" v="3228" actId="20577"/>
          <ac:spMkLst>
            <pc:docMk/>
            <pc:sldMk cId="0" sldId="275"/>
            <ac:spMk id="248" creationId="{00000000-0000-0000-0000-000000000000}"/>
          </ac:spMkLst>
        </pc:spChg>
        <pc:spChg chg="mod">
          <ac:chgData name="Lorenzo Caccianiga" userId="43663acf-f688-463c-9334-81d48f9364f3" providerId="ADAL" clId="{4CA3DBF5-44B5-41DB-B914-A42CFB226F51}" dt="2024-01-10T21:18:22.568" v="6829" actId="20577"/>
          <ac:spMkLst>
            <pc:docMk/>
            <pc:sldMk cId="0" sldId="275"/>
            <ac:spMk id="249" creationId="{00000000-0000-0000-0000-000000000000}"/>
          </ac:spMkLst>
        </pc:spChg>
        <pc:picChg chg="add mod">
          <ac:chgData name="Lorenzo Caccianiga" userId="43663acf-f688-463c-9334-81d48f9364f3" providerId="ADAL" clId="{4CA3DBF5-44B5-41DB-B914-A42CFB226F51}" dt="2024-01-09T16:44:13.740" v="4463" actId="14100"/>
          <ac:picMkLst>
            <pc:docMk/>
            <pc:sldMk cId="0" sldId="275"/>
            <ac:picMk id="4" creationId="{778030EE-6BD3-B99C-CC30-34AA8CBCE382}"/>
          </ac:picMkLst>
        </pc:picChg>
        <pc:picChg chg="del mod">
          <ac:chgData name="Lorenzo Caccianiga" userId="43663acf-f688-463c-9334-81d48f9364f3" providerId="ADAL" clId="{4CA3DBF5-44B5-41DB-B914-A42CFB226F51}" dt="2024-01-09T14:29:30.350" v="3229" actId="478"/>
          <ac:picMkLst>
            <pc:docMk/>
            <pc:sldMk cId="0" sldId="275"/>
            <ac:picMk id="251" creationId="{00000000-0000-0000-0000-000000000000}"/>
          </ac:picMkLst>
        </pc:picChg>
      </pc:sldChg>
      <pc:sldChg chg="addSp delSp modSp del mod addAnim delAnim modAnim">
        <pc:chgData name="Lorenzo Caccianiga" userId="43663acf-f688-463c-9334-81d48f9364f3" providerId="ADAL" clId="{4CA3DBF5-44B5-41DB-B914-A42CFB226F51}" dt="2024-01-08T18:52:10.980" v="2534" actId="47"/>
        <pc:sldMkLst>
          <pc:docMk/>
          <pc:sldMk cId="0" sldId="276"/>
        </pc:sldMkLst>
        <pc:spChg chg="add del mod">
          <ac:chgData name="Lorenzo Caccianiga" userId="43663acf-f688-463c-9334-81d48f9364f3" providerId="ADAL" clId="{4CA3DBF5-44B5-41DB-B914-A42CFB226F51}" dt="2024-01-07T08:58:20.406" v="229" actId="478"/>
          <ac:spMkLst>
            <pc:docMk/>
            <pc:sldMk cId="0" sldId="276"/>
            <ac:spMk id="3" creationId="{0DC875B0-03DC-5370-8702-95768EBB2235}"/>
          </ac:spMkLst>
        </pc:spChg>
        <pc:spChg chg="mod">
          <ac:chgData name="Lorenzo Caccianiga" userId="43663acf-f688-463c-9334-81d48f9364f3" providerId="ADAL" clId="{4CA3DBF5-44B5-41DB-B914-A42CFB226F51}" dt="2024-01-08T18:52:01.428" v="2532" actId="20577"/>
          <ac:spMkLst>
            <pc:docMk/>
            <pc:sldMk cId="0" sldId="276"/>
            <ac:spMk id="256" creationId="{00000000-0000-0000-0000-000000000000}"/>
          </ac:spMkLst>
        </pc:spChg>
        <pc:spChg chg="add del mod">
          <ac:chgData name="Lorenzo Caccianiga" userId="43663acf-f688-463c-9334-81d48f9364f3" providerId="ADAL" clId="{4CA3DBF5-44B5-41DB-B914-A42CFB226F51}" dt="2024-01-07T08:58:33.138" v="233" actId="20577"/>
          <ac:spMkLst>
            <pc:docMk/>
            <pc:sldMk cId="0" sldId="276"/>
            <ac:spMk id="257" creationId="{00000000-0000-0000-0000-000000000000}"/>
          </ac:spMkLst>
        </pc:spChg>
        <pc:spChg chg="del">
          <ac:chgData name="Lorenzo Caccianiga" userId="43663acf-f688-463c-9334-81d48f9364f3" providerId="ADAL" clId="{4CA3DBF5-44B5-41DB-B914-A42CFB226F51}" dt="2024-01-07T08:58:30.646" v="232" actId="478"/>
          <ac:spMkLst>
            <pc:docMk/>
            <pc:sldMk cId="0" sldId="276"/>
            <ac:spMk id="260" creationId="{00000000-0000-0000-0000-000000000000}"/>
          </ac:spMkLst>
        </pc:spChg>
        <pc:graphicFrameChg chg="add del mod">
          <ac:chgData name="Lorenzo Caccianiga" userId="43663acf-f688-463c-9334-81d48f9364f3" providerId="ADAL" clId="{4CA3DBF5-44B5-41DB-B914-A42CFB226F51}" dt="2024-01-08T18:52:03.803" v="2533" actId="478"/>
          <ac:graphicFrameMkLst>
            <pc:docMk/>
            <pc:sldMk cId="0" sldId="276"/>
            <ac:graphicFrameMk id="4" creationId="{11E2FE3E-5AC2-A85B-C081-C0CAE9EA6A57}"/>
          </ac:graphicFrameMkLst>
        </pc:graphicFrameChg>
        <pc:picChg chg="del">
          <ac:chgData name="Lorenzo Caccianiga" userId="43663acf-f688-463c-9334-81d48f9364f3" providerId="ADAL" clId="{4CA3DBF5-44B5-41DB-B914-A42CFB226F51}" dt="2024-01-07T08:58:28.153" v="231" actId="478"/>
          <ac:picMkLst>
            <pc:docMk/>
            <pc:sldMk cId="0" sldId="276"/>
            <ac:picMk id="259" creationId="{00000000-0000-0000-0000-000000000000}"/>
          </ac:picMkLst>
        </pc:picChg>
      </pc:sldChg>
      <pc:sldChg chg="ord">
        <pc:chgData name="Lorenzo Caccianiga" userId="43663acf-f688-463c-9334-81d48f9364f3" providerId="ADAL" clId="{4CA3DBF5-44B5-41DB-B914-A42CFB226F51}" dt="2024-01-08T21:21:55.937" v="2902"/>
        <pc:sldMkLst>
          <pc:docMk/>
          <pc:sldMk cId="0" sldId="277"/>
        </pc:sldMkLst>
      </pc:sldChg>
      <pc:sldChg chg="addSp delSp modSp mod delAnim modAnim">
        <pc:chgData name="Lorenzo Caccianiga" userId="43663acf-f688-463c-9334-81d48f9364f3" providerId="ADAL" clId="{4CA3DBF5-44B5-41DB-B914-A42CFB226F51}" dt="2024-01-10T21:21:38.303" v="6909" actId="207"/>
        <pc:sldMkLst>
          <pc:docMk/>
          <pc:sldMk cId="0" sldId="278"/>
        </pc:sldMkLst>
        <pc:spChg chg="add mod">
          <ac:chgData name="Lorenzo Caccianiga" userId="43663acf-f688-463c-9334-81d48f9364f3" providerId="ADAL" clId="{4CA3DBF5-44B5-41DB-B914-A42CFB226F51}" dt="2024-01-10T21:21:38.303" v="6909" actId="207"/>
          <ac:spMkLst>
            <pc:docMk/>
            <pc:sldMk cId="0" sldId="278"/>
            <ac:spMk id="3" creationId="{98ACEC9F-AC91-58B6-26CE-7A4D74989C9F}"/>
          </ac:spMkLst>
        </pc:spChg>
        <pc:spChg chg="mod">
          <ac:chgData name="Lorenzo Caccianiga" userId="43663acf-f688-463c-9334-81d48f9364f3" providerId="ADAL" clId="{4CA3DBF5-44B5-41DB-B914-A42CFB226F51}" dt="2024-01-07T09:07:35.873" v="1159" actId="20577"/>
          <ac:spMkLst>
            <pc:docMk/>
            <pc:sldMk cId="0" sldId="278"/>
            <ac:spMk id="273" creationId="{00000000-0000-0000-0000-000000000000}"/>
          </ac:spMkLst>
        </pc:spChg>
        <pc:spChg chg="del mod">
          <ac:chgData name="Lorenzo Caccianiga" userId="43663acf-f688-463c-9334-81d48f9364f3" providerId="ADAL" clId="{4CA3DBF5-44B5-41DB-B914-A42CFB226F51}" dt="2024-01-07T09:08:38.172" v="1283" actId="478"/>
          <ac:spMkLst>
            <pc:docMk/>
            <pc:sldMk cId="0" sldId="278"/>
            <ac:spMk id="274" creationId="{00000000-0000-0000-0000-000000000000}"/>
          </ac:spMkLst>
        </pc:spChg>
        <pc:spChg chg="del mod">
          <ac:chgData name="Lorenzo Caccianiga" userId="43663acf-f688-463c-9334-81d48f9364f3" providerId="ADAL" clId="{4CA3DBF5-44B5-41DB-B914-A42CFB226F51}" dt="2024-01-07T09:08:24.275" v="1281" actId="478"/>
          <ac:spMkLst>
            <pc:docMk/>
            <pc:sldMk cId="0" sldId="278"/>
            <ac:spMk id="277" creationId="{00000000-0000-0000-0000-000000000000}"/>
          </ac:spMkLst>
        </pc:spChg>
        <pc:picChg chg="del">
          <ac:chgData name="Lorenzo Caccianiga" userId="43663acf-f688-463c-9334-81d48f9364f3" providerId="ADAL" clId="{4CA3DBF5-44B5-41DB-B914-A42CFB226F51}" dt="2024-01-09T17:13:27.470" v="5790" actId="21"/>
          <ac:picMkLst>
            <pc:docMk/>
            <pc:sldMk cId="0" sldId="278"/>
            <ac:picMk id="276" creationId="{00000000-0000-0000-0000-000000000000}"/>
          </ac:picMkLst>
        </pc:picChg>
      </pc:sldChg>
      <pc:sldChg chg="del">
        <pc:chgData name="Lorenzo Caccianiga" userId="43663acf-f688-463c-9334-81d48f9364f3" providerId="ADAL" clId="{4CA3DBF5-44B5-41DB-B914-A42CFB226F51}" dt="2024-01-10T14:56:56.241" v="6532" actId="47"/>
        <pc:sldMkLst>
          <pc:docMk/>
          <pc:sldMk cId="0" sldId="282"/>
        </pc:sldMkLst>
      </pc:sldChg>
      <pc:sldChg chg="del">
        <pc:chgData name="Lorenzo Caccianiga" userId="43663acf-f688-463c-9334-81d48f9364f3" providerId="ADAL" clId="{4CA3DBF5-44B5-41DB-B914-A42CFB226F51}" dt="2024-01-10T14:56:47.725" v="6531" actId="47"/>
        <pc:sldMkLst>
          <pc:docMk/>
          <pc:sldMk cId="0" sldId="283"/>
        </pc:sldMkLst>
      </pc:sldChg>
      <pc:sldChg chg="del">
        <pc:chgData name="Lorenzo Caccianiga" userId="43663acf-f688-463c-9334-81d48f9364f3" providerId="ADAL" clId="{4CA3DBF5-44B5-41DB-B914-A42CFB226F51}" dt="2024-01-10T14:56:35.943" v="6529" actId="47"/>
        <pc:sldMkLst>
          <pc:docMk/>
          <pc:sldMk cId="0" sldId="284"/>
        </pc:sldMkLst>
      </pc:sldChg>
      <pc:sldChg chg="del">
        <pc:chgData name="Lorenzo Caccianiga" userId="43663acf-f688-463c-9334-81d48f9364f3" providerId="ADAL" clId="{4CA3DBF5-44B5-41DB-B914-A42CFB226F51}" dt="2024-01-10T14:56:39.644" v="6530" actId="47"/>
        <pc:sldMkLst>
          <pc:docMk/>
          <pc:sldMk cId="0" sldId="285"/>
        </pc:sldMkLst>
      </pc:sldChg>
      <pc:sldChg chg="modSp add mod modAnim">
        <pc:chgData name="Lorenzo Caccianiga" userId="43663acf-f688-463c-9334-81d48f9364f3" providerId="ADAL" clId="{4CA3DBF5-44B5-41DB-B914-A42CFB226F51}" dt="2024-01-10T20:10:04.869" v="6740" actId="20577"/>
        <pc:sldMkLst>
          <pc:docMk/>
          <pc:sldMk cId="3010492281" sldId="286"/>
        </pc:sldMkLst>
        <pc:spChg chg="mod">
          <ac:chgData name="Lorenzo Caccianiga" userId="43663acf-f688-463c-9334-81d48f9364f3" providerId="ADAL" clId="{4CA3DBF5-44B5-41DB-B914-A42CFB226F51}" dt="2024-01-09T16:54:57.577" v="4943" actId="20577"/>
          <ac:spMkLst>
            <pc:docMk/>
            <pc:sldMk cId="3010492281" sldId="286"/>
            <ac:spMk id="256" creationId="{00000000-0000-0000-0000-000000000000}"/>
          </ac:spMkLst>
        </pc:spChg>
        <pc:spChg chg="mod">
          <ac:chgData name="Lorenzo Caccianiga" userId="43663acf-f688-463c-9334-81d48f9364f3" providerId="ADAL" clId="{4CA3DBF5-44B5-41DB-B914-A42CFB226F51}" dt="2024-01-10T20:10:04.869" v="6740" actId="20577"/>
          <ac:spMkLst>
            <pc:docMk/>
            <pc:sldMk cId="3010492281" sldId="286"/>
            <ac:spMk id="257" creationId="{00000000-0000-0000-0000-000000000000}"/>
          </ac:spMkLst>
        </pc:spChg>
      </pc:sldChg>
      <pc:sldChg chg="addSp delSp modSp add del mod ord modAnim">
        <pc:chgData name="Lorenzo Caccianiga" userId="43663acf-f688-463c-9334-81d48f9364f3" providerId="ADAL" clId="{4CA3DBF5-44B5-41DB-B914-A42CFB226F51}" dt="2024-01-09T15:03:36.938" v="3523" actId="47"/>
        <pc:sldMkLst>
          <pc:docMk/>
          <pc:sldMk cId="3593443305" sldId="287"/>
        </pc:sldMkLst>
        <pc:spChg chg="mod">
          <ac:chgData name="Lorenzo Caccianiga" userId="43663acf-f688-463c-9334-81d48f9364f3" providerId="ADAL" clId="{4CA3DBF5-44B5-41DB-B914-A42CFB226F51}" dt="2024-01-07T08:58:47.666" v="277" actId="20577"/>
          <ac:spMkLst>
            <pc:docMk/>
            <pc:sldMk cId="3593443305" sldId="287"/>
            <ac:spMk id="256" creationId="{00000000-0000-0000-0000-000000000000}"/>
          </ac:spMkLst>
        </pc:spChg>
        <pc:spChg chg="mod">
          <ac:chgData name="Lorenzo Caccianiga" userId="43663acf-f688-463c-9334-81d48f9364f3" providerId="ADAL" clId="{4CA3DBF5-44B5-41DB-B914-A42CFB226F51}" dt="2024-01-08T21:21:38.520" v="2900" actId="20577"/>
          <ac:spMkLst>
            <pc:docMk/>
            <pc:sldMk cId="3593443305" sldId="287"/>
            <ac:spMk id="257" creationId="{00000000-0000-0000-0000-000000000000}"/>
          </ac:spMkLst>
        </pc:spChg>
        <pc:spChg chg="del">
          <ac:chgData name="Lorenzo Caccianiga" userId="43663acf-f688-463c-9334-81d48f9364f3" providerId="ADAL" clId="{4CA3DBF5-44B5-41DB-B914-A42CFB226F51}" dt="2024-01-07T08:58:52.525" v="279" actId="478"/>
          <ac:spMkLst>
            <pc:docMk/>
            <pc:sldMk cId="3593443305" sldId="287"/>
            <ac:spMk id="260" creationId="{00000000-0000-0000-0000-000000000000}"/>
          </ac:spMkLst>
        </pc:spChg>
        <pc:picChg chg="add del mod">
          <ac:chgData name="Lorenzo Caccianiga" userId="43663acf-f688-463c-9334-81d48f9364f3" providerId="ADAL" clId="{4CA3DBF5-44B5-41DB-B914-A42CFB226F51}" dt="2024-01-09T15:03:32.791" v="3522" actId="21"/>
          <ac:picMkLst>
            <pc:docMk/>
            <pc:sldMk cId="3593443305" sldId="287"/>
            <ac:picMk id="3" creationId="{2DD82170-7567-84A3-1E77-EDD24CD6F617}"/>
          </ac:picMkLst>
        </pc:picChg>
        <pc:picChg chg="del">
          <ac:chgData name="Lorenzo Caccianiga" userId="43663acf-f688-463c-9334-81d48f9364f3" providerId="ADAL" clId="{4CA3DBF5-44B5-41DB-B914-A42CFB226F51}" dt="2024-01-07T08:58:49.736" v="278" actId="478"/>
          <ac:picMkLst>
            <pc:docMk/>
            <pc:sldMk cId="3593443305" sldId="287"/>
            <ac:picMk id="259" creationId="{00000000-0000-0000-0000-000000000000}"/>
          </ac:picMkLst>
        </pc:picChg>
      </pc:sldChg>
      <pc:sldChg chg="addSp delSp modSp add mod modAnim">
        <pc:chgData name="Lorenzo Caccianiga" userId="43663acf-f688-463c-9334-81d48f9364f3" providerId="ADAL" clId="{4CA3DBF5-44B5-41DB-B914-A42CFB226F51}" dt="2024-01-09T17:06:21.966" v="4988"/>
        <pc:sldMkLst>
          <pc:docMk/>
          <pc:sldMk cId="1170377658" sldId="288"/>
        </pc:sldMkLst>
        <pc:spChg chg="add mod">
          <ac:chgData name="Lorenzo Caccianiga" userId="43663acf-f688-463c-9334-81d48f9364f3" providerId="ADAL" clId="{4CA3DBF5-44B5-41DB-B914-A42CFB226F51}" dt="2024-01-09T16:53:56.806" v="4860" actId="14100"/>
          <ac:spMkLst>
            <pc:docMk/>
            <pc:sldMk cId="1170377658" sldId="288"/>
            <ac:spMk id="6" creationId="{0F0ADF9B-5C34-FACD-74F3-50A19D5F31D0}"/>
          </ac:spMkLst>
        </pc:spChg>
        <pc:spChg chg="add mod">
          <ac:chgData name="Lorenzo Caccianiga" userId="43663acf-f688-463c-9334-81d48f9364f3" providerId="ADAL" clId="{4CA3DBF5-44B5-41DB-B914-A42CFB226F51}" dt="2024-01-09T16:53:49.672" v="4855" actId="20577"/>
          <ac:spMkLst>
            <pc:docMk/>
            <pc:sldMk cId="1170377658" sldId="288"/>
            <ac:spMk id="7" creationId="{927FA572-7596-D829-E347-8C1FFE224604}"/>
          </ac:spMkLst>
        </pc:spChg>
        <pc:spChg chg="add mod">
          <ac:chgData name="Lorenzo Caccianiga" userId="43663acf-f688-463c-9334-81d48f9364f3" providerId="ADAL" clId="{4CA3DBF5-44B5-41DB-B914-A42CFB226F51}" dt="2024-01-09T16:54:03.336" v="4863" actId="20577"/>
          <ac:spMkLst>
            <pc:docMk/>
            <pc:sldMk cId="1170377658" sldId="288"/>
            <ac:spMk id="8" creationId="{AC8DDE4B-8121-16E5-BF4B-7A13338A8B9F}"/>
          </ac:spMkLst>
        </pc:spChg>
        <pc:spChg chg="add mod">
          <ac:chgData name="Lorenzo Caccianiga" userId="43663acf-f688-463c-9334-81d48f9364f3" providerId="ADAL" clId="{4CA3DBF5-44B5-41DB-B914-A42CFB226F51}" dt="2024-01-09T16:55:37.856" v="4951" actId="1076"/>
          <ac:spMkLst>
            <pc:docMk/>
            <pc:sldMk cId="1170377658" sldId="288"/>
            <ac:spMk id="10" creationId="{C08243D7-0228-73C3-B111-18A1949DDE35}"/>
          </ac:spMkLst>
        </pc:spChg>
        <pc:spChg chg="mod">
          <ac:chgData name="Lorenzo Caccianiga" userId="43663acf-f688-463c-9334-81d48f9364f3" providerId="ADAL" clId="{4CA3DBF5-44B5-41DB-B914-A42CFB226F51}" dt="2024-01-09T16:55:43.640" v="4952" actId="14100"/>
          <ac:spMkLst>
            <pc:docMk/>
            <pc:sldMk cId="1170377658" sldId="288"/>
            <ac:spMk id="249" creationId="{00000000-0000-0000-0000-000000000000}"/>
          </ac:spMkLst>
        </pc:spChg>
        <pc:picChg chg="add mod">
          <ac:chgData name="Lorenzo Caccianiga" userId="43663acf-f688-463c-9334-81d48f9364f3" providerId="ADAL" clId="{4CA3DBF5-44B5-41DB-B914-A42CFB226F51}" dt="2024-01-09T16:52:44.093" v="4820" actId="1076"/>
          <ac:picMkLst>
            <pc:docMk/>
            <pc:sldMk cId="1170377658" sldId="288"/>
            <ac:picMk id="2" creationId="{7B4A2CB3-22D1-6057-5583-F3C980CEAFCA}"/>
          </ac:picMkLst>
        </pc:picChg>
        <pc:picChg chg="add mod">
          <ac:chgData name="Lorenzo Caccianiga" userId="43663acf-f688-463c-9334-81d48f9364f3" providerId="ADAL" clId="{4CA3DBF5-44B5-41DB-B914-A42CFB226F51}" dt="2024-01-09T16:52:41.162" v="4819" actId="1076"/>
          <ac:picMkLst>
            <pc:docMk/>
            <pc:sldMk cId="1170377658" sldId="288"/>
            <ac:picMk id="3" creationId="{436D2451-C67C-8772-F3FD-BC74F20A5293}"/>
          </ac:picMkLst>
        </pc:picChg>
        <pc:picChg chg="add mod">
          <ac:chgData name="Lorenzo Caccianiga" userId="43663acf-f688-463c-9334-81d48f9364f3" providerId="ADAL" clId="{4CA3DBF5-44B5-41DB-B914-A42CFB226F51}" dt="2024-01-09T16:53:21.247" v="4841" actId="1076"/>
          <ac:picMkLst>
            <pc:docMk/>
            <pc:sldMk cId="1170377658" sldId="288"/>
            <ac:picMk id="4" creationId="{5BEF393D-1E0D-7EEA-E42A-D5B0A102B151}"/>
          </ac:picMkLst>
        </pc:picChg>
        <pc:picChg chg="del">
          <ac:chgData name="Lorenzo Caccianiga" userId="43663acf-f688-463c-9334-81d48f9364f3" providerId="ADAL" clId="{4CA3DBF5-44B5-41DB-B914-A42CFB226F51}" dt="2024-01-09T16:44:59.081" v="4471" actId="478"/>
          <ac:picMkLst>
            <pc:docMk/>
            <pc:sldMk cId="1170377658" sldId="288"/>
            <ac:picMk id="251" creationId="{00000000-0000-0000-0000-000000000000}"/>
          </ac:picMkLst>
        </pc:picChg>
        <pc:picChg chg="add mod">
          <ac:chgData name="Lorenzo Caccianiga" userId="43663acf-f688-463c-9334-81d48f9364f3" providerId="ADAL" clId="{4CA3DBF5-44B5-41DB-B914-A42CFB226F51}" dt="2024-01-09T16:51:01.755" v="4800" actId="14100"/>
          <ac:picMkLst>
            <pc:docMk/>
            <pc:sldMk cId="1170377658" sldId="288"/>
            <ac:picMk id="2050" creationId="{1A6FBC4F-2180-BDD9-7BAB-E8C214CCA1CE}"/>
          </ac:picMkLst>
        </pc:picChg>
      </pc:sldChg>
      <pc:sldChg chg="modSp add del mod">
        <pc:chgData name="Lorenzo Caccianiga" userId="43663acf-f688-463c-9334-81d48f9364f3" providerId="ADAL" clId="{4CA3DBF5-44B5-41DB-B914-A42CFB226F51}" dt="2024-01-09T16:56:07.121" v="4953" actId="47"/>
        <pc:sldMkLst>
          <pc:docMk/>
          <pc:sldMk cId="3670415552" sldId="289"/>
        </pc:sldMkLst>
        <pc:spChg chg="mod">
          <ac:chgData name="Lorenzo Caccianiga" userId="43663acf-f688-463c-9334-81d48f9364f3" providerId="ADAL" clId="{4CA3DBF5-44B5-41DB-B914-A42CFB226F51}" dt="2024-01-07T09:01:42.312" v="327" actId="20577"/>
          <ac:spMkLst>
            <pc:docMk/>
            <pc:sldMk cId="3670415552" sldId="289"/>
            <ac:spMk id="256" creationId="{00000000-0000-0000-0000-000000000000}"/>
          </ac:spMkLst>
        </pc:spChg>
      </pc:sldChg>
      <pc:sldChg chg="delSp modSp add del mod modAnim">
        <pc:chgData name="Lorenzo Caccianiga" userId="43663acf-f688-463c-9334-81d48f9364f3" providerId="ADAL" clId="{4CA3DBF5-44B5-41DB-B914-A42CFB226F51}" dt="2024-01-09T19:46:10.579" v="5871" actId="47"/>
        <pc:sldMkLst>
          <pc:docMk/>
          <pc:sldMk cId="3863474639" sldId="290"/>
        </pc:sldMkLst>
        <pc:spChg chg="mod">
          <ac:chgData name="Lorenzo Caccianiga" userId="43663acf-f688-463c-9334-81d48f9364f3" providerId="ADAL" clId="{4CA3DBF5-44B5-41DB-B914-A42CFB226F51}" dt="2024-01-07T09:02:50.486" v="400" actId="114"/>
          <ac:spMkLst>
            <pc:docMk/>
            <pc:sldMk cId="3863474639" sldId="290"/>
            <ac:spMk id="256" creationId="{00000000-0000-0000-0000-000000000000}"/>
          </ac:spMkLst>
        </pc:spChg>
        <pc:spChg chg="mod">
          <ac:chgData name="Lorenzo Caccianiga" userId="43663acf-f688-463c-9334-81d48f9364f3" providerId="ADAL" clId="{4CA3DBF5-44B5-41DB-B914-A42CFB226F51}" dt="2024-01-08T15:41:05.955" v="2471" actId="20577"/>
          <ac:spMkLst>
            <pc:docMk/>
            <pc:sldMk cId="3863474639" sldId="290"/>
            <ac:spMk id="257" creationId="{00000000-0000-0000-0000-000000000000}"/>
          </ac:spMkLst>
        </pc:spChg>
        <pc:picChg chg="del">
          <ac:chgData name="Lorenzo Caccianiga" userId="43663acf-f688-463c-9334-81d48f9364f3" providerId="ADAL" clId="{4CA3DBF5-44B5-41DB-B914-A42CFB226F51}" dt="2024-01-07T09:03:01.133" v="401" actId="478"/>
          <ac:picMkLst>
            <pc:docMk/>
            <pc:sldMk cId="3863474639" sldId="290"/>
            <ac:picMk id="3" creationId="{2DD82170-7567-84A3-1E77-EDD24CD6F617}"/>
          </ac:picMkLst>
        </pc:picChg>
      </pc:sldChg>
      <pc:sldChg chg="delSp modSp add mod delAnim">
        <pc:chgData name="Lorenzo Caccianiga" userId="43663acf-f688-463c-9334-81d48f9364f3" providerId="ADAL" clId="{4CA3DBF5-44B5-41DB-B914-A42CFB226F51}" dt="2024-01-10T21:24:11.432" v="7043" actId="113"/>
        <pc:sldMkLst>
          <pc:docMk/>
          <pc:sldMk cId="1288157114" sldId="291"/>
        </pc:sldMkLst>
        <pc:spChg chg="mod">
          <ac:chgData name="Lorenzo Caccianiga" userId="43663acf-f688-463c-9334-81d48f9364f3" providerId="ADAL" clId="{4CA3DBF5-44B5-41DB-B914-A42CFB226F51}" dt="2024-01-10T21:24:11.432" v="7043" actId="113"/>
          <ac:spMkLst>
            <pc:docMk/>
            <pc:sldMk cId="1288157114" sldId="291"/>
            <ac:spMk id="3" creationId="{98ACEC9F-AC91-58B6-26CE-7A4D74989C9F}"/>
          </ac:spMkLst>
        </pc:spChg>
        <pc:spChg chg="mod">
          <ac:chgData name="Lorenzo Caccianiga" userId="43663acf-f688-463c-9334-81d48f9364f3" providerId="ADAL" clId="{4CA3DBF5-44B5-41DB-B914-A42CFB226F51}" dt="2024-01-09T17:07:34.609" v="5025" actId="20577"/>
          <ac:spMkLst>
            <pc:docMk/>
            <pc:sldMk cId="1288157114" sldId="291"/>
            <ac:spMk id="273" creationId="{00000000-0000-0000-0000-000000000000}"/>
          </ac:spMkLst>
        </pc:spChg>
        <pc:picChg chg="del">
          <ac:chgData name="Lorenzo Caccianiga" userId="43663acf-f688-463c-9334-81d48f9364f3" providerId="ADAL" clId="{4CA3DBF5-44B5-41DB-B914-A42CFB226F51}" dt="2024-01-07T09:09:53.657" v="1355" actId="478"/>
          <ac:picMkLst>
            <pc:docMk/>
            <pc:sldMk cId="1288157114" sldId="291"/>
            <ac:picMk id="276" creationId="{00000000-0000-0000-0000-000000000000}"/>
          </ac:picMkLst>
        </pc:picChg>
      </pc:sldChg>
      <pc:sldChg chg="addSp modSp add mod modAnim">
        <pc:chgData name="Lorenzo Caccianiga" userId="43663acf-f688-463c-9334-81d48f9364f3" providerId="ADAL" clId="{4CA3DBF5-44B5-41DB-B914-A42CFB226F51}" dt="2024-01-10T21:27:00.060" v="7213" actId="1076"/>
        <pc:sldMkLst>
          <pc:docMk/>
          <pc:sldMk cId="2513599282" sldId="292"/>
        </pc:sldMkLst>
        <pc:spChg chg="mod">
          <ac:chgData name="Lorenzo Caccianiga" userId="43663acf-f688-463c-9334-81d48f9364f3" providerId="ADAL" clId="{4CA3DBF5-44B5-41DB-B914-A42CFB226F51}" dt="2024-01-10T21:26:33.063" v="7203" actId="14100"/>
          <ac:spMkLst>
            <pc:docMk/>
            <pc:sldMk cId="2513599282" sldId="292"/>
            <ac:spMk id="3" creationId="{98ACEC9F-AC91-58B6-26CE-7A4D74989C9F}"/>
          </ac:spMkLst>
        </pc:spChg>
        <pc:spChg chg="add mod">
          <ac:chgData name="Lorenzo Caccianiga" userId="43663acf-f688-463c-9334-81d48f9364f3" providerId="ADAL" clId="{4CA3DBF5-44B5-41DB-B914-A42CFB226F51}" dt="2024-01-10T21:26:46.050" v="7208" actId="1076"/>
          <ac:spMkLst>
            <pc:docMk/>
            <pc:sldMk cId="2513599282" sldId="292"/>
            <ac:spMk id="4" creationId="{51D95552-AF29-D694-9477-31D8F23153D3}"/>
          </ac:spMkLst>
        </pc:spChg>
        <pc:spChg chg="mod">
          <ac:chgData name="Lorenzo Caccianiga" userId="43663acf-f688-463c-9334-81d48f9364f3" providerId="ADAL" clId="{4CA3DBF5-44B5-41DB-B914-A42CFB226F51}" dt="2024-01-09T17:08:12.026" v="5035" actId="20577"/>
          <ac:spMkLst>
            <pc:docMk/>
            <pc:sldMk cId="2513599282" sldId="292"/>
            <ac:spMk id="273" creationId="{00000000-0000-0000-0000-000000000000}"/>
          </ac:spMkLst>
        </pc:spChg>
        <pc:picChg chg="add mod">
          <ac:chgData name="Lorenzo Caccianiga" userId="43663acf-f688-463c-9334-81d48f9364f3" providerId="ADAL" clId="{4CA3DBF5-44B5-41DB-B914-A42CFB226F51}" dt="2024-01-10T21:27:00.060" v="7213" actId="1076"/>
          <ac:picMkLst>
            <pc:docMk/>
            <pc:sldMk cId="2513599282" sldId="292"/>
            <ac:picMk id="2" creationId="{DEA9F94A-C696-724C-8396-E9F6A9D2AF45}"/>
          </ac:picMkLst>
        </pc:picChg>
      </pc:sldChg>
      <pc:sldChg chg="addSp delSp modSp add mod delAnim modAnim">
        <pc:chgData name="Lorenzo Caccianiga" userId="43663acf-f688-463c-9334-81d48f9364f3" providerId="ADAL" clId="{4CA3DBF5-44B5-41DB-B914-A42CFB226F51}" dt="2024-01-10T19:24:05.618" v="6555" actId="14100"/>
        <pc:sldMkLst>
          <pc:docMk/>
          <pc:sldMk cId="2046372578" sldId="293"/>
        </pc:sldMkLst>
        <pc:spChg chg="add mod">
          <ac:chgData name="Lorenzo Caccianiga" userId="43663acf-f688-463c-9334-81d48f9364f3" providerId="ADAL" clId="{4CA3DBF5-44B5-41DB-B914-A42CFB226F51}" dt="2024-01-09T17:06:48.429" v="5018" actId="1037"/>
          <ac:spMkLst>
            <pc:docMk/>
            <pc:sldMk cId="2046372578" sldId="293"/>
            <ac:spMk id="2" creationId="{C9D891CF-028C-EBE5-30B5-E3E99BF0C462}"/>
          </ac:spMkLst>
        </pc:spChg>
        <pc:spChg chg="add mod">
          <ac:chgData name="Lorenzo Caccianiga" userId="43663acf-f688-463c-9334-81d48f9364f3" providerId="ADAL" clId="{4CA3DBF5-44B5-41DB-B914-A42CFB226F51}" dt="2024-01-09T17:06:48.429" v="5018" actId="1037"/>
          <ac:spMkLst>
            <pc:docMk/>
            <pc:sldMk cId="2046372578" sldId="293"/>
            <ac:spMk id="3" creationId="{16D275F1-B455-DA42-3411-28D0638F2EE4}"/>
          </ac:spMkLst>
        </pc:spChg>
        <pc:spChg chg="add del mod">
          <ac:chgData name="Lorenzo Caccianiga" userId="43663acf-f688-463c-9334-81d48f9364f3" providerId="ADAL" clId="{4CA3DBF5-44B5-41DB-B914-A42CFB226F51}" dt="2024-01-08T18:53:43.223" v="2642" actId="478"/>
          <ac:spMkLst>
            <pc:docMk/>
            <pc:sldMk cId="2046372578" sldId="293"/>
            <ac:spMk id="5" creationId="{D14EA163-BCB4-E72F-C732-8CE4131AD774}"/>
          </ac:spMkLst>
        </pc:spChg>
        <pc:spChg chg="add mod">
          <ac:chgData name="Lorenzo Caccianiga" userId="43663acf-f688-463c-9334-81d48f9364f3" providerId="ADAL" clId="{4CA3DBF5-44B5-41DB-B914-A42CFB226F51}" dt="2024-01-09T17:06:48.429" v="5018" actId="1037"/>
          <ac:spMkLst>
            <pc:docMk/>
            <pc:sldMk cId="2046372578" sldId="293"/>
            <ac:spMk id="6" creationId="{DE95DECF-2FCE-8B41-0817-CE19AC8A1F02}"/>
          </ac:spMkLst>
        </pc:spChg>
        <pc:spChg chg="add mod">
          <ac:chgData name="Lorenzo Caccianiga" userId="43663acf-f688-463c-9334-81d48f9364f3" providerId="ADAL" clId="{4CA3DBF5-44B5-41DB-B914-A42CFB226F51}" dt="2024-01-10T19:24:05.618" v="6555" actId="14100"/>
          <ac:spMkLst>
            <pc:docMk/>
            <pc:sldMk cId="2046372578" sldId="293"/>
            <ac:spMk id="7" creationId="{C7F184E0-B03A-DFB0-2519-C8A9DBE02305}"/>
          </ac:spMkLst>
        </pc:spChg>
        <pc:spChg chg="add">
          <ac:chgData name="Lorenzo Caccianiga" userId="43663acf-f688-463c-9334-81d48f9364f3" providerId="ADAL" clId="{4CA3DBF5-44B5-41DB-B914-A42CFB226F51}" dt="2024-01-10T19:22:43.295" v="6535"/>
          <ac:spMkLst>
            <pc:docMk/>
            <pc:sldMk cId="2046372578" sldId="293"/>
            <ac:spMk id="9" creationId="{3BB52894-6EA6-C4CD-EF5A-93B2D9BE09FB}"/>
          </ac:spMkLst>
        </pc:spChg>
        <pc:spChg chg="add mod">
          <ac:chgData name="Lorenzo Caccianiga" userId="43663acf-f688-463c-9334-81d48f9364f3" providerId="ADAL" clId="{4CA3DBF5-44B5-41DB-B914-A42CFB226F51}" dt="2024-01-09T17:06:48.429" v="5018" actId="1037"/>
          <ac:spMkLst>
            <pc:docMk/>
            <pc:sldMk cId="2046372578" sldId="293"/>
            <ac:spMk id="18" creationId="{85ADE5DC-E6DF-469A-D911-21A200180400}"/>
          </ac:spMkLst>
        </pc:spChg>
        <pc:spChg chg="add mod">
          <ac:chgData name="Lorenzo Caccianiga" userId="43663acf-f688-463c-9334-81d48f9364f3" providerId="ADAL" clId="{4CA3DBF5-44B5-41DB-B914-A42CFB226F51}" dt="2024-01-09T17:06:48.429" v="5018" actId="1037"/>
          <ac:spMkLst>
            <pc:docMk/>
            <pc:sldMk cId="2046372578" sldId="293"/>
            <ac:spMk id="19" creationId="{EA698CE3-AB9C-E7E8-B51B-532D6F8A94EA}"/>
          </ac:spMkLst>
        </pc:spChg>
        <pc:spChg chg="add del mod">
          <ac:chgData name="Lorenzo Caccianiga" userId="43663acf-f688-463c-9334-81d48f9364f3" providerId="ADAL" clId="{4CA3DBF5-44B5-41DB-B914-A42CFB226F51}" dt="2024-01-09T16:34:22.895" v="3780" actId="478"/>
          <ac:spMkLst>
            <pc:docMk/>
            <pc:sldMk cId="2046372578" sldId="293"/>
            <ac:spMk id="20" creationId="{C83C754E-BE10-B228-2971-EA95F810008E}"/>
          </ac:spMkLst>
        </pc:spChg>
        <pc:spChg chg="add mod">
          <ac:chgData name="Lorenzo Caccianiga" userId="43663acf-f688-463c-9334-81d48f9364f3" providerId="ADAL" clId="{4CA3DBF5-44B5-41DB-B914-A42CFB226F51}" dt="2024-01-09T17:06:48.429" v="5018" actId="1037"/>
          <ac:spMkLst>
            <pc:docMk/>
            <pc:sldMk cId="2046372578" sldId="293"/>
            <ac:spMk id="23" creationId="{139CBFFD-EA69-0E2F-9751-9378F78713C7}"/>
          </ac:spMkLst>
        </pc:spChg>
        <pc:spChg chg="mod">
          <ac:chgData name="Lorenzo Caccianiga" userId="43663acf-f688-463c-9334-81d48f9364f3" providerId="ADAL" clId="{4CA3DBF5-44B5-41DB-B914-A42CFB226F51}" dt="2024-01-09T16:54:27.794" v="4894" actId="20577"/>
          <ac:spMkLst>
            <pc:docMk/>
            <pc:sldMk cId="2046372578" sldId="293"/>
            <ac:spMk id="256" creationId="{00000000-0000-0000-0000-000000000000}"/>
          </ac:spMkLst>
        </pc:spChg>
        <pc:spChg chg="del">
          <ac:chgData name="Lorenzo Caccianiga" userId="43663acf-f688-463c-9334-81d48f9364f3" providerId="ADAL" clId="{4CA3DBF5-44B5-41DB-B914-A42CFB226F51}" dt="2024-01-09T17:06:34.293" v="4989" actId="478"/>
          <ac:spMkLst>
            <pc:docMk/>
            <pc:sldMk cId="2046372578" sldId="293"/>
            <ac:spMk id="257" creationId="{00000000-0000-0000-0000-000000000000}"/>
          </ac:spMkLst>
        </pc:spChg>
        <pc:graphicFrameChg chg="mod ord">
          <ac:chgData name="Lorenzo Caccianiga" userId="43663acf-f688-463c-9334-81d48f9364f3" providerId="ADAL" clId="{4CA3DBF5-44B5-41DB-B914-A42CFB226F51}" dt="2024-01-10T14:51:55.454" v="6528" actId="1036"/>
          <ac:graphicFrameMkLst>
            <pc:docMk/>
            <pc:sldMk cId="2046372578" sldId="293"/>
            <ac:graphicFrameMk id="4" creationId="{11E2FE3E-5AC2-A85B-C081-C0CAE9EA6A57}"/>
          </ac:graphicFrameMkLst>
        </pc:graphicFrameChg>
        <pc:graphicFrameChg chg="add mod ord">
          <ac:chgData name="Lorenzo Caccianiga" userId="43663acf-f688-463c-9334-81d48f9364f3" providerId="ADAL" clId="{4CA3DBF5-44B5-41DB-B914-A42CFB226F51}" dt="2024-01-10T14:50:46.564" v="6505" actId="14100"/>
          <ac:graphicFrameMkLst>
            <pc:docMk/>
            <pc:sldMk cId="2046372578" sldId="293"/>
            <ac:graphicFrameMk id="5" creationId="{54D8CA65-F422-4BB7-7C67-6C5BA36BC4E1}"/>
          </ac:graphicFrameMkLst>
        </pc:graphicFrameChg>
        <pc:cxnChg chg="add mod">
          <ac:chgData name="Lorenzo Caccianiga" userId="43663acf-f688-463c-9334-81d48f9364f3" providerId="ADAL" clId="{4CA3DBF5-44B5-41DB-B914-A42CFB226F51}" dt="2024-01-09T17:06:48.429" v="5018" actId="1037"/>
          <ac:cxnSpMkLst>
            <pc:docMk/>
            <pc:sldMk cId="2046372578" sldId="293"/>
            <ac:cxnSpMk id="8" creationId="{5161FCBF-F79B-00FD-445C-33CE16803B12}"/>
          </ac:cxnSpMkLst>
        </pc:cxnChg>
        <pc:cxnChg chg="add mod">
          <ac:chgData name="Lorenzo Caccianiga" userId="43663acf-f688-463c-9334-81d48f9364f3" providerId="ADAL" clId="{4CA3DBF5-44B5-41DB-B914-A42CFB226F51}" dt="2024-01-09T17:06:48.429" v="5018" actId="1037"/>
          <ac:cxnSpMkLst>
            <pc:docMk/>
            <pc:sldMk cId="2046372578" sldId="293"/>
            <ac:cxnSpMk id="13" creationId="{82F56946-AE3A-BB6C-EE2A-60C412C9E271}"/>
          </ac:cxnSpMkLst>
        </pc:cxnChg>
        <pc:cxnChg chg="add del">
          <ac:chgData name="Lorenzo Caccianiga" userId="43663acf-f688-463c-9334-81d48f9364f3" providerId="ADAL" clId="{4CA3DBF5-44B5-41DB-B914-A42CFB226F51}" dt="2024-01-09T16:35:57.400" v="3880" actId="478"/>
          <ac:cxnSpMkLst>
            <pc:docMk/>
            <pc:sldMk cId="2046372578" sldId="293"/>
            <ac:cxnSpMk id="25" creationId="{E8000CB3-C3A1-EAD4-8E0E-CAC15B9425E6}"/>
          </ac:cxnSpMkLst>
        </pc:cxnChg>
        <pc:cxnChg chg="add mod">
          <ac:chgData name="Lorenzo Caccianiga" userId="43663acf-f688-463c-9334-81d48f9364f3" providerId="ADAL" clId="{4CA3DBF5-44B5-41DB-B914-A42CFB226F51}" dt="2024-01-09T17:06:48.429" v="5018" actId="1037"/>
          <ac:cxnSpMkLst>
            <pc:docMk/>
            <pc:sldMk cId="2046372578" sldId="293"/>
            <ac:cxnSpMk id="27" creationId="{5A0C7E7D-5077-1ACC-773C-55ADE6EBCF08}"/>
          </ac:cxnSpMkLst>
        </pc:cxnChg>
      </pc:sldChg>
      <pc:sldChg chg="addSp delSp modSp add mod modAnim">
        <pc:chgData name="Lorenzo Caccianiga" userId="43663acf-f688-463c-9334-81d48f9364f3" providerId="ADAL" clId="{4CA3DBF5-44B5-41DB-B914-A42CFB226F51}" dt="2024-01-09T17:07:06.475" v="5020"/>
        <pc:sldMkLst>
          <pc:docMk/>
          <pc:sldMk cId="3579148009" sldId="294"/>
        </pc:sldMkLst>
        <pc:spChg chg="del">
          <ac:chgData name="Lorenzo Caccianiga" userId="43663acf-f688-463c-9334-81d48f9364f3" providerId="ADAL" clId="{4CA3DBF5-44B5-41DB-B914-A42CFB226F51}" dt="2024-01-08T19:47:53.319" v="2828" actId="478"/>
          <ac:spMkLst>
            <pc:docMk/>
            <pc:sldMk cId="3579148009" sldId="294"/>
            <ac:spMk id="2" creationId="{C9D891CF-028C-EBE5-30B5-E3E99BF0C462}"/>
          </ac:spMkLst>
        </pc:spChg>
        <pc:spChg chg="del">
          <ac:chgData name="Lorenzo Caccianiga" userId="43663acf-f688-463c-9334-81d48f9364f3" providerId="ADAL" clId="{4CA3DBF5-44B5-41DB-B914-A42CFB226F51}" dt="2024-01-08T19:47:53.319" v="2828" actId="478"/>
          <ac:spMkLst>
            <pc:docMk/>
            <pc:sldMk cId="3579148009" sldId="294"/>
            <ac:spMk id="3" creationId="{16D275F1-B455-DA42-3411-28D0638F2EE4}"/>
          </ac:spMkLst>
        </pc:spChg>
        <pc:spChg chg="del">
          <ac:chgData name="Lorenzo Caccianiga" userId="43663acf-f688-463c-9334-81d48f9364f3" providerId="ADAL" clId="{4CA3DBF5-44B5-41DB-B914-A42CFB226F51}" dt="2024-01-08T19:47:53.319" v="2828" actId="478"/>
          <ac:spMkLst>
            <pc:docMk/>
            <pc:sldMk cId="3579148009" sldId="294"/>
            <ac:spMk id="6" creationId="{DE95DECF-2FCE-8B41-0817-CE19AC8A1F02}"/>
          </ac:spMkLst>
        </pc:spChg>
        <pc:spChg chg="add mod">
          <ac:chgData name="Lorenzo Caccianiga" userId="43663acf-f688-463c-9334-81d48f9364f3" providerId="ADAL" clId="{4CA3DBF5-44B5-41DB-B914-A42CFB226F51}" dt="2024-01-08T19:49:28.171" v="2845" actId="14100"/>
          <ac:spMkLst>
            <pc:docMk/>
            <pc:sldMk cId="3579148009" sldId="294"/>
            <ac:spMk id="9" creationId="{F9B193E3-5D89-A286-5F2D-8B900041DE65}"/>
          </ac:spMkLst>
        </pc:spChg>
        <pc:spChg chg="del">
          <ac:chgData name="Lorenzo Caccianiga" userId="43663acf-f688-463c-9334-81d48f9364f3" providerId="ADAL" clId="{4CA3DBF5-44B5-41DB-B914-A42CFB226F51}" dt="2024-01-08T19:47:53.319" v="2828" actId="478"/>
          <ac:spMkLst>
            <pc:docMk/>
            <pc:sldMk cId="3579148009" sldId="294"/>
            <ac:spMk id="18" creationId="{85ADE5DC-E6DF-469A-D911-21A200180400}"/>
          </ac:spMkLst>
        </pc:spChg>
        <pc:spChg chg="del">
          <ac:chgData name="Lorenzo Caccianiga" userId="43663acf-f688-463c-9334-81d48f9364f3" providerId="ADAL" clId="{4CA3DBF5-44B5-41DB-B914-A42CFB226F51}" dt="2024-01-08T19:47:53.319" v="2828" actId="478"/>
          <ac:spMkLst>
            <pc:docMk/>
            <pc:sldMk cId="3579148009" sldId="294"/>
            <ac:spMk id="19" creationId="{EA698CE3-AB9C-E7E8-B51B-532D6F8A94EA}"/>
          </ac:spMkLst>
        </pc:spChg>
        <pc:spChg chg="mod">
          <ac:chgData name="Lorenzo Caccianiga" userId="43663acf-f688-463c-9334-81d48f9364f3" providerId="ADAL" clId="{4CA3DBF5-44B5-41DB-B914-A42CFB226F51}" dt="2024-01-09T16:54:47.756" v="4920" actId="20577"/>
          <ac:spMkLst>
            <pc:docMk/>
            <pc:sldMk cId="3579148009" sldId="294"/>
            <ac:spMk id="256" creationId="{00000000-0000-0000-0000-000000000000}"/>
          </ac:spMkLst>
        </pc:spChg>
        <pc:spChg chg="mod">
          <ac:chgData name="Lorenzo Caccianiga" userId="43663acf-f688-463c-9334-81d48f9364f3" providerId="ADAL" clId="{4CA3DBF5-44B5-41DB-B914-A42CFB226F51}" dt="2024-01-09T16:39:09.315" v="4020" actId="14100"/>
          <ac:spMkLst>
            <pc:docMk/>
            <pc:sldMk cId="3579148009" sldId="294"/>
            <ac:spMk id="257" creationId="{00000000-0000-0000-0000-000000000000}"/>
          </ac:spMkLst>
        </pc:spChg>
        <pc:graphicFrameChg chg="del">
          <ac:chgData name="Lorenzo Caccianiga" userId="43663acf-f688-463c-9334-81d48f9364f3" providerId="ADAL" clId="{4CA3DBF5-44B5-41DB-B914-A42CFB226F51}" dt="2024-01-08T19:47:53.319" v="2828" actId="478"/>
          <ac:graphicFrameMkLst>
            <pc:docMk/>
            <pc:sldMk cId="3579148009" sldId="294"/>
            <ac:graphicFrameMk id="4" creationId="{11E2FE3E-5AC2-A85B-C081-C0CAE9EA6A57}"/>
          </ac:graphicFrameMkLst>
        </pc:graphicFrameChg>
        <pc:graphicFrameChg chg="add mod">
          <ac:chgData name="Lorenzo Caccianiga" userId="43663acf-f688-463c-9334-81d48f9364f3" providerId="ADAL" clId="{4CA3DBF5-44B5-41DB-B914-A42CFB226F51}" dt="2024-01-08T19:48:21.720" v="2832" actId="1076"/>
          <ac:graphicFrameMkLst>
            <pc:docMk/>
            <pc:sldMk cId="3579148009" sldId="294"/>
            <ac:graphicFrameMk id="5" creationId="{752DEC88-4464-485E-C2C1-1E9255DCB06D}"/>
          </ac:graphicFrameMkLst>
        </pc:graphicFrameChg>
        <pc:graphicFrameChg chg="add mod">
          <ac:chgData name="Lorenzo Caccianiga" userId="43663acf-f688-463c-9334-81d48f9364f3" providerId="ADAL" clId="{4CA3DBF5-44B5-41DB-B914-A42CFB226F51}" dt="2024-01-08T19:48:38.453" v="2836" actId="1076"/>
          <ac:graphicFrameMkLst>
            <pc:docMk/>
            <pc:sldMk cId="3579148009" sldId="294"/>
            <ac:graphicFrameMk id="7" creationId="{9139522E-F566-0FC7-011B-530496156BD4}"/>
          </ac:graphicFrameMkLst>
        </pc:graphicFrameChg>
        <pc:cxnChg chg="del mod">
          <ac:chgData name="Lorenzo Caccianiga" userId="43663acf-f688-463c-9334-81d48f9364f3" providerId="ADAL" clId="{4CA3DBF5-44B5-41DB-B914-A42CFB226F51}" dt="2024-01-08T19:47:53.319" v="2828" actId="478"/>
          <ac:cxnSpMkLst>
            <pc:docMk/>
            <pc:sldMk cId="3579148009" sldId="294"/>
            <ac:cxnSpMk id="8" creationId="{5161FCBF-F79B-00FD-445C-33CE16803B12}"/>
          </ac:cxnSpMkLst>
        </pc:cxnChg>
        <pc:cxnChg chg="add mod">
          <ac:chgData name="Lorenzo Caccianiga" userId="43663acf-f688-463c-9334-81d48f9364f3" providerId="ADAL" clId="{4CA3DBF5-44B5-41DB-B914-A42CFB226F51}" dt="2024-01-08T19:49:31.137" v="2846" actId="14100"/>
          <ac:cxnSpMkLst>
            <pc:docMk/>
            <pc:sldMk cId="3579148009" sldId="294"/>
            <ac:cxnSpMk id="11" creationId="{FDD7808D-5514-E4AA-EAD0-76C49AF30D17}"/>
          </ac:cxnSpMkLst>
        </pc:cxnChg>
        <pc:cxnChg chg="add mod">
          <ac:chgData name="Lorenzo Caccianiga" userId="43663acf-f688-463c-9334-81d48f9364f3" providerId="ADAL" clId="{4CA3DBF5-44B5-41DB-B914-A42CFB226F51}" dt="2024-01-08T19:49:52.654" v="2847" actId="14100"/>
          <ac:cxnSpMkLst>
            <pc:docMk/>
            <pc:sldMk cId="3579148009" sldId="294"/>
            <ac:cxnSpMk id="12" creationId="{4C471DEB-A12A-E1B5-9F6C-28A87D294367}"/>
          </ac:cxnSpMkLst>
        </pc:cxnChg>
        <pc:cxnChg chg="del mod">
          <ac:chgData name="Lorenzo Caccianiga" userId="43663acf-f688-463c-9334-81d48f9364f3" providerId="ADAL" clId="{4CA3DBF5-44B5-41DB-B914-A42CFB226F51}" dt="2024-01-08T19:47:53.319" v="2828" actId="478"/>
          <ac:cxnSpMkLst>
            <pc:docMk/>
            <pc:sldMk cId="3579148009" sldId="294"/>
            <ac:cxnSpMk id="13" creationId="{82F56946-AE3A-BB6C-EE2A-60C412C9E271}"/>
          </ac:cxnSpMkLst>
        </pc:cxnChg>
      </pc:sldChg>
      <pc:sldChg chg="addSp delSp modSp add mod modAnim">
        <pc:chgData name="Lorenzo Caccianiga" userId="43663acf-f688-463c-9334-81d48f9364f3" providerId="ADAL" clId="{4CA3DBF5-44B5-41DB-B914-A42CFB226F51}" dt="2024-01-08T21:34:18.440" v="3112" actId="404"/>
        <pc:sldMkLst>
          <pc:docMk/>
          <pc:sldMk cId="1823862531" sldId="295"/>
        </pc:sldMkLst>
        <pc:spChg chg="add mod">
          <ac:chgData name="Lorenzo Caccianiga" userId="43663acf-f688-463c-9334-81d48f9364f3" providerId="ADAL" clId="{4CA3DBF5-44B5-41DB-B914-A42CFB226F51}" dt="2024-01-08T21:33:17.086" v="3102" actId="404"/>
          <ac:spMkLst>
            <pc:docMk/>
            <pc:sldMk cId="1823862531" sldId="295"/>
            <ac:spMk id="7" creationId="{E6678191-01E6-CE7D-FD84-E926910F80A8}"/>
          </ac:spMkLst>
        </pc:spChg>
        <pc:spChg chg="add mod">
          <ac:chgData name="Lorenzo Caccianiga" userId="43663acf-f688-463c-9334-81d48f9364f3" providerId="ADAL" clId="{4CA3DBF5-44B5-41DB-B914-A42CFB226F51}" dt="2024-01-08T21:34:18.440" v="3112" actId="404"/>
          <ac:spMkLst>
            <pc:docMk/>
            <pc:sldMk cId="1823862531" sldId="295"/>
            <ac:spMk id="9" creationId="{D574DB65-C486-0D6A-ECB5-7481133FC6B8}"/>
          </ac:spMkLst>
        </pc:spChg>
        <pc:spChg chg="mod">
          <ac:chgData name="Lorenzo Caccianiga" userId="43663acf-f688-463c-9334-81d48f9364f3" providerId="ADAL" clId="{4CA3DBF5-44B5-41DB-B914-A42CFB226F51}" dt="2024-01-08T21:26:58.611" v="3073" actId="14100"/>
          <ac:spMkLst>
            <pc:docMk/>
            <pc:sldMk cId="1823862531" sldId="295"/>
            <ac:spMk id="266" creationId="{00000000-0000-0000-0000-000000000000}"/>
          </ac:spMkLst>
        </pc:spChg>
        <pc:picChg chg="add mod">
          <ac:chgData name="Lorenzo Caccianiga" userId="43663acf-f688-463c-9334-81d48f9364f3" providerId="ADAL" clId="{4CA3DBF5-44B5-41DB-B914-A42CFB226F51}" dt="2024-01-08T21:33:59.461" v="3105" actId="1076"/>
          <ac:picMkLst>
            <pc:docMk/>
            <pc:sldMk cId="1823862531" sldId="295"/>
            <ac:picMk id="3" creationId="{DBD2B1CC-68F0-B3F4-2437-3F415F668747}"/>
          </ac:picMkLst>
        </pc:picChg>
        <pc:picChg chg="add mod">
          <ac:chgData name="Lorenzo Caccianiga" userId="43663acf-f688-463c-9334-81d48f9364f3" providerId="ADAL" clId="{4CA3DBF5-44B5-41DB-B914-A42CFB226F51}" dt="2024-01-08T21:33:56.606" v="3104" actId="1076"/>
          <ac:picMkLst>
            <pc:docMk/>
            <pc:sldMk cId="1823862531" sldId="295"/>
            <ac:picMk id="5" creationId="{6A7DEA5D-6DA9-28C4-7975-E04050C23132}"/>
          </ac:picMkLst>
        </pc:picChg>
        <pc:picChg chg="del">
          <ac:chgData name="Lorenzo Caccianiga" userId="43663acf-f688-463c-9334-81d48f9364f3" providerId="ADAL" clId="{4CA3DBF5-44B5-41DB-B914-A42CFB226F51}" dt="2024-01-08T21:22:09.319" v="2904" actId="478"/>
          <ac:picMkLst>
            <pc:docMk/>
            <pc:sldMk cId="1823862531" sldId="295"/>
            <ac:picMk id="268" creationId="{00000000-0000-0000-0000-000000000000}"/>
          </ac:picMkLst>
        </pc:picChg>
        <pc:picChg chg="add mod">
          <ac:chgData name="Lorenzo Caccianiga" userId="43663acf-f688-463c-9334-81d48f9364f3" providerId="ADAL" clId="{4CA3DBF5-44B5-41DB-B914-A42CFB226F51}" dt="2024-01-08T21:32:06.544" v="3079" actId="1076"/>
          <ac:picMkLst>
            <pc:docMk/>
            <pc:sldMk cId="1823862531" sldId="295"/>
            <ac:picMk id="1026" creationId="{AF0D455E-2C64-E2E1-A587-BC99E0C75377}"/>
          </ac:picMkLst>
        </pc:picChg>
      </pc:sldChg>
      <pc:sldChg chg="addSp delSp modSp add mod modAnim">
        <pc:chgData name="Lorenzo Caccianiga" userId="43663acf-f688-463c-9334-81d48f9364f3" providerId="ADAL" clId="{4CA3DBF5-44B5-41DB-B914-A42CFB226F51}" dt="2024-01-10T21:16:28.840" v="6749" actId="20577"/>
        <pc:sldMkLst>
          <pc:docMk/>
          <pc:sldMk cId="3365911501" sldId="296"/>
        </pc:sldMkLst>
        <pc:spChg chg="add mod">
          <ac:chgData name="Lorenzo Caccianiga" userId="43663acf-f688-463c-9334-81d48f9364f3" providerId="ADAL" clId="{4CA3DBF5-44B5-41DB-B914-A42CFB226F51}" dt="2024-01-09T15:06:01.087" v="3702"/>
          <ac:spMkLst>
            <pc:docMk/>
            <pc:sldMk cId="3365911501" sldId="296"/>
            <ac:spMk id="3" creationId="{2DEAFBE6-6966-8A65-DFA2-7F445DA41813}"/>
          </ac:spMkLst>
        </pc:spChg>
        <pc:spChg chg="add mod">
          <ac:chgData name="Lorenzo Caccianiga" userId="43663acf-f688-463c-9334-81d48f9364f3" providerId="ADAL" clId="{4CA3DBF5-44B5-41DB-B914-A42CFB226F51}" dt="2024-01-10T21:16:28.840" v="6749" actId="20577"/>
          <ac:spMkLst>
            <pc:docMk/>
            <pc:sldMk cId="3365911501" sldId="296"/>
            <ac:spMk id="5" creationId="{02330977-B77A-9E28-5F1C-53EB91B982DC}"/>
          </ac:spMkLst>
        </pc:spChg>
        <pc:spChg chg="add">
          <ac:chgData name="Lorenzo Caccianiga" userId="43663acf-f688-463c-9334-81d48f9364f3" providerId="ADAL" clId="{4CA3DBF5-44B5-41DB-B914-A42CFB226F51}" dt="2024-01-09T15:04:34.389" v="3653" actId="22"/>
          <ac:spMkLst>
            <pc:docMk/>
            <pc:sldMk cId="3365911501" sldId="296"/>
            <ac:spMk id="7" creationId="{CD0969AB-1751-9230-27CB-E64AA7A0AD20}"/>
          </ac:spMkLst>
        </pc:spChg>
        <pc:spChg chg="del">
          <ac:chgData name="Lorenzo Caccianiga" userId="43663acf-f688-463c-9334-81d48f9364f3" providerId="ADAL" clId="{4CA3DBF5-44B5-41DB-B914-A42CFB226F51}" dt="2024-01-09T15:04:27.596" v="3651" actId="478"/>
          <ac:spMkLst>
            <pc:docMk/>
            <pc:sldMk cId="3365911501" sldId="296"/>
            <ac:spMk id="66" creationId="{00000000-0000-0000-0000-000000000000}"/>
          </ac:spMkLst>
        </pc:spChg>
        <pc:spChg chg="del">
          <ac:chgData name="Lorenzo Caccianiga" userId="43663acf-f688-463c-9334-81d48f9364f3" providerId="ADAL" clId="{4CA3DBF5-44B5-41DB-B914-A42CFB226F51}" dt="2024-01-09T15:04:30.434" v="3652" actId="478"/>
          <ac:spMkLst>
            <pc:docMk/>
            <pc:sldMk cId="3365911501" sldId="296"/>
            <ac:spMk id="67" creationId="{00000000-0000-0000-0000-000000000000}"/>
          </ac:spMkLst>
        </pc:spChg>
        <pc:grpChg chg="mod">
          <ac:chgData name="Lorenzo Caccianiga" userId="43663acf-f688-463c-9334-81d48f9364f3" providerId="ADAL" clId="{4CA3DBF5-44B5-41DB-B914-A42CFB226F51}" dt="2024-01-09T15:05:42.850" v="3686"/>
          <ac:grpSpMkLst>
            <pc:docMk/>
            <pc:sldMk cId="3365911501" sldId="296"/>
            <ac:grpSpMk id="12" creationId="{63835680-D422-F4CC-013E-44643CDE4353}"/>
          </ac:grpSpMkLst>
        </pc:grpChg>
        <pc:grpChg chg="add del mod">
          <ac:chgData name="Lorenzo Caccianiga" userId="43663acf-f688-463c-9334-81d48f9364f3" providerId="ADAL" clId="{4CA3DBF5-44B5-41DB-B914-A42CFB226F51}" dt="2024-01-09T15:05:41.361" v="3679"/>
          <ac:grpSpMkLst>
            <pc:docMk/>
            <pc:sldMk cId="3365911501" sldId="296"/>
            <ac:grpSpMk id="19" creationId="{37702AAC-ECA3-7472-E89C-FA8AA9559981}"/>
          </ac:grpSpMkLst>
        </pc:grpChg>
        <pc:grpChg chg="mod">
          <ac:chgData name="Lorenzo Caccianiga" userId="43663acf-f688-463c-9334-81d48f9364f3" providerId="ADAL" clId="{4CA3DBF5-44B5-41DB-B914-A42CFB226F51}" dt="2024-01-09T15:05:40.268" v="3674"/>
          <ac:grpSpMkLst>
            <pc:docMk/>
            <pc:sldMk cId="3365911501" sldId="296"/>
            <ac:grpSpMk id="24" creationId="{FD07E9E8-3F4C-6384-AF58-B0EF985A5C4B}"/>
          </ac:grpSpMkLst>
        </pc:grpChg>
        <pc:grpChg chg="mod">
          <ac:chgData name="Lorenzo Caccianiga" userId="43663acf-f688-463c-9334-81d48f9364f3" providerId="ADAL" clId="{4CA3DBF5-44B5-41DB-B914-A42CFB226F51}" dt="2024-01-09T15:05:51.744" v="3690"/>
          <ac:grpSpMkLst>
            <pc:docMk/>
            <pc:sldMk cId="3365911501" sldId="296"/>
            <ac:grpSpMk id="27" creationId="{CFA5AB6D-B744-BEA6-41BE-2BE48DD02B15}"/>
          </ac:grpSpMkLst>
        </pc:grpChg>
        <pc:grpChg chg="del mod">
          <ac:chgData name="Lorenzo Caccianiga" userId="43663acf-f688-463c-9334-81d48f9364f3" providerId="ADAL" clId="{4CA3DBF5-44B5-41DB-B914-A42CFB226F51}" dt="2024-01-09T15:06:01.087" v="3702"/>
          <ac:grpSpMkLst>
            <pc:docMk/>
            <pc:sldMk cId="3365911501" sldId="296"/>
            <ac:grpSpMk id="34" creationId="{EE7A96B6-B856-1546-B9E1-2CADD8B2DC15}"/>
          </ac:grpSpMkLst>
        </pc:grpChg>
        <pc:grpChg chg="mod">
          <ac:chgData name="Lorenzo Caccianiga" userId="43663acf-f688-463c-9334-81d48f9364f3" providerId="ADAL" clId="{4CA3DBF5-44B5-41DB-B914-A42CFB226F51}" dt="2024-01-09T15:06:01.087" v="3702"/>
          <ac:grpSpMkLst>
            <pc:docMk/>
            <pc:sldMk cId="3365911501" sldId="296"/>
            <ac:grpSpMk id="39" creationId="{EFAC0620-E6E6-333A-B1C8-B17CE06CD2A9}"/>
          </ac:grpSpMkLst>
        </pc:grpChg>
        <pc:picChg chg="add mod">
          <ac:chgData name="Lorenzo Caccianiga" userId="43663acf-f688-463c-9334-81d48f9364f3" providerId="ADAL" clId="{4CA3DBF5-44B5-41DB-B914-A42CFB226F51}" dt="2024-01-09T15:04:57.367" v="3657" actId="1076"/>
          <ac:picMkLst>
            <pc:docMk/>
            <pc:sldMk cId="3365911501" sldId="296"/>
            <ac:picMk id="9" creationId="{4E5E622E-C5EF-E29F-B4D8-824D23055F46}"/>
          </ac:picMkLst>
        </pc:picChg>
        <pc:inkChg chg="add del mod">
          <ac:chgData name="Lorenzo Caccianiga" userId="43663acf-f688-463c-9334-81d48f9364f3" providerId="ADAL" clId="{4CA3DBF5-44B5-41DB-B914-A42CFB226F51}" dt="2024-01-09T15:05:43.270" v="3687" actId="9405"/>
          <ac:inkMkLst>
            <pc:docMk/>
            <pc:sldMk cId="3365911501" sldId="296"/>
            <ac:inkMk id="10" creationId="{54D35712-CCBC-89F5-300B-F545D87418D1}"/>
          </ac:inkMkLst>
        </pc:inkChg>
        <pc:inkChg chg="add del mod">
          <ac:chgData name="Lorenzo Caccianiga" userId="43663acf-f688-463c-9334-81d48f9364f3" providerId="ADAL" clId="{4CA3DBF5-44B5-41DB-B914-A42CFB226F51}" dt="2024-01-09T15:05:42.850" v="3686"/>
          <ac:inkMkLst>
            <pc:docMk/>
            <pc:sldMk cId="3365911501" sldId="296"/>
            <ac:inkMk id="11" creationId="{3F70866F-ABA2-2D04-6964-94AAFD1C2BDF}"/>
          </ac:inkMkLst>
        </pc:inkChg>
        <pc:inkChg chg="add del mod">
          <ac:chgData name="Lorenzo Caccianiga" userId="43663acf-f688-463c-9334-81d48f9364f3" providerId="ADAL" clId="{4CA3DBF5-44B5-41DB-B914-A42CFB226F51}" dt="2024-01-09T15:05:42.396" v="3684" actId="9405"/>
          <ac:inkMkLst>
            <pc:docMk/>
            <pc:sldMk cId="3365911501" sldId="296"/>
            <ac:inkMk id="13" creationId="{418B02CE-C513-A5F9-A1D5-5B2D219E35E7}"/>
          </ac:inkMkLst>
        </pc:inkChg>
        <pc:inkChg chg="add del mod">
          <ac:chgData name="Lorenzo Caccianiga" userId="43663acf-f688-463c-9334-81d48f9364f3" providerId="ADAL" clId="{4CA3DBF5-44B5-41DB-B914-A42CFB226F51}" dt="2024-01-09T15:05:42.169" v="3683" actId="9405"/>
          <ac:inkMkLst>
            <pc:docMk/>
            <pc:sldMk cId="3365911501" sldId="296"/>
            <ac:inkMk id="14" creationId="{C0E02D60-BF24-2E9A-7AB9-6C6B15BDC08C}"/>
          </ac:inkMkLst>
        </pc:inkChg>
        <pc:inkChg chg="add del mod">
          <ac:chgData name="Lorenzo Caccianiga" userId="43663acf-f688-463c-9334-81d48f9364f3" providerId="ADAL" clId="{4CA3DBF5-44B5-41DB-B914-A42CFB226F51}" dt="2024-01-09T15:05:41.989" v="3682" actId="9405"/>
          <ac:inkMkLst>
            <pc:docMk/>
            <pc:sldMk cId="3365911501" sldId="296"/>
            <ac:inkMk id="15" creationId="{858C9A31-6D2A-054D-E158-83FDC126CBC9}"/>
          </ac:inkMkLst>
        </pc:inkChg>
        <pc:inkChg chg="add del mod">
          <ac:chgData name="Lorenzo Caccianiga" userId="43663acf-f688-463c-9334-81d48f9364f3" providerId="ADAL" clId="{4CA3DBF5-44B5-41DB-B914-A42CFB226F51}" dt="2024-01-09T15:05:41.763" v="3681" actId="9405"/>
          <ac:inkMkLst>
            <pc:docMk/>
            <pc:sldMk cId="3365911501" sldId="296"/>
            <ac:inkMk id="16" creationId="{49D750D7-9A6A-2D2E-0CF5-AE854D3CE37F}"/>
          </ac:inkMkLst>
        </pc:inkChg>
        <pc:inkChg chg="add del mod">
          <ac:chgData name="Lorenzo Caccianiga" userId="43663acf-f688-463c-9334-81d48f9364f3" providerId="ADAL" clId="{4CA3DBF5-44B5-41DB-B914-A42CFB226F51}" dt="2024-01-09T15:05:41.589" v="3680" actId="9405"/>
          <ac:inkMkLst>
            <pc:docMk/>
            <pc:sldMk cId="3365911501" sldId="296"/>
            <ac:inkMk id="17" creationId="{4D7FEC35-D72E-E2BE-EDAE-EADE609E2AF1}"/>
          </ac:inkMkLst>
        </pc:inkChg>
        <pc:inkChg chg="add del mod">
          <ac:chgData name="Lorenzo Caccianiga" userId="43663acf-f688-463c-9334-81d48f9364f3" providerId="ADAL" clId="{4CA3DBF5-44B5-41DB-B914-A42CFB226F51}" dt="2024-01-09T15:05:41.361" v="3679"/>
          <ac:inkMkLst>
            <pc:docMk/>
            <pc:sldMk cId="3365911501" sldId="296"/>
            <ac:inkMk id="18" creationId="{3AF54AF3-B7CC-ABFB-A466-D5548DA16765}"/>
          </ac:inkMkLst>
        </pc:inkChg>
        <pc:inkChg chg="add del mod">
          <ac:chgData name="Lorenzo Caccianiga" userId="43663acf-f688-463c-9334-81d48f9364f3" providerId="ADAL" clId="{4CA3DBF5-44B5-41DB-B914-A42CFB226F51}" dt="2024-01-09T15:05:41.119" v="3677" actId="9405"/>
          <ac:inkMkLst>
            <pc:docMk/>
            <pc:sldMk cId="3365911501" sldId="296"/>
            <ac:inkMk id="20" creationId="{FBD07C91-887E-4ACE-C5AD-A9E5A6F9FB5C}"/>
          </ac:inkMkLst>
        </pc:inkChg>
        <pc:inkChg chg="add del mod">
          <ac:chgData name="Lorenzo Caccianiga" userId="43663acf-f688-463c-9334-81d48f9364f3" providerId="ADAL" clId="{4CA3DBF5-44B5-41DB-B914-A42CFB226F51}" dt="2024-01-09T15:05:40.909" v="3676" actId="9405"/>
          <ac:inkMkLst>
            <pc:docMk/>
            <pc:sldMk cId="3365911501" sldId="296"/>
            <ac:inkMk id="21" creationId="{53AB824F-8DFD-F6D7-4A0F-FF0ADFF03187}"/>
          </ac:inkMkLst>
        </pc:inkChg>
        <pc:inkChg chg="add del mod">
          <ac:chgData name="Lorenzo Caccianiga" userId="43663acf-f688-463c-9334-81d48f9364f3" providerId="ADAL" clId="{4CA3DBF5-44B5-41DB-B914-A42CFB226F51}" dt="2024-01-09T15:05:40.701" v="3675" actId="9405"/>
          <ac:inkMkLst>
            <pc:docMk/>
            <pc:sldMk cId="3365911501" sldId="296"/>
            <ac:inkMk id="22" creationId="{D4C9A381-5CD1-599A-0D1D-84E3D1CCDE36}"/>
          </ac:inkMkLst>
        </pc:inkChg>
        <pc:inkChg chg="add del mod">
          <ac:chgData name="Lorenzo Caccianiga" userId="43663acf-f688-463c-9334-81d48f9364f3" providerId="ADAL" clId="{4CA3DBF5-44B5-41DB-B914-A42CFB226F51}" dt="2024-01-09T15:05:40.268" v="3674"/>
          <ac:inkMkLst>
            <pc:docMk/>
            <pc:sldMk cId="3365911501" sldId="296"/>
            <ac:inkMk id="23" creationId="{DB1B472C-A90A-B89A-85A5-50C5FDD78753}"/>
          </ac:inkMkLst>
        </pc:inkChg>
        <pc:inkChg chg="add mod">
          <ac:chgData name="Lorenzo Caccianiga" userId="43663acf-f688-463c-9334-81d48f9364f3" providerId="ADAL" clId="{4CA3DBF5-44B5-41DB-B914-A42CFB226F51}" dt="2024-01-09T15:05:51.744" v="3690"/>
          <ac:inkMkLst>
            <pc:docMk/>
            <pc:sldMk cId="3365911501" sldId="296"/>
            <ac:inkMk id="25" creationId="{0167E6EC-7438-2ADA-EA86-259B6EC6B311}"/>
          </ac:inkMkLst>
        </pc:inkChg>
        <pc:inkChg chg="add mod">
          <ac:chgData name="Lorenzo Caccianiga" userId="43663acf-f688-463c-9334-81d48f9364f3" providerId="ADAL" clId="{4CA3DBF5-44B5-41DB-B914-A42CFB226F51}" dt="2024-01-09T15:05:51.744" v="3690"/>
          <ac:inkMkLst>
            <pc:docMk/>
            <pc:sldMk cId="3365911501" sldId="296"/>
            <ac:inkMk id="26" creationId="{C87AB559-0DF6-DF35-4886-E599BE34227D}"/>
          </ac:inkMkLst>
        </pc:inkChg>
        <pc:inkChg chg="add mod">
          <ac:chgData name="Lorenzo Caccianiga" userId="43663acf-f688-463c-9334-81d48f9364f3" providerId="ADAL" clId="{4CA3DBF5-44B5-41DB-B914-A42CFB226F51}" dt="2024-01-09T15:06:01.087" v="3702"/>
          <ac:inkMkLst>
            <pc:docMk/>
            <pc:sldMk cId="3365911501" sldId="296"/>
            <ac:inkMk id="28" creationId="{4C388C50-0843-6229-5818-09A542010EC1}"/>
          </ac:inkMkLst>
        </pc:inkChg>
        <pc:inkChg chg="add mod">
          <ac:chgData name="Lorenzo Caccianiga" userId="43663acf-f688-463c-9334-81d48f9364f3" providerId="ADAL" clId="{4CA3DBF5-44B5-41DB-B914-A42CFB226F51}" dt="2024-01-09T15:06:01.087" v="3702"/>
          <ac:inkMkLst>
            <pc:docMk/>
            <pc:sldMk cId="3365911501" sldId="296"/>
            <ac:inkMk id="29" creationId="{BF2175CF-BF41-A02C-51B4-7299CB10258E}"/>
          </ac:inkMkLst>
        </pc:inkChg>
        <pc:inkChg chg="add mod">
          <ac:chgData name="Lorenzo Caccianiga" userId="43663acf-f688-463c-9334-81d48f9364f3" providerId="ADAL" clId="{4CA3DBF5-44B5-41DB-B914-A42CFB226F51}" dt="2024-01-09T15:06:01.087" v="3702"/>
          <ac:inkMkLst>
            <pc:docMk/>
            <pc:sldMk cId="3365911501" sldId="296"/>
            <ac:inkMk id="30" creationId="{5F5FEF97-044A-A728-DA41-1BA25F5AE7A4}"/>
          </ac:inkMkLst>
        </pc:inkChg>
        <pc:inkChg chg="add mod">
          <ac:chgData name="Lorenzo Caccianiga" userId="43663acf-f688-463c-9334-81d48f9364f3" providerId="ADAL" clId="{4CA3DBF5-44B5-41DB-B914-A42CFB226F51}" dt="2024-01-09T15:06:01.087" v="3702"/>
          <ac:inkMkLst>
            <pc:docMk/>
            <pc:sldMk cId="3365911501" sldId="296"/>
            <ac:inkMk id="31" creationId="{4287F08B-6149-8130-72E9-A256F554AB51}"/>
          </ac:inkMkLst>
        </pc:inkChg>
        <pc:inkChg chg="add mod">
          <ac:chgData name="Lorenzo Caccianiga" userId="43663acf-f688-463c-9334-81d48f9364f3" providerId="ADAL" clId="{4CA3DBF5-44B5-41DB-B914-A42CFB226F51}" dt="2024-01-09T15:06:01.087" v="3702"/>
          <ac:inkMkLst>
            <pc:docMk/>
            <pc:sldMk cId="3365911501" sldId="296"/>
            <ac:inkMk id="32" creationId="{0675C389-96BE-50C1-092E-B4752C8C4F34}"/>
          </ac:inkMkLst>
        </pc:inkChg>
        <pc:inkChg chg="add mod">
          <ac:chgData name="Lorenzo Caccianiga" userId="43663acf-f688-463c-9334-81d48f9364f3" providerId="ADAL" clId="{4CA3DBF5-44B5-41DB-B914-A42CFB226F51}" dt="2024-01-09T15:06:01.087" v="3702"/>
          <ac:inkMkLst>
            <pc:docMk/>
            <pc:sldMk cId="3365911501" sldId="296"/>
            <ac:inkMk id="33" creationId="{09BFC42A-6C4E-B20A-8A55-8E1D91F4B751}"/>
          </ac:inkMkLst>
        </pc:inkChg>
        <pc:inkChg chg="add mod">
          <ac:chgData name="Lorenzo Caccianiga" userId="43663acf-f688-463c-9334-81d48f9364f3" providerId="ADAL" clId="{4CA3DBF5-44B5-41DB-B914-A42CFB226F51}" dt="2024-01-09T15:06:01.087" v="3702"/>
          <ac:inkMkLst>
            <pc:docMk/>
            <pc:sldMk cId="3365911501" sldId="296"/>
            <ac:inkMk id="35" creationId="{5D21CA63-B128-F6A6-8242-7558274DD5B1}"/>
          </ac:inkMkLst>
        </pc:inkChg>
        <pc:inkChg chg="add mod">
          <ac:chgData name="Lorenzo Caccianiga" userId="43663acf-f688-463c-9334-81d48f9364f3" providerId="ADAL" clId="{4CA3DBF5-44B5-41DB-B914-A42CFB226F51}" dt="2024-01-09T15:06:01.087" v="3702"/>
          <ac:inkMkLst>
            <pc:docMk/>
            <pc:sldMk cId="3365911501" sldId="296"/>
            <ac:inkMk id="36" creationId="{2F5FF1D1-28A6-B98C-158A-89EB4EEE89EB}"/>
          </ac:inkMkLst>
        </pc:inkChg>
        <pc:inkChg chg="add mod">
          <ac:chgData name="Lorenzo Caccianiga" userId="43663acf-f688-463c-9334-81d48f9364f3" providerId="ADAL" clId="{4CA3DBF5-44B5-41DB-B914-A42CFB226F51}" dt="2024-01-09T15:06:01.087" v="3702"/>
          <ac:inkMkLst>
            <pc:docMk/>
            <pc:sldMk cId="3365911501" sldId="296"/>
            <ac:inkMk id="37" creationId="{82AF9B3A-4340-9BB3-C92E-3CE64F3248F3}"/>
          </ac:inkMkLst>
        </pc:inkChg>
        <pc:inkChg chg="add mod">
          <ac:chgData name="Lorenzo Caccianiga" userId="43663acf-f688-463c-9334-81d48f9364f3" providerId="ADAL" clId="{4CA3DBF5-44B5-41DB-B914-A42CFB226F51}" dt="2024-01-09T15:06:01.087" v="3702"/>
          <ac:inkMkLst>
            <pc:docMk/>
            <pc:sldMk cId="3365911501" sldId="296"/>
            <ac:inkMk id="38" creationId="{1B52F0CF-985B-7FA7-8A03-7C486C02954F}"/>
          </ac:inkMkLst>
        </pc:inkChg>
      </pc:sldChg>
      <pc:sldChg chg="addSp delSp modSp add mod ord delAnim modAnim">
        <pc:chgData name="Lorenzo Caccianiga" userId="43663acf-f688-463c-9334-81d48f9364f3" providerId="ADAL" clId="{4CA3DBF5-44B5-41DB-B914-A42CFB226F51}" dt="2024-01-10T22:11:51.572" v="7224"/>
        <pc:sldMkLst>
          <pc:docMk/>
          <pc:sldMk cId="406125172" sldId="297"/>
        </pc:sldMkLst>
        <pc:spChg chg="add del">
          <ac:chgData name="Lorenzo Caccianiga" userId="43663acf-f688-463c-9334-81d48f9364f3" providerId="ADAL" clId="{4CA3DBF5-44B5-41DB-B914-A42CFB226F51}" dt="2024-01-10T14:41:42.248" v="5986" actId="478"/>
          <ac:spMkLst>
            <pc:docMk/>
            <pc:sldMk cId="406125172" sldId="297"/>
            <ac:spMk id="2" creationId="{92A42527-F060-6520-7BB6-6F285D2CB18D}"/>
          </ac:spMkLst>
        </pc:spChg>
        <pc:spChg chg="add mod">
          <ac:chgData name="Lorenzo Caccianiga" userId="43663acf-f688-463c-9334-81d48f9364f3" providerId="ADAL" clId="{4CA3DBF5-44B5-41DB-B914-A42CFB226F51}" dt="2024-01-10T14:44:23.644" v="6337" actId="1076"/>
          <ac:spMkLst>
            <pc:docMk/>
            <pc:sldMk cId="406125172" sldId="297"/>
            <ac:spMk id="6" creationId="{FD53C77E-726C-C4BA-DC78-E932C633A773}"/>
          </ac:spMkLst>
        </pc:spChg>
        <pc:spChg chg="add mod">
          <ac:chgData name="Lorenzo Caccianiga" userId="43663acf-f688-463c-9334-81d48f9364f3" providerId="ADAL" clId="{4CA3DBF5-44B5-41DB-B914-A42CFB226F51}" dt="2024-01-10T14:43:43.588" v="6240" actId="20577"/>
          <ac:spMkLst>
            <pc:docMk/>
            <pc:sldMk cId="406125172" sldId="297"/>
            <ac:spMk id="7" creationId="{D1081F16-7FF3-DC07-6210-8993A33C4853}"/>
          </ac:spMkLst>
        </pc:spChg>
        <pc:spChg chg="add mod">
          <ac:chgData name="Lorenzo Caccianiga" userId="43663acf-f688-463c-9334-81d48f9364f3" providerId="ADAL" clId="{4CA3DBF5-44B5-41DB-B914-A42CFB226F51}" dt="2024-01-10T14:44:20.919" v="6336" actId="1076"/>
          <ac:spMkLst>
            <pc:docMk/>
            <pc:sldMk cId="406125172" sldId="297"/>
            <ac:spMk id="8" creationId="{A4B37164-6471-7EA0-2D22-548AFF4D1C8C}"/>
          </ac:spMkLst>
        </pc:spChg>
        <pc:spChg chg="add mod">
          <ac:chgData name="Lorenzo Caccianiga" userId="43663acf-f688-463c-9334-81d48f9364f3" providerId="ADAL" clId="{4CA3DBF5-44B5-41DB-B914-A42CFB226F51}" dt="2024-01-10T22:11:51.572" v="7224"/>
          <ac:spMkLst>
            <pc:docMk/>
            <pc:sldMk cId="406125172" sldId="297"/>
            <ac:spMk id="9" creationId="{8BE80C2B-7170-9CE4-862C-16B644941BE7}"/>
          </ac:spMkLst>
        </pc:spChg>
        <pc:spChg chg="add mod">
          <ac:chgData name="Lorenzo Caccianiga" userId="43663acf-f688-463c-9334-81d48f9364f3" providerId="ADAL" clId="{4CA3DBF5-44B5-41DB-B914-A42CFB226F51}" dt="2024-01-10T14:45:04.781" v="6461" actId="1076"/>
          <ac:spMkLst>
            <pc:docMk/>
            <pc:sldMk cId="406125172" sldId="297"/>
            <ac:spMk id="10" creationId="{DEC7C391-272F-50AB-8726-90F9EAD53655}"/>
          </ac:spMkLst>
        </pc:spChg>
        <pc:spChg chg="mod">
          <ac:chgData name="Lorenzo Caccianiga" userId="43663acf-f688-463c-9334-81d48f9364f3" providerId="ADAL" clId="{4CA3DBF5-44B5-41DB-B914-A42CFB226F51}" dt="2024-01-10T14:41:07.948" v="5893" actId="20577"/>
          <ac:spMkLst>
            <pc:docMk/>
            <pc:sldMk cId="406125172" sldId="297"/>
            <ac:spMk id="79" creationId="{00000000-0000-0000-0000-000000000000}"/>
          </ac:spMkLst>
        </pc:spChg>
        <pc:spChg chg="mod">
          <ac:chgData name="Lorenzo Caccianiga" userId="43663acf-f688-463c-9334-81d48f9364f3" providerId="ADAL" clId="{4CA3DBF5-44B5-41DB-B914-A42CFB226F51}" dt="2024-01-10T14:42:59.162" v="6151" actId="20577"/>
          <ac:spMkLst>
            <pc:docMk/>
            <pc:sldMk cId="406125172" sldId="297"/>
            <ac:spMk id="80" creationId="{00000000-0000-0000-0000-000000000000}"/>
          </ac:spMkLst>
        </pc:spChg>
        <pc:picChg chg="add mod">
          <ac:chgData name="Lorenzo Caccianiga" userId="43663acf-f688-463c-9334-81d48f9364f3" providerId="ADAL" clId="{4CA3DBF5-44B5-41DB-B914-A42CFB226F51}" dt="2024-01-10T14:44:01.351" v="6281" actId="1076"/>
          <ac:picMkLst>
            <pc:docMk/>
            <pc:sldMk cId="406125172" sldId="297"/>
            <ac:picMk id="4" creationId="{52A28E0E-CF55-BE5E-66D3-15DBC4071781}"/>
          </ac:picMkLst>
        </pc:picChg>
        <pc:picChg chg="del">
          <ac:chgData name="Lorenzo Caccianiga" userId="43663acf-f688-463c-9334-81d48f9364f3" providerId="ADAL" clId="{4CA3DBF5-44B5-41DB-B914-A42CFB226F51}" dt="2024-01-10T14:41:10.531" v="5894" actId="478"/>
          <ac:picMkLst>
            <pc:docMk/>
            <pc:sldMk cId="406125172" sldId="297"/>
            <ac:picMk id="82" creationId="{00000000-0000-0000-0000-000000000000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09T15:05:49.75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4 96 0 0,'23'-1'0'0'0,"61"-2"376"0"0,-78 3-364 0 0,34 0 705 0 0,53 7-1 0 0,257 45 1642 0 0,-247-37-1873 0 0,394 29 1025 0 0,-335-36-1184 0 0,146 11 264 0 0,-6 0-155 0 0,346-3 184 0 0,-335-7-357 0 0,29-1 205 0 0,-195-10-230 0 0,139 1 235 0 0,114 3 110 0 0,215 11-177 0 0,-227 26-352 0 0,-125-11-37 0 0,-15-5-14 0 0,466 51-2 0 0,47-7-22 0 0,-293-31 14 0 0,-32-3-1 0 0,121 18 8 0 0,-107-7 31 0 0,897 78 92 0 0,-1215-108-122 0 0,653 66 8 0 0,-630-63-1 0 0,207 12 27 0 0,153-31 37 0 0,-434 0-63 0 0,-63 3-8 0 0,5 2 0 0 0,-11-3-3 0 0,-8 0 0 0 0,-4 6 1 0 0,1-5 2 0 0,-1 6-1372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09T15:05:59.64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276 1 96 0 0,'-7'4'0'0'0,"-7"3"0"0"0,-3-2 0 0 0,-8-3 0 0 0,-4-2 0 0 0,3 4 0 0 0,-1 7 0 0 0,-6 7 0 0 0,27-13 0 0 0,-1-1 0 0 0,2 1 0 0 0,-8 7 0 0 0,8-6 0 0 0,0 0 0 0 0,0 0 0 0 0,-5 11 0 0 0,4-5 46 0 0,1 0 1 0 0,0 1-1 0 0,1 0 0 0 0,-5 22 1 0 0,-3 58 1873 0 0,12-90-1781 0 0,-1-1 0 0 0,1 1 0 0 0,0-1-1 0 0,1 1 1 0 0,-1-1 0 0 0,0 1 0 0 0,1-1 0 0 0,-1 1 0 0 0,1-1 0 0 0,0 0-1 0 0,0 1 1 0 0,0-1 0 0 0,0 0 0 0 0,2 4 0 0 0,-1-5-8 0 0,-1 1 0 0 0,1-1 1 0 0,-1 1-1 0 0,1-1 0 0 0,0 1 1 0 0,0-1-1 0 0,-1 0 0 0 0,1 0 1 0 0,0 0-1 0 0,0 0 0 0 0,0-1 1 0 0,0 1-1 0 0,0 0 0 0 0,0-1 1 0 0,0 1-1 0 0,1-1 0 0 0,2 0 0 0 0,4 1 107 0 0,0-2-1 0 0,0 1 0 0 0,-1-1 1 0 0,1-1-1 0 0,0 1 0 0 0,-1-1 0 0 0,0-1 1 0 0,17-6-1 0 0,0-3 299 0 0,35-22 0 0 0,-34 16-226 0 0,-1-1 0 0 0,0-1-1 0 0,-1 0 1 0 0,24-29-1 0 0,-37 35 27 0 0,1-1 0 0 0,-2 0-1 0 0,0 0 1 0 0,11-25 0 0 0,-23 63 200 0 0,-7 8-442 0 0,5-21-62 0 0,1 0-1 0 0,0 1 1 0 0,-2 17-1 0 0,4-16-3 0 0,1 1 0 0 0,0 0 1 0 0,3 23-1 0 0,-2-32-14 0 0,-1 0 0 0 0,1 0 1 0 0,0 0-1 0 0,0 0 0 0 0,1 0 0 0 0,-1 0 0 0 0,1 0 0 0 0,0-1 1 0 0,0 1-1 0 0,0 0 0 0 0,1-1 0 0 0,-1 0 0 0 0,1 1 1 0 0,0-1-1 0 0,5 4 0 0 0,-5-5 4 0 0,0 0 1 0 0,0-1-1 0 0,0 0 0 0 0,0 1 1 0 0,1-1-1 0 0,-1 0 0 0 0,0 0 1 0 0,1-1-1 0 0,-1 1 0 0 0,0-1 1 0 0,5 1-1 0 0,4-1 55 0 0,21-3 1 0 0,-16 0-10 0 0,1 0 1 0 0,-1-1-1 0 0,31-12 1 0 0,49-28 67 0 0,-84 38-124 0 0,23-15-1868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09T15:06:00.02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111 0 9240 0 0,'4'8'33'0'0,"-3"6"58"0"0,-1-9-77 0 0,0 7 126 0 0,0 0-1 0 0,1 0 1 0 0,1 0-1 0 0,0 0 1 0 0,5 17-1 0 0,-6-25-96 0 0,1 0 0 0 0,-1 0 0 0 0,1 0 0 0 0,0 0 0 0 0,0-1-1 0 0,0 1 1 0 0,1-1 0 0 0,-1 1 0 0 0,1-1 0 0 0,0 0 0 0 0,0 0 0 0 0,0 0 0 0 0,0-1-1 0 0,0 1 1 0 0,1-1 0 0 0,-1 1 0 0 0,1-1 0 0 0,0 0 0 0 0,-1-1 0 0 0,6 3 0 0 0,0-2 44 0 0,0-1 0 0 0,-1 1 0 0 0,1-1 0 0 0,0-1 0 0 0,-1 0 0 0 0,1 0 0 0 0,0-1 0 0 0,-1 0 0 0 0,10-2 0 0 0,77-24 662 0 0,-91 25-719 0 0,49-16 339 0 0,-7 2 28 0 0,47-11 0 0 0,-92 27-385 0 0,0 0 0 0 0,0-1 0 0 0,0 1 1 0 0,1 0-1 0 0,-1 0 0 0 0,0 0 0 0 0,0 0 1 0 0,0 0-1 0 0,1 0 0 0 0,-1 0 0 0 0,0 0 1 0 0,0 1-1 0 0,0-1 0 0 0,2 1 0 0 0,-3-1-4 0 0,1 0 0 0 0,-1 1 0 0 0,0-1 0 0 0,1 0 0 0 0,-1 1 0 0 0,0-1 0 0 0,0 0 0 0 0,0 1 0 0 0,1-1 0 0 0,-1 0 0 0 0,0 1 0 0 0,0-1 0 0 0,0 0 0 0 0,0 1 0 0 0,1-1 0 0 0,-1 1 0 0 0,0-1 0 0 0,0 0 0 0 0,0 1 0 0 0,0-1 0 0 0,0 1 0 0 0,0-1 0 0 0,0 0 0 0 0,0 1 0 0 0,0-1 0 0 0,-1 1 0 0 0,1 0 0 0 0,-1 2 10 0 0,-1 1 1 0 0,1-1-1 0 0,-1 0 0 0 0,0 1 1 0 0,0-1-1 0 0,0 0 1 0 0,-1 0-1 0 0,-2 3 1 0 0,-89 81 102 0 0,26-28-82 0 0,-57 75 5 0 0,19-19-28 0 0,65-74-8 0 0,1 3 0 0 0,-58 83 0 0 0,92-115-3 0 0,6-12-5 0 0,0 0 0 0 0,0 1 0 0 0,0-1 0 0 0,0 0 1 0 0,0 1-1 0 0,0-1 0 0 0,0 1 0 0 0,0-1 0 0 0,0 0 0 0 0,0 1 0 0 0,0-1 0 0 0,0 0 0 0 0,0 1 0 0 0,0-1 0 0 0,0 0 0 0 0,0 1 0 0 0,1-1 0 0 0,-1 0 0 0 0,0 1 0 0 0,0-1 0 0 0,0 0 0 0 0,1 1 1 0 0,-1-1-1 0 0,0 0 0 0 0,1 0 0 0 0,-1 0 0 0 0,0 1 0 0 0,1-1 0 0 0,-1 0 0 0 0,1 0 0 0 0,-1 0 0 0 0,0 0 0 0 0,1 0 0 0 0,-1 0 0 0 0,1 0 0 0 0,-1 0 0 0 0,0 0 0 0 0,1 0 0 0 0,-1 0 0 0 0,0 0 0 0 0,1 0 0 0 0,0-1 0 0 0,7-2 0 0 0,0 0 0 0 0,0-1 0 0 0,0 0 0 0 0,0 0-1 0 0,10-8 1 0 0,2-1 3 0 0,78-50-1831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09T15:06:00.43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655 33 8336 0 0,'10'1'37'0'0,"-2"0"133"0"0,-11-4 257 0 0,-7-2-63 0 0,4-1 198 0 0,5 4-492 0 0,-1 1 0 0 0,1-1 0 0 0,-1 1 0 0 0,1 0 0 0 0,-1-1 0 0 0,0 1-1 0 0,1 0 1 0 0,-1 0 0 0 0,0 0 0 0 0,0 0 0 0 0,0 1 0 0 0,0-1 0 0 0,0 0 0 0 0,0 1 0 0 0,0 0 0 0 0,0-1-1 0 0,-2 1 1 0 0,-109-3 873 0 0,109 3-871 0 0,-1 0 0 0 0,1 1 0 0 0,0 0 1 0 0,-1-1-1 0 0,1 2 0 0 0,0-1 0 0 0,0 0 0 0 0,0 1 0 0 0,0 0 1 0 0,0 0-1 0 0,0 0 0 0 0,1 0 0 0 0,-1 1 0 0 0,1-1 0 0 0,-1 1 1 0 0,1 0-1 0 0,0 0 0 0 0,0 0 0 0 0,0 0 0 0 0,0 1 0 0 0,1-1 1 0 0,-1 1-1 0 0,1 0 0 0 0,0 0 0 0 0,0 0 0 0 0,1 0 0 0 0,-1 0 1 0 0,1 0-1 0 0,0 0 0 0 0,0 0 0 0 0,-1 9 0 0 0,0 24 251 0 0,1 1 0 0 0,2-1-1 0 0,2 1 1 0 0,2-1 0 0 0,1 0-1 0 0,11 37 1 0 0,-15-66-274 0 0,0 0 0 0 0,-1 0 1 0 0,0 0-1 0 0,-1 0 0 0 0,1 0 0 0 0,-2 0 0 0 0,1 1 1 0 0,-1-1-1 0 0,0 0 0 0 0,-1 0 0 0 0,0-1 1 0 0,0 1-1 0 0,-6 12 0 0 0,5-14-19 0 0,0 0-1 0 0,0 0 1 0 0,-1 0 0 0 0,0-1-1 0 0,0 1 1 0 0,-1-1 0 0 0,1 0-1 0 0,-1-1 1 0 0,0 1 0 0 0,-1-1-1 0 0,1 0 1 0 0,-1 0 0 0 0,0 0-1 0 0,0-1 1 0 0,0 0-1 0 0,-12 4 1 0 0,0-1 14 0 0,0-1 0 0 0,0-1-1 0 0,0-1 1 0 0,-1-1 0 0 0,1 0-1 0 0,-36-2 1 0 0,39-1-8 0 0,0 0 0 0 0,0-2-1 0 0,1 0 1 0 0,-1 0 0 0 0,1-2 0 0 0,0 0 0 0 0,0 0-1 0 0,-26-15 1 0 0,40 20-81 0 0,0-1 0 0 0,-1 1 0 0 0,1 0 0 0 0,0 0-1 0 0,-1 0 1 0 0,1-1 0 0 0,0 1 0 0 0,-1 0 0 0 0,1 0 0 0 0,0 0 0 0 0,-1 0-1 0 0,1-1 1 0 0,-1 1 0 0 0,1 0 0 0 0,0 0 0 0 0,-1 0 0 0 0,1 0 0 0 0,-1 0-1 0 0,1 0 1 0 0,0 0 0 0 0,-1 0 0 0 0,1 0 0 0 0,-1 0 0 0 0,1 1 0 0 0,0-1-1 0 0,-1 0 1 0 0,1 0 0 0 0,0 0 0 0 0,-1 0 0 0 0,1 1 0 0 0,0-1 0 0 0,-1 0-1 0 0,1 0 1 0 0,0 1 0 0 0,-1-1 0 0 0,1 0 0 0 0,0 0 0 0 0,0 1 0 0 0,-1-1-1 0 0,1 0 1 0 0,0 1 0 0 0,0-1 0 0 0,-1 0 0 0 0,1 1 0 0 0,0-1 0 0 0,0 0-1 0 0,0 1 1 0 0,0 0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09T15:05:50.84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0 932 6424 0 0,'4'2'0'0'0,"0"1"1"0"0,-2-2 2 0 0,2-1 3 0 0,9 1 9 0 0,15 2 36 0 0,0-1 0 0 0,30-3 0 0 0,152-4 363 0 0,-156 6-278 0 0,61-8 0 0 0,16 0 36 0 0,136-1 412 0 0,1 0-8 0 0,435-28 827 0 0,-421 16-1153 0 0,695-53 309 0 0,-386 22-255 0 0,-201 18-88 0 0,170-19 80 0 0,293-34-67 0 0,485-29-144 0 0,-24-21-55 0 0,-747 61-61 0 0,-368 50 17 0 0,151-17 9 0 0,284-11-1 0 0,-238 34 22 0 0,-48-19 53 0 0,-123 10 59 0 0,-201 26-55 0 0,-1-2 0 0 0,1 0 0 0 0,34-11 0 0 0,-50 14 82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09T15:05:55.15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578 20 96 0 0,'5'3'0'0'0,"-3"2"0"0"0,3-4 0 0 0,-2-2 0 0 0,-6-19 4101 0 0,2 18-3852 0 0,0 1-192 0 0,0 1 0 0 0,0-1 0 0 0,0 1 0 0 0,1-1 0 0 0,-1 1 0 0 0,0-1 0 0 0,0 1 0 0 0,0 0 0 0 0,0-1 0 0 0,0 1 0 0 0,0 0 0 0 0,0 0 0 0 0,0 0 0 0 0,0 0 0 0 0,0 0 0 0 0,0 0 0 0 0,-2 0 0 0 0,-21 0 544 0 0,12 3-458 0 0,1-1 0 0 0,0 1 0 0 0,0 1-1 0 0,1 0 1 0 0,-1 1 0 0 0,1 0 0 0 0,-15 9 0 0 0,-61 34 637 0 0,-13 9 62 0 0,81-45-656 0 0,0 0 1 0 0,1 2-1 0 0,-20 20 1 0 0,6 2 173 0 0,2 1 0 0 0,-26 42 0 0 0,48-68-264 0 0,0 1 0 0 0,1 0 0 0 0,0 0 0 0 0,0 0 1 0 0,1 1-1 0 0,1 0 0 0 0,0 0 0 0 0,1 0 0 0 0,1 1 1 0 0,-2 20-1 0 0,4-23-16 0 0,0 1-1 0 0,1-1 1 0 0,0 0 0 0 0,1 0 0 0 0,0 0 0 0 0,1 0 0 0 0,0-1 0 0 0,0 1-1 0 0,1-1 1 0 0,1 0 0 0 0,0 0 0 0 0,0 0 0 0 0,9 12 0 0 0,-6-12 0 0 0,0 0 1 0 0,0-1 0 0 0,1 0 0 0 0,1 0 0 0 0,-1-1 0 0 0,1 0-1 0 0,0 0 1 0 0,1-1 0 0 0,14 7 0 0 0,-9-7 6 0 0,0 0-1 0 0,0-1 1 0 0,1-1 0 0 0,0-1 0 0 0,0 0 0 0 0,21 1 0 0 0,0-1 63 0 0,0-2 0 0 0,1-2 1 0 0,-1-2-1 0 0,0-1 1 0 0,41-9-1 0 0,200-63-753 0 0,-263 70-32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09T15:05:55.95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384 257 96 0 0,'-2'-11'382'0'0,"-2"2"-44"0"0,4 9-307 0 0,0-1 1 0 0,-1 0 0 0 0,1 0-1 0 0,0 0 1 0 0,0 0-1 0 0,0 1 1 0 0,-1-1-1 0 0,1 0 1 0 0,0 0-1 0 0,0 0 1 0 0,1 0-1 0 0,-1 1 1 0 0,0-1-1 0 0,0 0 1 0 0,0 0-1 0 0,0 0 1 0 0,1 1-1 0 0,0-3 1 0 0,-1 2 57 0 0,7-29 568 0 0,2-13 121 0 0,-9 43-776 0 0,0 0 0 0 0,0-1 1 0 0,1 1-1 0 0,-1 0 0 0 0,0-1 1 0 0,0 1-1 0 0,0 0 0 0 0,0-1 1 0 0,0 1-1 0 0,0 0 0 0 0,0-1 1 0 0,0 1-1 0 0,0 0 0 0 0,0-1 1 0 0,0 1-1 0 0,0-1 0 0 0,0 1 1 0 0,0 0-1 0 0,-1-1 0 0 0,1 1 1 0 0,0 0-1 0 0,0-1 0 0 0,0 1 1 0 0,0 0-1 0 0,-1-1 0 0 0,1-3 2 0 0,6-21 60 0 0,-2 11-59 0 0,-4-2-5 0 0,-1-4 2 0 0,-1 17 5 0 0,0 2-1 0 0,2 0-6 0 0,0 1 1 0 0,0 0-1 0 0,0 0 1 0 0,0 0-1 0 0,0 0 1 0 0,-1-1-1 0 0,1 1 1 0 0,0 0-1 0 0,0 0 1 0 0,0 0-1 0 0,0-1 1 0 0,0 1-1 0 0,0 0 1 0 0,0 0 0 0 0,-1 0-1 0 0,1 0 1 0 0,0 0-1 0 0,0 0 1 0 0,0-1-1 0 0,0 1 1 0 0,-1 0-1 0 0,1 0 1 0 0,0 0-1 0 0,0 0 1 0 0,0 0-1 0 0,0 0 1 0 0,-1 0-1 0 0,1 0 1 0 0,0 0 0 0 0,0 0-1 0 0,-1 0 1 0 0,1 0-1 0 0,0 0 1 0 0,-1 0 0 0 0,1 0 0 0 0,0 0 0 0 0,0 0 0 0 0,-1-1 0 0 0,1 1 0 0 0,0 0-1 0 0,0 0 1 0 0,-1 0 0 0 0,1 0 0 0 0,0 0 0 0 0,0 0 0 0 0,-1-1 0 0 0,1 1-1 0 0,0 0 1 0 0,0 0 0 0 0,0 0 0 0 0,-1 0 0 0 0,1-1 0 0 0,0 1 0 0 0,0 0 0 0 0,0 0-1 0 0,0-1 1 0 0,0 1 0 0 0,-1 0 0 0 0,1-1 0 0 0,-5-4 33 0 0,0 0-1 0 0,0 1 1 0 0,-8-6 0 0 0,11 8-21 0 0,0 1-1 0 0,0-1 1 0 0,0 1 0 0 0,0 0 0 0 0,0 0 0 0 0,-1 0 0 0 0,-2-1 0 0 0,0 1 14 0 0,3 0-7 0 0,1 0 0 0 0,-1 0-1 0 0,1 0 1 0 0,-1 1 0 0 0,0-1 0 0 0,0 1-1 0 0,1-1 1 0 0,-1 1 0 0 0,-3 0-1 0 0,0-1 23 0 0,4 1-25 0 0,-1-1 1 0 0,0 1 0 0 0,1 0-1 0 0,-1 0 1 0 0,1-1-1 0 0,-1 1 1 0 0,0 0-1 0 0,1 1 1 0 0,-1-1-1 0 0,0 0 1 0 0,1 0-1 0 0,-4 1 1 0 0,1 1 38 0 0,1-2-10 0 0,1 0 1 0 0,-1 0 0 0 0,1 0-1 0 0,-1 1 1 0 0,1-1-1 0 0,0 1 1 0 0,-1 0-1 0 0,-3 1 1 0 0,1 1 41 0 0,-9 1 159 0 0,0 1 0 0 0,0 0 0 0 0,1 1 1 0 0,0 1-1 0 0,0 0 0 0 0,1 1 0 0 0,0 0 1 0 0,-14 13-1 0 0,12-8 59 0 0,0 1-1 0 0,1 0 1 0 0,1 1-1 0 0,1 1 1 0 0,-14 24-1 0 0,20-31-194 0 0,1 0 1 0 0,0 0-1 0 0,0 0 1 0 0,1 0-1 0 0,0 1 1 0 0,1-1-1 0 0,0 1 0 0 0,0 0 1 0 0,1-1-1 0 0,1 20 1 0 0,0-23-66 0 0,0-1 0 0 0,1 0 0 0 0,0 0 0 0 0,0 1 0 0 0,0-1 0 0 0,1 0 0 0 0,0 0 0 0 0,0 0 0 0 0,0 0 0 0 0,0 0 0 0 0,1-1 0 0 0,0 1 0 0 0,0-1 0 0 0,0 1 0 0 0,0-1 0 0 0,1 0 0 0 0,0-1 0 0 0,0 1 1 0 0,0 0-1 0 0,0-1 0 0 0,8 5 0 0 0,-5-5-1 0 0,-1 0 0 0 0,1 0 0 0 0,-1 0 1 0 0,1-1-1 0 0,0 0 0 0 0,0 0 0 0 0,0-1 0 0 0,0 0 1 0 0,11 0-1 0 0,-7-1 19 0 0,0-1-1 0 0,0 0 1 0 0,0-1 0 0 0,0 0 0 0 0,16-5-1 0 0,5-5 128 0 0,0-2 1 0 0,57-34-1 0 0,-68 36-121 0 0,2-1 32 0 0,-1-1 0 0 0,-1-1 0 0 0,0 0 0 0 0,-1-2 0 0 0,-1 0 0 0 0,-1-2 0 0 0,26-31 0 0 0,-41 44-70 0 0,1 1-1 0 0,-1 0 0 0 0,0-1 1 0 0,-1 1-1 0 0,1-1 1 0 0,-1 0-1 0 0,0 0 1 0 0,0 0-1 0 0,-1 0 0 0 0,0 0 1 0 0,0 0-1 0 0,0-8 1 0 0,-1 11-21 0 0,-1 1 0 0 0,1-1 0 0 0,0 0 0 0 0,-1 1 1 0 0,1-1-1 0 0,-1 0 0 0 0,0 1 0 0 0,0-1 0 0 0,0 1 0 0 0,0-1 1 0 0,0 1-1 0 0,-1 0 0 0 0,1-1 0 0 0,-1 1 0 0 0,0 0 1 0 0,1 0-1 0 0,-1 0 0 0 0,0 0 0 0 0,0 0 0 0 0,0 1 1 0 0,-1-1-1 0 0,1 0 0 0 0,0 1 0 0 0,-1 0 0 0 0,1-1 0 0 0,-1 1 1 0 0,1 0-1 0 0,-1 0 0 0 0,-4-1 0 0 0,-9 0 20 0 0,0 0-1 0 0,0 0 0 0 0,0 1 0 0 0,-25 3 1 0 0,28-2-20 0 0,-2 1 1 0 0,-1 0 0 0 0,1 1 1 0 0,-1 0-1 0 0,1 1 0 0 0,0 1 0 0 0,0 1 1 0 0,1 0-1 0 0,-1 1 0 0 0,1 0 0 0 0,-26 17 1 0 0,30-14-12 0 0,4 0-1756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09T15:05:56.56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335 16 96 0 0,'0'0'-1'0'0,"1"1"0"0"0,-1-1 0 0 0,0 0 0 0 0,0 0 0 0 0,1 1 0 0 0,-1-1 1 0 0,0 0-1 0 0,0 1 0 0 0,0-1 0 0 0,0 0 0 0 0,0 1 0 0 0,1-1 0 0 0,-1 0 0 0 0,0 1 0 0 0,0-1 0 0 0,0 0 0 0 0,0 1 0 0 0,0-1 1 0 0,0 0-1 0 0,0 1 0 0 0,0-1 0 0 0,0 0 0 0 0,0 1 0 0 0,0-1 0 0 0,-1 1 18 0 0,1-1 0 0 0,0 0 0 0 0,0 0 1 0 0,0 0-1 0 0,0 0 0 0 0,-1 0 0 0 0,1 0 0 0 0,0 1 0 0 0,0-1 0 0 0,0 0 1 0 0,-1 0-1 0 0,1 0 0 0 0,0 0 0 0 0,0 0 0 0 0,0 0 0 0 0,-1 0 1 0 0,1 0-1 0 0,0 0 0 0 0,0 0 0 0 0,-1 0 0 0 0,1 0 0 0 0,0 0 0 0 0,0 0 1 0 0,0 0-1 0 0,-1 0 0 0 0,1 0 0 0 0,-42-13 1532 0 0,35 10-1493 0 0,0 1-1 0 0,0 0 0 0 0,-1 0 1 0 0,1 1-1 0 0,-1 0 1 0 0,1 0-1 0 0,-1 0 1 0 0,-10 2-1 0 0,5-1-2 0 0,-2-1 59 0 0,-22 4 1 0 0,32-3-78 0 0,1 1 1 0 0,0 0-1 0 0,-1 0 1 0 0,1 1-1 0 0,0-1 1 0 0,0 1 0 0 0,0 0-1 0 0,0 0 1 0 0,-6 5-1 0 0,7-5-24 0 0,-3 2 134 0 0,0 1-1 0 0,0-1 0 0 0,0 2 0 0 0,0-1 1 0 0,1 1-1 0 0,0 0 0 0 0,0 0 0 0 0,-7 12 1 0 0,7-7 113 0 0,0-1 46 0 0,0 1 0 0 0,1 0 0 0 0,0 0 0 0 0,-4 22 0 0 0,8-27-155 0 0,-1 0 0 0 0,1 0 1 0 0,0 0-1 0 0,0 0 0 0 0,0 0 0 0 0,1 0 0 0 0,0 0 0 0 0,1 0 1 0 0,1 6-1 0 0,1-3 82 0 0,-1-1 1 0 0,1 0-1 0 0,1 0 0 0 0,0 0 1 0 0,8 10-1 0 0,-5-9-35 0 0,0 0 1 0 0,0-1-1 0 0,0 0 1 0 0,1 0-1 0 0,0-1 0 0 0,15 9 1 0 0,-5-6 146 0 0,-1-1 0 0 0,36 13 0 0 0,54 19 653 0 0,-108-41-987 0 0,1 0-1 0 0,0 0 1 0 0,-1 0 0 0 0,1 1-1 0 0,-1-1 1 0 0,1 0-1 0 0,-1 1 1 0 0,1-1 0 0 0,-1 0-1 0 0,1 1 1 0 0,-1-1 0 0 0,1 0-1 0 0,-1 1 1 0 0,1-1 0 0 0,-1 1-1 0 0,0-1 1 0 0,1 1 0 0 0,-1-1-1 0 0,0 1 1 0 0,1-1-1 0 0,-1 1 1 0 0,0 0 0 0 0,0-1-1 0 0,0 1 1 0 0,1-1 0 0 0,-1 1-1 0 0,0 0 1 0 0,0-1 0 0 0,0 1-1 0 0,0-1 1 0 0,0 1 0 0 0,0 0-1 0 0,0-1 1 0 0,0 1-1 0 0,0 0 1 0 0,0-1 0 0 0,-1 1-1 0 0,1-1 1 0 0,0 1 0 0 0,0-1-1 0 0,-1 1 1 0 0,1 0 0 0 0,0-1-1 0 0,-1 1 1 0 0,1-1 0 0 0,0 1-1 0 0,-1-1 1 0 0,1 1-1 0 0,-1-1 1 0 0,1 0 0 0 0,0 1-1 0 0,-1-1 1 0 0,1 0 0 0 0,-1 1-1 0 0,0-1 1 0 0,1 0 0 0 0,-2 1-1 0 0,-22 7 46 0 0,-1-1 0 0 0,-43 5 0 0 0,61-11-45 0 0,0 0 0 0 0,0-1 0 0 0,-1 0 0 0 0,1 0 0 0 0,0-1 0 0 0,-12-2 0 0 0,3-2 17 0 0,-24-10 0 0 0,-35-12 17 0 0,63 23-132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09T15:05:57.31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89 3 96 0 0,'5'3'0'0'0,"6"5"0"0"0,6-4 0 0 0,-3-3 0 0 0,-6-1 400 0 0,-9 11-80 0 0,0 0 0 0 0,0 0-1 0 0,-1 0 1 0 0,-5 16 0 0 0,-18 43 139 0 0,16-45-142 0 0,0-5 14 0 0,-1-1 1 0 0,-16 26 0 0 0,18-32-61 0 0,0 1-1 0 0,0 0 1 0 0,1 0-1 0 0,1 0 1 0 0,-8 28-1 0 0,12-36 59 0 0,3 5 1394 0 0,7-19-802 0 0,34-45-208 0 0,57-63 472 0 0,-53 66-685 0 0,-23 25-199 0 0,0 0 0 0 0,1 2 1 0 0,31-22-1 0 0,-21 24 154 0 0,-34 21-444 0 0,0 0 1 0 0,1 0-1 0 0,-1 0 1 0 0,0 0-1 0 0,0 0 1 0 0,1 0 0 0 0,-1 0-1 0 0,0 0 1 0 0,0 0-1 0 0,0 0 1 0 0,1 0-1 0 0,-1 0 1 0 0,0 0 0 0 0,0 0-1 0 0,1 0 1 0 0,-1 0-1 0 0,0 0 1 0 0,0 0-1 0 0,1 0 1 0 0,-1 0-1 0 0,0 0 1 0 0,0 0 0 0 0,0 0-1 0 0,1 0 1 0 0,-1 1-1 0 0,0-1 1 0 0,0 0-1 0 0,0 0 1 0 0,1 0 0 0 0,-1 0-1 0 0,0 0 1 0 0,0 1-1 0 0,0-1 1 0 0,0 0-1 0 0,0 0 1 0 0,1 0 0 0 0,-1 1-1 0 0,0-1 1 0 0,4 11 265 0 0,-2 0-219 0 0,-1-1 1 0 0,0 1-1 0 0,-1 0 1 0 0,-1 0-1 0 0,-1 11 1 0 0,-11 58 136 0 0,10-67-153 0 0,-1 6 15 0 0,2-15-27 0 0,1 0 0 0 0,0 0 0 0 0,0 1-1 0 0,0 5 1 0 0,1-10-28 0 0,0 0 0 0 0,0 0 0 0 0,0 1 0 0 0,0-1 0 0 0,0 0 0 0 0,0 0 0 0 0,0 0 0 0 0,0 1 0 0 0,0-1 0 0 0,1 0 0 0 0,-1 0 0 0 0,0 0 0 0 0,0 0 0 0 0,0 1 0 0 0,0-1 0 0 0,0 0 0 0 0,0 0 0 0 0,0 0 0 0 0,1 0 0 0 0,-1 0 0 0 0,0 1 0 0 0,0-1 0 0 0,0 0 0 0 0,0 0 0 0 0,1 0 0 0 0,-1 0 0 0 0,0 0 0 0 0,0 0 0 0 0,0 0 0 0 0,1 0 0 0 0,-1 0-1 0 0,0 0 1 0 0,0 0 0 0 0,0 0 0 0 0,0 0 0 0 0,1 0 0 0 0,-1 0 0 0 0,0 0 0 0 0,0 0 0 0 0,0 0 0 0 0,1 0 0 0 0,-1 0 0 0 0,0 0 0 0 0,0 0 0 0 0,0 0 0 0 0,1 0 0 0 0,-1 0 0 0 0,0 0 0 0 0,10-5 23 0 0,-10 5-21 0 0,16-8 32 0 0,-1-1 1 0 0,0 0-1 0 0,25-21 1 0 0,33-39 75 0 0,-24 21-17 0 0,-35 35-71 0 0,-3 2 11 0 0,0 1-1 0 0,1 0 1 0 0,0 1 0 0 0,0 0-1 0 0,19-9 1 0 0,-29 17-29 0 0,-1 0 1 0 0,1 0-1 0 0,0 1 0 0 0,-1-1 1 0 0,1 0-1 0 0,0 1 0 0 0,0 0 1 0 0,0-1-1 0 0,0 1 0 0 0,0 0 1 0 0,-1 0-1 0 0,1 0 0 0 0,0 0 1 0 0,0 0-1 0 0,0 1 0 0 0,0-1 1 0 0,0 1-1 0 0,-1-1 0 0 0,1 1 1 0 0,0-1-1 0 0,0 1 0 0 0,-1 0 1 0 0,1 0-1 0 0,0 0 0 0 0,-1 0 1 0 0,1 0-1 0 0,-1 0 0 0 0,1 0 1 0 0,-1 1-1 0 0,0-1 0 0 0,0 0 1 0 0,1 1-1 0 0,-1-1 0 0 0,0 1 1 0 0,0 0-1 0 0,0-1 0 0 0,1 3 1 0 0,1 3 11 0 0,-1 0 0 0 0,1 0 1 0 0,-1 0-1 0 0,0 0 0 0 0,-1 1 0 0 0,0-1 1 0 0,0 0-1 0 0,0 11 0 0 0,-1 8 13 0 0,1-6-10 0 0,-1 1-1 0 0,-1-1 1 0 0,-1 1 0 0 0,0-1-1 0 0,-10 36 1 0 0,8-46-16 0 0,1-1-1 0 0,0 1 1 0 0,1 1 0 0 0,0-1 0 0 0,1 0 0 0 0,0 0-1 0 0,0 1 1 0 0,1-1 0 0 0,2 16 0 0 0,1-16 0 0 0,4-2-3 0 0,-5-7 28 0 0,0 0 1 0 0,0 0 0 0 0,0-1-1 0 0,0 1 1 0 0,0-1 0 0 0,-1 1-1 0 0,1-1 1 0 0,0 0 0 0 0,0 0-1 0 0,0 0 1 0 0,0 0 0 0 0,0 0-1 0 0,0 0 1 0 0,3-1 0 0 0,23-8-2105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09T15:05:57.73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96 346 6424 0 0,'2'4'0'0'0,"-5"4"0"0"0,-2 0 7 0 0,1 1 0 0 0,0 0-1 0 0,0 0 1 0 0,-2 9 0 0 0,2-7 5 0 0,-9 26 174 0 0,1 1 0 0 0,2-1-1 0 0,-6 51 1 0 0,13-71 301 0 0,0-1-1 0 0,-7 19 1 0 0,9-27 362 0 0,6-7-206 0 0,4-7-1739 0 0</inkml:trace>
  <inkml:trace contextRef="#ctx0" brushRef="#br0" timeOffset="1">221 1 9944 0 0,'3'3'0'0'0,"6"8"40"0"0,1 1 56 0 0,1-1 64 0 0,-8-9 56 0 0,-7-2-112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09T15:05:58.23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371 0 6928 0 0,'1'3'2'0'0,"1"2"35"0"0,-1 2 70 0 0,-1-7-97 0 0,-1 1-1 0 0,1 0 0 0 0,-1-1 0 0 0,1 1 0 0 0,-1-1 0 0 0,0 1 0 0 0,1-1 1 0 0,-1 1-1 0 0,0-1 0 0 0,1 0 0 0 0,-1 1 0 0 0,0-1 0 0 0,0 0 0 0 0,1 1 0 0 0,-1-1 1 0 0,0 0-1 0 0,0 0 0 0 0,1 0 0 0 0,-2 1 0 0 0,-26 7 239 0 0,-53 23 0 0 0,61-21-136 0 0,0 0-1 0 0,1 1 1 0 0,-27 20 0 0 0,11-3 12 0 0,14-13 38 0 0,-22 23 0 0 0,37-33-76 0 0,1 1 0 0 0,0 0 0 0 0,1 0 0 0 0,-1 0 0 0 0,1 0 0 0 0,0 1 0 0 0,1 0 0 0 0,-5 11 0 0 0,7-14-21 0 0,0 0-1 0 0,0 0 1 0 0,1 0-1 0 0,0 0 1 0 0,-1 1-1 0 0,1-1 1 0 0,1 0-1 0 0,-1 0 1 0 0,1 0-1 0 0,1 7 0 0 0,1-2 73 0 0,0 0 1 0 0,0 0-1 0 0,7 11 0 0 0,-7-12-54 0 0,2-1 1 0 0,-1 0 0 0 0,1-1-1 0 0,0 1 1 0 0,0-1 0 0 0,1 0-1 0 0,0 0 1 0 0,0-1 0 0 0,0 1 0 0 0,12 6-1 0 0,-9-7 14 0 0,0 0 0 0 0,1-1 0 0 0,0 0 0 0 0,0 0 0 0 0,0-1 0 0 0,1 0 0 0 0,17 2 0 0 0,13-2 122 0 0,0-2 0 0 0,47-3 0 0 0,-57 0-1284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09T15:05:59.13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133 1 96 0 0,'12'4'0'0'0,"8"5"0"0"0,-2 1 19 0 0,-7-5-45 0 0,-4 0 304 0 0,-6-4-130 0 0,1 0 1 0 0,0 1 0 0 0,-1-1 0 0 0,1 1-1 0 0,-1-1 1 0 0,0 1 0 0 0,2 3-1 0 0,2 1 312 0 0,-4 1-35 0 0,-2 19-131 0 0,-1 0 0 0 0,-1 0 0 0 0,-1 0 0 0 0,-10 33 0 0 0,3-24-18 0 0,-2-1 1 0 0,-28 57-1 0 0,-77 114 817 0 0,116-202-993 0 0,2-2-89 0 0,0-1-1 0 0,0 0 1 0 0,-1 1 0 0 0,1-1 0 0 0,0 1-1 0 0,0-1 1 0 0,-1 1 0 0 0,1-1-1 0 0,0 0 1 0 0,-1 1 0 0 0,1-1 0 0 0,0 0-1 0 0,-1 1 1 0 0,1-1 0 0 0,0 0-1 0 0,-1 1 1 0 0,1-1 0 0 0,-1 0 0 0 0,1 0-1 0 0,-1 0 1 0 0,1 1 0 0 0,0-1 0 0 0,-1 0-1 0 0,1 0 1 0 0,-1 0 0 0 0,1 0-1 0 0,-1 0 1 0 0,2-5 188 0 0,11-14-7 0 0,20-25 1 0 0,-11 16-66 0 0,49-76 360 0 0,-35 50 81 0 0,60-71 1 0 0,-77 106-345 0 0,0 1 1 0 0,29-23-1 0 0,-33 31-62 0 0,-1 1-1 0 0,2 0 0 0 0,-1 1 0 0 0,28-11 1 0 0,-32 16-40 0 0,1 0-1 0 0,-1 1 1 0 0,1 0 0 0 0,0 0 0 0 0,0 1 0 0 0,0 1 0 0 0,-1 0 0 0 0,1 0 0 0 0,0 1 0 0 0,0 1-1 0 0,19 4 1 0 0,-14-2 123 0 0,-1-2 1 0 0,19 2-1 0 0,-23-4-116 0 0,0 1 0 0 0,0 1 1 0 0,1 0-1 0 0,-1 1 1 0 0,18 6-1 0 0,-17 0-1690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" name="Google Shape;6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186171a3a5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g1186171a3a5_0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186171a3a5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g1186171a3a5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186171a3a5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g1186171a3a5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186171a3a5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g1186171a3a5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21078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186171a3a5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g1186171a3a5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62491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186171a3a5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g1186171a3a5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71424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186171a3a5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g1186171a3a5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77267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186171a3a5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1" name="Google Shape;271;g1186171a3a5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186171a3a5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1" name="Google Shape;271;g1186171a3a5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3384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186171a3a5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1" name="Google Shape;271;g1186171a3a5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642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186171a3a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g1186171a3a5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32817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22fe7f4cd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0" name="Google Shape;280;g122fe7f4cd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1186171a3a5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g1186171a3a5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186171a3a5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4" name="Google Shape;294;g1186171a3a5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186171a3a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" name="Google Shape;229;g1186171a3a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186171a3a5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g1186171a3a5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186171a3a5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g1186171a3a5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186171a3a5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" name="Google Shape;185;g1186171a3a5_0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186171a3a5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g1186171a3a5_0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" name="Google Shape;6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2960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186171a3a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g1186171a3a5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17143dd656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g117143dd656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8f2bc647d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g18f2bc647d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186171a3a5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3" name="Google Shape;263;g1186171a3a5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186171a3a5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3" name="Google Shape;263;g1186171a3a5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6236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186171a3a5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g1186171a3a5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Oswald"/>
              <a:buNone/>
              <a:defRPr sz="5200"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swald"/>
              <a:buNone/>
              <a:defRPr sz="2800"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  <p:cxnSp>
        <p:nvCxnSpPr>
          <p:cNvPr id="13" name="Google Shape;13;p2"/>
          <p:cNvCxnSpPr/>
          <p:nvPr/>
        </p:nvCxnSpPr>
        <p:spPr>
          <a:xfrm>
            <a:off x="493233" y="3602233"/>
            <a:ext cx="10201600" cy="0"/>
          </a:xfrm>
          <a:prstGeom prst="straightConnector1">
            <a:avLst/>
          </a:prstGeom>
          <a:noFill/>
          <a:ln w="3810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" name="Google Shape;14;p2"/>
          <p:cNvCxnSpPr/>
          <p:nvPr/>
        </p:nvCxnSpPr>
        <p:spPr>
          <a:xfrm>
            <a:off x="1204433" y="3703833"/>
            <a:ext cx="10201600" cy="0"/>
          </a:xfrm>
          <a:prstGeom prst="straightConnector1">
            <a:avLst/>
          </a:prstGeom>
          <a:noFill/>
          <a:ln w="38100" cap="flat" cmpd="sng">
            <a:solidFill>
              <a:srgbClr val="C9DAF8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  <p:cxnSp>
        <p:nvCxnSpPr>
          <p:cNvPr id="19" name="Google Shape;19;p3"/>
          <p:cNvCxnSpPr/>
          <p:nvPr/>
        </p:nvCxnSpPr>
        <p:spPr>
          <a:xfrm>
            <a:off x="415600" y="1309233"/>
            <a:ext cx="10201600" cy="0"/>
          </a:xfrm>
          <a:prstGeom prst="straightConnector1">
            <a:avLst/>
          </a:prstGeom>
          <a:noFill/>
          <a:ln w="3810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" name="Google Shape;20;p3"/>
          <p:cNvCxnSpPr/>
          <p:nvPr/>
        </p:nvCxnSpPr>
        <p:spPr>
          <a:xfrm>
            <a:off x="1126800" y="1410833"/>
            <a:ext cx="10201600" cy="0"/>
          </a:xfrm>
          <a:prstGeom prst="straightConnector1">
            <a:avLst/>
          </a:prstGeom>
          <a:noFill/>
          <a:ln w="38100" cap="flat" cmpd="sng">
            <a:solidFill>
              <a:srgbClr val="C9DAF8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  <p:cxnSp>
        <p:nvCxnSpPr>
          <p:cNvPr id="24" name="Google Shape;24;p4"/>
          <p:cNvCxnSpPr/>
          <p:nvPr/>
        </p:nvCxnSpPr>
        <p:spPr>
          <a:xfrm>
            <a:off x="639600" y="4300800"/>
            <a:ext cx="10201600" cy="0"/>
          </a:xfrm>
          <a:prstGeom prst="straightConnector1">
            <a:avLst/>
          </a:prstGeom>
          <a:noFill/>
          <a:ln w="3810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" name="Google Shape;25;p4"/>
          <p:cNvCxnSpPr/>
          <p:nvPr/>
        </p:nvCxnSpPr>
        <p:spPr>
          <a:xfrm>
            <a:off x="1350800" y="4402400"/>
            <a:ext cx="10201600" cy="0"/>
          </a:xfrm>
          <a:prstGeom prst="straightConnector1">
            <a:avLst/>
          </a:prstGeom>
          <a:noFill/>
          <a:ln w="38100" cap="flat" cmpd="sng">
            <a:solidFill>
              <a:srgbClr val="C9DAF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" name="Google Shape;26;p4"/>
          <p:cNvCxnSpPr/>
          <p:nvPr/>
        </p:nvCxnSpPr>
        <p:spPr>
          <a:xfrm>
            <a:off x="639600" y="2354000"/>
            <a:ext cx="10201600" cy="0"/>
          </a:xfrm>
          <a:prstGeom prst="straightConnector1">
            <a:avLst/>
          </a:prstGeom>
          <a:noFill/>
          <a:ln w="3810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" name="Google Shape;27;p4"/>
          <p:cNvCxnSpPr/>
          <p:nvPr/>
        </p:nvCxnSpPr>
        <p:spPr>
          <a:xfrm>
            <a:off x="1350800" y="2455600"/>
            <a:ext cx="10201600" cy="0"/>
          </a:xfrm>
          <a:prstGeom prst="straightConnector1">
            <a:avLst/>
          </a:prstGeom>
          <a:noFill/>
          <a:ln w="38100" cap="flat" cmpd="sng">
            <a:solidFill>
              <a:srgbClr val="C9DAF8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  <p:cxnSp>
        <p:nvCxnSpPr>
          <p:cNvPr id="33" name="Google Shape;33;p5"/>
          <p:cNvCxnSpPr/>
          <p:nvPr/>
        </p:nvCxnSpPr>
        <p:spPr>
          <a:xfrm>
            <a:off x="415600" y="1309233"/>
            <a:ext cx="10201600" cy="0"/>
          </a:xfrm>
          <a:prstGeom prst="straightConnector1">
            <a:avLst/>
          </a:prstGeom>
          <a:noFill/>
          <a:ln w="3810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4" name="Google Shape;34;p5"/>
          <p:cNvCxnSpPr/>
          <p:nvPr/>
        </p:nvCxnSpPr>
        <p:spPr>
          <a:xfrm>
            <a:off x="1126800" y="1410833"/>
            <a:ext cx="10201600" cy="0"/>
          </a:xfrm>
          <a:prstGeom prst="straightConnector1">
            <a:avLst/>
          </a:prstGeom>
          <a:noFill/>
          <a:ln w="38100" cap="flat" cmpd="sng">
            <a:solidFill>
              <a:srgbClr val="C9DAF8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  <p:cxnSp>
        <p:nvCxnSpPr>
          <p:cNvPr id="38" name="Google Shape;38;p6"/>
          <p:cNvCxnSpPr/>
          <p:nvPr/>
        </p:nvCxnSpPr>
        <p:spPr>
          <a:xfrm>
            <a:off x="415600" y="1309233"/>
            <a:ext cx="10201600" cy="0"/>
          </a:xfrm>
          <a:prstGeom prst="straightConnector1">
            <a:avLst/>
          </a:prstGeom>
          <a:noFill/>
          <a:ln w="3810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9" name="Google Shape;39;p6"/>
          <p:cNvCxnSpPr/>
          <p:nvPr/>
        </p:nvCxnSpPr>
        <p:spPr>
          <a:xfrm>
            <a:off x="1126800" y="1410833"/>
            <a:ext cx="10201600" cy="0"/>
          </a:xfrm>
          <a:prstGeom prst="straightConnector1">
            <a:avLst/>
          </a:prstGeom>
          <a:noFill/>
          <a:ln w="38100" cap="flat" cmpd="sng">
            <a:solidFill>
              <a:srgbClr val="C9DAF8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Char char="●"/>
              <a:defRPr sz="18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○"/>
              <a:defRPr sz="14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■"/>
              <a:defRPr sz="14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●"/>
              <a:defRPr sz="14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○"/>
              <a:defRPr sz="14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■"/>
              <a:defRPr sz="14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●"/>
              <a:defRPr sz="14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○"/>
              <a:defRPr sz="14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swald"/>
              <a:buChar char="■"/>
              <a:defRPr sz="14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lorenzo.caccianiga@mi.infn.i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customXml" Target="../ink/ink5.xml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" Type="http://schemas.openxmlformats.org/officeDocument/2006/relationships/hyperlink" Target="mailto:lorenzo.caccianiga@mi.infn.it" TargetMode="External"/><Relationship Id="rId21" Type="http://schemas.openxmlformats.org/officeDocument/2006/relationships/customXml" Target="../ink/ink9.xml"/><Relationship Id="rId7" Type="http://schemas.openxmlformats.org/officeDocument/2006/relationships/customXml" Target="../ink/ink2.xml"/><Relationship Id="rId12" Type="http://schemas.openxmlformats.org/officeDocument/2006/relationships/image" Target="../media/image6.png"/><Relationship Id="rId17" Type="http://schemas.openxmlformats.org/officeDocument/2006/relationships/customXml" Target="../ink/ink7.xml"/><Relationship Id="rId25" Type="http://schemas.openxmlformats.org/officeDocument/2006/relationships/customXml" Target="../ink/ink11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customXml" Target="../ink/ink4.xml"/><Relationship Id="rId24" Type="http://schemas.openxmlformats.org/officeDocument/2006/relationships/image" Target="../media/image12.png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23" Type="http://schemas.openxmlformats.org/officeDocument/2006/relationships/customXml" Target="../ink/ink10.xml"/><Relationship Id="rId28" Type="http://schemas.openxmlformats.org/officeDocument/2006/relationships/image" Target="../media/image14.png"/><Relationship Id="rId10" Type="http://schemas.openxmlformats.org/officeDocument/2006/relationships/image" Target="../media/image5.png"/><Relationship Id="rId19" Type="http://schemas.openxmlformats.org/officeDocument/2006/relationships/customXml" Target="../ink/ink8.xml"/><Relationship Id="rId4" Type="http://schemas.openxmlformats.org/officeDocument/2006/relationships/image" Target="../media/image2.png"/><Relationship Id="rId9" Type="http://schemas.openxmlformats.org/officeDocument/2006/relationships/customXml" Target="../ink/ink3.xml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customXml" Target="../ink/ink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>
            <a:spLocks noGrp="1"/>
          </p:cNvSpPr>
          <p:nvPr>
            <p:ph type="ctrTitle"/>
          </p:nvPr>
        </p:nvSpPr>
        <p:spPr>
          <a:xfrm>
            <a:off x="127600" y="1447975"/>
            <a:ext cx="11688900" cy="20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Oswald"/>
              <a:buNone/>
            </a:pPr>
            <a:r>
              <a:rPr lang="en-US" sz="4100"/>
              <a:t>A cosmic-ray harvest in the dried-out Mediterranean basin</a:t>
            </a:r>
            <a:endParaRPr lang="en-US" sz="3600"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"/>
          </p:nvPr>
        </p:nvSpPr>
        <p:spPr>
          <a:xfrm>
            <a:off x="1835700" y="3854902"/>
            <a:ext cx="8520600" cy="5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it"/>
              <a:t>Lorenzo Caccianiga INFN – Milano </a:t>
            </a:r>
            <a:r>
              <a:rPr lang="it">
                <a:hlinkClick r:id="rId3"/>
              </a:rPr>
              <a:t>lorenzo.caccianiga@mi.infn.it</a:t>
            </a:r>
            <a:endParaRPr lang="it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lang="it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it" sz="2400"/>
              <a:t>Claudio Galelli, Lorenzo Apollonio, Paolo Magnani, Alessandro Veutro, Federico Maria Mariani</a:t>
            </a:r>
            <a:endParaRPr sz="2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9"/>
          <p:cNvSpPr txBox="1">
            <a:spLocks noGrp="1"/>
          </p:cNvSpPr>
          <p:nvPr>
            <p:ph type="title"/>
          </p:nvPr>
        </p:nvSpPr>
        <p:spPr>
          <a:xfrm>
            <a:off x="949050" y="593375"/>
            <a:ext cx="94071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it" b="1"/>
              <a:t>Paleo-detectors for cosmic rays</a:t>
            </a:r>
            <a:endParaRPr b="1"/>
          </a:p>
        </p:txBody>
      </p:sp>
      <p:sp>
        <p:nvSpPr>
          <p:cNvPr id="213" name="Google Shape;213;p29"/>
          <p:cNvSpPr txBox="1">
            <a:spLocks noGrp="1"/>
          </p:cNvSpPr>
          <p:nvPr>
            <p:ph type="body" idx="1"/>
          </p:nvPr>
        </p:nvSpPr>
        <p:spPr>
          <a:xfrm>
            <a:off x="373125" y="1429900"/>
            <a:ext cx="11138400" cy="54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Char char="-"/>
            </a:pPr>
            <a:r>
              <a:rPr lang="it" sz="2000">
                <a:solidFill>
                  <a:srgbClr val="434343"/>
                </a:solidFill>
              </a:rPr>
              <a:t>Cosmic rays are always measured through the secondary particles they generate, amongst them there are the </a:t>
            </a:r>
            <a:r>
              <a:rPr lang="it" sz="2000" b="1">
                <a:solidFill>
                  <a:srgbClr val="434343"/>
                </a:solidFill>
              </a:rPr>
              <a:t>atmospheric neutrinos</a:t>
            </a:r>
            <a:r>
              <a:rPr lang="it" sz="2000">
                <a:solidFill>
                  <a:srgbClr val="434343"/>
                </a:solidFill>
              </a:rPr>
              <a:t>:</a:t>
            </a:r>
            <a:endParaRPr sz="20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434343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434343"/>
              </a:solidFill>
            </a:endParaRPr>
          </a:p>
        </p:txBody>
      </p:sp>
      <p:sp>
        <p:nvSpPr>
          <p:cNvPr id="214" name="Google Shape;214;p29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it"/>
              <a:t>10</a:t>
            </a:fld>
            <a:endParaRPr/>
          </a:p>
        </p:txBody>
      </p:sp>
      <p:pic>
        <p:nvPicPr>
          <p:cNvPr id="215" name="Google Shape;21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200" y="2999027"/>
            <a:ext cx="11138400" cy="3858973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9"/>
          <p:cNvSpPr txBox="1"/>
          <p:nvPr/>
        </p:nvSpPr>
        <p:spPr>
          <a:xfrm>
            <a:off x="5004225" y="6365500"/>
            <a:ext cx="1625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rPr>
              <a:t>Halite</a:t>
            </a:r>
            <a:endParaRPr/>
          </a:p>
        </p:txBody>
      </p:sp>
      <p:sp>
        <p:nvSpPr>
          <p:cNvPr id="217" name="Google Shape;217;p29"/>
          <p:cNvSpPr txBox="1"/>
          <p:nvPr/>
        </p:nvSpPr>
        <p:spPr>
          <a:xfrm>
            <a:off x="5192475" y="2645225"/>
            <a:ext cx="6901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J. R. Jordan, S. Baum, P. Stengel, A. Ferrari, M. C. Morone, P. Sala and J. Spitz, «Measuring Changes in the Atmospheric Neutrino Rate over Gigayear Timescales,» </a:t>
            </a:r>
            <a:r>
              <a:rPr lang="it" sz="12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Phys. Rev. Lett., </a:t>
            </a:r>
            <a:r>
              <a:rPr lang="it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vol. 125, n. 23, p. 231802, 2020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0"/>
          <p:cNvSpPr txBox="1">
            <a:spLocks noGrp="1"/>
          </p:cNvSpPr>
          <p:nvPr>
            <p:ph type="title"/>
          </p:nvPr>
        </p:nvSpPr>
        <p:spPr>
          <a:xfrm>
            <a:off x="949050" y="593375"/>
            <a:ext cx="94071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it" b="1"/>
              <a:t>Paleo-detectors for cosmic rays</a:t>
            </a:r>
            <a:endParaRPr b="1"/>
          </a:p>
        </p:txBody>
      </p:sp>
      <p:sp>
        <p:nvSpPr>
          <p:cNvPr id="223" name="Google Shape;223;p30"/>
          <p:cNvSpPr txBox="1">
            <a:spLocks noGrp="1"/>
          </p:cNvSpPr>
          <p:nvPr>
            <p:ph type="body" idx="1"/>
          </p:nvPr>
        </p:nvSpPr>
        <p:spPr>
          <a:xfrm>
            <a:off x="373125" y="1429900"/>
            <a:ext cx="4770300" cy="54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Char char="-"/>
            </a:pPr>
            <a:r>
              <a:rPr lang="it" sz="2000">
                <a:solidFill>
                  <a:srgbClr val="434343"/>
                </a:solidFill>
              </a:rPr>
              <a:t>Atmospheric neutrinos might be able to trace an evolution of the flux of cosmic rays and search for long transients (100 Myr)</a:t>
            </a:r>
            <a:endParaRPr sz="2000">
              <a:solidFill>
                <a:srgbClr val="434343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Char char="-"/>
            </a:pPr>
            <a:r>
              <a:rPr lang="it" sz="2000">
                <a:solidFill>
                  <a:srgbClr val="434343"/>
                </a:solidFill>
              </a:rPr>
              <a:t>For shorter transients a different approach might be better (see after)</a:t>
            </a:r>
            <a:endParaRPr sz="2000">
              <a:solidFill>
                <a:srgbClr val="434343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Char char="-"/>
            </a:pPr>
            <a:r>
              <a:rPr lang="it" sz="2000">
                <a:solidFill>
                  <a:srgbClr val="434343"/>
                </a:solidFill>
              </a:rPr>
              <a:t>The ability of measuring </a:t>
            </a:r>
            <a:r>
              <a:rPr lang="it" sz="2000" b="1">
                <a:solidFill>
                  <a:srgbClr val="434343"/>
                </a:solidFill>
              </a:rPr>
              <a:t>CR transients</a:t>
            </a:r>
            <a:r>
              <a:rPr lang="it" sz="2000">
                <a:solidFill>
                  <a:srgbClr val="434343"/>
                </a:solidFill>
              </a:rPr>
              <a:t> depends on where the transients are located: cosmic rays are charged particles and are thus </a:t>
            </a:r>
            <a:r>
              <a:rPr lang="it" sz="2000" b="1">
                <a:solidFill>
                  <a:srgbClr val="434343"/>
                </a:solidFill>
              </a:rPr>
              <a:t>delayed</a:t>
            </a:r>
            <a:r>
              <a:rPr lang="it" sz="2000">
                <a:solidFill>
                  <a:srgbClr val="434343"/>
                </a:solidFill>
              </a:rPr>
              <a:t> by magnetic fields</a:t>
            </a:r>
            <a:endParaRPr sz="2000">
              <a:solidFill>
                <a:srgbClr val="434343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Char char="-"/>
            </a:pPr>
            <a:r>
              <a:rPr lang="it" sz="2000">
                <a:solidFill>
                  <a:srgbClr val="434343"/>
                </a:solidFill>
              </a:rPr>
              <a:t>Depending on their </a:t>
            </a:r>
            <a:r>
              <a:rPr lang="it" sz="2000" b="1">
                <a:solidFill>
                  <a:srgbClr val="434343"/>
                </a:solidFill>
              </a:rPr>
              <a:t>rigidity</a:t>
            </a:r>
            <a:r>
              <a:rPr lang="it" sz="2000">
                <a:solidFill>
                  <a:srgbClr val="434343"/>
                </a:solidFill>
              </a:rPr>
              <a:t>, they might even be trapped inside the Galactic Magnetic Field (GMF)</a:t>
            </a:r>
            <a:endParaRPr sz="2000">
              <a:solidFill>
                <a:srgbClr val="434343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Char char="-"/>
            </a:pPr>
            <a:r>
              <a:rPr lang="it" sz="2000">
                <a:solidFill>
                  <a:srgbClr val="434343"/>
                </a:solidFill>
              </a:rPr>
              <a:t>Exception: if sufficiently </a:t>
            </a:r>
            <a:r>
              <a:rPr lang="it" sz="2000" b="1">
                <a:solidFill>
                  <a:srgbClr val="434343"/>
                </a:solidFill>
              </a:rPr>
              <a:t>close and/or energetic</a:t>
            </a:r>
            <a:r>
              <a:rPr lang="it" sz="2000">
                <a:solidFill>
                  <a:srgbClr val="434343"/>
                </a:solidFill>
              </a:rPr>
              <a:t> neutrons can arrive to Earth. </a:t>
            </a:r>
            <a:endParaRPr sz="20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>
                <a:solidFill>
                  <a:srgbClr val="434343"/>
                </a:solidFill>
              </a:rPr>
              <a:t>	decay length ~9 kpc * (E [EeV])</a:t>
            </a:r>
            <a:endParaRPr sz="20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434343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434343"/>
              </a:solidFill>
            </a:endParaRPr>
          </a:p>
        </p:txBody>
      </p:sp>
      <p:sp>
        <p:nvSpPr>
          <p:cNvPr id="224" name="Google Shape;224;p30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it"/>
              <a:t>11</a:t>
            </a:fld>
            <a:endParaRPr/>
          </a:p>
        </p:txBody>
      </p:sp>
      <p:pic>
        <p:nvPicPr>
          <p:cNvPr id="225" name="Google Shape;22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3425" y="2188538"/>
            <a:ext cx="7086600" cy="402907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0"/>
          <p:cNvSpPr txBox="1"/>
          <p:nvPr/>
        </p:nvSpPr>
        <p:spPr>
          <a:xfrm>
            <a:off x="5290500" y="1567525"/>
            <a:ext cx="6901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J. R. Jordan, S. Baum, P. Stengel, A. Ferrari, M. C. Morone, P. Sala and J. Spitz, «Measuring Changes in the Atmospheric Neutrino Rate over Gigayear Timescales,» </a:t>
            </a:r>
            <a:r>
              <a:rPr lang="it" sz="12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Phys. Rev. Lett., </a:t>
            </a:r>
            <a:r>
              <a:rPr lang="it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vol. 125, n. 23, p. 231802, 2020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2"/>
          <p:cNvSpPr txBox="1">
            <a:spLocks noGrp="1"/>
          </p:cNvSpPr>
          <p:nvPr>
            <p:ph type="title"/>
          </p:nvPr>
        </p:nvSpPr>
        <p:spPr>
          <a:xfrm>
            <a:off x="949050" y="593375"/>
            <a:ext cx="94071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it" b="1"/>
              <a:t>The exposure problem</a:t>
            </a:r>
            <a:endParaRPr b="1"/>
          </a:p>
        </p:txBody>
      </p:sp>
      <p:sp>
        <p:nvSpPr>
          <p:cNvPr id="249" name="Google Shape;249;p32"/>
          <p:cNvSpPr txBox="1">
            <a:spLocks noGrp="1"/>
          </p:cNvSpPr>
          <p:nvPr>
            <p:ph type="body" idx="1"/>
          </p:nvPr>
        </p:nvSpPr>
        <p:spPr>
          <a:xfrm>
            <a:off x="373125" y="1429900"/>
            <a:ext cx="11023624" cy="195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Char char="-"/>
            </a:pPr>
            <a:r>
              <a:rPr lang="it" sz="2000">
                <a:solidFill>
                  <a:srgbClr val="434343"/>
                </a:solidFill>
              </a:rPr>
              <a:t>A part from atmospheric neutrinos, also the other components of EAS can produce nuclear recoils (much easier!) -&gt; the problem is to know the </a:t>
            </a:r>
            <a:r>
              <a:rPr lang="it" sz="2000" b="1">
                <a:solidFill>
                  <a:srgbClr val="434343"/>
                </a:solidFill>
              </a:rPr>
              <a:t>exposure </a:t>
            </a:r>
            <a:r>
              <a:rPr lang="it" sz="2000">
                <a:solidFill>
                  <a:srgbClr val="434343"/>
                </a:solidFill>
              </a:rPr>
              <a:t>time of the mineral to the air</a:t>
            </a: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Char char="-"/>
            </a:pPr>
            <a:r>
              <a:rPr lang="it" sz="2000">
                <a:solidFill>
                  <a:srgbClr val="434343"/>
                </a:solidFill>
              </a:rPr>
              <a:t>We will focus on </a:t>
            </a:r>
            <a:r>
              <a:rPr lang="it" sz="2000" b="1">
                <a:solidFill>
                  <a:srgbClr val="434343"/>
                </a:solidFill>
              </a:rPr>
              <a:t>muons</a:t>
            </a:r>
            <a:r>
              <a:rPr lang="it" sz="2000">
                <a:solidFill>
                  <a:srgbClr val="434343"/>
                </a:solidFill>
              </a:rPr>
              <a:t> as they are the </a:t>
            </a:r>
            <a:r>
              <a:rPr lang="it" sz="2000" b="1">
                <a:solidFill>
                  <a:srgbClr val="434343"/>
                </a:solidFill>
              </a:rPr>
              <a:t>most penetrating component </a:t>
            </a:r>
            <a:r>
              <a:rPr lang="it" sz="2000">
                <a:solidFill>
                  <a:srgbClr val="434343"/>
                </a:solidFill>
              </a:rPr>
              <a:t>of EAS, a part from neutrinos (we’re going to consider also neutrons in the near future) and are less affected by </a:t>
            </a:r>
            <a:r>
              <a:rPr lang="it" sz="2000" b="1">
                <a:solidFill>
                  <a:srgbClr val="434343"/>
                </a:solidFill>
              </a:rPr>
              <a:t>small overburdens</a:t>
            </a: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Char char="-"/>
            </a:pPr>
            <a:r>
              <a:rPr lang="it" sz="2000" b="1">
                <a:solidFill>
                  <a:srgbClr val="434343"/>
                </a:solidFill>
              </a:rPr>
              <a:t>We need to know the geological history of the sample</a:t>
            </a:r>
          </a:p>
          <a:p>
            <a:pPr marL="1016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</a:pPr>
            <a:endParaRPr lang="it" sz="2000">
              <a:solidFill>
                <a:srgbClr val="434343"/>
              </a:solidFill>
            </a:endParaRPr>
          </a:p>
        </p:txBody>
      </p:sp>
      <p:sp>
        <p:nvSpPr>
          <p:cNvPr id="250" name="Google Shape;250;p32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it"/>
              <a:t>12</a:t>
            </a:fld>
            <a:endParaRPr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B93D859-5A73-8A70-4A2A-70E3FA897A2A}"/>
              </a:ext>
            </a:extLst>
          </p:cNvPr>
          <p:cNvSpPr txBox="1"/>
          <p:nvPr/>
        </p:nvSpPr>
        <p:spPr>
          <a:xfrm>
            <a:off x="373125" y="3383280"/>
            <a:ext cx="6095306" cy="4311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6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</a:pPr>
            <a:r>
              <a:rPr lang="it" sz="2000" b="1">
                <a:solidFill>
                  <a:srgbClr val="434343"/>
                </a:solidFill>
                <a:latin typeface="Oswald"/>
                <a:sym typeface="Oswald"/>
              </a:rPr>
              <a:t>An option: the messinian salinity crisis.</a:t>
            </a:r>
          </a:p>
          <a:p>
            <a:pPr marL="4445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Arial" panose="020B0604020202020204" pitchFamily="34" charset="0"/>
              <a:buChar char="•"/>
            </a:pPr>
            <a:r>
              <a:rPr lang="it" sz="2000">
                <a:solidFill>
                  <a:srgbClr val="434343"/>
                </a:solidFill>
                <a:latin typeface="Oswald"/>
                <a:sym typeface="Oswald"/>
              </a:rPr>
              <a:t>The mediterranean sea evaporates quicker than rivers can compensate</a:t>
            </a:r>
          </a:p>
          <a:p>
            <a:pPr marL="4445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Arial" panose="020B0604020202020204" pitchFamily="34" charset="0"/>
              <a:buChar char="•"/>
            </a:pPr>
            <a:r>
              <a:rPr lang="it-IT" sz="2000">
                <a:solidFill>
                  <a:srgbClr val="434343"/>
                </a:solidFill>
                <a:latin typeface="Oswald"/>
                <a:sym typeface="Oswald"/>
              </a:rPr>
              <a:t>I</a:t>
            </a:r>
            <a:r>
              <a:rPr lang="it" sz="2000">
                <a:solidFill>
                  <a:srgbClr val="434343"/>
                </a:solidFill>
                <a:latin typeface="Oswald"/>
                <a:sym typeface="Oswald"/>
              </a:rPr>
              <a:t>n normal conditions, it receives constantly water from the Atlantic ocean</a:t>
            </a:r>
          </a:p>
          <a:p>
            <a:pPr marL="444500" indent="-342900">
              <a:lnSpc>
                <a:spcPct val="115000"/>
              </a:lnSpc>
              <a:buClr>
                <a:srgbClr val="434343"/>
              </a:buClr>
              <a:buSzPts val="2000"/>
              <a:buFont typeface="Arial" panose="020B0604020202020204" pitchFamily="34" charset="0"/>
              <a:buChar char="•"/>
            </a:pPr>
            <a:r>
              <a:rPr lang="it-IT" sz="2000">
                <a:solidFill>
                  <a:srgbClr val="434343"/>
                </a:solidFill>
                <a:latin typeface="Oswald"/>
                <a:sym typeface="Oswald"/>
              </a:rPr>
              <a:t>R</a:t>
            </a:r>
            <a:r>
              <a:rPr lang="it" sz="2000">
                <a:solidFill>
                  <a:srgbClr val="434343"/>
                </a:solidFill>
                <a:latin typeface="Oswald"/>
                <a:sym typeface="Oswald"/>
              </a:rPr>
              <a:t>oughly 6 Myr the precursor of the Gibraltar strait closed up due to tectonic movements</a:t>
            </a:r>
          </a:p>
          <a:p>
            <a:pPr marL="444500" indent="-342900">
              <a:lnSpc>
                <a:spcPct val="115000"/>
              </a:lnSpc>
              <a:buClr>
                <a:srgbClr val="434343"/>
              </a:buClr>
              <a:buSzPts val="2000"/>
              <a:buFont typeface="Arial" panose="020B0604020202020204" pitchFamily="34" charset="0"/>
              <a:buChar char="•"/>
            </a:pPr>
            <a:r>
              <a:rPr lang="it-IT" sz="2000">
                <a:solidFill>
                  <a:srgbClr val="434343"/>
                </a:solidFill>
                <a:latin typeface="Oswald"/>
                <a:sym typeface="Oswald"/>
              </a:rPr>
              <a:t>A</a:t>
            </a:r>
            <a:r>
              <a:rPr lang="it" sz="2000">
                <a:solidFill>
                  <a:srgbClr val="434343"/>
                </a:solidFill>
                <a:latin typeface="Oswald"/>
                <a:sym typeface="Oswald"/>
              </a:rPr>
              <a:t> large part of the mediterranean sea evaporated in the following few tens/hundreds of kyrs</a:t>
            </a:r>
          </a:p>
          <a:p>
            <a:pPr marL="101600">
              <a:lnSpc>
                <a:spcPct val="115000"/>
              </a:lnSpc>
              <a:buClr>
                <a:srgbClr val="434343"/>
              </a:buClr>
              <a:buSzPts val="2000"/>
            </a:pPr>
            <a:endParaRPr lang="it" sz="2000">
              <a:solidFill>
                <a:srgbClr val="434343"/>
              </a:solidFill>
              <a:latin typeface="Oswald"/>
              <a:sym typeface="Oswald"/>
            </a:endParaRPr>
          </a:p>
          <a:p>
            <a:pPr marL="1016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</a:pPr>
            <a:endParaRPr lang="it" sz="2000">
              <a:solidFill>
                <a:srgbClr val="434343"/>
              </a:solidFill>
              <a:latin typeface="Oswald"/>
              <a:sym typeface="Oswald"/>
            </a:endParaRPr>
          </a:p>
          <a:p>
            <a:pPr marL="1016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None/>
            </a:pPr>
            <a:endParaRPr lang="it" sz="2000">
              <a:solidFill>
                <a:srgbClr val="434343"/>
              </a:solidFill>
              <a:latin typeface="Oswald"/>
              <a:sym typeface="Oswald"/>
            </a:endParaRPr>
          </a:p>
        </p:txBody>
      </p:sp>
      <p:pic>
        <p:nvPicPr>
          <p:cNvPr id="4" name="Google Shape;251;p32">
            <a:extLst>
              <a:ext uri="{FF2B5EF4-FFF2-40B4-BE49-F238E27FC236}">
                <a16:creationId xmlns:a16="http://schemas.microsoft.com/office/drawing/2014/main" id="{778030EE-6BD3-B99C-CC30-34AA8CBCE38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8578" y="3474721"/>
            <a:ext cx="5859090" cy="32372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2"/>
          <p:cNvSpPr txBox="1">
            <a:spLocks noGrp="1"/>
          </p:cNvSpPr>
          <p:nvPr>
            <p:ph type="title"/>
          </p:nvPr>
        </p:nvSpPr>
        <p:spPr>
          <a:xfrm>
            <a:off x="949050" y="593375"/>
            <a:ext cx="94071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it" b="1"/>
              <a:t>Messinian salinity crisis</a:t>
            </a:r>
            <a:endParaRPr b="1"/>
          </a:p>
        </p:txBody>
      </p:sp>
      <p:sp>
        <p:nvSpPr>
          <p:cNvPr id="249" name="Google Shape;249;p32"/>
          <p:cNvSpPr txBox="1">
            <a:spLocks noGrp="1"/>
          </p:cNvSpPr>
          <p:nvPr>
            <p:ph type="body" idx="1"/>
          </p:nvPr>
        </p:nvSpPr>
        <p:spPr>
          <a:xfrm>
            <a:off x="373124" y="1429900"/>
            <a:ext cx="10869825" cy="54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-355600">
              <a:buClr>
                <a:srgbClr val="434343"/>
              </a:buClr>
              <a:buSzPts val="2000"/>
              <a:buChar char="-"/>
            </a:pPr>
            <a:r>
              <a:rPr lang="it-IT" sz="2000">
                <a:solidFill>
                  <a:srgbClr val="434343"/>
                </a:solidFill>
              </a:rPr>
              <a:t>A </a:t>
            </a:r>
            <a:r>
              <a:rPr lang="it-IT" sz="2000" err="1">
                <a:solidFill>
                  <a:srgbClr val="434343"/>
                </a:solidFill>
              </a:rPr>
              <a:t>huge</a:t>
            </a:r>
            <a:r>
              <a:rPr lang="it-IT" sz="2000">
                <a:solidFill>
                  <a:srgbClr val="434343"/>
                </a:solidFill>
              </a:rPr>
              <a:t> </a:t>
            </a:r>
            <a:r>
              <a:rPr lang="it-IT" sz="2000" err="1">
                <a:solidFill>
                  <a:srgbClr val="434343"/>
                </a:solidFill>
              </a:rPr>
              <a:t>amount</a:t>
            </a:r>
            <a:r>
              <a:rPr lang="it-IT" sz="2000">
                <a:solidFill>
                  <a:srgbClr val="434343"/>
                </a:solidFill>
              </a:rPr>
              <a:t> of </a:t>
            </a:r>
            <a:r>
              <a:rPr lang="it-IT" sz="2000" err="1">
                <a:solidFill>
                  <a:srgbClr val="434343"/>
                </a:solidFill>
              </a:rPr>
              <a:t>evaporites</a:t>
            </a:r>
            <a:r>
              <a:rPr lang="it-IT" sz="2000">
                <a:solidFill>
                  <a:srgbClr val="434343"/>
                </a:solidFill>
              </a:rPr>
              <a:t> </a:t>
            </a:r>
            <a:r>
              <a:rPr lang="it-IT" sz="2000" err="1">
                <a:solidFill>
                  <a:srgbClr val="434343"/>
                </a:solidFill>
              </a:rPr>
              <a:t>was</a:t>
            </a:r>
            <a:r>
              <a:rPr lang="it-IT" sz="2000">
                <a:solidFill>
                  <a:srgbClr val="434343"/>
                </a:solidFill>
              </a:rPr>
              <a:t> </a:t>
            </a:r>
            <a:r>
              <a:rPr lang="it-IT" sz="2000" err="1">
                <a:solidFill>
                  <a:srgbClr val="434343"/>
                </a:solidFill>
              </a:rPr>
              <a:t>produced</a:t>
            </a:r>
            <a:r>
              <a:rPr lang="it-IT" sz="2000">
                <a:solidFill>
                  <a:srgbClr val="434343"/>
                </a:solidFill>
              </a:rPr>
              <a:t>, </a:t>
            </a:r>
            <a:r>
              <a:rPr lang="pt-BR" sz="2000">
                <a:solidFill>
                  <a:srgbClr val="434343"/>
                </a:solidFill>
              </a:rPr>
              <a:t>mostly halite [NaCl] and gypsum [CaSO</a:t>
            </a:r>
            <a:r>
              <a:rPr lang="pt-BR" sz="1200">
                <a:solidFill>
                  <a:srgbClr val="434343"/>
                </a:solidFill>
              </a:rPr>
              <a:t>4</a:t>
            </a:r>
            <a:r>
              <a:rPr lang="pt-BR" sz="2000">
                <a:solidFill>
                  <a:srgbClr val="434343"/>
                </a:solidFill>
              </a:rPr>
              <a:t> 2(H</a:t>
            </a:r>
            <a:r>
              <a:rPr lang="pt-BR" sz="1100">
                <a:solidFill>
                  <a:srgbClr val="434343"/>
                </a:solidFill>
              </a:rPr>
              <a:t>2</a:t>
            </a:r>
            <a:r>
              <a:rPr lang="pt-BR" sz="2000">
                <a:solidFill>
                  <a:srgbClr val="434343"/>
                </a:solidFill>
              </a:rPr>
              <a:t>O)]</a:t>
            </a:r>
          </a:p>
          <a:p>
            <a:pPr lvl="0" indent="-355600">
              <a:buClr>
                <a:srgbClr val="434343"/>
              </a:buClr>
              <a:buSzPts val="2000"/>
              <a:buChar char="-"/>
            </a:pPr>
            <a:r>
              <a:rPr lang="pt-BR" sz="2000">
                <a:solidFill>
                  <a:srgbClr val="434343"/>
                </a:solidFill>
              </a:rPr>
              <a:t>These minerals have been exposed directly to cosmic rays for </a:t>
            </a:r>
            <a:r>
              <a:rPr lang="it" sz="2000">
                <a:solidFill>
                  <a:srgbClr val="434343"/>
                </a:solidFill>
              </a:rPr>
              <a:t>~300 kyr</a:t>
            </a:r>
          </a:p>
          <a:p>
            <a:pPr lvl="0" indent="-355600">
              <a:buClr>
                <a:srgbClr val="434343"/>
              </a:buClr>
              <a:buSzPts val="2000"/>
              <a:buChar char="-"/>
            </a:pPr>
            <a:r>
              <a:rPr lang="it" sz="2000">
                <a:solidFill>
                  <a:srgbClr val="434343"/>
                </a:solidFill>
              </a:rPr>
              <a:t>The Gibraltar strait opened again, and the mediterranean basin was quickly flooded («Zanclean flood») again</a:t>
            </a:r>
            <a:endParaRPr sz="2000">
              <a:solidFill>
                <a:srgbClr val="434343"/>
              </a:solidFill>
            </a:endParaRPr>
          </a:p>
        </p:txBody>
      </p:sp>
      <p:sp>
        <p:nvSpPr>
          <p:cNvPr id="250" name="Google Shape;250;p32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it"/>
              <a:t>13</a:t>
            </a:fld>
            <a:endParaRPr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7B4A2CB3-22D1-6057-5583-F3C980CEAF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5" r="8765" b="69417"/>
          <a:stretch/>
        </p:blipFill>
        <p:spPr bwMode="auto">
          <a:xfrm>
            <a:off x="1063464" y="4071527"/>
            <a:ext cx="4030551" cy="1478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436D2451-C67C-8772-F3FD-BC74F20A52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" t="71883" r="9532" b="3447"/>
          <a:stretch/>
        </p:blipFill>
        <p:spPr bwMode="auto">
          <a:xfrm>
            <a:off x="1039089" y="5549854"/>
            <a:ext cx="4030551" cy="119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ig. 1">
            <a:extLst>
              <a:ext uri="{FF2B5EF4-FFF2-40B4-BE49-F238E27FC236}">
                <a16:creationId xmlns:a16="http://schemas.microsoft.com/office/drawing/2014/main" id="{1A6FBC4F-2180-BDD9-7BAB-E8C214CCA1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02"/>
          <a:stretch/>
        </p:blipFill>
        <p:spPr bwMode="auto">
          <a:xfrm>
            <a:off x="5302011" y="2900976"/>
            <a:ext cx="6697725" cy="347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5BEF393D-1E0D-7EEA-E42A-D5B0A102B1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" t="38131" r="10315" b="39152"/>
          <a:stretch/>
        </p:blipFill>
        <p:spPr bwMode="auto">
          <a:xfrm>
            <a:off x="949050" y="2972258"/>
            <a:ext cx="4030551" cy="109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F0ADF9B-5C34-FACD-74F3-50A19D5F31D0}"/>
              </a:ext>
            </a:extLst>
          </p:cNvPr>
          <p:cNvSpPr txBox="1"/>
          <p:nvPr/>
        </p:nvSpPr>
        <p:spPr>
          <a:xfrm>
            <a:off x="49235" y="4728658"/>
            <a:ext cx="12350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>
                <a:solidFill>
                  <a:srgbClr val="434343"/>
                </a:solidFill>
                <a:latin typeface="Oswald" pitchFamily="2" charset="0"/>
              </a:rPr>
              <a:t>5.6-5.3 </a:t>
            </a:r>
            <a:r>
              <a:rPr lang="it-IT" sz="1400" err="1">
                <a:solidFill>
                  <a:srgbClr val="434343"/>
                </a:solidFill>
                <a:latin typeface="Oswald" pitchFamily="2" charset="0"/>
              </a:rPr>
              <a:t>Myr</a:t>
            </a:r>
            <a:r>
              <a:rPr lang="it-IT" sz="1400">
                <a:solidFill>
                  <a:srgbClr val="434343"/>
                </a:solidFill>
                <a:latin typeface="Oswald" pitchFamily="2" charset="0"/>
              </a:rPr>
              <a:t> ago</a:t>
            </a:r>
            <a:endParaRPr lang="it-IT">
              <a:latin typeface="Oswald" pitchFamily="2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27FA572-7596-D829-E347-8C1FFE224604}"/>
              </a:ext>
            </a:extLst>
          </p:cNvPr>
          <p:cNvSpPr txBox="1"/>
          <p:nvPr/>
        </p:nvSpPr>
        <p:spPr>
          <a:xfrm>
            <a:off x="124076" y="3477387"/>
            <a:ext cx="11294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>
                <a:solidFill>
                  <a:srgbClr val="434343"/>
                </a:solidFill>
                <a:latin typeface="Oswald" pitchFamily="2" charset="0"/>
              </a:rPr>
              <a:t>&lt;5.6 </a:t>
            </a:r>
            <a:r>
              <a:rPr lang="it-IT" sz="1400" err="1">
                <a:solidFill>
                  <a:srgbClr val="434343"/>
                </a:solidFill>
                <a:latin typeface="Oswald" pitchFamily="2" charset="0"/>
              </a:rPr>
              <a:t>Myr</a:t>
            </a:r>
            <a:r>
              <a:rPr lang="it-IT" sz="1400">
                <a:solidFill>
                  <a:srgbClr val="434343"/>
                </a:solidFill>
                <a:latin typeface="Oswald" pitchFamily="2" charset="0"/>
              </a:rPr>
              <a:t> ago</a:t>
            </a:r>
            <a:endParaRPr lang="it-IT">
              <a:latin typeface="Oswald" pitchFamily="2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C8DDE4B-8121-16E5-BF4B-7A13338A8B9F}"/>
              </a:ext>
            </a:extLst>
          </p:cNvPr>
          <p:cNvSpPr txBox="1"/>
          <p:nvPr/>
        </p:nvSpPr>
        <p:spPr>
          <a:xfrm>
            <a:off x="88567" y="5909845"/>
            <a:ext cx="12350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>
                <a:solidFill>
                  <a:srgbClr val="434343"/>
                </a:solidFill>
                <a:latin typeface="Oswald" pitchFamily="2" charset="0"/>
              </a:rPr>
              <a:t>&lt;5.3 </a:t>
            </a:r>
            <a:r>
              <a:rPr lang="it-IT" sz="1400" err="1">
                <a:solidFill>
                  <a:srgbClr val="434343"/>
                </a:solidFill>
                <a:latin typeface="Oswald" pitchFamily="2" charset="0"/>
              </a:rPr>
              <a:t>Myr</a:t>
            </a:r>
            <a:r>
              <a:rPr lang="it-IT" sz="1400">
                <a:solidFill>
                  <a:srgbClr val="434343"/>
                </a:solidFill>
                <a:latin typeface="Oswald" pitchFamily="2" charset="0"/>
              </a:rPr>
              <a:t> ago</a:t>
            </a:r>
            <a:endParaRPr lang="it-IT">
              <a:latin typeface="Oswald" pitchFamily="2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08243D7-0228-73C3-B111-18A1949DDE35}"/>
              </a:ext>
            </a:extLst>
          </p:cNvPr>
          <p:cNvSpPr txBox="1"/>
          <p:nvPr/>
        </p:nvSpPr>
        <p:spPr>
          <a:xfrm>
            <a:off x="5652600" y="6380018"/>
            <a:ext cx="609530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50" b="0" i="0" err="1">
                <a:solidFill>
                  <a:srgbClr val="333333"/>
                </a:solidFill>
                <a:effectLst/>
                <a:latin typeface="-apple-system"/>
              </a:rPr>
              <a:t>Isaji</a:t>
            </a:r>
            <a:r>
              <a:rPr lang="it-IT" sz="1050" b="0" i="0">
                <a:solidFill>
                  <a:srgbClr val="333333"/>
                </a:solidFill>
                <a:effectLst/>
                <a:latin typeface="-apple-system"/>
              </a:rPr>
              <a:t>, Y., </a:t>
            </a:r>
            <a:r>
              <a:rPr lang="it-IT" sz="1050" b="0" i="0" err="1">
                <a:solidFill>
                  <a:srgbClr val="333333"/>
                </a:solidFill>
                <a:effectLst/>
                <a:latin typeface="-apple-system"/>
              </a:rPr>
              <a:t>Yoshimura</a:t>
            </a:r>
            <a:r>
              <a:rPr lang="it-IT" sz="1050" b="0" i="0">
                <a:solidFill>
                  <a:srgbClr val="333333"/>
                </a:solidFill>
                <a:effectLst/>
                <a:latin typeface="-apple-system"/>
              </a:rPr>
              <a:t>, T., </a:t>
            </a:r>
            <a:r>
              <a:rPr lang="it-IT" sz="1050" b="0" i="0" err="1">
                <a:solidFill>
                  <a:srgbClr val="333333"/>
                </a:solidFill>
                <a:effectLst/>
                <a:latin typeface="-apple-system"/>
              </a:rPr>
              <a:t>Kuroda</a:t>
            </a:r>
            <a:r>
              <a:rPr lang="it-IT" sz="1050" b="0" i="0">
                <a:solidFill>
                  <a:srgbClr val="333333"/>
                </a:solidFill>
                <a:effectLst/>
                <a:latin typeface="-apple-system"/>
              </a:rPr>
              <a:t>, J. </a:t>
            </a:r>
            <a:r>
              <a:rPr lang="it-IT" sz="1050" b="0" i="1">
                <a:solidFill>
                  <a:srgbClr val="333333"/>
                </a:solidFill>
                <a:effectLst/>
                <a:latin typeface="-apple-system"/>
              </a:rPr>
              <a:t>et al.</a:t>
            </a:r>
            <a:r>
              <a:rPr lang="it-IT" sz="1050" b="0" i="0">
                <a:solidFill>
                  <a:srgbClr val="333333"/>
                </a:solidFill>
                <a:effectLst/>
                <a:latin typeface="-apple-system"/>
              </a:rPr>
              <a:t> Biomarker </a:t>
            </a:r>
            <a:r>
              <a:rPr lang="it-IT" sz="1050" b="0" i="0" err="1">
                <a:solidFill>
                  <a:srgbClr val="333333"/>
                </a:solidFill>
                <a:effectLst/>
                <a:latin typeface="-apple-system"/>
              </a:rPr>
              <a:t>records</a:t>
            </a:r>
            <a:r>
              <a:rPr lang="it-IT" sz="1050" b="0" i="0">
                <a:solidFill>
                  <a:srgbClr val="333333"/>
                </a:solidFill>
                <a:effectLst/>
                <a:latin typeface="-apple-system"/>
              </a:rPr>
              <a:t> and </a:t>
            </a:r>
            <a:r>
              <a:rPr lang="it-IT" sz="1050" b="0" i="0" err="1">
                <a:solidFill>
                  <a:srgbClr val="333333"/>
                </a:solidFill>
                <a:effectLst/>
                <a:latin typeface="-apple-system"/>
              </a:rPr>
              <a:t>mineral</a:t>
            </a:r>
            <a:r>
              <a:rPr lang="it-IT" sz="1050" b="0" i="0">
                <a:solidFill>
                  <a:srgbClr val="333333"/>
                </a:solidFill>
                <a:effectLst/>
                <a:latin typeface="-apple-system"/>
              </a:rPr>
              <a:t> </a:t>
            </a:r>
            <a:r>
              <a:rPr lang="it-IT" sz="1050" b="0" i="0" err="1">
                <a:solidFill>
                  <a:srgbClr val="333333"/>
                </a:solidFill>
                <a:effectLst/>
                <a:latin typeface="-apple-system"/>
              </a:rPr>
              <a:t>compositions</a:t>
            </a:r>
            <a:r>
              <a:rPr lang="it-IT" sz="1050" b="0" i="0">
                <a:solidFill>
                  <a:srgbClr val="333333"/>
                </a:solidFill>
                <a:effectLst/>
                <a:latin typeface="-apple-system"/>
              </a:rPr>
              <a:t> of the </a:t>
            </a:r>
            <a:r>
              <a:rPr lang="it-IT" sz="1050" b="0" i="0" err="1">
                <a:solidFill>
                  <a:srgbClr val="333333"/>
                </a:solidFill>
                <a:effectLst/>
                <a:latin typeface="-apple-system"/>
              </a:rPr>
              <a:t>Messinian</a:t>
            </a:r>
            <a:r>
              <a:rPr lang="it-IT" sz="1050" b="0" i="0">
                <a:solidFill>
                  <a:srgbClr val="333333"/>
                </a:solidFill>
                <a:effectLst/>
                <a:latin typeface="-apple-system"/>
              </a:rPr>
              <a:t> </a:t>
            </a:r>
            <a:r>
              <a:rPr lang="it-IT" sz="1050" b="0" i="0" err="1">
                <a:solidFill>
                  <a:srgbClr val="333333"/>
                </a:solidFill>
                <a:effectLst/>
                <a:latin typeface="-apple-system"/>
              </a:rPr>
              <a:t>halite</a:t>
            </a:r>
            <a:r>
              <a:rPr lang="it-IT" sz="1050" b="0" i="0">
                <a:solidFill>
                  <a:srgbClr val="333333"/>
                </a:solidFill>
                <a:effectLst/>
                <a:latin typeface="-apple-system"/>
              </a:rPr>
              <a:t> and K–Mg </a:t>
            </a:r>
            <a:r>
              <a:rPr lang="it-IT" sz="1050" b="0" i="0" err="1">
                <a:solidFill>
                  <a:srgbClr val="333333"/>
                </a:solidFill>
                <a:effectLst/>
                <a:latin typeface="-apple-system"/>
              </a:rPr>
              <a:t>salts</a:t>
            </a:r>
            <a:r>
              <a:rPr lang="it-IT" sz="1050" b="0" i="0">
                <a:solidFill>
                  <a:srgbClr val="333333"/>
                </a:solidFill>
                <a:effectLst/>
                <a:latin typeface="-apple-system"/>
              </a:rPr>
              <a:t> from </a:t>
            </a:r>
            <a:r>
              <a:rPr lang="it-IT" sz="1050" b="0" i="0" err="1">
                <a:solidFill>
                  <a:srgbClr val="333333"/>
                </a:solidFill>
                <a:effectLst/>
                <a:latin typeface="-apple-system"/>
              </a:rPr>
              <a:t>Sicily</a:t>
            </a:r>
            <a:r>
              <a:rPr lang="it-IT" sz="1050" b="0" i="0">
                <a:solidFill>
                  <a:srgbClr val="333333"/>
                </a:solidFill>
                <a:effectLst/>
                <a:latin typeface="-apple-system"/>
              </a:rPr>
              <a:t>. </a:t>
            </a:r>
            <a:r>
              <a:rPr lang="it-IT" sz="1050" b="0" i="1" err="1">
                <a:solidFill>
                  <a:srgbClr val="333333"/>
                </a:solidFill>
                <a:effectLst/>
                <a:latin typeface="-apple-system"/>
              </a:rPr>
              <a:t>Prog</a:t>
            </a:r>
            <a:r>
              <a:rPr lang="it-IT" sz="1050" b="0" i="1">
                <a:solidFill>
                  <a:srgbClr val="333333"/>
                </a:solidFill>
                <a:effectLst/>
                <a:latin typeface="-apple-system"/>
              </a:rPr>
              <a:t> Earth Planet Sci</a:t>
            </a:r>
            <a:r>
              <a:rPr lang="it-IT" sz="1050" b="0" i="0">
                <a:solidFill>
                  <a:srgbClr val="333333"/>
                </a:solidFill>
                <a:effectLst/>
                <a:latin typeface="-apple-system"/>
              </a:rPr>
              <a:t> </a:t>
            </a:r>
            <a:r>
              <a:rPr lang="it-IT" sz="1050" b="1" i="0">
                <a:solidFill>
                  <a:srgbClr val="333333"/>
                </a:solidFill>
                <a:effectLst/>
                <a:latin typeface="-apple-system"/>
              </a:rPr>
              <a:t>6</a:t>
            </a:r>
            <a:r>
              <a:rPr lang="it-IT" sz="1050" b="0" i="0">
                <a:solidFill>
                  <a:srgbClr val="333333"/>
                </a:solidFill>
                <a:effectLst/>
                <a:latin typeface="-apple-system"/>
              </a:rPr>
              <a:t>, 60 (2019). https://doi.org/10.1186/s40645-019-0306-x</a:t>
            </a:r>
            <a:endParaRPr lang="it-IT" sz="1050"/>
          </a:p>
        </p:txBody>
      </p:sp>
    </p:spTree>
    <p:extLst>
      <p:ext uri="{BB962C8B-B14F-4D97-AF65-F5344CB8AC3E}">
        <p14:creationId xmlns:p14="http://schemas.microsoft.com/office/powerpoint/2010/main" val="117037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ggetto 4">
            <a:extLst>
              <a:ext uri="{FF2B5EF4-FFF2-40B4-BE49-F238E27FC236}">
                <a16:creationId xmlns:a16="http://schemas.microsoft.com/office/drawing/2014/main" id="{54D8CA65-F422-4BB7-7C67-6C5BA36BC4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583876"/>
              </p:ext>
            </p:extLst>
          </p:nvPr>
        </p:nvGraphicFramePr>
        <p:xfrm>
          <a:off x="5315630" y="1669310"/>
          <a:ext cx="6532690" cy="49642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2763993" imgH="2099576" progId="Acrobat.Document.DC">
                  <p:embed/>
                </p:oleObj>
              </mc:Choice>
              <mc:Fallback>
                <p:oleObj name="Acrobat Document" r:id="rId3" imgW="2763993" imgH="2099576" progId="Acrobat.Document.DC">
                  <p:embed/>
                  <p:pic>
                    <p:nvPicPr>
                      <p:cNvPr id="5" name="Oggetto 4">
                        <a:extLst>
                          <a:ext uri="{FF2B5EF4-FFF2-40B4-BE49-F238E27FC236}">
                            <a16:creationId xmlns:a16="http://schemas.microsoft.com/office/drawing/2014/main" id="{54D8CA65-F422-4BB7-7C67-6C5BA36BC4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15630" y="1669310"/>
                        <a:ext cx="6532690" cy="49642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" name="Google Shape;256;p33"/>
          <p:cNvSpPr txBox="1">
            <a:spLocks noGrp="1"/>
          </p:cNvSpPr>
          <p:nvPr>
            <p:ph type="title"/>
          </p:nvPr>
        </p:nvSpPr>
        <p:spPr>
          <a:xfrm>
            <a:off x="949050" y="593375"/>
            <a:ext cx="94071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it" b="1"/>
              <a:t>Simulating the tracks</a:t>
            </a:r>
            <a:endParaRPr b="1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11E2FE3E-5AC2-A85B-C081-C0CAE9EA6A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6755963"/>
              </p:ext>
            </p:extLst>
          </p:nvPr>
        </p:nvGraphicFramePr>
        <p:xfrm>
          <a:off x="4939057" y="1698402"/>
          <a:ext cx="7053865" cy="48440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3217176" imgH="2209682" progId="Acrobat.Document.DC">
                  <p:embed/>
                </p:oleObj>
              </mc:Choice>
              <mc:Fallback>
                <p:oleObj name="Acrobat Document" r:id="rId5" imgW="3217176" imgH="2209682" progId="Acrobat.Document.DC">
                  <p:embed/>
                  <p:pic>
                    <p:nvPicPr>
                      <p:cNvPr id="4" name="Oggetto 3">
                        <a:extLst>
                          <a:ext uri="{FF2B5EF4-FFF2-40B4-BE49-F238E27FC236}">
                            <a16:creationId xmlns:a16="http://schemas.microsoft.com/office/drawing/2014/main" id="{11E2FE3E-5AC2-A85B-C081-C0CAE9EA6A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39057" y="1698402"/>
                        <a:ext cx="7053865" cy="48440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8" name="Google Shape;258;p33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it"/>
              <a:t>14</a:t>
            </a:fld>
            <a:endParaRPr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C9D891CF-028C-EBE5-30B5-E3E99BF0C462}"/>
              </a:ext>
            </a:extLst>
          </p:cNvPr>
          <p:cNvSpPr/>
          <p:nvPr/>
        </p:nvSpPr>
        <p:spPr>
          <a:xfrm>
            <a:off x="283348" y="1945178"/>
            <a:ext cx="1398912" cy="84789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err="1"/>
              <a:t>Measured</a:t>
            </a:r>
            <a:r>
              <a:rPr lang="it-IT"/>
              <a:t> </a:t>
            </a:r>
            <a:r>
              <a:rPr lang="it-IT" err="1"/>
              <a:t>muon</a:t>
            </a:r>
            <a:r>
              <a:rPr lang="it-IT"/>
              <a:t> </a:t>
            </a:r>
            <a:r>
              <a:rPr lang="it-IT" err="1"/>
              <a:t>flux</a:t>
            </a:r>
            <a:r>
              <a:rPr lang="it-IT"/>
              <a:t> </a:t>
            </a:r>
            <a:r>
              <a:rPr lang="it-IT" err="1"/>
              <a:t>at</a:t>
            </a:r>
            <a:r>
              <a:rPr lang="it-IT"/>
              <a:t> </a:t>
            </a:r>
            <a:r>
              <a:rPr lang="it-IT" err="1"/>
              <a:t>sea</a:t>
            </a:r>
            <a:r>
              <a:rPr lang="it-IT"/>
              <a:t> </a:t>
            </a:r>
            <a:r>
              <a:rPr lang="it-IT" err="1"/>
              <a:t>level</a:t>
            </a:r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16D275F1-B455-DA42-3411-28D0638F2EE4}"/>
              </a:ext>
            </a:extLst>
          </p:cNvPr>
          <p:cNvSpPr/>
          <p:nvPr/>
        </p:nvSpPr>
        <p:spPr>
          <a:xfrm>
            <a:off x="3391592" y="1945178"/>
            <a:ext cx="1418460" cy="84789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err="1"/>
              <a:t>Expected</a:t>
            </a:r>
            <a:r>
              <a:rPr lang="it-IT"/>
              <a:t> </a:t>
            </a:r>
            <a:r>
              <a:rPr lang="it-IT" err="1"/>
              <a:t>muon</a:t>
            </a:r>
            <a:r>
              <a:rPr lang="it-IT"/>
              <a:t> </a:t>
            </a:r>
            <a:r>
              <a:rPr lang="it-IT" err="1"/>
              <a:t>flux</a:t>
            </a:r>
            <a:r>
              <a:rPr lang="it-IT"/>
              <a:t> from a SN </a:t>
            </a:r>
            <a:r>
              <a:rPr lang="it-IT" err="1"/>
              <a:t>at</a:t>
            </a:r>
            <a:r>
              <a:rPr lang="it-IT"/>
              <a:t> 20/50 pc [1]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DE95DECF-2FCE-8B41-0817-CE19AC8A1F02}"/>
              </a:ext>
            </a:extLst>
          </p:cNvPr>
          <p:cNvSpPr/>
          <p:nvPr/>
        </p:nvSpPr>
        <p:spPr>
          <a:xfrm>
            <a:off x="1705799" y="3308354"/>
            <a:ext cx="1814639" cy="128442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>
                <a:solidFill>
                  <a:schemeClr val="tx1"/>
                </a:solidFill>
              </a:rPr>
              <a:t>Pass the </a:t>
            </a:r>
            <a:r>
              <a:rPr lang="it-IT" b="1" err="1">
                <a:solidFill>
                  <a:schemeClr val="tx1"/>
                </a:solidFill>
              </a:rPr>
              <a:t>muon</a:t>
            </a:r>
            <a:r>
              <a:rPr lang="it-IT" b="1">
                <a:solidFill>
                  <a:schemeClr val="tx1"/>
                </a:solidFill>
              </a:rPr>
              <a:t> </a:t>
            </a:r>
            <a:r>
              <a:rPr lang="it-IT" b="1" err="1">
                <a:solidFill>
                  <a:schemeClr val="tx1"/>
                </a:solidFill>
              </a:rPr>
              <a:t>through</a:t>
            </a:r>
            <a:r>
              <a:rPr lang="it-IT" b="1">
                <a:solidFill>
                  <a:schemeClr val="tx1"/>
                </a:solidFill>
              </a:rPr>
              <a:t> a </a:t>
            </a:r>
            <a:r>
              <a:rPr lang="it-IT" b="1" err="1">
                <a:solidFill>
                  <a:schemeClr val="tx1"/>
                </a:solidFill>
              </a:rPr>
              <a:t>Halite</a:t>
            </a:r>
            <a:r>
              <a:rPr lang="it-IT" b="1">
                <a:solidFill>
                  <a:schemeClr val="tx1"/>
                </a:solidFill>
              </a:rPr>
              <a:t> </a:t>
            </a:r>
            <a:r>
              <a:rPr lang="it-IT" b="1" err="1">
                <a:solidFill>
                  <a:schemeClr val="tx1"/>
                </a:solidFill>
              </a:rPr>
              <a:t>block</a:t>
            </a:r>
            <a:r>
              <a:rPr lang="it-IT" b="1">
                <a:solidFill>
                  <a:schemeClr val="tx1"/>
                </a:solidFill>
              </a:rPr>
              <a:t> in </a:t>
            </a:r>
            <a:r>
              <a:rPr lang="it-IT" b="1" err="1">
                <a:solidFill>
                  <a:schemeClr val="tx1"/>
                </a:solidFill>
              </a:rPr>
              <a:t>Geant</a:t>
            </a:r>
            <a:r>
              <a:rPr lang="it-IT" b="1">
                <a:solidFill>
                  <a:schemeClr val="tx1"/>
                </a:solidFill>
              </a:rPr>
              <a:t> 4 </a:t>
            </a:r>
            <a:r>
              <a:rPr lang="it-IT">
                <a:solidFill>
                  <a:schemeClr val="tx1"/>
                </a:solidFill>
              </a:rPr>
              <a:t>(with </a:t>
            </a:r>
            <a:r>
              <a:rPr lang="it-IT" err="1">
                <a:solidFill>
                  <a:schemeClr val="tx1"/>
                </a:solidFill>
              </a:rPr>
              <a:t>physics</a:t>
            </a:r>
            <a:r>
              <a:rPr lang="it-IT">
                <a:solidFill>
                  <a:schemeClr val="tx1"/>
                </a:solidFill>
              </a:rPr>
              <a:t> list </a:t>
            </a:r>
            <a:r>
              <a:rPr lang="it-IT" b="0" i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QSGP_BERT_HP)</a:t>
            </a:r>
            <a:endParaRPr lang="it-IT">
              <a:solidFill>
                <a:schemeClr val="tx1"/>
              </a:solidFill>
            </a:endParaRPr>
          </a:p>
        </p:txBody>
      </p:sp>
      <p:cxnSp>
        <p:nvCxnSpPr>
          <p:cNvPr id="8" name="Connettore a gomito 7">
            <a:extLst>
              <a:ext uri="{FF2B5EF4-FFF2-40B4-BE49-F238E27FC236}">
                <a16:creationId xmlns:a16="http://schemas.microsoft.com/office/drawing/2014/main" id="{5161FCBF-F79B-00FD-445C-33CE16803B12}"/>
              </a:ext>
            </a:extLst>
          </p:cNvPr>
          <p:cNvCxnSpPr>
            <a:cxnSpLocks/>
            <a:stCxn id="2" idx="2"/>
            <a:endCxn id="6" idx="0"/>
          </p:cNvCxnSpPr>
          <p:nvPr/>
        </p:nvCxnSpPr>
        <p:spPr>
          <a:xfrm rot="16200000" flipH="1">
            <a:off x="1540322" y="2235557"/>
            <a:ext cx="515278" cy="163031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Connettore a gomito 12">
            <a:extLst>
              <a:ext uri="{FF2B5EF4-FFF2-40B4-BE49-F238E27FC236}">
                <a16:creationId xmlns:a16="http://schemas.microsoft.com/office/drawing/2014/main" id="{82F56946-AE3A-BB6C-EE2A-60C412C9E271}"/>
              </a:ext>
            </a:extLst>
          </p:cNvPr>
          <p:cNvCxnSpPr>
            <a:cxnSpLocks/>
            <a:stCxn id="3" idx="2"/>
            <a:endCxn id="6" idx="0"/>
          </p:cNvCxnSpPr>
          <p:nvPr/>
        </p:nvCxnSpPr>
        <p:spPr>
          <a:xfrm rot="5400000">
            <a:off x="3099332" y="2306864"/>
            <a:ext cx="515278" cy="148770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Freccia in giù 17">
            <a:extLst>
              <a:ext uri="{FF2B5EF4-FFF2-40B4-BE49-F238E27FC236}">
                <a16:creationId xmlns:a16="http://schemas.microsoft.com/office/drawing/2014/main" id="{85ADE5DC-E6DF-469A-D911-21A200180400}"/>
              </a:ext>
            </a:extLst>
          </p:cNvPr>
          <p:cNvSpPr/>
          <p:nvPr/>
        </p:nvSpPr>
        <p:spPr>
          <a:xfrm>
            <a:off x="1903614" y="4650970"/>
            <a:ext cx="1487978" cy="677487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err="1">
                <a:solidFill>
                  <a:schemeClr val="bg1"/>
                </a:solidFill>
              </a:rPr>
              <a:t>Nuclear</a:t>
            </a:r>
            <a:r>
              <a:rPr lang="it-IT" sz="1200">
                <a:solidFill>
                  <a:schemeClr val="bg1"/>
                </a:solidFill>
              </a:rPr>
              <a:t> </a:t>
            </a:r>
            <a:r>
              <a:rPr lang="it-IT" sz="1200" err="1">
                <a:solidFill>
                  <a:schemeClr val="bg1"/>
                </a:solidFill>
              </a:rPr>
              <a:t>recoils</a:t>
            </a:r>
            <a:endParaRPr lang="it-IT" sz="1200">
              <a:solidFill>
                <a:schemeClr val="bg1"/>
              </a:solidFill>
            </a:endParaRPr>
          </a:p>
        </p:txBody>
      </p:sp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EA698CE3-AB9C-E7E8-B51B-532D6F8A94EA}"/>
              </a:ext>
            </a:extLst>
          </p:cNvPr>
          <p:cNvSpPr/>
          <p:nvPr/>
        </p:nvSpPr>
        <p:spPr>
          <a:xfrm>
            <a:off x="1740283" y="5401482"/>
            <a:ext cx="1814639" cy="57773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>
                <a:solidFill>
                  <a:schemeClr val="tx1"/>
                </a:solidFill>
              </a:rPr>
              <a:t>SRIM/</a:t>
            </a:r>
            <a:r>
              <a:rPr lang="it-IT" b="1" err="1">
                <a:solidFill>
                  <a:schemeClr val="tx1"/>
                </a:solidFill>
              </a:rPr>
              <a:t>Paleopy</a:t>
            </a:r>
            <a:endParaRPr lang="it-IT">
              <a:solidFill>
                <a:schemeClr val="tx1"/>
              </a:solidFill>
            </a:endParaRP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139CBFFD-EA69-0E2F-9751-9378F78713C7}"/>
              </a:ext>
            </a:extLst>
          </p:cNvPr>
          <p:cNvSpPr/>
          <p:nvPr/>
        </p:nvSpPr>
        <p:spPr>
          <a:xfrm>
            <a:off x="1821038" y="1937987"/>
            <a:ext cx="1418460" cy="84789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err="1"/>
              <a:t>Muon</a:t>
            </a:r>
            <a:r>
              <a:rPr lang="it-IT"/>
              <a:t> </a:t>
            </a:r>
            <a:r>
              <a:rPr lang="it-IT" err="1"/>
              <a:t>flux</a:t>
            </a:r>
            <a:r>
              <a:rPr lang="it-IT"/>
              <a:t> </a:t>
            </a:r>
            <a:r>
              <a:rPr lang="it-IT" err="1"/>
              <a:t>below</a:t>
            </a:r>
            <a:r>
              <a:rPr lang="it-IT"/>
              <a:t> 1500 m of water</a:t>
            </a:r>
          </a:p>
        </p:txBody>
      </p:sp>
      <p:cxnSp>
        <p:nvCxnSpPr>
          <p:cNvPr id="27" name="Connettore a gomito 26">
            <a:extLst>
              <a:ext uri="{FF2B5EF4-FFF2-40B4-BE49-F238E27FC236}">
                <a16:creationId xmlns:a16="http://schemas.microsoft.com/office/drawing/2014/main" id="{5A0C7E7D-5077-1ACC-773C-55ADE6EBCF08}"/>
              </a:ext>
            </a:extLst>
          </p:cNvPr>
          <p:cNvCxnSpPr>
            <a:stCxn id="23" idx="2"/>
            <a:endCxn id="6" idx="0"/>
          </p:cNvCxnSpPr>
          <p:nvPr/>
        </p:nvCxnSpPr>
        <p:spPr>
          <a:xfrm rot="16200000" flipH="1">
            <a:off x="2310459" y="3005693"/>
            <a:ext cx="522469" cy="82851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Rectangle 1">
            <a:extLst>
              <a:ext uri="{FF2B5EF4-FFF2-40B4-BE49-F238E27FC236}">
                <a16:creationId xmlns:a16="http://schemas.microsoft.com/office/drawing/2014/main" id="{C7F184E0-B03A-DFB0-2519-C8A9DBE023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1592" y="6252522"/>
            <a:ext cx="4650972" cy="56169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050" b="0" i="0" u="none" strike="noStrike" cap="none" normalizeH="0" baseline="0">
                <a:ln>
                  <a:noFill/>
                </a:ln>
                <a:solidFill>
                  <a:srgbClr val="495365"/>
                </a:solidFill>
                <a:effectLst/>
                <a:latin typeface="Oswald" pitchFamily="2" charset="0"/>
                <a:cs typeface="Arial" panose="020B0604020202020204" pitchFamily="34" charset="0"/>
              </a:rPr>
              <a:t>[1] B. C. Thomas and A. M. </a:t>
            </a:r>
            <a:r>
              <a:rPr kumimoji="0" lang="it-IT" altLang="it-IT" sz="1050" b="0" i="0" u="none" strike="noStrike" cap="none" normalizeH="0" baseline="0" err="1">
                <a:ln>
                  <a:noFill/>
                </a:ln>
                <a:solidFill>
                  <a:srgbClr val="495365"/>
                </a:solidFill>
                <a:effectLst/>
                <a:latin typeface="Oswald" pitchFamily="2" charset="0"/>
                <a:cs typeface="Arial" panose="020B0604020202020204" pitchFamily="34" charset="0"/>
              </a:rPr>
              <a:t>Yelland</a:t>
            </a:r>
            <a:r>
              <a:rPr kumimoji="0" lang="it-IT" altLang="it-IT" sz="1050" b="0" i="0" u="none" strike="noStrike" cap="none" normalizeH="0" baseline="0">
                <a:ln>
                  <a:noFill/>
                </a:ln>
                <a:solidFill>
                  <a:srgbClr val="495365"/>
                </a:solidFill>
                <a:effectLst/>
                <a:latin typeface="Oswald" pitchFamily="2" charset="0"/>
                <a:cs typeface="Arial" panose="020B0604020202020204" pitchFamily="34" charset="0"/>
              </a:rPr>
              <a:t>, </a:t>
            </a:r>
            <a:r>
              <a:rPr kumimoji="0" lang="it-IT" altLang="it-IT" sz="1050" b="0" i="0" u="none" strike="noStrike" cap="none" normalizeH="0" baseline="0" err="1">
                <a:ln>
                  <a:noFill/>
                </a:ln>
                <a:solidFill>
                  <a:srgbClr val="495365"/>
                </a:solidFill>
                <a:effectLst/>
                <a:latin typeface="Oswald" pitchFamily="2" charset="0"/>
                <a:cs typeface="Arial" panose="020B0604020202020204" pitchFamily="34" charset="0"/>
              </a:rPr>
              <a:t>Terrestrial</a:t>
            </a:r>
            <a:r>
              <a:rPr kumimoji="0" lang="it-IT" altLang="it-IT" sz="1050" b="0" i="0" u="none" strike="noStrike" cap="none" normalizeH="0" baseline="0">
                <a:ln>
                  <a:noFill/>
                </a:ln>
                <a:solidFill>
                  <a:srgbClr val="495365"/>
                </a:solidFill>
                <a:effectLst/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kumimoji="0" lang="it-IT" altLang="it-IT" sz="1050" b="0" i="0" u="none" strike="noStrike" cap="none" normalizeH="0" baseline="0" err="1">
                <a:ln>
                  <a:noFill/>
                </a:ln>
                <a:solidFill>
                  <a:srgbClr val="495365"/>
                </a:solidFill>
                <a:effectLst/>
                <a:latin typeface="Oswald" pitchFamily="2" charset="0"/>
                <a:cs typeface="Arial" panose="020B0604020202020204" pitchFamily="34" charset="0"/>
              </a:rPr>
              <a:t>effects</a:t>
            </a:r>
            <a:r>
              <a:rPr kumimoji="0" lang="it-IT" altLang="it-IT" sz="1050" b="0" i="0" u="none" strike="noStrike" cap="none" normalizeH="0" baseline="0">
                <a:ln>
                  <a:noFill/>
                </a:ln>
                <a:solidFill>
                  <a:srgbClr val="495365"/>
                </a:solidFill>
                <a:effectLst/>
                <a:latin typeface="Oswald" pitchFamily="2" charset="0"/>
                <a:cs typeface="Arial" panose="020B0604020202020204" pitchFamily="34" charset="0"/>
              </a:rPr>
              <a:t> of</a:t>
            </a:r>
            <a:r>
              <a:rPr lang="it-IT" altLang="it-IT" sz="2000">
                <a:solidFill>
                  <a:srgbClr val="495365"/>
                </a:solidFill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kumimoji="0" lang="it-IT" altLang="it-IT" sz="1050" b="0" i="0" u="none" strike="noStrike" cap="none" normalizeH="0" baseline="0" err="1">
                <a:ln>
                  <a:noFill/>
                </a:ln>
                <a:solidFill>
                  <a:srgbClr val="495365"/>
                </a:solidFill>
                <a:effectLst/>
                <a:latin typeface="Oswald" pitchFamily="2" charset="0"/>
                <a:cs typeface="Arial" panose="020B0604020202020204" pitchFamily="34" charset="0"/>
              </a:rPr>
              <a:t>nearby</a:t>
            </a:r>
            <a:r>
              <a:rPr kumimoji="0" lang="it-IT" altLang="it-IT" sz="1050" b="0" i="0" u="none" strike="noStrike" cap="none" normalizeH="0" baseline="0">
                <a:ln>
                  <a:noFill/>
                </a:ln>
                <a:solidFill>
                  <a:srgbClr val="495365"/>
                </a:solidFill>
                <a:effectLst/>
                <a:latin typeface="Oswald" pitchFamily="2" charset="0"/>
                <a:cs typeface="Arial" panose="020B0604020202020204" pitchFamily="34" charset="0"/>
              </a:rPr>
              <a:t> supernovae: </a:t>
            </a:r>
            <a:r>
              <a:rPr kumimoji="0" lang="it-IT" altLang="it-IT" sz="1050" b="0" i="0" u="none" strike="noStrike" cap="none" normalizeH="0" baseline="0" err="1">
                <a:ln>
                  <a:noFill/>
                </a:ln>
                <a:solidFill>
                  <a:srgbClr val="495365"/>
                </a:solidFill>
                <a:effectLst/>
                <a:latin typeface="Oswald" pitchFamily="2" charset="0"/>
                <a:cs typeface="Arial" panose="020B0604020202020204" pitchFamily="34" charset="0"/>
              </a:rPr>
              <a:t>Updated</a:t>
            </a:r>
            <a:r>
              <a:rPr kumimoji="0" lang="it-IT" altLang="it-IT" sz="1050" b="0" i="0" u="none" strike="noStrike" cap="none" normalizeH="0" baseline="0">
                <a:ln>
                  <a:noFill/>
                </a:ln>
                <a:solidFill>
                  <a:srgbClr val="495365"/>
                </a:solidFill>
                <a:effectLst/>
                <a:latin typeface="Oswald" pitchFamily="2" charset="0"/>
                <a:cs typeface="Arial" panose="020B0604020202020204" pitchFamily="34" charset="0"/>
              </a:rPr>
              <a:t> </a:t>
            </a:r>
            <a:r>
              <a:rPr kumimoji="0" lang="it-IT" altLang="it-IT" sz="1050" b="0" i="0" u="none" strike="noStrike" cap="none" normalizeH="0" baseline="0" err="1">
                <a:ln>
                  <a:noFill/>
                </a:ln>
                <a:solidFill>
                  <a:srgbClr val="495365"/>
                </a:solidFill>
                <a:effectLst/>
                <a:latin typeface="Oswald" pitchFamily="2" charset="0"/>
                <a:cs typeface="Arial" panose="020B0604020202020204" pitchFamily="34" charset="0"/>
              </a:rPr>
              <a:t>modeling</a:t>
            </a:r>
            <a:r>
              <a:rPr kumimoji="0" lang="it-IT" altLang="it-IT" sz="1050" b="0" i="0" u="none" strike="noStrike" cap="none" normalizeH="0" baseline="0">
                <a:ln>
                  <a:noFill/>
                </a:ln>
                <a:solidFill>
                  <a:srgbClr val="495365"/>
                </a:solidFill>
                <a:effectLst/>
                <a:latin typeface="Oswald" pitchFamily="2" charset="0"/>
                <a:cs typeface="Arial" panose="020B0604020202020204" pitchFamily="34" charset="0"/>
              </a:rPr>
              <a:t>, The </a:t>
            </a:r>
            <a:r>
              <a:rPr kumimoji="0" lang="it-IT" altLang="it-IT" sz="1050" b="0" i="0" u="none" strike="noStrike" cap="none" normalizeH="0" baseline="0" err="1">
                <a:ln>
                  <a:noFill/>
                </a:ln>
                <a:solidFill>
                  <a:srgbClr val="495365"/>
                </a:solidFill>
                <a:effectLst/>
                <a:latin typeface="Oswald" pitchFamily="2" charset="0"/>
                <a:cs typeface="Arial" panose="020B0604020202020204" pitchFamily="34" charset="0"/>
              </a:rPr>
              <a:t>Astrophysical</a:t>
            </a:r>
            <a:r>
              <a:rPr kumimoji="0" lang="it-IT" altLang="it-IT" sz="1050" b="0" i="0" u="none" strike="noStrike" cap="none" normalizeH="0" baseline="0">
                <a:ln>
                  <a:noFill/>
                </a:ln>
                <a:solidFill>
                  <a:srgbClr val="495365"/>
                </a:solidFill>
                <a:effectLst/>
                <a:latin typeface="Oswald" pitchFamily="2" charset="0"/>
                <a:cs typeface="Arial" panose="020B0604020202020204" pitchFamily="34" charset="0"/>
              </a:rPr>
              <a:t> Journal 950, 41 (2023).</a:t>
            </a:r>
            <a:endParaRPr kumimoji="0" lang="it-IT" altLang="it-IT" sz="2000" b="0" i="0" u="none" strike="noStrike" cap="none" normalizeH="0" baseline="0">
              <a:ln>
                <a:noFill/>
              </a:ln>
              <a:solidFill>
                <a:srgbClr val="495365"/>
              </a:solidFill>
              <a:effectLst/>
              <a:latin typeface="Oswald" pitchFamily="2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3BB52894-6EA6-C4CD-EF5A-93B2D9BE0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it-IT" altLang="it-IT" sz="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37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3"/>
          <p:cNvSpPr txBox="1">
            <a:spLocks noGrp="1"/>
          </p:cNvSpPr>
          <p:nvPr>
            <p:ph type="title"/>
          </p:nvPr>
        </p:nvSpPr>
        <p:spPr>
          <a:xfrm>
            <a:off x="949050" y="593375"/>
            <a:ext cx="94071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it" b="1"/>
              <a:t>Simulating the tracks</a:t>
            </a:r>
            <a:endParaRPr b="1"/>
          </a:p>
        </p:txBody>
      </p:sp>
      <p:sp>
        <p:nvSpPr>
          <p:cNvPr id="257" name="Google Shape;257;p33"/>
          <p:cNvSpPr txBox="1">
            <a:spLocks noGrp="1"/>
          </p:cNvSpPr>
          <p:nvPr>
            <p:ph type="body" idx="1"/>
          </p:nvPr>
        </p:nvSpPr>
        <p:spPr>
          <a:xfrm>
            <a:off x="373124" y="1429900"/>
            <a:ext cx="10861527" cy="54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-381000">
              <a:buClr>
                <a:srgbClr val="434343"/>
              </a:buClr>
              <a:buSzPts val="2400"/>
              <a:buChar char="-"/>
            </a:pPr>
            <a:r>
              <a:rPr lang="it-IT"/>
              <a:t>Integrate on a </a:t>
            </a:r>
            <a:r>
              <a:rPr lang="it-IT" b="1"/>
              <a:t>10g mass</a:t>
            </a:r>
            <a:r>
              <a:rPr lang="it-IT"/>
              <a:t> the </a:t>
            </a:r>
            <a:r>
              <a:rPr lang="it-IT" err="1"/>
              <a:t>signal</a:t>
            </a:r>
            <a:r>
              <a:rPr lang="it-IT"/>
              <a:t> for 270 </a:t>
            </a:r>
            <a:r>
              <a:rPr lang="it-IT" err="1"/>
              <a:t>kyr</a:t>
            </a:r>
            <a:r>
              <a:rPr lang="it-IT"/>
              <a:t>, the background for 5.6 </a:t>
            </a:r>
            <a:r>
              <a:rPr lang="it-IT" err="1"/>
              <a:t>Myr</a:t>
            </a:r>
            <a:r>
              <a:rPr lang="it-IT"/>
              <a:t> (background </a:t>
            </a:r>
            <a:r>
              <a:rPr lang="it-IT" err="1"/>
              <a:t>underwater</a:t>
            </a:r>
            <a:r>
              <a:rPr lang="it-IT"/>
              <a:t> </a:t>
            </a:r>
            <a:r>
              <a:rPr lang="it-IT" err="1"/>
              <a:t>muons</a:t>
            </a:r>
            <a:r>
              <a:rPr lang="it-IT"/>
              <a:t> for 5.3 </a:t>
            </a:r>
            <a:r>
              <a:rPr lang="it-IT" err="1"/>
              <a:t>Myr</a:t>
            </a:r>
            <a:r>
              <a:rPr lang="it-IT"/>
              <a:t>)</a:t>
            </a:r>
            <a:endParaRPr/>
          </a:p>
        </p:txBody>
      </p:sp>
      <p:sp>
        <p:nvSpPr>
          <p:cNvPr id="258" name="Google Shape;258;p33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it"/>
              <a:t>15</a:t>
            </a:fld>
            <a:endParaRPr/>
          </a:p>
        </p:txBody>
      </p:sp>
      <p:graphicFrame>
        <p:nvGraphicFramePr>
          <p:cNvPr id="5" name="Oggetto 4">
            <a:extLst>
              <a:ext uri="{FF2B5EF4-FFF2-40B4-BE49-F238E27FC236}">
                <a16:creationId xmlns:a16="http://schemas.microsoft.com/office/drawing/2014/main" id="{752DEC88-4464-485E-C2C1-1E9255DCB0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3091355"/>
              </p:ext>
            </p:extLst>
          </p:nvPr>
        </p:nvGraphicFramePr>
        <p:xfrm>
          <a:off x="93084" y="2233458"/>
          <a:ext cx="5868882" cy="42089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3081552" imgH="2209682" progId="Acrobat.Document.DC">
                  <p:embed/>
                </p:oleObj>
              </mc:Choice>
              <mc:Fallback>
                <p:oleObj name="Acrobat Document" r:id="rId3" imgW="3081552" imgH="2209682" progId="Acrobat.Document.DC">
                  <p:embed/>
                  <p:pic>
                    <p:nvPicPr>
                      <p:cNvPr id="5" name="Oggetto 4">
                        <a:extLst>
                          <a:ext uri="{FF2B5EF4-FFF2-40B4-BE49-F238E27FC236}">
                            <a16:creationId xmlns:a16="http://schemas.microsoft.com/office/drawing/2014/main" id="{752DEC88-4464-485E-C2C1-1E9255DCB0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3084" y="2233458"/>
                        <a:ext cx="5868882" cy="42089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ggetto 6">
            <a:extLst>
              <a:ext uri="{FF2B5EF4-FFF2-40B4-BE49-F238E27FC236}">
                <a16:creationId xmlns:a16="http://schemas.microsoft.com/office/drawing/2014/main" id="{9139522E-F566-0FC7-011B-530496156B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7490178"/>
              </p:ext>
            </p:extLst>
          </p:nvPr>
        </p:nvGraphicFramePr>
        <p:xfrm>
          <a:off x="6388187" y="2318263"/>
          <a:ext cx="5510500" cy="40392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3013976" imgH="2209682" progId="Acrobat.Document.DC">
                  <p:embed/>
                </p:oleObj>
              </mc:Choice>
              <mc:Fallback>
                <p:oleObj name="Acrobat Document" r:id="rId5" imgW="3013976" imgH="2209682" progId="Acrobat.Document.DC">
                  <p:embed/>
                  <p:pic>
                    <p:nvPicPr>
                      <p:cNvPr id="7" name="Oggetto 6">
                        <a:extLst>
                          <a:ext uri="{FF2B5EF4-FFF2-40B4-BE49-F238E27FC236}">
                            <a16:creationId xmlns:a16="http://schemas.microsoft.com/office/drawing/2014/main" id="{9139522E-F566-0FC7-011B-530496156B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388187" y="2318263"/>
                        <a:ext cx="5510500" cy="40392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ttangolo 8">
            <a:extLst>
              <a:ext uri="{FF2B5EF4-FFF2-40B4-BE49-F238E27FC236}">
                <a16:creationId xmlns:a16="http://schemas.microsoft.com/office/drawing/2014/main" id="{F9B193E3-5D89-A286-5F2D-8B900041DE65}"/>
              </a:ext>
            </a:extLst>
          </p:cNvPr>
          <p:cNvSpPr/>
          <p:nvPr/>
        </p:nvSpPr>
        <p:spPr>
          <a:xfrm>
            <a:off x="2867891" y="3965171"/>
            <a:ext cx="759838" cy="49045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FDD7808D-5514-E4AA-EAD0-76C49AF30D17}"/>
              </a:ext>
            </a:extLst>
          </p:cNvPr>
          <p:cNvCxnSpPr>
            <a:cxnSpLocks/>
          </p:cNvCxnSpPr>
          <p:nvPr/>
        </p:nvCxnSpPr>
        <p:spPr>
          <a:xfrm flipV="1">
            <a:off x="3670069" y="2398222"/>
            <a:ext cx="3441469" cy="15669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4C471DEB-A12A-E1B5-9F6C-28A87D294367}"/>
              </a:ext>
            </a:extLst>
          </p:cNvPr>
          <p:cNvCxnSpPr>
            <a:cxnSpLocks/>
          </p:cNvCxnSpPr>
          <p:nvPr/>
        </p:nvCxnSpPr>
        <p:spPr>
          <a:xfrm>
            <a:off x="3627729" y="4455622"/>
            <a:ext cx="3513852" cy="12635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914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3"/>
          <p:cNvSpPr txBox="1">
            <a:spLocks noGrp="1"/>
          </p:cNvSpPr>
          <p:nvPr>
            <p:ph type="title"/>
          </p:nvPr>
        </p:nvSpPr>
        <p:spPr>
          <a:xfrm>
            <a:off x="949050" y="593375"/>
            <a:ext cx="94071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it" b="1"/>
              <a:t>A tantalizing coincidence: Fermi Bubbles (and their age)</a:t>
            </a:r>
            <a:endParaRPr b="1"/>
          </a:p>
        </p:txBody>
      </p:sp>
      <p:sp>
        <p:nvSpPr>
          <p:cNvPr id="257" name="Google Shape;257;p33"/>
          <p:cNvSpPr txBox="1">
            <a:spLocks noGrp="1"/>
          </p:cNvSpPr>
          <p:nvPr>
            <p:ph type="body" idx="1"/>
          </p:nvPr>
        </p:nvSpPr>
        <p:spPr>
          <a:xfrm>
            <a:off x="373125" y="1429900"/>
            <a:ext cx="5308800" cy="54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Char char="-"/>
            </a:pPr>
            <a:r>
              <a:rPr lang="it" sz="2400">
                <a:solidFill>
                  <a:srgbClr val="434343"/>
                </a:solidFill>
              </a:rPr>
              <a:t>The observation of </a:t>
            </a:r>
            <a:r>
              <a:rPr lang="it" sz="2400" b="1">
                <a:solidFill>
                  <a:srgbClr val="434343"/>
                </a:solidFill>
              </a:rPr>
              <a:t>bubble-like</a:t>
            </a:r>
            <a:r>
              <a:rPr lang="it" sz="2400">
                <a:solidFill>
                  <a:srgbClr val="434343"/>
                </a:solidFill>
              </a:rPr>
              <a:t> structure perpendicular to the galactic plane in gamma showed that our Galaxy might have been active in the recent past</a:t>
            </a:r>
            <a:endParaRPr sz="2400">
              <a:solidFill>
                <a:srgbClr val="434343"/>
              </a:solidFill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Char char="-"/>
            </a:pPr>
            <a:r>
              <a:rPr lang="it" sz="2400">
                <a:solidFill>
                  <a:srgbClr val="434343"/>
                </a:solidFill>
              </a:rPr>
              <a:t>Is it possible that this activity was associated to </a:t>
            </a:r>
            <a:r>
              <a:rPr lang="it" sz="2400" b="1">
                <a:solidFill>
                  <a:srgbClr val="434343"/>
                </a:solidFill>
              </a:rPr>
              <a:t>high energy cosmic ray emission</a:t>
            </a:r>
            <a:r>
              <a:rPr lang="it" sz="2400">
                <a:solidFill>
                  <a:srgbClr val="434343"/>
                </a:solidFill>
              </a:rPr>
              <a:t>?</a:t>
            </a:r>
            <a:endParaRPr sz="2400">
              <a:solidFill>
                <a:srgbClr val="434343"/>
              </a:solidFill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Char char="-"/>
            </a:pPr>
            <a:r>
              <a:rPr lang="it" sz="2400">
                <a:solidFill>
                  <a:srgbClr val="434343"/>
                </a:solidFill>
              </a:rPr>
              <a:t>Some studies date these structures at </a:t>
            </a:r>
            <a:r>
              <a:rPr lang="it" sz="2400" b="1">
                <a:solidFill>
                  <a:srgbClr val="434343"/>
                </a:solidFill>
              </a:rPr>
              <a:t>5-6 Myr </a:t>
            </a: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Char char="-"/>
            </a:pPr>
            <a:r>
              <a:rPr lang="it" sz="2400" b="1">
                <a:solidFill>
                  <a:srgbClr val="434343"/>
                </a:solidFill>
              </a:rPr>
              <a:t>Problem: </a:t>
            </a:r>
            <a:r>
              <a:rPr lang="it" sz="2400">
                <a:solidFill>
                  <a:srgbClr val="434343"/>
                </a:solidFill>
              </a:rPr>
              <a:t>cosmic ray delay and shielding due to galactic magnetic fields in reaching Earth</a:t>
            </a:r>
            <a:endParaRPr sz="2400">
              <a:solidFill>
                <a:srgbClr val="434343"/>
              </a:solidFill>
            </a:endParaRPr>
          </a:p>
        </p:txBody>
      </p:sp>
      <p:sp>
        <p:nvSpPr>
          <p:cNvPr id="258" name="Google Shape;258;p33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it"/>
              <a:t>16</a:t>
            </a:fld>
            <a:endParaRPr/>
          </a:p>
        </p:txBody>
      </p:sp>
      <p:pic>
        <p:nvPicPr>
          <p:cNvPr id="259" name="Google Shape;25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4325" y="1509275"/>
            <a:ext cx="6205275" cy="348906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3"/>
          <p:cNvSpPr txBox="1"/>
          <p:nvPr/>
        </p:nvSpPr>
        <p:spPr>
          <a:xfrm>
            <a:off x="5834325" y="4998325"/>
            <a:ext cx="63576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M. Su and D. P. Finkbeiner, "EVIDENCE FOR GAMMA-RAY JETS IN THE MILKY WAY," Astrophys. Journal, vol. 753, no. 61, 2012.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R. Zhang and F. Guo, «Simulating the Fermi Bubbles as Forward Shocks Driven by AGN Jets,» Astrophys. Journal, vol. 894, n. 117, 2020.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M. Su, T. Slatyer and D. Finkbeiner, «GIANT GAMMA-RAY BUBBLES FROM FERMI-LAT: ACTIVE GALACTIC NUCLEUS ACTIVITY OR BIPOLAR GALACTIC WIND?,» Astrophys. Journal., vol. 724, p. 1044, 2010.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049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5"/>
          <p:cNvSpPr txBox="1">
            <a:spLocks noGrp="1"/>
          </p:cNvSpPr>
          <p:nvPr>
            <p:ph type="title"/>
          </p:nvPr>
        </p:nvSpPr>
        <p:spPr>
          <a:xfrm>
            <a:off x="949050" y="593375"/>
            <a:ext cx="94071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it" b="1"/>
              <a:t>Conclusions (for astrophysicists and biologists)</a:t>
            </a:r>
            <a:endParaRPr b="1"/>
          </a:p>
        </p:txBody>
      </p:sp>
      <p:sp>
        <p:nvSpPr>
          <p:cNvPr id="275" name="Google Shape;275;p35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it"/>
              <a:t>17</a:t>
            </a:fld>
            <a:endParaRPr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8ACEC9F-AC91-58B6-26CE-7A4D74989C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536633"/>
            <a:ext cx="10819051" cy="4555200"/>
          </a:xfrm>
        </p:spPr>
        <p:txBody>
          <a:bodyPr/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434343"/>
                </a:solidFill>
              </a:rPr>
              <a:t>- The measurement of tracks due to </a:t>
            </a:r>
            <a:r>
              <a:rPr lang="en-US" sz="2400" b="1">
                <a:solidFill>
                  <a:schemeClr val="accent3">
                    <a:lumMod val="75000"/>
                  </a:schemeClr>
                </a:solidFill>
              </a:rPr>
              <a:t>secondary cosmic rays </a:t>
            </a:r>
            <a:r>
              <a:rPr lang="en-US" sz="2400">
                <a:solidFill>
                  <a:srgbClr val="434343"/>
                </a:solidFill>
              </a:rPr>
              <a:t>can shed a light on the (relatively recent) </a:t>
            </a:r>
            <a:r>
              <a:rPr lang="en-US" sz="2400" b="1">
                <a:solidFill>
                  <a:schemeClr val="accent1">
                    <a:lumMod val="50000"/>
                  </a:schemeClr>
                </a:solidFill>
              </a:rPr>
              <a:t>history</a:t>
            </a:r>
            <a:r>
              <a:rPr lang="en-US" sz="2400">
                <a:solidFill>
                  <a:srgbClr val="434343"/>
                </a:solidFill>
              </a:rPr>
              <a:t> of the neighborhood of our solar system and, perhaps, of our Galaxy.</a:t>
            </a: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434343"/>
                </a:solidFill>
              </a:rPr>
              <a:t>- </a:t>
            </a:r>
            <a:r>
              <a:rPr lang="en-US" sz="2400" err="1">
                <a:solidFill>
                  <a:srgbClr val="434343"/>
                </a:solidFill>
              </a:rPr>
              <a:t>Wrt</a:t>
            </a:r>
            <a:r>
              <a:rPr lang="en-US" sz="2400">
                <a:solidFill>
                  <a:srgbClr val="434343"/>
                </a:solidFill>
              </a:rPr>
              <a:t> other astroparticles, cosmic rays have the </a:t>
            </a:r>
            <a:r>
              <a:rPr lang="en-US" sz="2400" b="1">
                <a:solidFill>
                  <a:schemeClr val="accent5">
                    <a:lumMod val="75000"/>
                  </a:schemeClr>
                </a:solidFill>
              </a:rPr>
              <a:t>advantage of being </a:t>
            </a:r>
            <a:r>
              <a:rPr lang="en-US" sz="2400" b="1" err="1">
                <a:solidFill>
                  <a:schemeClr val="accent5">
                    <a:lumMod val="75000"/>
                  </a:schemeClr>
                </a:solidFill>
              </a:rPr>
              <a:t>shieldable</a:t>
            </a:r>
            <a:r>
              <a:rPr lang="en-US" sz="2400">
                <a:solidFill>
                  <a:srgbClr val="434343"/>
                </a:solidFill>
              </a:rPr>
              <a:t>: if one can find a mineral with the right geological history, we can investigate specific periods of time.</a:t>
            </a: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434343"/>
                </a:solidFill>
              </a:rPr>
              <a:t>- An example is the </a:t>
            </a:r>
            <a:r>
              <a:rPr lang="en-US" sz="2400" b="1">
                <a:solidFill>
                  <a:srgbClr val="0070C0"/>
                </a:solidFill>
              </a:rPr>
              <a:t>Messinian salinity crisis</a:t>
            </a:r>
            <a:r>
              <a:rPr lang="en-US" sz="2400">
                <a:solidFill>
                  <a:srgbClr val="434343"/>
                </a:solidFill>
              </a:rPr>
              <a:t>: evaporites produced in that event were exposed for a specific period of time </a:t>
            </a: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434343"/>
                </a:solidFill>
              </a:rPr>
              <a:t>- The number of </a:t>
            </a:r>
            <a:r>
              <a:rPr lang="en-US" sz="2400" b="1">
                <a:solidFill>
                  <a:srgbClr val="7030A0"/>
                </a:solidFill>
              </a:rPr>
              <a:t>transient events</a:t>
            </a:r>
            <a:r>
              <a:rPr lang="en-US" sz="2400">
                <a:solidFill>
                  <a:srgbClr val="434343"/>
                </a:solidFill>
              </a:rPr>
              <a:t> happened in the past near our planet could be related to different events in the biosphere. </a:t>
            </a:r>
          </a:p>
          <a:p>
            <a:endParaRPr lang="it-IT" sz="24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5"/>
          <p:cNvSpPr txBox="1">
            <a:spLocks noGrp="1"/>
          </p:cNvSpPr>
          <p:nvPr>
            <p:ph type="title"/>
          </p:nvPr>
        </p:nvSpPr>
        <p:spPr>
          <a:xfrm>
            <a:off x="949050" y="593375"/>
            <a:ext cx="94071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it" b="1"/>
              <a:t>Conclusions (for people interested only in </a:t>
            </a:r>
            <a:r>
              <a:rPr lang="it-IT" b="1" err="1"/>
              <a:t>MDvDM</a:t>
            </a:r>
            <a:r>
              <a:rPr lang="it" b="1"/>
              <a:t>)</a:t>
            </a:r>
            <a:endParaRPr b="1"/>
          </a:p>
        </p:txBody>
      </p:sp>
      <p:sp>
        <p:nvSpPr>
          <p:cNvPr id="275" name="Google Shape;275;p35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it"/>
              <a:t>18</a:t>
            </a:fld>
            <a:endParaRPr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8ACEC9F-AC91-58B6-26CE-7A4D74989C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599" y="1536633"/>
            <a:ext cx="11417567" cy="4555200"/>
          </a:xfrm>
        </p:spPr>
        <p:txBody>
          <a:bodyPr/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434343"/>
                </a:solidFill>
              </a:rPr>
              <a:t>- </a:t>
            </a:r>
            <a:r>
              <a:rPr lang="en-US" sz="2000" b="1">
                <a:solidFill>
                  <a:schemeClr val="accent4">
                    <a:lumMod val="50000"/>
                  </a:schemeClr>
                </a:solidFill>
              </a:rPr>
              <a:t>CR-induced tracks</a:t>
            </a:r>
            <a:r>
              <a:rPr lang="en-US" sz="2000">
                <a:solidFill>
                  <a:srgbClr val="434343"/>
                </a:solidFill>
              </a:rPr>
              <a:t> should be </a:t>
            </a:r>
            <a:r>
              <a:rPr lang="en-US" sz="2000" b="1">
                <a:solidFill>
                  <a:schemeClr val="accent5">
                    <a:lumMod val="75000"/>
                  </a:schemeClr>
                </a:solidFill>
              </a:rPr>
              <a:t>more common and longer </a:t>
            </a:r>
            <a:r>
              <a:rPr lang="en-US" sz="2000">
                <a:solidFill>
                  <a:srgbClr val="434343"/>
                </a:solidFill>
              </a:rPr>
              <a:t>than the ones induced by neutrinos and dark matter</a:t>
            </a: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434343"/>
                </a:solidFill>
              </a:rPr>
              <a:t>It should be an even </a:t>
            </a:r>
            <a:r>
              <a:rPr lang="en-US" sz="2000" b="1">
                <a:solidFill>
                  <a:schemeClr val="accent6">
                    <a:lumMod val="50000"/>
                  </a:schemeClr>
                </a:solidFill>
              </a:rPr>
              <a:t>lower-hanging fruit </a:t>
            </a:r>
            <a:r>
              <a:rPr lang="en-US" sz="2000">
                <a:solidFill>
                  <a:srgbClr val="434343"/>
                </a:solidFill>
              </a:rPr>
              <a:t>than atmospheric neutrinos</a:t>
            </a: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434343"/>
                </a:solidFill>
              </a:rPr>
              <a:t>- Searching for this kind of tracks can greatly benefit the experimental path to </a:t>
            </a:r>
            <a:r>
              <a:rPr lang="en-US" sz="2000" err="1">
                <a:solidFill>
                  <a:srgbClr val="434343"/>
                </a:solidFill>
              </a:rPr>
              <a:t>MDvDM</a:t>
            </a:r>
            <a:r>
              <a:rPr lang="en-US" sz="2000">
                <a:solidFill>
                  <a:srgbClr val="434343"/>
                </a:solidFill>
              </a:rPr>
              <a:t>:</a:t>
            </a: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>
              <a:solidFill>
                <a:srgbClr val="434343"/>
              </a:solidFill>
            </a:endParaRPr>
          </a:p>
          <a:p>
            <a:pPr marL="285750" indent="-285750" algn="just"/>
            <a:r>
              <a:rPr lang="en-US" sz="2000">
                <a:solidFill>
                  <a:srgbClr val="434343"/>
                </a:solidFill>
              </a:rPr>
              <a:t>We can show that </a:t>
            </a:r>
            <a:r>
              <a:rPr lang="en-US" sz="2000" i="1">
                <a:solidFill>
                  <a:srgbClr val="434343"/>
                </a:solidFill>
              </a:rPr>
              <a:t>we can indeed see astroparticle tracks in natural minerals</a:t>
            </a:r>
            <a:r>
              <a:rPr lang="en-US" sz="2000">
                <a:solidFill>
                  <a:srgbClr val="434343"/>
                </a:solidFill>
              </a:rPr>
              <a:t> </a:t>
            </a:r>
          </a:p>
          <a:p>
            <a:pPr marL="285750" indent="-285750" algn="just"/>
            <a:r>
              <a:rPr lang="en-US" sz="2000">
                <a:solidFill>
                  <a:srgbClr val="434343"/>
                </a:solidFill>
              </a:rPr>
              <a:t>We can show that </a:t>
            </a:r>
            <a:r>
              <a:rPr lang="en-US" sz="2000" b="1">
                <a:solidFill>
                  <a:srgbClr val="434343"/>
                </a:solidFill>
              </a:rPr>
              <a:t>our track length simulations </a:t>
            </a:r>
            <a:r>
              <a:rPr lang="en-US" sz="2000">
                <a:solidFill>
                  <a:srgbClr val="434343"/>
                </a:solidFill>
              </a:rPr>
              <a:t>are correct at least in this </a:t>
            </a:r>
            <a:r>
              <a:rPr lang="en-US" sz="2000" err="1">
                <a:solidFill>
                  <a:srgbClr val="434343"/>
                </a:solidFill>
              </a:rPr>
              <a:t>regeme</a:t>
            </a:r>
            <a:r>
              <a:rPr lang="en-US" sz="2000">
                <a:solidFill>
                  <a:srgbClr val="434343"/>
                </a:solidFill>
              </a:rPr>
              <a:t> (or correct them if they are not)</a:t>
            </a:r>
          </a:p>
          <a:p>
            <a:pPr marL="285750" indent="-285750" algn="just"/>
            <a:r>
              <a:rPr lang="en-US" sz="2000">
                <a:solidFill>
                  <a:srgbClr val="434343"/>
                </a:solidFill>
              </a:rPr>
              <a:t>We can show that we have </a:t>
            </a:r>
            <a:r>
              <a:rPr lang="en-US" sz="2000" b="1">
                <a:solidFill>
                  <a:srgbClr val="434343"/>
                </a:solidFill>
              </a:rPr>
              <a:t>control on one of the backgrounds</a:t>
            </a:r>
            <a:r>
              <a:rPr lang="en-US" sz="2000">
                <a:solidFill>
                  <a:srgbClr val="434343"/>
                </a:solidFill>
              </a:rPr>
              <a:t> for neutrino and DM measurements</a:t>
            </a:r>
          </a:p>
          <a:p>
            <a:pPr marL="285750" indent="-285750" algn="just"/>
            <a:r>
              <a:rPr lang="en-US" sz="2000">
                <a:solidFill>
                  <a:srgbClr val="434343"/>
                </a:solidFill>
              </a:rPr>
              <a:t>We can use for </a:t>
            </a:r>
            <a:r>
              <a:rPr lang="en-US" sz="2000" err="1">
                <a:solidFill>
                  <a:srgbClr val="434343"/>
                </a:solidFill>
              </a:rPr>
              <a:t>MDvDM</a:t>
            </a:r>
            <a:r>
              <a:rPr lang="en-US" sz="2000">
                <a:solidFill>
                  <a:srgbClr val="434343"/>
                </a:solidFill>
              </a:rPr>
              <a:t> samples that are </a:t>
            </a:r>
            <a:r>
              <a:rPr lang="en-US" sz="2000" b="1">
                <a:solidFill>
                  <a:srgbClr val="434343"/>
                </a:solidFill>
              </a:rPr>
              <a:t>not necessarily completely shielded from C</a:t>
            </a:r>
            <a:r>
              <a:rPr lang="en-US" sz="2000">
                <a:solidFill>
                  <a:srgbClr val="434343"/>
                </a:solidFill>
              </a:rPr>
              <a:t>R if we can model the background well enough.</a:t>
            </a: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>
              <a:solidFill>
                <a:srgbClr val="434343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434343"/>
                </a:solidFill>
              </a:rPr>
              <a:t>Even having just a couple of these tasks completed could increase the concreteness of the </a:t>
            </a:r>
            <a:r>
              <a:rPr lang="en-US" sz="2000" err="1">
                <a:solidFill>
                  <a:srgbClr val="434343"/>
                </a:solidFill>
              </a:rPr>
              <a:t>MDvDM</a:t>
            </a:r>
            <a:r>
              <a:rPr lang="en-US" sz="2000">
                <a:solidFill>
                  <a:srgbClr val="434343"/>
                </a:solidFill>
              </a:rPr>
              <a:t> proposals and enhance funding opportunities</a:t>
            </a: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1571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5"/>
          <p:cNvSpPr txBox="1">
            <a:spLocks noGrp="1"/>
          </p:cNvSpPr>
          <p:nvPr>
            <p:ph type="title"/>
          </p:nvPr>
        </p:nvSpPr>
        <p:spPr>
          <a:xfrm>
            <a:off x="949050" y="593375"/>
            <a:ext cx="94071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it-IT" b="1"/>
              <a:t>Next steps</a:t>
            </a:r>
            <a:endParaRPr b="1"/>
          </a:p>
        </p:txBody>
      </p:sp>
      <p:sp>
        <p:nvSpPr>
          <p:cNvPr id="275" name="Google Shape;275;p35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it"/>
              <a:t>19</a:t>
            </a:fld>
            <a:endParaRPr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8ACEC9F-AC91-58B6-26CE-7A4D74989C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1320" y="1524164"/>
            <a:ext cx="7032604" cy="2312160"/>
          </a:xfrm>
        </p:spPr>
        <p:txBody>
          <a:bodyPr/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434343"/>
                </a:solidFill>
              </a:rPr>
              <a:t>Theoretical part:</a:t>
            </a:r>
          </a:p>
          <a:p>
            <a:pPr marL="285750" indent="-285750" algn="just"/>
            <a:r>
              <a:rPr lang="en-US" sz="2000">
                <a:solidFill>
                  <a:srgbClr val="434343"/>
                </a:solidFill>
              </a:rPr>
              <a:t>Simulate the cosmic ray neutrons for the Messinian scenario</a:t>
            </a:r>
          </a:p>
          <a:p>
            <a:pPr marL="285750" indent="-285750" algn="just"/>
            <a:r>
              <a:rPr lang="en-US" sz="2000">
                <a:solidFill>
                  <a:srgbClr val="434343"/>
                </a:solidFill>
              </a:rPr>
              <a:t>Consider other seabed minerals that can be exposed rather than Halite </a:t>
            </a:r>
          </a:p>
          <a:p>
            <a:pPr marL="285750" indent="-285750" algn="just"/>
            <a:r>
              <a:rPr lang="en-US" sz="2000">
                <a:solidFill>
                  <a:srgbClr val="434343"/>
                </a:solidFill>
              </a:rPr>
              <a:t>Search for other opportunities apart from the Messinian (e.g. other sea evaporations, minerals produced or exposed in volcanic eruptions…)</a:t>
            </a:r>
          </a:p>
          <a:p>
            <a:pPr marL="285750" indent="-285750" algn="just"/>
            <a:r>
              <a:rPr lang="en-US" sz="2000">
                <a:solidFill>
                  <a:srgbClr val="434343"/>
                </a:solidFill>
              </a:rPr>
              <a:t>Coordinate with information from cosmogenic nuclides</a:t>
            </a: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>
              <a:solidFill>
                <a:srgbClr val="434343"/>
              </a:solidFill>
            </a:endParaRPr>
          </a:p>
        </p:txBody>
      </p:sp>
      <p:pic>
        <p:nvPicPr>
          <p:cNvPr id="2" name="Google Shape;276;p35">
            <a:extLst>
              <a:ext uri="{FF2B5EF4-FFF2-40B4-BE49-F238E27FC236}">
                <a16:creationId xmlns:a16="http://schemas.microsoft.com/office/drawing/2014/main" id="{DEA9F94A-C696-724C-8396-E9F6A9D2AF4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3904" r="9879"/>
          <a:stretch/>
        </p:blipFill>
        <p:spPr>
          <a:xfrm>
            <a:off x="8109967" y="1490096"/>
            <a:ext cx="3804573" cy="315671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egnaposto testo 2">
            <a:extLst>
              <a:ext uri="{FF2B5EF4-FFF2-40B4-BE49-F238E27FC236}">
                <a16:creationId xmlns:a16="http://schemas.microsoft.com/office/drawing/2014/main" id="{51D95552-AF29-D694-9477-31D8F23153D3}"/>
              </a:ext>
            </a:extLst>
          </p:cNvPr>
          <p:cNvSpPr txBox="1">
            <a:spLocks/>
          </p:cNvSpPr>
          <p:nvPr/>
        </p:nvSpPr>
        <p:spPr>
          <a:xfrm>
            <a:off x="461320" y="4185239"/>
            <a:ext cx="10795498" cy="231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Char char="●"/>
              <a:defRPr sz="18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○"/>
              <a:defRPr sz="14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■"/>
              <a:defRPr sz="14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●"/>
              <a:defRPr sz="14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○"/>
              <a:defRPr sz="14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■"/>
              <a:defRPr sz="14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●"/>
              <a:defRPr sz="14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swald"/>
              <a:buChar char="○"/>
              <a:defRPr sz="14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swald"/>
              <a:buChar char="■"/>
              <a:defRPr sz="14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434343"/>
                </a:solidFill>
              </a:rPr>
              <a:t>Experimental part:</a:t>
            </a:r>
          </a:p>
          <a:p>
            <a:pPr marL="285750" indent="-285750" algn="just"/>
            <a:r>
              <a:rPr lang="en-US" sz="2000">
                <a:solidFill>
                  <a:srgbClr val="434343"/>
                </a:solidFill>
              </a:rPr>
              <a:t>Identify cosmic ray tracks in Halite samples currently exposed to cosmic rays</a:t>
            </a:r>
          </a:p>
          <a:p>
            <a:pPr marL="285750" indent="-285750" algn="just"/>
            <a:r>
              <a:rPr lang="en-US" sz="2000">
                <a:solidFill>
                  <a:srgbClr val="434343"/>
                </a:solidFill>
              </a:rPr>
              <a:t>Study annealing effects in Halite</a:t>
            </a:r>
          </a:p>
          <a:p>
            <a:pPr marL="285750" indent="-285750" algn="just"/>
            <a:r>
              <a:rPr lang="en-US" sz="2000">
                <a:solidFill>
                  <a:srgbClr val="434343"/>
                </a:solidFill>
              </a:rPr>
              <a:t>Verify that the measurements fit the predictions (or correct models accordingly)</a:t>
            </a:r>
          </a:p>
          <a:p>
            <a:pPr marL="285750" indent="-285750" algn="just"/>
            <a:r>
              <a:rPr lang="en-US" sz="2000">
                <a:solidFill>
                  <a:srgbClr val="434343"/>
                </a:solidFill>
              </a:rPr>
              <a:t>Find suitable </a:t>
            </a:r>
            <a:r>
              <a:rPr lang="en-US" sz="2000" err="1">
                <a:solidFill>
                  <a:srgbClr val="434343"/>
                </a:solidFill>
              </a:rPr>
              <a:t>messinan</a:t>
            </a:r>
            <a:r>
              <a:rPr lang="en-US" sz="2000">
                <a:solidFill>
                  <a:srgbClr val="434343"/>
                </a:solidFill>
              </a:rPr>
              <a:t> Halite sample and recover them (possibly from multiple sites)</a:t>
            </a:r>
          </a:p>
          <a:p>
            <a:pPr marL="285750" indent="-285750" algn="just"/>
            <a:r>
              <a:rPr lang="en-US" sz="2000">
                <a:solidFill>
                  <a:srgbClr val="434343"/>
                </a:solidFill>
              </a:rPr>
              <a:t>Measure tracks and obtain the flux of cosmic rays 5.5 Myr ago!</a:t>
            </a:r>
          </a:p>
          <a:p>
            <a:pPr marL="285750" indent="-285750" algn="just"/>
            <a:r>
              <a:rPr lang="en-US" sz="2000">
                <a:solidFill>
                  <a:srgbClr val="434343"/>
                </a:solidFill>
              </a:rPr>
              <a:t>Repeat with suitable samples from other periods</a:t>
            </a:r>
            <a:endParaRPr lang="en-US" sz="1800"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59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>
            <a:spLocks noGrp="1"/>
          </p:cNvSpPr>
          <p:nvPr>
            <p:ph type="title"/>
          </p:nvPr>
        </p:nvSpPr>
        <p:spPr>
          <a:xfrm>
            <a:off x="949050" y="593375"/>
            <a:ext cx="94071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it" b="1"/>
              <a:t>The Milan group</a:t>
            </a:r>
            <a:endParaRPr b="1"/>
          </a:p>
        </p:txBody>
      </p:sp>
      <p:sp>
        <p:nvSpPr>
          <p:cNvPr id="80" name="Google Shape;80;p15"/>
          <p:cNvSpPr txBox="1">
            <a:spLocks noGrp="1"/>
          </p:cNvSpPr>
          <p:nvPr>
            <p:ph type="body" idx="1"/>
          </p:nvPr>
        </p:nvSpPr>
        <p:spPr>
          <a:xfrm>
            <a:off x="373125" y="1429900"/>
            <a:ext cx="10628770" cy="54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434343"/>
                </a:solidFill>
              </a:rPr>
              <a:t>We </a:t>
            </a:r>
            <a:r>
              <a:rPr lang="it-IT" sz="2000" err="1">
                <a:solidFill>
                  <a:srgbClr val="434343"/>
                </a:solidFill>
              </a:rPr>
              <a:t>mainly</a:t>
            </a:r>
            <a:r>
              <a:rPr lang="it-IT" sz="2000">
                <a:solidFill>
                  <a:srgbClr val="434343"/>
                </a:solidFill>
              </a:rPr>
              <a:t> work on UHECR </a:t>
            </a:r>
            <a:r>
              <a:rPr lang="it-IT" sz="2000" err="1">
                <a:solidFill>
                  <a:srgbClr val="434343"/>
                </a:solidFill>
              </a:rPr>
              <a:t>within</a:t>
            </a:r>
            <a:r>
              <a:rPr lang="it-IT" sz="2000">
                <a:solidFill>
                  <a:srgbClr val="434343"/>
                </a:solidFill>
              </a:rPr>
              <a:t> the Pierre </a:t>
            </a:r>
            <a:r>
              <a:rPr lang="it-IT" sz="2000" err="1">
                <a:solidFill>
                  <a:srgbClr val="434343"/>
                </a:solidFill>
              </a:rPr>
              <a:t>Auger</a:t>
            </a:r>
            <a:r>
              <a:rPr lang="it-IT" sz="2000">
                <a:solidFill>
                  <a:srgbClr val="434343"/>
                </a:solidFill>
              </a:rPr>
              <a:t> </a:t>
            </a:r>
            <a:r>
              <a:rPr lang="it-IT" sz="2000" err="1">
                <a:solidFill>
                  <a:srgbClr val="434343"/>
                </a:solidFill>
              </a:rPr>
              <a:t>Observatory</a:t>
            </a:r>
            <a:r>
              <a:rPr lang="it-IT" sz="2000">
                <a:solidFill>
                  <a:srgbClr val="434343"/>
                </a:solidFill>
              </a:rPr>
              <a:t> </a:t>
            </a:r>
            <a:r>
              <a:rPr lang="it-IT" sz="2000" err="1">
                <a:solidFill>
                  <a:srgbClr val="434343"/>
                </a:solidFill>
              </a:rPr>
              <a:t>collaboration</a:t>
            </a:r>
            <a:r>
              <a:rPr lang="it-IT" sz="2000">
                <a:solidFill>
                  <a:srgbClr val="434343"/>
                </a:solidFill>
              </a:rPr>
              <a:t>, </a:t>
            </a:r>
            <a:r>
              <a:rPr lang="it-IT" sz="2000" err="1">
                <a:solidFill>
                  <a:srgbClr val="434343"/>
                </a:solidFill>
              </a:rPr>
              <a:t>having</a:t>
            </a:r>
            <a:r>
              <a:rPr lang="it-IT" sz="2000">
                <a:solidFill>
                  <a:srgbClr val="434343"/>
                </a:solidFill>
              </a:rPr>
              <a:t> </a:t>
            </a:r>
            <a:r>
              <a:rPr lang="it-IT" sz="2000" err="1">
                <a:solidFill>
                  <a:srgbClr val="434343"/>
                </a:solidFill>
              </a:rPr>
              <a:t>fun</a:t>
            </a:r>
            <a:r>
              <a:rPr lang="it-IT" sz="2000">
                <a:solidFill>
                  <a:srgbClr val="434343"/>
                </a:solidFill>
              </a:rPr>
              <a:t> with Paleo detectors!</a:t>
            </a:r>
            <a:endParaRPr sz="2000">
              <a:solidFill>
                <a:srgbClr val="434343"/>
              </a:solidFill>
            </a:endParaRPr>
          </a:p>
        </p:txBody>
      </p:sp>
      <p:sp>
        <p:nvSpPr>
          <p:cNvPr id="81" name="Google Shape;81;p15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it"/>
              <a:t>2</a:t>
            </a:fld>
            <a:endParaRPr/>
          </a:p>
        </p:txBody>
      </p:sp>
      <p:pic>
        <p:nvPicPr>
          <p:cNvPr id="4" name="Immagine 3" descr="Immagine che contiene vestiti, Viso umano, persona, muro&#10;&#10;Descrizione generata automaticamente">
            <a:extLst>
              <a:ext uri="{FF2B5EF4-FFF2-40B4-BE49-F238E27FC236}">
                <a16:creationId xmlns:a16="http://schemas.microsoft.com/office/drawing/2014/main" id="{52A28E0E-CF55-BE5E-66D3-15DBC4071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95" y="2028304"/>
            <a:ext cx="7154460" cy="477150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D53C77E-726C-C4BA-DC78-E932C633A773}"/>
              </a:ext>
            </a:extLst>
          </p:cNvPr>
          <p:cNvSpPr txBox="1"/>
          <p:nvPr/>
        </p:nvSpPr>
        <p:spPr>
          <a:xfrm>
            <a:off x="213014" y="3083024"/>
            <a:ext cx="60953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>
                <a:solidFill>
                  <a:srgbClr val="434343"/>
                </a:solidFill>
                <a:latin typeface="Oswald" pitchFamily="2" charset="0"/>
              </a:rPr>
              <a:t>Federico Mariani, PhD </a:t>
            </a:r>
            <a:r>
              <a:rPr lang="it-IT" sz="1400" err="1">
                <a:solidFill>
                  <a:srgbClr val="434343"/>
                </a:solidFill>
                <a:latin typeface="Oswald" pitchFamily="2" charset="0"/>
              </a:rPr>
              <a:t>student</a:t>
            </a:r>
            <a:r>
              <a:rPr lang="it-IT">
                <a:solidFill>
                  <a:srgbClr val="434343"/>
                </a:solidFill>
                <a:latin typeface="Oswald" pitchFamily="2" charset="0"/>
              </a:rPr>
              <a:t>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1081F16-7FF3-DC07-6210-8993A33C4853}"/>
              </a:ext>
            </a:extLst>
          </p:cNvPr>
          <p:cNvSpPr txBox="1"/>
          <p:nvPr/>
        </p:nvSpPr>
        <p:spPr>
          <a:xfrm>
            <a:off x="174221" y="5659479"/>
            <a:ext cx="60953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>
                <a:solidFill>
                  <a:srgbClr val="434343"/>
                </a:solidFill>
                <a:latin typeface="Oswald" pitchFamily="2" charset="0"/>
              </a:rPr>
              <a:t>Paolo Magnani, Master </a:t>
            </a:r>
            <a:r>
              <a:rPr lang="it-IT" err="1">
                <a:solidFill>
                  <a:srgbClr val="434343"/>
                </a:solidFill>
                <a:latin typeface="Oswald" pitchFamily="2" charset="0"/>
              </a:rPr>
              <a:t>student</a:t>
            </a:r>
            <a:endParaRPr lang="it-IT">
              <a:solidFill>
                <a:srgbClr val="434343"/>
              </a:solidFill>
              <a:latin typeface="Oswald" pitchFamily="2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4B37164-6471-7EA0-2D22-548AFF4D1C8C}"/>
              </a:ext>
            </a:extLst>
          </p:cNvPr>
          <p:cNvSpPr txBox="1"/>
          <p:nvPr/>
        </p:nvSpPr>
        <p:spPr>
          <a:xfrm>
            <a:off x="3763933" y="2121673"/>
            <a:ext cx="30774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>
                <a:solidFill>
                  <a:srgbClr val="434343"/>
                </a:solidFill>
                <a:latin typeface="Oswald" pitchFamily="2" charset="0"/>
              </a:rPr>
              <a:t>Claudio Galelli, </a:t>
            </a:r>
            <a:r>
              <a:rPr lang="it-IT" err="1">
                <a:solidFill>
                  <a:srgbClr val="434343"/>
                </a:solidFill>
                <a:latin typeface="Oswald" pitchFamily="2" charset="0"/>
              </a:rPr>
              <a:t>former</a:t>
            </a:r>
            <a:r>
              <a:rPr lang="it-IT">
                <a:solidFill>
                  <a:srgbClr val="434343"/>
                </a:solidFill>
                <a:latin typeface="Oswald" pitchFamily="2" charset="0"/>
              </a:rPr>
              <a:t> </a:t>
            </a:r>
            <a:r>
              <a:rPr lang="it-IT" err="1">
                <a:solidFill>
                  <a:srgbClr val="434343"/>
                </a:solidFill>
                <a:latin typeface="Oswald" pitchFamily="2" charset="0"/>
              </a:rPr>
              <a:t>Phd</a:t>
            </a:r>
            <a:r>
              <a:rPr lang="it-IT">
                <a:solidFill>
                  <a:srgbClr val="434343"/>
                </a:solidFill>
                <a:latin typeface="Oswald" pitchFamily="2" charset="0"/>
              </a:rPr>
              <a:t> </a:t>
            </a:r>
            <a:r>
              <a:rPr lang="it-IT" err="1">
                <a:solidFill>
                  <a:srgbClr val="434343"/>
                </a:solidFill>
                <a:latin typeface="Oswald" pitchFamily="2" charset="0"/>
              </a:rPr>
              <a:t>Student</a:t>
            </a:r>
            <a:endParaRPr lang="it-IT">
              <a:solidFill>
                <a:srgbClr val="434343"/>
              </a:solidFill>
              <a:latin typeface="Oswald" pitchFamily="2" charset="0"/>
            </a:endParaRPr>
          </a:p>
          <a:p>
            <a:r>
              <a:rPr lang="it-IT" err="1">
                <a:solidFill>
                  <a:srgbClr val="434343"/>
                </a:solidFill>
                <a:latin typeface="Oswald" pitchFamily="2" charset="0"/>
              </a:rPr>
              <a:t>Currently</a:t>
            </a:r>
            <a:r>
              <a:rPr lang="it-IT">
                <a:solidFill>
                  <a:srgbClr val="434343"/>
                </a:solidFill>
                <a:latin typeface="Oswald" pitchFamily="2" charset="0"/>
              </a:rPr>
              <a:t> post-doc </a:t>
            </a:r>
            <a:r>
              <a:rPr lang="it-IT" err="1">
                <a:solidFill>
                  <a:srgbClr val="434343"/>
                </a:solidFill>
                <a:latin typeface="Oswald" pitchFamily="2" charset="0"/>
              </a:rPr>
              <a:t>at</a:t>
            </a:r>
            <a:r>
              <a:rPr lang="it-IT">
                <a:solidFill>
                  <a:srgbClr val="434343"/>
                </a:solidFill>
                <a:latin typeface="Oswald" pitchFamily="2" charset="0"/>
              </a:rPr>
              <a:t> the Paris </a:t>
            </a:r>
            <a:r>
              <a:rPr lang="it-IT" err="1">
                <a:solidFill>
                  <a:srgbClr val="434343"/>
                </a:solidFill>
                <a:latin typeface="Oswald" pitchFamily="2" charset="0"/>
              </a:rPr>
              <a:t>Obsevatory</a:t>
            </a:r>
            <a:endParaRPr lang="it-IT">
              <a:solidFill>
                <a:srgbClr val="434343"/>
              </a:solidFill>
              <a:latin typeface="Oswald" pitchFamily="2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BE80C2B-7170-9CE4-862C-16B644941BE7}"/>
              </a:ext>
            </a:extLst>
          </p:cNvPr>
          <p:cNvSpPr txBox="1"/>
          <p:nvPr/>
        </p:nvSpPr>
        <p:spPr>
          <a:xfrm>
            <a:off x="9579238" y="2644893"/>
            <a:ext cx="223963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434343"/>
                </a:solidFill>
                <a:latin typeface="Oswald" pitchFamily="2" charset="0"/>
              </a:rPr>
              <a:t>Alessandro </a:t>
            </a:r>
            <a:r>
              <a:rPr lang="it-IT" dirty="0" err="1">
                <a:solidFill>
                  <a:srgbClr val="434343"/>
                </a:solidFill>
                <a:latin typeface="Oswald" pitchFamily="2" charset="0"/>
              </a:rPr>
              <a:t>Veutro</a:t>
            </a:r>
            <a:r>
              <a:rPr lang="it-IT" dirty="0">
                <a:solidFill>
                  <a:srgbClr val="434343"/>
                </a:solidFill>
                <a:latin typeface="Oswald" pitchFamily="2" charset="0"/>
              </a:rPr>
              <a:t>, </a:t>
            </a:r>
            <a:r>
              <a:rPr lang="it-IT" dirty="0" err="1">
                <a:solidFill>
                  <a:srgbClr val="434343"/>
                </a:solidFill>
                <a:latin typeface="Oswald" pitchFamily="2" charset="0"/>
              </a:rPr>
              <a:t>former</a:t>
            </a:r>
            <a:r>
              <a:rPr lang="it-IT" dirty="0">
                <a:solidFill>
                  <a:srgbClr val="434343"/>
                </a:solidFill>
                <a:latin typeface="Oswald" pitchFamily="2" charset="0"/>
              </a:rPr>
              <a:t> Master </a:t>
            </a:r>
            <a:r>
              <a:rPr lang="it-IT" dirty="0" err="1">
                <a:solidFill>
                  <a:srgbClr val="434343"/>
                </a:solidFill>
                <a:latin typeface="Oswald" pitchFamily="2" charset="0"/>
              </a:rPr>
              <a:t>student</a:t>
            </a:r>
            <a:r>
              <a:rPr lang="it-IT" dirty="0">
                <a:solidFill>
                  <a:srgbClr val="434343"/>
                </a:solidFill>
                <a:latin typeface="Oswald" pitchFamily="2" charset="0"/>
              </a:rPr>
              <a:t> </a:t>
            </a:r>
            <a:r>
              <a:rPr lang="it-IT" dirty="0" err="1">
                <a:solidFill>
                  <a:srgbClr val="434343"/>
                </a:solidFill>
                <a:latin typeface="Oswald" pitchFamily="2" charset="0"/>
              </a:rPr>
              <a:t>currently</a:t>
            </a:r>
            <a:r>
              <a:rPr lang="it-IT" dirty="0">
                <a:solidFill>
                  <a:srgbClr val="434343"/>
                </a:solidFill>
                <a:latin typeface="Oswald" pitchFamily="2" charset="0"/>
              </a:rPr>
              <a:t> PhD </a:t>
            </a:r>
            <a:r>
              <a:rPr lang="it-IT" dirty="0" err="1">
                <a:solidFill>
                  <a:srgbClr val="434343"/>
                </a:solidFill>
                <a:latin typeface="Oswald" pitchFamily="2" charset="0"/>
              </a:rPr>
              <a:t>student</a:t>
            </a:r>
            <a:r>
              <a:rPr lang="it-IT" dirty="0">
                <a:solidFill>
                  <a:srgbClr val="434343"/>
                </a:solidFill>
                <a:latin typeface="Oswald" pitchFamily="2" charset="0"/>
              </a:rPr>
              <a:t> in Rome on KM3NeT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EC7C391-272F-50AB-8726-90F9EAD53655}"/>
              </a:ext>
            </a:extLst>
          </p:cNvPr>
          <p:cNvSpPr txBox="1"/>
          <p:nvPr/>
        </p:nvSpPr>
        <p:spPr>
          <a:xfrm>
            <a:off x="9616394" y="6172195"/>
            <a:ext cx="24119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>
                <a:solidFill>
                  <a:srgbClr val="434343"/>
                </a:solidFill>
                <a:latin typeface="Oswald" pitchFamily="2" charset="0"/>
              </a:rPr>
              <a:t>Lorenzo Apollonio, PhD </a:t>
            </a:r>
            <a:r>
              <a:rPr lang="it-IT" err="1">
                <a:solidFill>
                  <a:srgbClr val="434343"/>
                </a:solidFill>
                <a:latin typeface="Oswald" pitchFamily="2" charset="0"/>
              </a:rPr>
              <a:t>student</a:t>
            </a:r>
            <a:endParaRPr lang="it-IT">
              <a:solidFill>
                <a:srgbClr val="434343"/>
              </a:solidFill>
              <a:latin typeface="Oswa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2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6"/>
          <p:cNvSpPr txBox="1">
            <a:spLocks noGrp="1"/>
          </p:cNvSpPr>
          <p:nvPr>
            <p:ph type="ctrTitle"/>
          </p:nvPr>
        </p:nvSpPr>
        <p:spPr>
          <a:xfrm>
            <a:off x="127600" y="1447975"/>
            <a:ext cx="11688900" cy="20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Oswald"/>
              <a:buNone/>
            </a:pPr>
            <a:r>
              <a:rPr lang="it" sz="3600"/>
              <a:t>Backup Slides</a:t>
            </a:r>
            <a:endParaRPr sz="36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7"/>
          <p:cNvSpPr txBox="1">
            <a:spLocks noGrp="1"/>
          </p:cNvSpPr>
          <p:nvPr>
            <p:ph type="title"/>
          </p:nvPr>
        </p:nvSpPr>
        <p:spPr>
          <a:xfrm>
            <a:off x="949050" y="593375"/>
            <a:ext cx="94071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it" b="1"/>
              <a:t>Xenoliths</a:t>
            </a:r>
            <a:endParaRPr b="1"/>
          </a:p>
        </p:txBody>
      </p:sp>
      <p:sp>
        <p:nvSpPr>
          <p:cNvPr id="288" name="Google Shape;288;p37"/>
          <p:cNvSpPr txBox="1">
            <a:spLocks noGrp="1"/>
          </p:cNvSpPr>
          <p:nvPr>
            <p:ph type="body" idx="1"/>
          </p:nvPr>
        </p:nvSpPr>
        <p:spPr>
          <a:xfrm>
            <a:off x="373125" y="1429900"/>
            <a:ext cx="5308800" cy="54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Char char="-"/>
            </a:pPr>
            <a:endParaRPr sz="2000">
              <a:solidFill>
                <a:srgbClr val="434343"/>
              </a:solidFill>
            </a:endParaRPr>
          </a:p>
        </p:txBody>
      </p:sp>
      <p:sp>
        <p:nvSpPr>
          <p:cNvPr id="289" name="Google Shape;289;p37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it"/>
              <a:t>21</a:t>
            </a:fld>
            <a:endParaRPr/>
          </a:p>
        </p:txBody>
      </p:sp>
      <p:pic>
        <p:nvPicPr>
          <p:cNvPr id="290" name="Google Shape;29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4325" y="1509275"/>
            <a:ext cx="6205274" cy="3879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59550" y="2607175"/>
            <a:ext cx="6077850" cy="4047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8"/>
          <p:cNvSpPr txBox="1">
            <a:spLocks noGrp="1"/>
          </p:cNvSpPr>
          <p:nvPr>
            <p:ph type="title"/>
          </p:nvPr>
        </p:nvSpPr>
        <p:spPr>
          <a:xfrm>
            <a:off x="949050" y="593375"/>
            <a:ext cx="94071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it" b="1"/>
              <a:t>Sudbury</a:t>
            </a:r>
            <a:endParaRPr b="1"/>
          </a:p>
        </p:txBody>
      </p:sp>
      <p:sp>
        <p:nvSpPr>
          <p:cNvPr id="297" name="Google Shape;297;p38"/>
          <p:cNvSpPr txBox="1">
            <a:spLocks noGrp="1"/>
          </p:cNvSpPr>
          <p:nvPr>
            <p:ph type="body" idx="1"/>
          </p:nvPr>
        </p:nvSpPr>
        <p:spPr>
          <a:xfrm>
            <a:off x="373125" y="1429900"/>
            <a:ext cx="5308800" cy="54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Char char="-"/>
            </a:pPr>
            <a:endParaRPr sz="2000">
              <a:solidFill>
                <a:srgbClr val="434343"/>
              </a:solidFill>
            </a:endParaRPr>
          </a:p>
        </p:txBody>
      </p:sp>
      <p:sp>
        <p:nvSpPr>
          <p:cNvPr id="298" name="Google Shape;298;p38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it"/>
              <a:t>22</a:t>
            </a:fld>
            <a:endParaRPr/>
          </a:p>
        </p:txBody>
      </p:sp>
      <p:pic>
        <p:nvPicPr>
          <p:cNvPr id="299" name="Google Shape;29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575" y="1429913"/>
            <a:ext cx="5083550" cy="519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3025" y="2112012"/>
            <a:ext cx="6205276" cy="3832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1"/>
          <p:cNvSpPr txBox="1">
            <a:spLocks noGrp="1"/>
          </p:cNvSpPr>
          <p:nvPr>
            <p:ph type="title"/>
          </p:nvPr>
        </p:nvSpPr>
        <p:spPr>
          <a:xfrm>
            <a:off x="949050" y="593375"/>
            <a:ext cx="94071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it" b="1"/>
              <a:t>Cosmic ray delay in Galactic Magnetic Field</a:t>
            </a:r>
            <a:endParaRPr b="1"/>
          </a:p>
        </p:txBody>
      </p:sp>
      <p:sp>
        <p:nvSpPr>
          <p:cNvPr id="232" name="Google Shape;232;p31"/>
          <p:cNvSpPr txBox="1">
            <a:spLocks noGrp="1"/>
          </p:cNvSpPr>
          <p:nvPr>
            <p:ph type="body" idx="1"/>
          </p:nvPr>
        </p:nvSpPr>
        <p:spPr>
          <a:xfrm>
            <a:off x="79200" y="1377250"/>
            <a:ext cx="4558200" cy="54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Char char="-"/>
            </a:pPr>
            <a:r>
              <a:rPr lang="it" sz="2000">
                <a:solidFill>
                  <a:srgbClr val="434343"/>
                </a:solidFill>
              </a:rPr>
              <a:t>Measuring the GMF (and even more extragalactic magnetic fields) is a difficult task, obtained through measurements of starlight polarization, Faraday rotation measure (RM) and synchrotron emission.</a:t>
            </a:r>
            <a:endParaRPr sz="2000">
              <a:solidFill>
                <a:srgbClr val="434343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Char char="-"/>
            </a:pPr>
            <a:r>
              <a:rPr lang="it" sz="2000">
                <a:solidFill>
                  <a:srgbClr val="434343"/>
                </a:solidFill>
              </a:rPr>
              <a:t> Different models exist, which can disagree strongly on the direction of the deflection, but usually agree at least on the order of magnitude of its absolute value</a:t>
            </a:r>
            <a:endParaRPr sz="2000">
              <a:solidFill>
                <a:srgbClr val="434343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Char char="-"/>
            </a:pPr>
            <a:r>
              <a:rPr lang="it" sz="2000">
                <a:solidFill>
                  <a:srgbClr val="434343"/>
                </a:solidFill>
              </a:rPr>
              <a:t>Delay is rarely considered -&gt; need for dedicated simulations</a:t>
            </a:r>
            <a:endParaRPr sz="2000">
              <a:solidFill>
                <a:srgbClr val="434343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Char char="-"/>
            </a:pPr>
            <a:r>
              <a:rPr lang="it" sz="2000">
                <a:solidFill>
                  <a:srgbClr val="434343"/>
                </a:solidFill>
              </a:rPr>
              <a:t>Below a certain rigidity likely a transition from ballistic to diffuse propagation occur</a:t>
            </a:r>
            <a:endParaRPr sz="2000">
              <a:solidFill>
                <a:srgbClr val="434343"/>
              </a:solidFill>
            </a:endParaRPr>
          </a:p>
        </p:txBody>
      </p:sp>
      <p:sp>
        <p:nvSpPr>
          <p:cNvPr id="233" name="Google Shape;233;p31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it"/>
              <a:t>23</a:t>
            </a:fld>
            <a:endParaRPr/>
          </a:p>
        </p:txBody>
      </p:sp>
      <p:pic>
        <p:nvPicPr>
          <p:cNvPr id="234" name="Google Shape;23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4325" y="1509275"/>
            <a:ext cx="5309887" cy="5164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6651" y="1509275"/>
            <a:ext cx="977672" cy="5164125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1"/>
          <p:cNvSpPr txBox="1"/>
          <p:nvPr/>
        </p:nvSpPr>
        <p:spPr>
          <a:xfrm>
            <a:off x="5655475" y="1493150"/>
            <a:ext cx="584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rPr>
              <a:t>10</a:t>
            </a:r>
            <a:r>
              <a:rPr lang="it" sz="2000" baseline="300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rPr>
              <a:t>5</a:t>
            </a:r>
            <a:endParaRPr baseline="30000">
              <a:solidFill>
                <a:schemeClr val="accent4"/>
              </a:solidFill>
            </a:endParaRPr>
          </a:p>
        </p:txBody>
      </p:sp>
      <p:sp>
        <p:nvSpPr>
          <p:cNvPr id="237" name="Google Shape;237;p31"/>
          <p:cNvSpPr txBox="1"/>
          <p:nvPr/>
        </p:nvSpPr>
        <p:spPr>
          <a:xfrm>
            <a:off x="5655475" y="2509875"/>
            <a:ext cx="584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rPr>
              <a:t>10</a:t>
            </a:r>
            <a:r>
              <a:rPr lang="it" sz="2000" baseline="300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rPr>
              <a:t>4</a:t>
            </a:r>
            <a:endParaRPr baseline="30000">
              <a:solidFill>
                <a:schemeClr val="accent4"/>
              </a:solidFill>
            </a:endParaRPr>
          </a:p>
        </p:txBody>
      </p:sp>
      <p:sp>
        <p:nvSpPr>
          <p:cNvPr id="238" name="Google Shape;238;p31"/>
          <p:cNvSpPr txBox="1"/>
          <p:nvPr/>
        </p:nvSpPr>
        <p:spPr>
          <a:xfrm>
            <a:off x="5655475" y="3427425"/>
            <a:ext cx="584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rPr>
              <a:t>10</a:t>
            </a:r>
            <a:r>
              <a:rPr lang="it" sz="2000" baseline="300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rPr>
              <a:t>3</a:t>
            </a:r>
            <a:endParaRPr baseline="30000">
              <a:solidFill>
                <a:schemeClr val="accent4"/>
              </a:solidFill>
            </a:endParaRPr>
          </a:p>
        </p:txBody>
      </p:sp>
      <p:sp>
        <p:nvSpPr>
          <p:cNvPr id="239" name="Google Shape;239;p31"/>
          <p:cNvSpPr txBox="1"/>
          <p:nvPr/>
        </p:nvSpPr>
        <p:spPr>
          <a:xfrm>
            <a:off x="5655475" y="4429975"/>
            <a:ext cx="584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rPr>
              <a:t>10</a:t>
            </a:r>
            <a:r>
              <a:rPr lang="it" sz="2000" baseline="300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rPr>
              <a:t>2</a:t>
            </a:r>
            <a:endParaRPr baseline="30000">
              <a:solidFill>
                <a:schemeClr val="accent4"/>
              </a:solidFill>
            </a:endParaRPr>
          </a:p>
        </p:txBody>
      </p:sp>
      <p:sp>
        <p:nvSpPr>
          <p:cNvPr id="240" name="Google Shape;240;p31"/>
          <p:cNvSpPr txBox="1"/>
          <p:nvPr/>
        </p:nvSpPr>
        <p:spPr>
          <a:xfrm>
            <a:off x="5655475" y="5361700"/>
            <a:ext cx="584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rPr>
              <a:t>10</a:t>
            </a:r>
            <a:endParaRPr baseline="30000">
              <a:solidFill>
                <a:schemeClr val="accent4"/>
              </a:solidFill>
            </a:endParaRPr>
          </a:p>
        </p:txBody>
      </p:sp>
      <p:sp>
        <p:nvSpPr>
          <p:cNvPr id="241" name="Google Shape;241;p31"/>
          <p:cNvSpPr txBox="1"/>
          <p:nvPr/>
        </p:nvSpPr>
        <p:spPr>
          <a:xfrm>
            <a:off x="5655475" y="6233675"/>
            <a:ext cx="876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rPr>
              <a:t>Years</a:t>
            </a:r>
            <a:endParaRPr baseline="30000">
              <a:solidFill>
                <a:schemeClr val="accent4"/>
              </a:solidFill>
            </a:endParaRPr>
          </a:p>
        </p:txBody>
      </p:sp>
      <p:sp>
        <p:nvSpPr>
          <p:cNvPr id="242" name="Google Shape;242;p31"/>
          <p:cNvSpPr txBox="1"/>
          <p:nvPr/>
        </p:nvSpPr>
        <p:spPr>
          <a:xfrm>
            <a:off x="8661050" y="1509275"/>
            <a:ext cx="23844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rPr>
              <a:t>Delay of 1EeV protons </a:t>
            </a:r>
            <a:endParaRPr sz="2000">
              <a:solidFill>
                <a:schemeClr val="accent4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rPr>
              <a:t>JF12 field (regular only)</a:t>
            </a:r>
            <a:endParaRPr sz="900" baseline="30000">
              <a:solidFill>
                <a:schemeClr val="accent4"/>
              </a:solidFill>
            </a:endParaRPr>
          </a:p>
        </p:txBody>
      </p:sp>
      <p:sp>
        <p:nvSpPr>
          <p:cNvPr id="243" name="Google Shape;243;p31"/>
          <p:cNvSpPr txBox="1"/>
          <p:nvPr/>
        </p:nvSpPr>
        <p:spPr>
          <a:xfrm>
            <a:off x="9568000" y="6180800"/>
            <a:ext cx="1576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rPr>
              <a:t>BSc A. Veutro</a:t>
            </a:r>
            <a:endParaRPr baseline="30000">
              <a:solidFill>
                <a:schemeClr val="accent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4"/>
          <p:cNvSpPr txBox="1">
            <a:spLocks noGrp="1"/>
          </p:cNvSpPr>
          <p:nvPr>
            <p:ph type="title"/>
          </p:nvPr>
        </p:nvSpPr>
        <p:spPr>
          <a:xfrm>
            <a:off x="949050" y="593375"/>
            <a:ext cx="94071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it" b="1" baseline="30000"/>
              <a:t>14</a:t>
            </a:r>
            <a:r>
              <a:rPr lang="it" b="1"/>
              <a:t>C evolution in atmosphere</a:t>
            </a:r>
            <a:endParaRPr b="1"/>
          </a:p>
        </p:txBody>
      </p:sp>
      <p:sp>
        <p:nvSpPr>
          <p:cNvPr id="167" name="Google Shape;167;p24"/>
          <p:cNvSpPr txBox="1">
            <a:spLocks noGrp="1"/>
          </p:cNvSpPr>
          <p:nvPr>
            <p:ph type="body" idx="1"/>
          </p:nvPr>
        </p:nvSpPr>
        <p:spPr>
          <a:xfrm>
            <a:off x="373125" y="1429900"/>
            <a:ext cx="5913300" cy="54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Char char="-"/>
            </a:pPr>
            <a:r>
              <a:rPr lang="it" sz="2000" baseline="30000">
                <a:solidFill>
                  <a:srgbClr val="434343"/>
                </a:solidFill>
              </a:rPr>
              <a:t>14</a:t>
            </a:r>
            <a:r>
              <a:rPr lang="it" sz="2000">
                <a:solidFill>
                  <a:srgbClr val="434343"/>
                </a:solidFill>
              </a:rPr>
              <a:t>C is produced by cosmic rays in atmosphere</a:t>
            </a:r>
            <a:endParaRPr sz="2000">
              <a:solidFill>
                <a:srgbClr val="434343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Char char="-"/>
            </a:pPr>
            <a:r>
              <a:rPr lang="it" sz="2000">
                <a:solidFill>
                  <a:srgbClr val="434343"/>
                </a:solidFill>
              </a:rPr>
              <a:t>production is dominated by low energy cosmic rays that are strongly affected by solar activity</a:t>
            </a:r>
            <a:endParaRPr sz="2000">
              <a:solidFill>
                <a:srgbClr val="434343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Char char="-"/>
            </a:pPr>
            <a:r>
              <a:rPr lang="it" sz="2000">
                <a:solidFill>
                  <a:srgbClr val="434343"/>
                </a:solidFill>
              </a:rPr>
              <a:t>the rate of </a:t>
            </a:r>
            <a:r>
              <a:rPr lang="it" sz="2000" baseline="30000">
                <a:solidFill>
                  <a:srgbClr val="434343"/>
                </a:solidFill>
              </a:rPr>
              <a:t>14</a:t>
            </a:r>
            <a:r>
              <a:rPr lang="it" sz="2000">
                <a:solidFill>
                  <a:srgbClr val="434343"/>
                </a:solidFill>
              </a:rPr>
              <a:t>C is of huge interest for calibrating the dating technique</a:t>
            </a:r>
            <a:endParaRPr sz="2000">
              <a:solidFill>
                <a:srgbClr val="434343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Char char="-"/>
            </a:pPr>
            <a:r>
              <a:rPr lang="it" sz="2000">
                <a:solidFill>
                  <a:srgbClr val="434343"/>
                </a:solidFill>
              </a:rPr>
              <a:t>one of the most powerful method to track </a:t>
            </a:r>
            <a:r>
              <a:rPr lang="it" sz="2000" baseline="30000">
                <a:solidFill>
                  <a:srgbClr val="434343"/>
                </a:solidFill>
              </a:rPr>
              <a:t>14</a:t>
            </a:r>
            <a:r>
              <a:rPr lang="it" sz="2000">
                <a:solidFill>
                  <a:srgbClr val="434343"/>
                </a:solidFill>
              </a:rPr>
              <a:t>C abundance (with a o(yr) precision!) is to use dendrochronology (limited to few kyr)</a:t>
            </a:r>
            <a:endParaRPr sz="2000">
              <a:solidFill>
                <a:srgbClr val="434343"/>
              </a:solidFill>
            </a:endParaRPr>
          </a:p>
        </p:txBody>
      </p:sp>
      <p:sp>
        <p:nvSpPr>
          <p:cNvPr id="168" name="Google Shape;168;p24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it"/>
              <a:t>24</a:t>
            </a:fld>
            <a:endParaRPr/>
          </a:p>
        </p:txBody>
      </p:sp>
      <p:pic>
        <p:nvPicPr>
          <p:cNvPr id="169" name="Google Shape;16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3" y="4347622"/>
            <a:ext cx="6938716" cy="254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76350" y="1429900"/>
            <a:ext cx="5034251" cy="336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6"/>
          <p:cNvSpPr txBox="1">
            <a:spLocks noGrp="1"/>
          </p:cNvSpPr>
          <p:nvPr>
            <p:ph type="title"/>
          </p:nvPr>
        </p:nvSpPr>
        <p:spPr>
          <a:xfrm>
            <a:off x="949050" y="593375"/>
            <a:ext cx="94071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it" b="1"/>
              <a:t>Paleo-detectors for supernova neutrinos</a:t>
            </a:r>
            <a:endParaRPr b="1"/>
          </a:p>
        </p:txBody>
      </p:sp>
      <p:sp>
        <p:nvSpPr>
          <p:cNvPr id="179" name="Google Shape;179;p26"/>
          <p:cNvSpPr txBox="1">
            <a:spLocks noGrp="1"/>
          </p:cNvSpPr>
          <p:nvPr>
            <p:ph type="body" idx="1"/>
          </p:nvPr>
        </p:nvSpPr>
        <p:spPr>
          <a:xfrm>
            <a:off x="373125" y="1429900"/>
            <a:ext cx="11465100" cy="54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Char char="-"/>
            </a:pPr>
            <a:r>
              <a:rPr lang="it" sz="2000">
                <a:solidFill>
                  <a:srgbClr val="434343"/>
                </a:solidFill>
              </a:rPr>
              <a:t>Supernova neutrinos have a high flux but for a very short (10s) time</a:t>
            </a:r>
            <a:endParaRPr sz="2000">
              <a:solidFill>
                <a:srgbClr val="434343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Char char="-"/>
            </a:pPr>
            <a:r>
              <a:rPr lang="it" sz="2000">
                <a:solidFill>
                  <a:srgbClr val="434343"/>
                </a:solidFill>
              </a:rPr>
              <a:t>It has been proposed that paleo-detectors might be able to measure the rate of SN in our Galaxy</a:t>
            </a:r>
            <a:endParaRPr sz="2000">
              <a:solidFill>
                <a:srgbClr val="434343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434343"/>
              </a:solidFill>
            </a:endParaRPr>
          </a:p>
        </p:txBody>
      </p:sp>
      <p:sp>
        <p:nvSpPr>
          <p:cNvPr id="180" name="Google Shape;180;p26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it"/>
              <a:t>25</a:t>
            </a:fld>
            <a:endParaRPr/>
          </a:p>
        </p:txBody>
      </p:sp>
      <p:pic>
        <p:nvPicPr>
          <p:cNvPr id="181" name="Google Shape;18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910226"/>
            <a:ext cx="11155925" cy="3832104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6"/>
          <p:cNvSpPr txBox="1"/>
          <p:nvPr/>
        </p:nvSpPr>
        <p:spPr>
          <a:xfrm rot="-5400000">
            <a:off x="9516350" y="4234875"/>
            <a:ext cx="3572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S. Baum, T. D. P. Edwards, B. J. Kavanagh, P. Stengel, A. K. Drukier, K. Freese, M. Gorski and C. Weniger, «Paleodetectors for Galactic supernova neutrinos,» </a:t>
            </a:r>
            <a:r>
              <a:rPr lang="it" sz="12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Phys. Rev. D, </a:t>
            </a:r>
            <a:r>
              <a:rPr lang="it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vol. 101, n. 10, p. 19, 2020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7"/>
          <p:cNvSpPr txBox="1">
            <a:spLocks noGrp="1"/>
          </p:cNvSpPr>
          <p:nvPr>
            <p:ph type="title"/>
          </p:nvPr>
        </p:nvSpPr>
        <p:spPr>
          <a:xfrm>
            <a:off x="949050" y="593375"/>
            <a:ext cx="94071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it" b="1"/>
              <a:t>Paleo-detectors for supernova neutrinos</a:t>
            </a:r>
            <a:endParaRPr b="1"/>
          </a:p>
        </p:txBody>
      </p:sp>
      <p:sp>
        <p:nvSpPr>
          <p:cNvPr id="188" name="Google Shape;188;p27"/>
          <p:cNvSpPr txBox="1">
            <a:spLocks noGrp="1"/>
          </p:cNvSpPr>
          <p:nvPr>
            <p:ph type="body" idx="1"/>
          </p:nvPr>
        </p:nvSpPr>
        <p:spPr>
          <a:xfrm>
            <a:off x="373125" y="1429900"/>
            <a:ext cx="11138400" cy="54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Char char="-"/>
            </a:pPr>
            <a:r>
              <a:rPr lang="it" sz="2000">
                <a:solidFill>
                  <a:srgbClr val="434343"/>
                </a:solidFill>
              </a:rPr>
              <a:t>what about a single sn event? Need to be close and recent to have any chance of having a decent S/N </a:t>
            </a:r>
            <a:endParaRPr sz="2000">
              <a:solidFill>
                <a:srgbClr val="434343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434343"/>
              </a:solidFill>
            </a:endParaRPr>
          </a:p>
        </p:txBody>
      </p:sp>
      <p:sp>
        <p:nvSpPr>
          <p:cNvPr id="189" name="Google Shape;189;p27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it"/>
              <a:t>26</a:t>
            </a:fld>
            <a:endParaRPr/>
          </a:p>
        </p:txBody>
      </p:sp>
      <p:pic>
        <p:nvPicPr>
          <p:cNvPr id="190" name="Google Shape;19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47863"/>
            <a:ext cx="12192000" cy="481012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7"/>
          <p:cNvSpPr/>
          <p:nvPr/>
        </p:nvSpPr>
        <p:spPr>
          <a:xfrm>
            <a:off x="254000" y="3746500"/>
            <a:ext cx="11774400" cy="3387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8"/>
          <p:cNvSpPr txBox="1">
            <a:spLocks noGrp="1"/>
          </p:cNvSpPr>
          <p:nvPr>
            <p:ph type="title"/>
          </p:nvPr>
        </p:nvSpPr>
        <p:spPr>
          <a:xfrm>
            <a:off x="949050" y="593375"/>
            <a:ext cx="94071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it" b="1"/>
              <a:t>Paleo-detectors for supernova neutrinos</a:t>
            </a:r>
            <a:endParaRPr b="1"/>
          </a:p>
        </p:txBody>
      </p:sp>
      <p:sp>
        <p:nvSpPr>
          <p:cNvPr id="197" name="Google Shape;197;p28"/>
          <p:cNvSpPr txBox="1">
            <a:spLocks noGrp="1"/>
          </p:cNvSpPr>
          <p:nvPr>
            <p:ph type="body" idx="1"/>
          </p:nvPr>
        </p:nvSpPr>
        <p:spPr>
          <a:xfrm>
            <a:off x="9388925" y="3300500"/>
            <a:ext cx="2204100" cy="9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>
                <a:solidFill>
                  <a:srgbClr val="434343"/>
                </a:solidFill>
              </a:rPr>
              <a:t>Desperate need to scan large volumes!</a:t>
            </a:r>
            <a:endParaRPr sz="2000">
              <a:solidFill>
                <a:srgbClr val="434343"/>
              </a:solidFill>
            </a:endParaRPr>
          </a:p>
        </p:txBody>
      </p:sp>
      <p:sp>
        <p:nvSpPr>
          <p:cNvPr id="198" name="Google Shape;198;p28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it"/>
              <a:t>27</a:t>
            </a:fld>
            <a:endParaRPr/>
          </a:p>
        </p:txBody>
      </p:sp>
      <p:pic>
        <p:nvPicPr>
          <p:cNvPr id="199" name="Google Shape;19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950" y="1647950"/>
            <a:ext cx="7854300" cy="4752849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8"/>
          <p:cNvSpPr txBox="1"/>
          <p:nvPr/>
        </p:nvSpPr>
        <p:spPr>
          <a:xfrm>
            <a:off x="4817800" y="3300488"/>
            <a:ext cx="30000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100" b="1">
                <a:solidFill>
                  <a:srgbClr val="990000"/>
                </a:solidFill>
                <a:latin typeface="Oswald"/>
                <a:ea typeface="Oswald"/>
                <a:cs typeface="Oswald"/>
                <a:sym typeface="Oswald"/>
              </a:rPr>
              <a:t>PRELIMINARY</a:t>
            </a:r>
            <a:endParaRPr sz="2100" b="1">
              <a:solidFill>
                <a:srgbClr val="99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BSc Lorenzo Apollonio, unpublished</a:t>
            </a:r>
            <a:endParaRPr/>
          </a:p>
        </p:txBody>
      </p:sp>
      <p:sp>
        <p:nvSpPr>
          <p:cNvPr id="201" name="Google Shape;201;p28"/>
          <p:cNvSpPr/>
          <p:nvPr/>
        </p:nvSpPr>
        <p:spPr>
          <a:xfrm>
            <a:off x="8425550" y="3608625"/>
            <a:ext cx="800100" cy="369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2DEAFBE6-6966-8A65-DFA2-7F445DA418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02330977-B77A-9E28-5F1C-53EB91B982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it-IT"/>
              <a:t>Lorenzo Caccianiga INFN – Milano </a:t>
            </a:r>
            <a:r>
              <a:rPr lang="it-IT">
                <a:hlinkClick r:id="rId3"/>
              </a:rPr>
              <a:t>lorenzo.caccianiga@mi.infn.it</a:t>
            </a:r>
            <a:endParaRPr lang="it-IT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lang="it-IT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it-IT" sz="2400"/>
              <a:t>Claudio Galelli, Lorenzo Apollonio, Paolo Magnani, Alessandro </a:t>
            </a:r>
            <a:r>
              <a:rPr lang="it-IT" sz="2400" err="1"/>
              <a:t>Veutro</a:t>
            </a:r>
            <a:r>
              <a:rPr lang="it-IT" sz="2400"/>
              <a:t>,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it-IT" sz="2400"/>
              <a:t>Federico Maria Mariani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D0969AB-1751-9230-27CB-E64AA7A0AD20}"/>
              </a:ext>
            </a:extLst>
          </p:cNvPr>
          <p:cNvSpPr txBox="1"/>
          <p:nvPr/>
        </p:nvSpPr>
        <p:spPr>
          <a:xfrm>
            <a:off x="3047654" y="3275112"/>
            <a:ext cx="60953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"/>
              <a:t>Claudio Galelli, Lorenzo Apollonio, Paolo </a:t>
            </a:r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E5E622E-C5EF-E29F-B4D8-824D23055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6177" y="1759177"/>
            <a:ext cx="9302158" cy="1823712"/>
          </a:xfrm>
          <a:prstGeom prst="rect">
            <a:avLst/>
          </a:prstGeom>
        </p:spPr>
      </p:pic>
      <p:grpSp>
        <p:nvGrpSpPr>
          <p:cNvPr id="27" name="Gruppo 26">
            <a:extLst>
              <a:ext uri="{FF2B5EF4-FFF2-40B4-BE49-F238E27FC236}">
                <a16:creationId xmlns:a16="http://schemas.microsoft.com/office/drawing/2014/main" id="{CFA5AB6D-B744-BEA6-41BE-2BE48DD02B15}"/>
              </a:ext>
            </a:extLst>
          </p:cNvPr>
          <p:cNvGrpSpPr/>
          <p:nvPr/>
        </p:nvGrpSpPr>
        <p:grpSpPr>
          <a:xfrm>
            <a:off x="5295076" y="1967236"/>
            <a:ext cx="4478400" cy="361800"/>
            <a:chOff x="5295076" y="1967236"/>
            <a:chExt cx="4478400" cy="361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5" name="Input penna 24">
                  <a:extLst>
                    <a:ext uri="{FF2B5EF4-FFF2-40B4-BE49-F238E27FC236}">
                      <a16:creationId xmlns:a16="http://schemas.microsoft.com/office/drawing/2014/main" id="{0167E6EC-7438-2ADA-EA86-259B6EC6B311}"/>
                    </a:ext>
                  </a:extLst>
                </p14:cNvPr>
                <p14:cNvContentPartPr/>
                <p14:nvPr/>
              </p14:nvContentPartPr>
              <p14:xfrm>
                <a:off x="5295076" y="1967236"/>
                <a:ext cx="4478400" cy="317160"/>
              </p14:xfrm>
            </p:contentPart>
          </mc:Choice>
          <mc:Fallback xmlns="">
            <p:pic>
              <p:nvPicPr>
                <p:cNvPr id="25" name="Input penna 24">
                  <a:extLst>
                    <a:ext uri="{FF2B5EF4-FFF2-40B4-BE49-F238E27FC236}">
                      <a16:creationId xmlns:a16="http://schemas.microsoft.com/office/drawing/2014/main" id="{0167E6EC-7438-2ADA-EA86-259B6EC6B31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259076" y="1931236"/>
                  <a:ext cx="4550040" cy="38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6" name="Input penna 25">
                  <a:extLst>
                    <a:ext uri="{FF2B5EF4-FFF2-40B4-BE49-F238E27FC236}">
                      <a16:creationId xmlns:a16="http://schemas.microsoft.com/office/drawing/2014/main" id="{C87AB559-0DF6-DF35-4886-E599BE34227D}"/>
                    </a:ext>
                  </a:extLst>
                </p14:cNvPr>
                <p14:cNvContentPartPr/>
                <p14:nvPr/>
              </p14:nvContentPartPr>
              <p14:xfrm>
                <a:off x="5511436" y="1989196"/>
                <a:ext cx="3978000" cy="339840"/>
              </p14:xfrm>
            </p:contentPart>
          </mc:Choice>
          <mc:Fallback xmlns="">
            <p:pic>
              <p:nvPicPr>
                <p:cNvPr id="26" name="Input penna 25">
                  <a:extLst>
                    <a:ext uri="{FF2B5EF4-FFF2-40B4-BE49-F238E27FC236}">
                      <a16:creationId xmlns:a16="http://schemas.microsoft.com/office/drawing/2014/main" id="{C87AB559-0DF6-DF35-4886-E599BE34227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475439" y="1953196"/>
                  <a:ext cx="4049634" cy="411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uppo 38">
            <a:extLst>
              <a:ext uri="{FF2B5EF4-FFF2-40B4-BE49-F238E27FC236}">
                <a16:creationId xmlns:a16="http://schemas.microsoft.com/office/drawing/2014/main" id="{EFAC0620-E6E6-333A-B1C8-B17CE06CD2A9}"/>
              </a:ext>
            </a:extLst>
          </p:cNvPr>
          <p:cNvGrpSpPr/>
          <p:nvPr/>
        </p:nvGrpSpPr>
        <p:grpSpPr>
          <a:xfrm>
            <a:off x="5488036" y="1112956"/>
            <a:ext cx="3162240" cy="399600"/>
            <a:chOff x="5488036" y="1112956"/>
            <a:chExt cx="3162240" cy="399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4C388C50-0843-6229-5818-09A542010EC1}"/>
                    </a:ext>
                  </a:extLst>
                </p14:cNvPr>
                <p14:cNvContentPartPr/>
                <p14:nvPr/>
              </p14:nvContentPartPr>
              <p14:xfrm>
                <a:off x="5488036" y="1112956"/>
                <a:ext cx="309240" cy="29736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4C388C50-0843-6229-5818-09A542010EC1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452036" y="1076956"/>
                  <a:ext cx="380880" cy="36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BF2175CF-BF41-A02C-51B4-7299CB10258E}"/>
                    </a:ext>
                  </a:extLst>
                </p14:cNvPr>
                <p14:cNvContentPartPr/>
                <p14:nvPr/>
              </p14:nvContentPartPr>
              <p14:xfrm>
                <a:off x="5831836" y="1214836"/>
                <a:ext cx="220680" cy="15984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BF2175CF-BF41-A02C-51B4-7299CB10258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795836" y="1178836"/>
                  <a:ext cx="29232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5F5FEF97-044A-A728-DA41-1BA25F5AE7A4}"/>
                    </a:ext>
                  </a:extLst>
                </p14:cNvPr>
                <p14:cNvContentPartPr/>
                <p14:nvPr/>
              </p14:nvContentPartPr>
              <p14:xfrm>
                <a:off x="6113716" y="1223476"/>
                <a:ext cx="121680" cy="18000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5F5FEF97-044A-A728-DA41-1BA25F5AE7A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077716" y="1187476"/>
                  <a:ext cx="19332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4287F08B-6149-8130-72E9-A256F554AB51}"/>
                    </a:ext>
                  </a:extLst>
                </p14:cNvPr>
                <p14:cNvContentPartPr/>
                <p14:nvPr/>
              </p14:nvContentPartPr>
              <p14:xfrm>
                <a:off x="6319996" y="1231756"/>
                <a:ext cx="283680" cy="153720"/>
              </p14:xfrm>
            </p:contentPart>
          </mc:Choice>
          <mc:Fallback xmlns=""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id="{4287F08B-6149-8130-72E9-A256F554AB51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283996" y="1195756"/>
                  <a:ext cx="35532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2" name="Input penna 31">
                  <a:extLst>
                    <a:ext uri="{FF2B5EF4-FFF2-40B4-BE49-F238E27FC236}">
                      <a16:creationId xmlns:a16="http://schemas.microsoft.com/office/drawing/2014/main" id="{0675C389-96BE-50C1-092E-B4752C8C4F34}"/>
                    </a:ext>
                  </a:extLst>
                </p14:cNvPr>
                <p14:cNvContentPartPr/>
                <p14:nvPr/>
              </p14:nvContentPartPr>
              <p14:xfrm>
                <a:off x="6708796" y="1161196"/>
                <a:ext cx="92880" cy="251640"/>
              </p14:xfrm>
            </p:contentPart>
          </mc:Choice>
          <mc:Fallback xmlns="">
            <p:pic>
              <p:nvPicPr>
                <p:cNvPr id="32" name="Input penna 31">
                  <a:extLst>
                    <a:ext uri="{FF2B5EF4-FFF2-40B4-BE49-F238E27FC236}">
                      <a16:creationId xmlns:a16="http://schemas.microsoft.com/office/drawing/2014/main" id="{0675C389-96BE-50C1-092E-B4752C8C4F34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672796" y="1125196"/>
                  <a:ext cx="164520" cy="32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33" name="Input penna 32">
                  <a:extLst>
                    <a:ext uri="{FF2B5EF4-FFF2-40B4-BE49-F238E27FC236}">
                      <a16:creationId xmlns:a16="http://schemas.microsoft.com/office/drawing/2014/main" id="{09BFC42A-6C4E-B20A-8A55-8E1D91F4B751}"/>
                    </a:ext>
                  </a:extLst>
                </p14:cNvPr>
                <p14:cNvContentPartPr/>
                <p14:nvPr/>
              </p14:nvContentPartPr>
              <p14:xfrm>
                <a:off x="6863236" y="1239316"/>
                <a:ext cx="140400" cy="174600"/>
              </p14:xfrm>
            </p:contentPart>
          </mc:Choice>
          <mc:Fallback xmlns="">
            <p:pic>
              <p:nvPicPr>
                <p:cNvPr id="33" name="Input penna 32">
                  <a:extLst>
                    <a:ext uri="{FF2B5EF4-FFF2-40B4-BE49-F238E27FC236}">
                      <a16:creationId xmlns:a16="http://schemas.microsoft.com/office/drawing/2014/main" id="{09BFC42A-6C4E-B20A-8A55-8E1D91F4B751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827328" y="1203316"/>
                  <a:ext cx="211857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5" name="Input penna 34">
                  <a:extLst>
                    <a:ext uri="{FF2B5EF4-FFF2-40B4-BE49-F238E27FC236}">
                      <a16:creationId xmlns:a16="http://schemas.microsoft.com/office/drawing/2014/main" id="{5D21CA63-B128-F6A6-8242-7558274DD5B1}"/>
                    </a:ext>
                  </a:extLst>
                </p14:cNvPr>
                <p14:cNvContentPartPr/>
                <p14:nvPr/>
              </p14:nvContentPartPr>
              <p14:xfrm>
                <a:off x="7545076" y="1146436"/>
                <a:ext cx="272880" cy="216720"/>
              </p14:xfrm>
            </p:contentPart>
          </mc:Choice>
          <mc:Fallback xmlns="">
            <p:pic>
              <p:nvPicPr>
                <p:cNvPr id="35" name="Input penna 34">
                  <a:extLst>
                    <a:ext uri="{FF2B5EF4-FFF2-40B4-BE49-F238E27FC236}">
                      <a16:creationId xmlns:a16="http://schemas.microsoft.com/office/drawing/2014/main" id="{5D21CA63-B128-F6A6-8242-7558274DD5B1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509076" y="1110376"/>
                  <a:ext cx="344520" cy="28847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6" name="Input penna 35">
                  <a:extLst>
                    <a:ext uri="{FF2B5EF4-FFF2-40B4-BE49-F238E27FC236}">
                      <a16:creationId xmlns:a16="http://schemas.microsoft.com/office/drawing/2014/main" id="{2F5FF1D1-28A6-B98C-158A-89EB4EEE89EB}"/>
                    </a:ext>
                  </a:extLst>
                </p14:cNvPr>
                <p14:cNvContentPartPr/>
                <p14:nvPr/>
              </p14:nvContentPartPr>
              <p14:xfrm>
                <a:off x="7826956" y="1210876"/>
                <a:ext cx="281880" cy="125640"/>
              </p14:xfrm>
            </p:contentPart>
          </mc:Choice>
          <mc:Fallback xmlns="">
            <p:pic>
              <p:nvPicPr>
                <p:cNvPr id="36" name="Input penna 35">
                  <a:extLst>
                    <a:ext uri="{FF2B5EF4-FFF2-40B4-BE49-F238E27FC236}">
                      <a16:creationId xmlns:a16="http://schemas.microsoft.com/office/drawing/2014/main" id="{2F5FF1D1-28A6-B98C-158A-89EB4EEE89EB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790956" y="1174876"/>
                  <a:ext cx="35352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7" name="Input penna 36">
                  <a:extLst>
                    <a:ext uri="{FF2B5EF4-FFF2-40B4-BE49-F238E27FC236}">
                      <a16:creationId xmlns:a16="http://schemas.microsoft.com/office/drawing/2014/main" id="{82AF9B3A-4340-9BB3-C92E-3CE64F3248F3}"/>
                    </a:ext>
                  </a:extLst>
                </p14:cNvPr>
                <p14:cNvContentPartPr/>
                <p14:nvPr/>
              </p14:nvContentPartPr>
              <p14:xfrm>
                <a:off x="8104516" y="1237156"/>
                <a:ext cx="216000" cy="275400"/>
              </p14:xfrm>
            </p:contentPart>
          </mc:Choice>
          <mc:Fallback xmlns="">
            <p:pic>
              <p:nvPicPr>
                <p:cNvPr id="37" name="Input penna 36">
                  <a:extLst>
                    <a:ext uri="{FF2B5EF4-FFF2-40B4-BE49-F238E27FC236}">
                      <a16:creationId xmlns:a16="http://schemas.microsoft.com/office/drawing/2014/main" id="{82AF9B3A-4340-9BB3-C92E-3CE64F3248F3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8068516" y="1201156"/>
                  <a:ext cx="287640" cy="34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8" name="Input penna 37">
                  <a:extLst>
                    <a:ext uri="{FF2B5EF4-FFF2-40B4-BE49-F238E27FC236}">
                      <a16:creationId xmlns:a16="http://schemas.microsoft.com/office/drawing/2014/main" id="{1B52F0CF-985B-7FA7-8A03-7C486C02954F}"/>
                    </a:ext>
                  </a:extLst>
                </p14:cNvPr>
                <p14:cNvContentPartPr/>
                <p14:nvPr/>
              </p14:nvContentPartPr>
              <p14:xfrm>
                <a:off x="8407996" y="1186396"/>
                <a:ext cx="242280" cy="223560"/>
              </p14:xfrm>
            </p:contentPart>
          </mc:Choice>
          <mc:Fallback xmlns="">
            <p:pic>
              <p:nvPicPr>
                <p:cNvPr id="38" name="Input penna 37">
                  <a:extLst>
                    <a:ext uri="{FF2B5EF4-FFF2-40B4-BE49-F238E27FC236}">
                      <a16:creationId xmlns:a16="http://schemas.microsoft.com/office/drawing/2014/main" id="{1B52F0CF-985B-7FA7-8A03-7C486C02954F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8371996" y="1150338"/>
                  <a:ext cx="313920" cy="295316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36591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>
            <a:spLocks noGrp="1"/>
          </p:cNvSpPr>
          <p:nvPr>
            <p:ph type="title"/>
          </p:nvPr>
        </p:nvSpPr>
        <p:spPr>
          <a:xfrm>
            <a:off x="949050" y="593375"/>
            <a:ext cx="94071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it" b="1"/>
              <a:t>Cosmic rays</a:t>
            </a:r>
            <a:endParaRPr b="1"/>
          </a:p>
        </p:txBody>
      </p:sp>
      <p:sp>
        <p:nvSpPr>
          <p:cNvPr id="80" name="Google Shape;80;p15"/>
          <p:cNvSpPr txBox="1">
            <a:spLocks noGrp="1"/>
          </p:cNvSpPr>
          <p:nvPr>
            <p:ph type="body" idx="1"/>
          </p:nvPr>
        </p:nvSpPr>
        <p:spPr>
          <a:xfrm>
            <a:off x="373125" y="1429900"/>
            <a:ext cx="5490600" cy="54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>
                <a:solidFill>
                  <a:srgbClr val="434343"/>
                </a:solidFill>
              </a:rPr>
              <a:t>Ranging from few GeV to hundreds of EeV (1 EeV= 10</a:t>
            </a:r>
            <a:r>
              <a:rPr lang="it" sz="2000" baseline="30000">
                <a:solidFill>
                  <a:srgbClr val="434343"/>
                </a:solidFill>
              </a:rPr>
              <a:t>18</a:t>
            </a:r>
            <a:r>
              <a:rPr lang="it" sz="2000">
                <a:solidFill>
                  <a:srgbClr val="434343"/>
                </a:solidFill>
              </a:rPr>
              <a:t> eV)</a:t>
            </a:r>
            <a:endParaRPr sz="2000">
              <a:solidFill>
                <a:srgbClr val="434343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Char char="-"/>
            </a:pPr>
            <a:r>
              <a:rPr lang="it" sz="2000" b="1">
                <a:solidFill>
                  <a:srgbClr val="434343"/>
                </a:solidFill>
              </a:rPr>
              <a:t>Most energetic particles known</a:t>
            </a:r>
            <a:endParaRPr sz="2000">
              <a:solidFill>
                <a:srgbClr val="434343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Char char="-"/>
            </a:pPr>
            <a:r>
              <a:rPr lang="it" sz="2000">
                <a:solidFill>
                  <a:srgbClr val="434343"/>
                </a:solidFill>
              </a:rPr>
              <a:t>They produce extensive air showers of </a:t>
            </a:r>
            <a:r>
              <a:rPr lang="it" sz="2000" b="1">
                <a:solidFill>
                  <a:srgbClr val="434343"/>
                </a:solidFill>
              </a:rPr>
              <a:t>secondary particles</a:t>
            </a:r>
            <a:r>
              <a:rPr lang="it" sz="2000">
                <a:solidFill>
                  <a:srgbClr val="434343"/>
                </a:solidFill>
              </a:rPr>
              <a:t> when they interact with the atmosphere: in these showers are muons, neutrons and neutrinos</a:t>
            </a:r>
            <a:endParaRPr sz="2000">
              <a:solidFill>
                <a:srgbClr val="434343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Char char="-"/>
            </a:pPr>
            <a:r>
              <a:rPr lang="it" sz="2000">
                <a:solidFill>
                  <a:srgbClr val="434343"/>
                </a:solidFill>
              </a:rPr>
              <a:t>primary cosmic rays mostly </a:t>
            </a:r>
            <a:r>
              <a:rPr lang="it" sz="2000" b="1">
                <a:solidFill>
                  <a:srgbClr val="434343"/>
                </a:solidFill>
              </a:rPr>
              <a:t>charged particles </a:t>
            </a:r>
            <a:r>
              <a:rPr lang="it" sz="2000">
                <a:solidFill>
                  <a:srgbClr val="434343"/>
                </a:solidFill>
              </a:rPr>
              <a:t>and are deflected by galactic (and extragalactic) magnetic fields, and thus delayed wrt to neutral particles</a:t>
            </a:r>
            <a:endParaRPr sz="2000">
              <a:solidFill>
                <a:srgbClr val="434343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Char char="-"/>
            </a:pPr>
            <a:r>
              <a:rPr lang="it" sz="2000">
                <a:solidFill>
                  <a:srgbClr val="434343"/>
                </a:solidFill>
              </a:rPr>
              <a:t>cosmic rays in the TeV-PeV region associated to supernova remnants, higher energy may be accelerated by compact objects (magnetars?)</a:t>
            </a: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Char char="-"/>
            </a:pPr>
            <a:r>
              <a:rPr lang="it" sz="2000">
                <a:solidFill>
                  <a:srgbClr val="434343"/>
                </a:solidFill>
              </a:rPr>
              <a:t>Evidence for extragalactic origin above few EeV (AGN or starburst galaxies?).</a:t>
            </a:r>
            <a:endParaRPr sz="20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434343"/>
              </a:solidFill>
            </a:endParaRPr>
          </a:p>
        </p:txBody>
      </p:sp>
      <p:sp>
        <p:nvSpPr>
          <p:cNvPr id="81" name="Google Shape;81;p15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it"/>
              <a:t>4</a:t>
            </a:fld>
            <a:endParaRPr/>
          </a:p>
        </p:txBody>
      </p:sp>
      <p:pic>
        <p:nvPicPr>
          <p:cNvPr id="82" name="Google Shape;8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3600" y="1866025"/>
            <a:ext cx="5955086" cy="45559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>
            <a:spLocks noGrp="1"/>
          </p:cNvSpPr>
          <p:nvPr>
            <p:ph type="title"/>
          </p:nvPr>
        </p:nvSpPr>
        <p:spPr>
          <a:xfrm>
            <a:off x="949050" y="593375"/>
            <a:ext cx="94071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it" b="1"/>
              <a:t>Why digging?</a:t>
            </a:r>
            <a:endParaRPr b="1"/>
          </a:p>
        </p:txBody>
      </p:sp>
      <p:sp>
        <p:nvSpPr>
          <p:cNvPr id="103" name="Google Shape;103;p18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it"/>
              <a:t>5</a:t>
            </a:fld>
            <a:endParaRPr/>
          </a:p>
        </p:txBody>
      </p:sp>
      <p:sp>
        <p:nvSpPr>
          <p:cNvPr id="105" name="Google Shape;105;p18"/>
          <p:cNvSpPr txBox="1"/>
          <p:nvPr/>
        </p:nvSpPr>
        <p:spPr>
          <a:xfrm>
            <a:off x="427125" y="4140775"/>
            <a:ext cx="39990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rgbClr val="980000"/>
                </a:solidFill>
                <a:latin typeface="Oswald"/>
                <a:ea typeface="Oswald"/>
                <a:cs typeface="Oswald"/>
                <a:sym typeface="Oswald"/>
              </a:rPr>
              <a:t>They can reach a very large exposure, even with a small sample</a:t>
            </a:r>
            <a:endParaRPr sz="1800" b="1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rgbClr val="980000"/>
                </a:solidFill>
                <a:latin typeface="Oswald"/>
                <a:ea typeface="Oswald"/>
                <a:cs typeface="Oswald"/>
                <a:sym typeface="Oswald"/>
              </a:rPr>
              <a:t>possibly larger than we could ever build artificially</a:t>
            </a:r>
            <a:endParaRPr sz="1800" b="1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06" name="Google Shape;106;p18"/>
          <p:cNvSpPr txBox="1"/>
          <p:nvPr/>
        </p:nvSpPr>
        <p:spPr>
          <a:xfrm>
            <a:off x="4206633" y="1967322"/>
            <a:ext cx="30000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Why should we use paleo detectors</a:t>
            </a:r>
            <a:endParaRPr sz="18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when we have much more refined detectors?</a:t>
            </a:r>
            <a:endParaRPr b="1"/>
          </a:p>
        </p:txBody>
      </p:sp>
      <p:sp>
        <p:nvSpPr>
          <p:cNvPr id="107" name="Google Shape;107;p18"/>
          <p:cNvSpPr txBox="1"/>
          <p:nvPr/>
        </p:nvSpPr>
        <p:spPr>
          <a:xfrm>
            <a:off x="7437525" y="4140775"/>
            <a:ext cx="39990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rgbClr val="4A86E8"/>
                </a:solidFill>
                <a:latin typeface="Oswald"/>
                <a:ea typeface="Oswald"/>
                <a:cs typeface="Oswald"/>
                <a:sym typeface="Oswald"/>
              </a:rPr>
              <a:t>They can measure the fluxes of astroparticles in the past </a:t>
            </a:r>
            <a:endParaRPr sz="1800" b="1">
              <a:solidFill>
                <a:srgbClr val="4A86E8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4A86E8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rgbClr val="4A86E8"/>
                </a:solidFill>
                <a:latin typeface="Oswald"/>
                <a:ea typeface="Oswald"/>
                <a:cs typeface="Oswald"/>
                <a:sym typeface="Oswald"/>
              </a:rPr>
              <a:t>One of the very few chances of studying any astrophysical emission in the past</a:t>
            </a:r>
            <a:endParaRPr sz="1800" b="1">
              <a:solidFill>
                <a:srgbClr val="4A86E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08" name="Google Shape;108;p18"/>
          <p:cNvSpPr/>
          <p:nvPr/>
        </p:nvSpPr>
        <p:spPr>
          <a:xfrm rot="2134587">
            <a:off x="7306951" y="3010433"/>
            <a:ext cx="1597487" cy="67157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8"/>
          <p:cNvSpPr/>
          <p:nvPr/>
        </p:nvSpPr>
        <p:spPr>
          <a:xfrm rot="8449358">
            <a:off x="2522522" y="3087504"/>
            <a:ext cx="1597535" cy="67146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8CA92753-F212-4ADC-A171-9E12BAE31F3E}"/>
              </a:ext>
            </a:extLst>
          </p:cNvPr>
          <p:cNvSpPr/>
          <p:nvPr/>
        </p:nvSpPr>
        <p:spPr>
          <a:xfrm>
            <a:off x="6637712" y="1986318"/>
            <a:ext cx="5453149" cy="4526280"/>
          </a:xfrm>
          <a:prstGeom prst="ellipse">
            <a:avLst/>
          </a:prstGeom>
          <a:noFill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2"/>
          <p:cNvSpPr txBox="1">
            <a:spLocks noGrp="1"/>
          </p:cNvSpPr>
          <p:nvPr>
            <p:ph type="title"/>
          </p:nvPr>
        </p:nvSpPr>
        <p:spPr>
          <a:xfrm>
            <a:off x="949050" y="593375"/>
            <a:ext cx="94071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it" b="1"/>
              <a:t>How do we investigate the past of the universe?</a:t>
            </a:r>
            <a:endParaRPr b="1"/>
          </a:p>
        </p:txBody>
      </p:sp>
      <p:sp>
        <p:nvSpPr>
          <p:cNvPr id="146" name="Google Shape;146;p22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it"/>
              <a:t>6</a:t>
            </a:fld>
            <a:endParaRPr/>
          </a:p>
        </p:txBody>
      </p:sp>
      <p:pic>
        <p:nvPicPr>
          <p:cNvPr id="147" name="Google Shape;14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600" y="1551800"/>
            <a:ext cx="5105400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1600" y="2470621"/>
            <a:ext cx="5186000" cy="123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3688" y="3898725"/>
            <a:ext cx="5341226" cy="1148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1600" y="5084975"/>
            <a:ext cx="6629400" cy="16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37600" y="1492900"/>
            <a:ext cx="6826187" cy="422082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2"/>
          <p:cNvSpPr/>
          <p:nvPr/>
        </p:nvSpPr>
        <p:spPr>
          <a:xfrm>
            <a:off x="5663443" y="3380750"/>
            <a:ext cx="4931100" cy="2469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 b="1">
                <a:latin typeface="Oswald"/>
                <a:ea typeface="Oswald"/>
                <a:cs typeface="Oswald"/>
                <a:sym typeface="Oswald"/>
              </a:rPr>
              <a:t>True on cosmological scales, but how can we investigate the past of our Galaxy, or even of the proximity of our solar system?</a:t>
            </a:r>
            <a:endParaRPr sz="2200" b="1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4"/>
          <p:cNvSpPr txBox="1">
            <a:spLocks noGrp="1"/>
          </p:cNvSpPr>
          <p:nvPr>
            <p:ph type="title"/>
          </p:nvPr>
        </p:nvSpPr>
        <p:spPr>
          <a:xfrm>
            <a:off x="949050" y="593375"/>
            <a:ext cx="94071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it" b="1"/>
              <a:t>Mass extinctions: caused by nearby astrophysical events?</a:t>
            </a:r>
            <a:endParaRPr b="1"/>
          </a:p>
        </p:txBody>
      </p:sp>
      <p:sp>
        <p:nvSpPr>
          <p:cNvPr id="266" name="Google Shape;266;p34"/>
          <p:cNvSpPr txBox="1">
            <a:spLocks noGrp="1"/>
          </p:cNvSpPr>
          <p:nvPr>
            <p:ph type="body" idx="1"/>
          </p:nvPr>
        </p:nvSpPr>
        <p:spPr>
          <a:xfrm>
            <a:off x="373125" y="1429900"/>
            <a:ext cx="5308800" cy="54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Char char="-"/>
            </a:pPr>
            <a:r>
              <a:rPr lang="it" sz="2000">
                <a:solidFill>
                  <a:srgbClr val="434343"/>
                </a:solidFill>
              </a:rPr>
              <a:t>It was suggested in various occasion that a </a:t>
            </a:r>
            <a:r>
              <a:rPr lang="it" sz="2000" b="1">
                <a:solidFill>
                  <a:srgbClr val="B45F06"/>
                </a:solidFill>
              </a:rPr>
              <a:t>nearby catastrophic astrophysical event</a:t>
            </a:r>
            <a:r>
              <a:rPr lang="it" sz="2000">
                <a:solidFill>
                  <a:srgbClr val="434343"/>
                </a:solidFill>
              </a:rPr>
              <a:t> might be the cause of some of the various </a:t>
            </a:r>
            <a:r>
              <a:rPr lang="it" sz="2000" b="1">
                <a:solidFill>
                  <a:srgbClr val="990000"/>
                </a:solidFill>
              </a:rPr>
              <a:t>mass extinctions</a:t>
            </a:r>
            <a:r>
              <a:rPr lang="it" sz="2000">
                <a:solidFill>
                  <a:srgbClr val="434343"/>
                </a:solidFill>
              </a:rPr>
              <a:t> that happened on Earth</a:t>
            </a:r>
            <a:endParaRPr sz="2000">
              <a:solidFill>
                <a:srgbClr val="434343"/>
              </a:solidFill>
            </a:endParaRPr>
          </a:p>
          <a:p>
            <a:pPr marL="457200" lvl="0" indent="-355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Char char="-"/>
            </a:pPr>
            <a:r>
              <a:rPr lang="it" sz="2000" b="1">
                <a:solidFill>
                  <a:srgbClr val="BF9000"/>
                </a:solidFill>
              </a:rPr>
              <a:t>gamma</a:t>
            </a:r>
            <a:r>
              <a:rPr lang="it" sz="2000">
                <a:solidFill>
                  <a:srgbClr val="434343"/>
                </a:solidFill>
              </a:rPr>
              <a:t> emission from SN or GRB could have </a:t>
            </a:r>
            <a:r>
              <a:rPr lang="it" sz="2000" b="1">
                <a:solidFill>
                  <a:srgbClr val="134F5C"/>
                </a:solidFill>
              </a:rPr>
              <a:t>depleted the ozone layer</a:t>
            </a:r>
            <a:r>
              <a:rPr lang="it" sz="2000">
                <a:solidFill>
                  <a:srgbClr val="434343"/>
                </a:solidFill>
              </a:rPr>
              <a:t>, causing harmful UV radiation to kill surface-living species (or making them evolve quicker)</a:t>
            </a:r>
            <a:endParaRPr sz="2000">
              <a:solidFill>
                <a:srgbClr val="434343"/>
              </a:solidFill>
            </a:endParaRPr>
          </a:p>
          <a:p>
            <a:pPr marL="457200" lvl="0" indent="-355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Char char="-"/>
            </a:pPr>
            <a:r>
              <a:rPr lang="it" sz="2000">
                <a:solidFill>
                  <a:srgbClr val="434343"/>
                </a:solidFill>
              </a:rPr>
              <a:t>some extinctions show however that also </a:t>
            </a:r>
            <a:r>
              <a:rPr lang="it" sz="2000" b="1">
                <a:solidFill>
                  <a:srgbClr val="1C4587"/>
                </a:solidFill>
              </a:rPr>
              <a:t>deep-sea</a:t>
            </a:r>
            <a:r>
              <a:rPr lang="it" sz="2000">
                <a:solidFill>
                  <a:srgbClr val="434343"/>
                </a:solidFill>
              </a:rPr>
              <a:t> and </a:t>
            </a:r>
            <a:r>
              <a:rPr lang="it" sz="2000" b="1">
                <a:solidFill>
                  <a:srgbClr val="5B0F00"/>
                </a:solidFill>
              </a:rPr>
              <a:t>deep-underground</a:t>
            </a:r>
            <a:r>
              <a:rPr lang="it" sz="2000">
                <a:solidFill>
                  <a:srgbClr val="434343"/>
                </a:solidFill>
              </a:rPr>
              <a:t> creatures were affected. It was suggested that it might be the effect of elevated </a:t>
            </a:r>
            <a:r>
              <a:rPr lang="it" sz="2000" b="1">
                <a:solidFill>
                  <a:srgbClr val="1C4587"/>
                </a:solidFill>
              </a:rPr>
              <a:t>muon </a:t>
            </a:r>
            <a:r>
              <a:rPr lang="it" sz="2000">
                <a:solidFill>
                  <a:srgbClr val="434343"/>
                </a:solidFill>
              </a:rPr>
              <a:t>(and/or </a:t>
            </a:r>
            <a:r>
              <a:rPr lang="it" sz="2000" b="1">
                <a:solidFill>
                  <a:srgbClr val="274E13"/>
                </a:solidFill>
              </a:rPr>
              <a:t>neutron</a:t>
            </a:r>
            <a:r>
              <a:rPr lang="it" sz="2000">
                <a:solidFill>
                  <a:srgbClr val="434343"/>
                </a:solidFill>
              </a:rPr>
              <a:t>?) fluxes induced by a burst of primaries </a:t>
            </a:r>
            <a:endParaRPr sz="2000">
              <a:solidFill>
                <a:srgbClr val="434343"/>
              </a:solidFill>
            </a:endParaRPr>
          </a:p>
          <a:p>
            <a:pPr marL="457200" lvl="0" indent="-355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Char char="-"/>
            </a:pPr>
            <a:r>
              <a:rPr lang="it" sz="2000">
                <a:solidFill>
                  <a:srgbClr val="434343"/>
                </a:solidFill>
              </a:rPr>
              <a:t>such a flux might easily have left </a:t>
            </a:r>
            <a:r>
              <a:rPr lang="it" sz="2000" b="1">
                <a:solidFill>
                  <a:srgbClr val="351C75"/>
                </a:solidFill>
              </a:rPr>
              <a:t>tracks in paleo-detectors</a:t>
            </a:r>
            <a:endParaRPr sz="2000" b="1">
              <a:solidFill>
                <a:srgbClr val="351C75"/>
              </a:solidFill>
            </a:endParaRPr>
          </a:p>
        </p:txBody>
      </p:sp>
      <p:sp>
        <p:nvSpPr>
          <p:cNvPr id="267" name="Google Shape;267;p34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it"/>
              <a:t>7</a:t>
            </a:fld>
            <a:endParaRPr/>
          </a:p>
        </p:txBody>
      </p:sp>
      <p:pic>
        <p:nvPicPr>
          <p:cNvPr id="268" name="Google Shape;26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4325" y="1509275"/>
            <a:ext cx="6205275" cy="38125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4"/>
          <p:cNvSpPr txBox="1">
            <a:spLocks noGrp="1"/>
          </p:cNvSpPr>
          <p:nvPr>
            <p:ph type="title"/>
          </p:nvPr>
        </p:nvSpPr>
        <p:spPr>
          <a:xfrm>
            <a:off x="949050" y="593375"/>
            <a:ext cx="94071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it" b="1"/>
              <a:t>Mass extinctions: caused by nearby astrophysical events?</a:t>
            </a:r>
            <a:endParaRPr b="1"/>
          </a:p>
        </p:txBody>
      </p:sp>
      <p:sp>
        <p:nvSpPr>
          <p:cNvPr id="266" name="Google Shape;266;p34"/>
          <p:cNvSpPr txBox="1">
            <a:spLocks noGrp="1"/>
          </p:cNvSpPr>
          <p:nvPr>
            <p:ph type="body" idx="1"/>
          </p:nvPr>
        </p:nvSpPr>
        <p:spPr>
          <a:xfrm>
            <a:off x="373125" y="1429900"/>
            <a:ext cx="11044406" cy="54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Char char="-"/>
            </a:pPr>
            <a:r>
              <a:rPr lang="it" sz="2000">
                <a:solidFill>
                  <a:srgbClr val="434343"/>
                </a:solidFill>
              </a:rPr>
              <a:t>The possible 62Myr periodicity in mass extinctions might be correlated to the motion of the solar system in the Galaxy?</a:t>
            </a:r>
            <a:endParaRPr sz="2000" b="1">
              <a:solidFill>
                <a:srgbClr val="351C75"/>
              </a:solidFill>
            </a:endParaRPr>
          </a:p>
        </p:txBody>
      </p:sp>
      <p:sp>
        <p:nvSpPr>
          <p:cNvPr id="267" name="Google Shape;267;p34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it"/>
              <a:t>8</a:t>
            </a:fld>
            <a:endParaRPr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BD2B1CC-68F0-B3F4-2437-3F415F668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563" y="2168423"/>
            <a:ext cx="4453958" cy="357756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A7DEA5D-6DA9-28C4-7975-E04050C23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616" y="5745984"/>
            <a:ext cx="4132189" cy="103728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F0D455E-2C64-E2E1-A587-BC99E0C75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541" y="2071427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6678191-01E6-CE7D-FD84-E926910F80A8}"/>
              </a:ext>
            </a:extLst>
          </p:cNvPr>
          <p:cNvSpPr txBox="1"/>
          <p:nvPr/>
        </p:nvSpPr>
        <p:spPr>
          <a:xfrm>
            <a:off x="5382295" y="6338546"/>
            <a:ext cx="63552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0" i="0">
                <a:solidFill>
                  <a:srgbClr val="333333"/>
                </a:solidFill>
                <a:effectLst/>
                <a:latin typeface="+mj-lt"/>
              </a:rPr>
              <a:t>Mikhail V. Medvedev and Adrian L. </a:t>
            </a:r>
            <a:r>
              <a:rPr lang="it-IT" sz="1200" b="0" i="0" err="1">
                <a:solidFill>
                  <a:srgbClr val="333333"/>
                </a:solidFill>
                <a:effectLst/>
                <a:latin typeface="+mj-lt"/>
              </a:rPr>
              <a:t>Melott</a:t>
            </a:r>
            <a:r>
              <a:rPr lang="it-IT" sz="1200" b="0" i="0">
                <a:solidFill>
                  <a:srgbClr val="333333"/>
                </a:solidFill>
                <a:effectLst/>
                <a:latin typeface="+mj-lt"/>
              </a:rPr>
              <a:t> 2007 </a:t>
            </a:r>
            <a:r>
              <a:rPr lang="it-IT" sz="1200" b="0" i="1" err="1">
                <a:solidFill>
                  <a:srgbClr val="333333"/>
                </a:solidFill>
                <a:effectLst/>
                <a:latin typeface="+mj-lt"/>
              </a:rPr>
              <a:t>ApJ</a:t>
            </a:r>
            <a:r>
              <a:rPr lang="it-IT" sz="1200" b="0" i="0">
                <a:solidFill>
                  <a:srgbClr val="333333"/>
                </a:solidFill>
                <a:effectLst/>
                <a:latin typeface="+mj-lt"/>
              </a:rPr>
              <a:t> </a:t>
            </a:r>
            <a:r>
              <a:rPr lang="it-IT" sz="1200" b="1" i="0">
                <a:solidFill>
                  <a:srgbClr val="333333"/>
                </a:solidFill>
                <a:effectLst/>
                <a:latin typeface="+mj-lt"/>
              </a:rPr>
              <a:t>664</a:t>
            </a:r>
            <a:r>
              <a:rPr lang="it-IT" sz="1200" b="0" i="0">
                <a:solidFill>
                  <a:srgbClr val="333333"/>
                </a:solidFill>
                <a:effectLst/>
                <a:latin typeface="+mj-lt"/>
              </a:rPr>
              <a:t> 879</a:t>
            </a:r>
            <a:r>
              <a:rPr lang="it-IT" sz="1200" b="1" i="0">
                <a:solidFill>
                  <a:srgbClr val="333333"/>
                </a:solidFill>
                <a:effectLst/>
                <a:latin typeface="+mj-lt"/>
              </a:rPr>
              <a:t>DOI</a:t>
            </a:r>
            <a:r>
              <a:rPr lang="it-IT" sz="1200" b="0" i="0">
                <a:solidFill>
                  <a:srgbClr val="333333"/>
                </a:solidFill>
                <a:effectLst/>
                <a:latin typeface="+mj-lt"/>
              </a:rPr>
              <a:t> 10.1086/518757</a:t>
            </a:r>
          </a:p>
          <a:p>
            <a:r>
              <a:rPr lang="it-IT" sz="1200">
                <a:latin typeface="+mj-lt"/>
              </a:rPr>
              <a:t>Atri and </a:t>
            </a:r>
            <a:r>
              <a:rPr lang="it-IT" sz="1200" err="1">
                <a:latin typeface="+mj-lt"/>
              </a:rPr>
              <a:t>Melott</a:t>
            </a:r>
            <a:r>
              <a:rPr lang="it-IT" sz="1200">
                <a:latin typeface="+mj-lt"/>
              </a:rPr>
              <a:t> </a:t>
            </a:r>
            <a:r>
              <a:rPr lang="it-IT" sz="1200" err="1">
                <a:latin typeface="+mj-lt"/>
              </a:rPr>
              <a:t>Geophys</a:t>
            </a:r>
            <a:r>
              <a:rPr lang="it-IT" sz="1200">
                <a:latin typeface="+mj-lt"/>
              </a:rPr>
              <a:t>. Res. Lett., 38, L19203, doi:10.1029/2011GL049027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574DB65-C486-0D6A-ECB5-7481133FC6B8}"/>
              </a:ext>
            </a:extLst>
          </p:cNvPr>
          <p:cNvSpPr txBox="1"/>
          <p:nvPr/>
        </p:nvSpPr>
        <p:spPr>
          <a:xfrm rot="16200000">
            <a:off x="-2609172" y="3472762"/>
            <a:ext cx="609530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0" i="0">
                <a:solidFill>
                  <a:srgbClr val="333333"/>
                </a:solidFill>
                <a:effectLst/>
                <a:latin typeface="+mj-lt"/>
              </a:rPr>
              <a:t>D. R. </a:t>
            </a:r>
            <a:r>
              <a:rPr lang="en-US" sz="1050" b="0" i="0" err="1">
                <a:solidFill>
                  <a:srgbClr val="333333"/>
                </a:solidFill>
                <a:effectLst/>
                <a:latin typeface="+mj-lt"/>
              </a:rPr>
              <a:t>Gies</a:t>
            </a:r>
            <a:r>
              <a:rPr lang="en-US" sz="1050" b="0" i="0">
                <a:solidFill>
                  <a:srgbClr val="333333"/>
                </a:solidFill>
                <a:effectLst/>
                <a:latin typeface="+mj-lt"/>
              </a:rPr>
              <a:t> and J. W. </a:t>
            </a:r>
            <a:r>
              <a:rPr lang="en-US" sz="1050" b="0" i="0" err="1">
                <a:solidFill>
                  <a:srgbClr val="333333"/>
                </a:solidFill>
                <a:effectLst/>
                <a:latin typeface="+mj-lt"/>
              </a:rPr>
              <a:t>Helsel</a:t>
            </a:r>
            <a:r>
              <a:rPr lang="en-US" sz="1050" b="0" i="0">
                <a:solidFill>
                  <a:srgbClr val="333333"/>
                </a:solidFill>
                <a:effectLst/>
                <a:latin typeface="+mj-lt"/>
              </a:rPr>
              <a:t> 2005 </a:t>
            </a:r>
            <a:r>
              <a:rPr lang="en-US" sz="1050" b="0" i="1" err="1">
                <a:solidFill>
                  <a:srgbClr val="333333"/>
                </a:solidFill>
                <a:effectLst/>
                <a:latin typeface="+mj-lt"/>
              </a:rPr>
              <a:t>ApJ</a:t>
            </a:r>
            <a:r>
              <a:rPr lang="en-US" sz="1050" b="0" i="0">
                <a:solidFill>
                  <a:srgbClr val="333333"/>
                </a:solidFill>
                <a:effectLst/>
                <a:latin typeface="+mj-lt"/>
              </a:rPr>
              <a:t> </a:t>
            </a:r>
            <a:r>
              <a:rPr lang="en-US" sz="1050" b="1" i="0">
                <a:solidFill>
                  <a:srgbClr val="333333"/>
                </a:solidFill>
                <a:effectLst/>
                <a:latin typeface="+mj-lt"/>
              </a:rPr>
              <a:t>626</a:t>
            </a:r>
            <a:r>
              <a:rPr lang="en-US" sz="1050" b="0" i="0">
                <a:solidFill>
                  <a:srgbClr val="333333"/>
                </a:solidFill>
                <a:effectLst/>
                <a:latin typeface="+mj-lt"/>
              </a:rPr>
              <a:t> 844</a:t>
            </a:r>
            <a:r>
              <a:rPr lang="en-US" sz="1050" b="1" i="0">
                <a:solidFill>
                  <a:srgbClr val="333333"/>
                </a:solidFill>
                <a:effectLst/>
                <a:latin typeface="+mj-lt"/>
              </a:rPr>
              <a:t>DOI</a:t>
            </a:r>
            <a:r>
              <a:rPr lang="en-US" sz="1050" b="0" i="0">
                <a:solidFill>
                  <a:srgbClr val="333333"/>
                </a:solidFill>
                <a:effectLst/>
                <a:latin typeface="+mj-lt"/>
              </a:rPr>
              <a:t> 10.1086/430250</a:t>
            </a:r>
            <a:endParaRPr lang="it-IT" sz="105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2386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123" y="3492950"/>
            <a:ext cx="5901426" cy="324937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3"/>
          <p:cNvSpPr txBox="1">
            <a:spLocks noGrp="1"/>
          </p:cNvSpPr>
          <p:nvPr>
            <p:ph type="title"/>
          </p:nvPr>
        </p:nvSpPr>
        <p:spPr>
          <a:xfrm>
            <a:off x="949050" y="593375"/>
            <a:ext cx="94071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it" b="1"/>
              <a:t>Traces of recent and close supernovae events</a:t>
            </a:r>
            <a:endParaRPr b="1"/>
          </a:p>
        </p:txBody>
      </p:sp>
      <p:sp>
        <p:nvSpPr>
          <p:cNvPr id="159" name="Google Shape;159;p23"/>
          <p:cNvSpPr txBox="1">
            <a:spLocks noGrp="1"/>
          </p:cNvSpPr>
          <p:nvPr>
            <p:ph type="body" idx="1"/>
          </p:nvPr>
        </p:nvSpPr>
        <p:spPr>
          <a:xfrm>
            <a:off x="373125" y="1429900"/>
            <a:ext cx="5308800" cy="54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Char char="-"/>
            </a:pPr>
            <a:r>
              <a:rPr lang="it" sz="2000" baseline="30000">
                <a:solidFill>
                  <a:srgbClr val="434343"/>
                </a:solidFill>
              </a:rPr>
              <a:t>60</a:t>
            </a:r>
            <a:r>
              <a:rPr lang="it" sz="2000">
                <a:solidFill>
                  <a:srgbClr val="434343"/>
                </a:solidFill>
              </a:rPr>
              <a:t>Fe deposit on oceanic crust</a:t>
            </a:r>
            <a:endParaRPr sz="2000">
              <a:solidFill>
                <a:srgbClr val="434343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Char char="-"/>
            </a:pPr>
            <a:r>
              <a:rPr lang="it" sz="2000">
                <a:solidFill>
                  <a:srgbClr val="434343"/>
                </a:solidFill>
              </a:rPr>
              <a:t>Identified as trace of close (100-200 pc) supernovae in the recent (few Myr) past</a:t>
            </a:r>
            <a:endParaRPr sz="20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K. Knie, G. Korschinek, T. Faestermann, E. A. Dorfi, G. Rugel and A. Wallner, «60Fe Anomaly in a Deep-Sea Manganese Crust and Implications for a Nearby Supernova Source,» </a:t>
            </a:r>
            <a:r>
              <a:rPr lang="it" sz="1100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Phyis. Rev. Lett., </a:t>
            </a:r>
            <a:r>
              <a:rPr lang="it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vol. 93, n. 17, p. 171103, 2004.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000">
              <a:solidFill>
                <a:srgbClr val="434343"/>
              </a:solidFill>
            </a:endParaRPr>
          </a:p>
        </p:txBody>
      </p:sp>
      <p:sp>
        <p:nvSpPr>
          <p:cNvPr id="160" name="Google Shape;160;p23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it"/>
              <a:t>9</a:t>
            </a:fld>
            <a:endParaRPr/>
          </a:p>
        </p:txBody>
      </p:sp>
      <p:pic>
        <p:nvPicPr>
          <p:cNvPr id="161" name="Google Shape;16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34325" y="1509275"/>
            <a:ext cx="6205274" cy="4228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 descr="Immagine che contiene testo, linea, diagramma, Carattere&#10;&#10;Descrizione generata automaticamente">
            <a:extLst>
              <a:ext uri="{FF2B5EF4-FFF2-40B4-BE49-F238E27FC236}">
                <a16:creationId xmlns:a16="http://schemas.microsoft.com/office/drawing/2014/main" id="{AFDB302A-D21D-84D8-BE98-083B9B6A26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9051" y="2108032"/>
            <a:ext cx="4047097" cy="26419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accia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2197</Words>
  <Application>Microsoft Office PowerPoint</Application>
  <PresentationFormat>Widescreen</PresentationFormat>
  <Paragraphs>183</Paragraphs>
  <Slides>27</Slides>
  <Notes>27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4" baseType="lpstr">
      <vt:lpstr>-apple-system</vt:lpstr>
      <vt:lpstr>Arial</vt:lpstr>
      <vt:lpstr>Times New Roman</vt:lpstr>
      <vt:lpstr>Roboto</vt:lpstr>
      <vt:lpstr>Oswald</vt:lpstr>
      <vt:lpstr>Caccia</vt:lpstr>
      <vt:lpstr>Acrobat Document</vt:lpstr>
      <vt:lpstr>A cosmic-ray harvest in the dried-out Mediterranean basin</vt:lpstr>
      <vt:lpstr>The Milan group</vt:lpstr>
      <vt:lpstr>Presentazione standard di PowerPoint</vt:lpstr>
      <vt:lpstr>Cosmic rays</vt:lpstr>
      <vt:lpstr>Why digging?</vt:lpstr>
      <vt:lpstr>How do we investigate the past of the universe?</vt:lpstr>
      <vt:lpstr>Mass extinctions: caused by nearby astrophysical events?</vt:lpstr>
      <vt:lpstr>Mass extinctions: caused by nearby astrophysical events?</vt:lpstr>
      <vt:lpstr>Traces of recent and close supernovae events</vt:lpstr>
      <vt:lpstr>Paleo-detectors for cosmic rays</vt:lpstr>
      <vt:lpstr>Paleo-detectors for cosmic rays</vt:lpstr>
      <vt:lpstr>The exposure problem</vt:lpstr>
      <vt:lpstr>Messinian salinity crisis</vt:lpstr>
      <vt:lpstr>Simulating the tracks</vt:lpstr>
      <vt:lpstr>Simulating the tracks</vt:lpstr>
      <vt:lpstr>A tantalizing coincidence: Fermi Bubbles (and their age)</vt:lpstr>
      <vt:lpstr>Conclusions (for astrophysicists and biologists)</vt:lpstr>
      <vt:lpstr>Conclusions (for people interested only in MDvDM)</vt:lpstr>
      <vt:lpstr>Next steps</vt:lpstr>
      <vt:lpstr>Backup Slides</vt:lpstr>
      <vt:lpstr>Xenoliths</vt:lpstr>
      <vt:lpstr>Sudbury</vt:lpstr>
      <vt:lpstr>Cosmic ray delay in Galactic Magnetic Field</vt:lpstr>
      <vt:lpstr>14C evolution in atmosphere</vt:lpstr>
      <vt:lpstr>Paleo-detectors for supernova neutrinos</vt:lpstr>
      <vt:lpstr>Paleo-detectors for supernova neutrinos</vt:lpstr>
      <vt:lpstr>Paleo-detectors for supernova neutrinos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cosmic-ray harvest in the dried-out Mediterranean basin</dc:title>
  <cp:lastModifiedBy>Lorenzo Caccianiga</cp:lastModifiedBy>
  <cp:revision>1</cp:revision>
  <dcterms:modified xsi:type="dcterms:W3CDTF">2024-01-10T22:11:55Z</dcterms:modified>
</cp:coreProperties>
</file>