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57" r:id="rId8"/>
    <p:sldId id="258" r:id="rId9"/>
    <p:sldId id="259" r:id="rId10"/>
    <p:sldId id="260" r:id="rId11"/>
    <p:sldId id="261" r:id="rId12"/>
    <p:sldId id="262" r:id="rId13"/>
    <p:sldId id="273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ummer%202023\spectrum%20of%20various%20tuning%20fork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ummer%202023\spectrum%20of%20various%20tuning%20fork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S(t)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200322071294874"/>
          <c:y val="0.16631336405529956"/>
          <c:w val="0.57475567546088613"/>
          <c:h val="0.7083177909212961"/>
        </c:manualLayout>
      </c:layout>
      <c:scatterChart>
        <c:scatterStyle val="lineMarker"/>
        <c:varyColors val="0"/>
        <c:ser>
          <c:idx val="0"/>
          <c:order val="0"/>
          <c:tx>
            <c:v>Signal S(t)</c:v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'1024'!$A$7:$A$1030</c:f>
              <c:numCache>
                <c:formatCode>0</c:formatCode>
                <c:ptCount val="10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</c:numCache>
            </c:numRef>
          </c:xVal>
          <c:yVal>
            <c:numRef>
              <c:f>'1024'!$B$7:$B$1030</c:f>
              <c:numCache>
                <c:formatCode>General</c:formatCode>
                <c:ptCount val="1024"/>
                <c:pt idx="0">
                  <c:v>-3.4000000000000002E-2</c:v>
                </c:pt>
                <c:pt idx="1">
                  <c:v>8.0000000000000002E-3</c:v>
                </c:pt>
                <c:pt idx="2">
                  <c:v>2.5000000000000001E-2</c:v>
                </c:pt>
                <c:pt idx="3">
                  <c:v>-4.4999999999999998E-2</c:v>
                </c:pt>
                <c:pt idx="4">
                  <c:v>8.9999999999999993E-3</c:v>
                </c:pt>
                <c:pt idx="5">
                  <c:v>2.1999999999999999E-2</c:v>
                </c:pt>
                <c:pt idx="6">
                  <c:v>-4.3999999999999997E-2</c:v>
                </c:pt>
                <c:pt idx="7">
                  <c:v>1.4E-2</c:v>
                </c:pt>
                <c:pt idx="8">
                  <c:v>1.7000000000000001E-2</c:v>
                </c:pt>
                <c:pt idx="9">
                  <c:v>-4.4999999999999998E-2</c:v>
                </c:pt>
                <c:pt idx="10">
                  <c:v>2.3E-2</c:v>
                </c:pt>
                <c:pt idx="11">
                  <c:v>1.2E-2</c:v>
                </c:pt>
                <c:pt idx="12">
                  <c:v>-4.2999999999999997E-2</c:v>
                </c:pt>
                <c:pt idx="13">
                  <c:v>2.3E-2</c:v>
                </c:pt>
                <c:pt idx="14">
                  <c:v>7.0000000000000001E-3</c:v>
                </c:pt>
                <c:pt idx="15">
                  <c:v>-4.2000000000000003E-2</c:v>
                </c:pt>
                <c:pt idx="16">
                  <c:v>2.4E-2</c:v>
                </c:pt>
                <c:pt idx="17">
                  <c:v>-3.0000000000000001E-3</c:v>
                </c:pt>
                <c:pt idx="18">
                  <c:v>-4.8000000000000001E-2</c:v>
                </c:pt>
                <c:pt idx="19">
                  <c:v>2.9000000000000001E-2</c:v>
                </c:pt>
                <c:pt idx="20">
                  <c:v>-4.0000000000000001E-3</c:v>
                </c:pt>
                <c:pt idx="21">
                  <c:v>-4.1000000000000002E-2</c:v>
                </c:pt>
                <c:pt idx="22">
                  <c:v>3.6999999999999998E-2</c:v>
                </c:pt>
                <c:pt idx="23">
                  <c:v>-7.0000000000000001E-3</c:v>
                </c:pt>
                <c:pt idx="24">
                  <c:v>-3.1E-2</c:v>
                </c:pt>
                <c:pt idx="25">
                  <c:v>3.7999999999999999E-2</c:v>
                </c:pt>
                <c:pt idx="26">
                  <c:v>-1.6E-2</c:v>
                </c:pt>
                <c:pt idx="27">
                  <c:v>-3.7999999999999999E-2</c:v>
                </c:pt>
                <c:pt idx="28">
                  <c:v>3.5999999999999997E-2</c:v>
                </c:pt>
                <c:pt idx="29">
                  <c:v>-2.5999999999999999E-2</c:v>
                </c:pt>
                <c:pt idx="30">
                  <c:v>-2.8000000000000001E-2</c:v>
                </c:pt>
                <c:pt idx="31">
                  <c:v>4.2999999999999997E-2</c:v>
                </c:pt>
                <c:pt idx="32">
                  <c:v>-2.8000000000000001E-2</c:v>
                </c:pt>
                <c:pt idx="33">
                  <c:v>-0.02</c:v>
                </c:pt>
                <c:pt idx="34">
                  <c:v>4.2000000000000003E-2</c:v>
                </c:pt>
                <c:pt idx="35">
                  <c:v>-3.5999999999999997E-2</c:v>
                </c:pt>
                <c:pt idx="36">
                  <c:v>-2.1000000000000001E-2</c:v>
                </c:pt>
                <c:pt idx="37">
                  <c:v>3.5000000000000003E-2</c:v>
                </c:pt>
                <c:pt idx="38">
                  <c:v>-0.04</c:v>
                </c:pt>
                <c:pt idx="39">
                  <c:v>-1.4999999999999999E-2</c:v>
                </c:pt>
                <c:pt idx="40">
                  <c:v>0.03</c:v>
                </c:pt>
                <c:pt idx="41">
                  <c:v>-0.04</c:v>
                </c:pt>
                <c:pt idx="42">
                  <c:v>-3.0000000000000001E-3</c:v>
                </c:pt>
                <c:pt idx="43">
                  <c:v>0.03</c:v>
                </c:pt>
                <c:pt idx="44">
                  <c:v>-3.9E-2</c:v>
                </c:pt>
                <c:pt idx="45">
                  <c:v>4.0000000000000001E-3</c:v>
                </c:pt>
                <c:pt idx="46">
                  <c:v>3.2000000000000001E-2</c:v>
                </c:pt>
                <c:pt idx="47">
                  <c:v>-4.3999999999999997E-2</c:v>
                </c:pt>
                <c:pt idx="48">
                  <c:v>4.0000000000000001E-3</c:v>
                </c:pt>
                <c:pt idx="49">
                  <c:v>1.9E-2</c:v>
                </c:pt>
                <c:pt idx="50">
                  <c:v>-4.3999999999999997E-2</c:v>
                </c:pt>
                <c:pt idx="51">
                  <c:v>1.4E-2</c:v>
                </c:pt>
                <c:pt idx="52">
                  <c:v>2.1000000000000001E-2</c:v>
                </c:pt>
                <c:pt idx="53">
                  <c:v>-3.6999999999999998E-2</c:v>
                </c:pt>
                <c:pt idx="54">
                  <c:v>2.9000000000000001E-2</c:v>
                </c:pt>
                <c:pt idx="55">
                  <c:v>2.3E-2</c:v>
                </c:pt>
                <c:pt idx="56">
                  <c:v>-3.6999999999999998E-2</c:v>
                </c:pt>
                <c:pt idx="57">
                  <c:v>2.5000000000000001E-2</c:v>
                </c:pt>
                <c:pt idx="58">
                  <c:v>6.0000000000000001E-3</c:v>
                </c:pt>
                <c:pt idx="59">
                  <c:v>-4.5999999999999999E-2</c:v>
                </c:pt>
                <c:pt idx="60">
                  <c:v>2.1999999999999999E-2</c:v>
                </c:pt>
                <c:pt idx="61">
                  <c:v>2E-3</c:v>
                </c:pt>
                <c:pt idx="62">
                  <c:v>-3.6999999999999998E-2</c:v>
                </c:pt>
                <c:pt idx="63">
                  <c:v>2.7E-2</c:v>
                </c:pt>
                <c:pt idx="64">
                  <c:v>-2E-3</c:v>
                </c:pt>
                <c:pt idx="65">
                  <c:v>-3.5999999999999997E-2</c:v>
                </c:pt>
                <c:pt idx="66">
                  <c:v>3.2000000000000001E-2</c:v>
                </c:pt>
                <c:pt idx="67">
                  <c:v>-8.9999999999999993E-3</c:v>
                </c:pt>
                <c:pt idx="68">
                  <c:v>-3.7999999999999999E-2</c:v>
                </c:pt>
                <c:pt idx="69">
                  <c:v>2.7E-2</c:v>
                </c:pt>
                <c:pt idx="70">
                  <c:v>-1.9E-2</c:v>
                </c:pt>
                <c:pt idx="71">
                  <c:v>-0.03</c:v>
                </c:pt>
                <c:pt idx="72">
                  <c:v>3.4000000000000002E-2</c:v>
                </c:pt>
                <c:pt idx="73">
                  <c:v>-1.4E-2</c:v>
                </c:pt>
                <c:pt idx="74">
                  <c:v>-2.1000000000000001E-2</c:v>
                </c:pt>
                <c:pt idx="75">
                  <c:v>3.4000000000000002E-2</c:v>
                </c:pt>
                <c:pt idx="76">
                  <c:v>-1.9E-2</c:v>
                </c:pt>
                <c:pt idx="77">
                  <c:v>-2.1000000000000001E-2</c:v>
                </c:pt>
                <c:pt idx="78">
                  <c:v>3.3000000000000002E-2</c:v>
                </c:pt>
                <c:pt idx="79">
                  <c:v>-2.5000000000000001E-2</c:v>
                </c:pt>
                <c:pt idx="80">
                  <c:v>-1.9E-2</c:v>
                </c:pt>
                <c:pt idx="81">
                  <c:v>0.03</c:v>
                </c:pt>
                <c:pt idx="82">
                  <c:v>-2.7E-2</c:v>
                </c:pt>
                <c:pt idx="83">
                  <c:v>-0.01</c:v>
                </c:pt>
                <c:pt idx="84">
                  <c:v>3.4000000000000002E-2</c:v>
                </c:pt>
                <c:pt idx="85">
                  <c:v>-0.03</c:v>
                </c:pt>
                <c:pt idx="86">
                  <c:v>-4.0000000000000001E-3</c:v>
                </c:pt>
                <c:pt idx="87">
                  <c:v>2.7E-2</c:v>
                </c:pt>
                <c:pt idx="88">
                  <c:v>-4.1000000000000002E-2</c:v>
                </c:pt>
                <c:pt idx="89">
                  <c:v>2E-3</c:v>
                </c:pt>
                <c:pt idx="90">
                  <c:v>2.7E-2</c:v>
                </c:pt>
                <c:pt idx="91">
                  <c:v>-4.1000000000000002E-2</c:v>
                </c:pt>
                <c:pt idx="92">
                  <c:v>-2E-3</c:v>
                </c:pt>
                <c:pt idx="93">
                  <c:v>1.7999999999999999E-2</c:v>
                </c:pt>
                <c:pt idx="94">
                  <c:v>-3.9E-2</c:v>
                </c:pt>
                <c:pt idx="95">
                  <c:v>0.01</c:v>
                </c:pt>
                <c:pt idx="96">
                  <c:v>2.1000000000000001E-2</c:v>
                </c:pt>
                <c:pt idx="97">
                  <c:v>-3.6999999999999998E-2</c:v>
                </c:pt>
                <c:pt idx="98">
                  <c:v>1.4999999999999999E-2</c:v>
                </c:pt>
                <c:pt idx="99">
                  <c:v>1.4E-2</c:v>
                </c:pt>
                <c:pt idx="100">
                  <c:v>-4.3999999999999997E-2</c:v>
                </c:pt>
                <c:pt idx="101">
                  <c:v>1.4999999999999999E-2</c:v>
                </c:pt>
                <c:pt idx="102">
                  <c:v>6.0000000000000001E-3</c:v>
                </c:pt>
                <c:pt idx="103">
                  <c:v>-4.1000000000000002E-2</c:v>
                </c:pt>
                <c:pt idx="104">
                  <c:v>1.7000000000000001E-2</c:v>
                </c:pt>
                <c:pt idx="105">
                  <c:v>5.0000000000000001E-3</c:v>
                </c:pt>
                <c:pt idx="106">
                  <c:v>-3.3000000000000002E-2</c:v>
                </c:pt>
                <c:pt idx="107">
                  <c:v>0.02</c:v>
                </c:pt>
                <c:pt idx="108">
                  <c:v>-1E-3</c:v>
                </c:pt>
                <c:pt idx="109">
                  <c:v>-3.5999999999999997E-2</c:v>
                </c:pt>
                <c:pt idx="110">
                  <c:v>2.1000000000000001E-2</c:v>
                </c:pt>
                <c:pt idx="111">
                  <c:v>-3.0000000000000001E-3</c:v>
                </c:pt>
                <c:pt idx="112">
                  <c:v>-3.4000000000000002E-2</c:v>
                </c:pt>
                <c:pt idx="113">
                  <c:v>2.9000000000000001E-2</c:v>
                </c:pt>
                <c:pt idx="114">
                  <c:v>-3.0000000000000001E-3</c:v>
                </c:pt>
                <c:pt idx="115">
                  <c:v>-2.4E-2</c:v>
                </c:pt>
                <c:pt idx="116">
                  <c:v>0.03</c:v>
                </c:pt>
                <c:pt idx="117">
                  <c:v>-0.01</c:v>
                </c:pt>
                <c:pt idx="118">
                  <c:v>-2.4E-2</c:v>
                </c:pt>
                <c:pt idx="119">
                  <c:v>3.3000000000000002E-2</c:v>
                </c:pt>
                <c:pt idx="120">
                  <c:v>-1.9E-2</c:v>
                </c:pt>
                <c:pt idx="121">
                  <c:v>-2.3E-2</c:v>
                </c:pt>
                <c:pt idx="122">
                  <c:v>2.5000000000000001E-2</c:v>
                </c:pt>
                <c:pt idx="123">
                  <c:v>-2.1999999999999999E-2</c:v>
                </c:pt>
                <c:pt idx="124">
                  <c:v>-0.02</c:v>
                </c:pt>
                <c:pt idx="125">
                  <c:v>3.2000000000000001E-2</c:v>
                </c:pt>
                <c:pt idx="126">
                  <c:v>-2.7E-2</c:v>
                </c:pt>
                <c:pt idx="127">
                  <c:v>-1.4E-2</c:v>
                </c:pt>
                <c:pt idx="128">
                  <c:v>2.9000000000000001E-2</c:v>
                </c:pt>
                <c:pt idx="129">
                  <c:v>-3.1E-2</c:v>
                </c:pt>
                <c:pt idx="130">
                  <c:v>-1.4E-2</c:v>
                </c:pt>
                <c:pt idx="131">
                  <c:v>2.4E-2</c:v>
                </c:pt>
                <c:pt idx="132">
                  <c:v>-3.5000000000000003E-2</c:v>
                </c:pt>
                <c:pt idx="133">
                  <c:v>-1.2999999999999999E-2</c:v>
                </c:pt>
                <c:pt idx="134">
                  <c:v>2.3E-2</c:v>
                </c:pt>
                <c:pt idx="135">
                  <c:v>-0.03</c:v>
                </c:pt>
                <c:pt idx="136">
                  <c:v>4.0000000000000001E-3</c:v>
                </c:pt>
                <c:pt idx="137">
                  <c:v>2.9000000000000001E-2</c:v>
                </c:pt>
                <c:pt idx="138">
                  <c:v>-3.4000000000000002E-2</c:v>
                </c:pt>
                <c:pt idx="139">
                  <c:v>8.0000000000000002E-3</c:v>
                </c:pt>
                <c:pt idx="140">
                  <c:v>1.9E-2</c:v>
                </c:pt>
                <c:pt idx="141">
                  <c:v>-3.4000000000000002E-2</c:v>
                </c:pt>
                <c:pt idx="142">
                  <c:v>1.4E-2</c:v>
                </c:pt>
                <c:pt idx="143">
                  <c:v>1.7999999999999999E-2</c:v>
                </c:pt>
                <c:pt idx="144">
                  <c:v>-3.6999999999999998E-2</c:v>
                </c:pt>
                <c:pt idx="145">
                  <c:v>1.2E-2</c:v>
                </c:pt>
                <c:pt idx="146">
                  <c:v>1.4E-2</c:v>
                </c:pt>
                <c:pt idx="147">
                  <c:v>-3.5000000000000003E-2</c:v>
                </c:pt>
                <c:pt idx="148">
                  <c:v>1.7000000000000001E-2</c:v>
                </c:pt>
                <c:pt idx="149">
                  <c:v>5.0000000000000001E-3</c:v>
                </c:pt>
                <c:pt idx="150">
                  <c:v>-3.3000000000000002E-2</c:v>
                </c:pt>
                <c:pt idx="151">
                  <c:v>2.1999999999999999E-2</c:v>
                </c:pt>
                <c:pt idx="152" formatCode="0.00E+00">
                  <c:v>-2.1479999999999999E-4</c:v>
                </c:pt>
                <c:pt idx="153">
                  <c:v>-3.5000000000000003E-2</c:v>
                </c:pt>
                <c:pt idx="154">
                  <c:v>1.7999999999999999E-2</c:v>
                </c:pt>
                <c:pt idx="155">
                  <c:v>-5.0000000000000001E-3</c:v>
                </c:pt>
                <c:pt idx="156">
                  <c:v>-0.03</c:v>
                </c:pt>
                <c:pt idx="157">
                  <c:v>0.03</c:v>
                </c:pt>
                <c:pt idx="158">
                  <c:v>-1E-3</c:v>
                </c:pt>
                <c:pt idx="159">
                  <c:v>-2.5000000000000001E-2</c:v>
                </c:pt>
                <c:pt idx="160">
                  <c:v>3.1E-2</c:v>
                </c:pt>
                <c:pt idx="161">
                  <c:v>-1.0999999999999999E-2</c:v>
                </c:pt>
                <c:pt idx="162">
                  <c:v>-3.3000000000000002E-2</c:v>
                </c:pt>
                <c:pt idx="163">
                  <c:v>2.4E-2</c:v>
                </c:pt>
                <c:pt idx="164">
                  <c:v>-1.9E-2</c:v>
                </c:pt>
                <c:pt idx="165">
                  <c:v>-2.1000000000000001E-2</c:v>
                </c:pt>
                <c:pt idx="166">
                  <c:v>0.03</c:v>
                </c:pt>
                <c:pt idx="167">
                  <c:v>-1.6E-2</c:v>
                </c:pt>
                <c:pt idx="168">
                  <c:v>-1.7000000000000001E-2</c:v>
                </c:pt>
                <c:pt idx="169">
                  <c:v>3.1E-2</c:v>
                </c:pt>
                <c:pt idx="170">
                  <c:v>-2.1999999999999999E-2</c:v>
                </c:pt>
                <c:pt idx="171">
                  <c:v>-2.1000000000000001E-2</c:v>
                </c:pt>
                <c:pt idx="172">
                  <c:v>2.4E-2</c:v>
                </c:pt>
                <c:pt idx="173">
                  <c:v>-2.7E-2</c:v>
                </c:pt>
                <c:pt idx="174">
                  <c:v>-1.2999999999999999E-2</c:v>
                </c:pt>
                <c:pt idx="175">
                  <c:v>2.9000000000000001E-2</c:v>
                </c:pt>
                <c:pt idx="176">
                  <c:v>-2.7E-2</c:v>
                </c:pt>
                <c:pt idx="177">
                  <c:v>-8.9999999999999993E-3</c:v>
                </c:pt>
                <c:pt idx="178">
                  <c:v>0.03</c:v>
                </c:pt>
                <c:pt idx="179">
                  <c:v>-2.7E-2</c:v>
                </c:pt>
                <c:pt idx="180">
                  <c:v>-3.0000000000000001E-3</c:v>
                </c:pt>
                <c:pt idx="181">
                  <c:v>2.7E-2</c:v>
                </c:pt>
                <c:pt idx="182">
                  <c:v>-3.5000000000000003E-2</c:v>
                </c:pt>
                <c:pt idx="183">
                  <c:v>2E-3</c:v>
                </c:pt>
                <c:pt idx="184">
                  <c:v>2.4E-2</c:v>
                </c:pt>
                <c:pt idx="185">
                  <c:v>-0.04</c:v>
                </c:pt>
                <c:pt idx="186">
                  <c:v>2E-3</c:v>
                </c:pt>
                <c:pt idx="187">
                  <c:v>1.7000000000000001E-2</c:v>
                </c:pt>
                <c:pt idx="188">
                  <c:v>-3.9E-2</c:v>
                </c:pt>
                <c:pt idx="189">
                  <c:v>1.4E-2</c:v>
                </c:pt>
                <c:pt idx="190">
                  <c:v>2.1999999999999999E-2</c:v>
                </c:pt>
                <c:pt idx="191">
                  <c:v>-3.3000000000000002E-2</c:v>
                </c:pt>
                <c:pt idx="192">
                  <c:v>1.0999999999999999E-2</c:v>
                </c:pt>
                <c:pt idx="193">
                  <c:v>7.0000000000000001E-3</c:v>
                </c:pt>
                <c:pt idx="194">
                  <c:v>-4.4999999999999998E-2</c:v>
                </c:pt>
                <c:pt idx="195">
                  <c:v>1.7000000000000001E-2</c:v>
                </c:pt>
                <c:pt idx="196">
                  <c:v>4.0000000000000001E-3</c:v>
                </c:pt>
                <c:pt idx="197">
                  <c:v>-3.2000000000000001E-2</c:v>
                </c:pt>
                <c:pt idx="198">
                  <c:v>2.3E-2</c:v>
                </c:pt>
                <c:pt idx="199">
                  <c:v>6.0000000000000001E-3</c:v>
                </c:pt>
                <c:pt idx="200">
                  <c:v>-2.9000000000000001E-2</c:v>
                </c:pt>
                <c:pt idx="201">
                  <c:v>2.3E-2</c:v>
                </c:pt>
                <c:pt idx="202">
                  <c:v>-4.0000000000000001E-3</c:v>
                </c:pt>
                <c:pt idx="203">
                  <c:v>-3.5999999999999997E-2</c:v>
                </c:pt>
                <c:pt idx="204">
                  <c:v>2.1999999999999999E-2</c:v>
                </c:pt>
                <c:pt idx="205">
                  <c:v>-8.0000000000000002E-3</c:v>
                </c:pt>
                <c:pt idx="206">
                  <c:v>-2.7E-2</c:v>
                </c:pt>
                <c:pt idx="207">
                  <c:v>2.7E-2</c:v>
                </c:pt>
                <c:pt idx="208">
                  <c:v>-1.0999999999999999E-2</c:v>
                </c:pt>
                <c:pt idx="209">
                  <c:v>-2.5000000000000001E-2</c:v>
                </c:pt>
                <c:pt idx="210">
                  <c:v>3.1E-2</c:v>
                </c:pt>
                <c:pt idx="211">
                  <c:v>-1.7999999999999999E-2</c:v>
                </c:pt>
                <c:pt idx="212">
                  <c:v>-1.7999999999999999E-2</c:v>
                </c:pt>
                <c:pt idx="213">
                  <c:v>2.9000000000000001E-2</c:v>
                </c:pt>
                <c:pt idx="214">
                  <c:v>-2.1000000000000001E-2</c:v>
                </c:pt>
                <c:pt idx="215">
                  <c:v>-2.8000000000000001E-2</c:v>
                </c:pt>
                <c:pt idx="216">
                  <c:v>0.02</c:v>
                </c:pt>
                <c:pt idx="217">
                  <c:v>-2.8000000000000001E-2</c:v>
                </c:pt>
                <c:pt idx="218">
                  <c:v>-1.6E-2</c:v>
                </c:pt>
                <c:pt idx="219">
                  <c:v>2.7E-2</c:v>
                </c:pt>
                <c:pt idx="220">
                  <c:v>-2.5000000000000001E-2</c:v>
                </c:pt>
                <c:pt idx="221">
                  <c:v>-8.0000000000000002E-3</c:v>
                </c:pt>
                <c:pt idx="222">
                  <c:v>2.8000000000000001E-2</c:v>
                </c:pt>
                <c:pt idx="223">
                  <c:v>-2.7E-2</c:v>
                </c:pt>
                <c:pt idx="224">
                  <c:v>-7.0000000000000001E-3</c:v>
                </c:pt>
                <c:pt idx="225">
                  <c:v>2.5000000000000001E-2</c:v>
                </c:pt>
                <c:pt idx="226">
                  <c:v>-3.3000000000000002E-2</c:v>
                </c:pt>
                <c:pt idx="227" formatCode="0.00E+00">
                  <c:v>5.176E-4</c:v>
                </c:pt>
                <c:pt idx="228">
                  <c:v>2.8000000000000001E-2</c:v>
                </c:pt>
                <c:pt idx="229">
                  <c:v>-0.03</c:v>
                </c:pt>
                <c:pt idx="230">
                  <c:v>6.0000000000000001E-3</c:v>
                </c:pt>
                <c:pt idx="231">
                  <c:v>2.3E-2</c:v>
                </c:pt>
                <c:pt idx="232">
                  <c:v>-3.2000000000000001E-2</c:v>
                </c:pt>
                <c:pt idx="233">
                  <c:v>1.0999999999999999E-2</c:v>
                </c:pt>
                <c:pt idx="234">
                  <c:v>1.9E-2</c:v>
                </c:pt>
                <c:pt idx="235">
                  <c:v>-3.4000000000000002E-2</c:v>
                </c:pt>
                <c:pt idx="236">
                  <c:v>6.0000000000000001E-3</c:v>
                </c:pt>
                <c:pt idx="237">
                  <c:v>0.01</c:v>
                </c:pt>
                <c:pt idx="238">
                  <c:v>-0.04</c:v>
                </c:pt>
                <c:pt idx="239">
                  <c:v>1.6E-2</c:v>
                </c:pt>
                <c:pt idx="240">
                  <c:v>8.0000000000000002E-3</c:v>
                </c:pt>
                <c:pt idx="241">
                  <c:v>-3.4000000000000002E-2</c:v>
                </c:pt>
                <c:pt idx="242">
                  <c:v>2.4E-2</c:v>
                </c:pt>
                <c:pt idx="243">
                  <c:v>8.0000000000000002E-3</c:v>
                </c:pt>
                <c:pt idx="244">
                  <c:v>-3.6999999999999998E-2</c:v>
                </c:pt>
                <c:pt idx="245">
                  <c:v>2.3E-2</c:v>
                </c:pt>
                <c:pt idx="246">
                  <c:v>-3.0000000000000001E-3</c:v>
                </c:pt>
                <c:pt idx="247">
                  <c:v>-4.1000000000000002E-2</c:v>
                </c:pt>
                <c:pt idx="248">
                  <c:v>2.3E-2</c:v>
                </c:pt>
                <c:pt idx="249">
                  <c:v>-8.0000000000000002E-3</c:v>
                </c:pt>
                <c:pt idx="250">
                  <c:v>-0.03</c:v>
                </c:pt>
                <c:pt idx="251">
                  <c:v>2.8000000000000001E-2</c:v>
                </c:pt>
                <c:pt idx="252">
                  <c:v>-8.0000000000000002E-3</c:v>
                </c:pt>
                <c:pt idx="253">
                  <c:v>-2.5000000000000001E-2</c:v>
                </c:pt>
                <c:pt idx="254">
                  <c:v>0.03</c:v>
                </c:pt>
                <c:pt idx="255">
                  <c:v>-2.1999999999999999E-2</c:v>
                </c:pt>
                <c:pt idx="256">
                  <c:v>-2.9000000000000001E-2</c:v>
                </c:pt>
                <c:pt idx="257">
                  <c:v>2.9000000000000001E-2</c:v>
                </c:pt>
                <c:pt idx="258">
                  <c:v>-0.02</c:v>
                </c:pt>
                <c:pt idx="259">
                  <c:v>-2.1000000000000001E-2</c:v>
                </c:pt>
                <c:pt idx="260">
                  <c:v>3.4000000000000002E-2</c:v>
                </c:pt>
                <c:pt idx="261">
                  <c:v>-1.7999999999999999E-2</c:v>
                </c:pt>
                <c:pt idx="262">
                  <c:v>-1.2999999999999999E-2</c:v>
                </c:pt>
                <c:pt idx="263">
                  <c:v>3.5000000000000003E-2</c:v>
                </c:pt>
                <c:pt idx="264">
                  <c:v>-2.1999999999999999E-2</c:v>
                </c:pt>
                <c:pt idx="265">
                  <c:v>-1.4E-2</c:v>
                </c:pt>
                <c:pt idx="266">
                  <c:v>2.5999999999999999E-2</c:v>
                </c:pt>
                <c:pt idx="267">
                  <c:v>-3.3000000000000002E-2</c:v>
                </c:pt>
                <c:pt idx="268">
                  <c:v>-0.01</c:v>
                </c:pt>
                <c:pt idx="269">
                  <c:v>2.7E-2</c:v>
                </c:pt>
                <c:pt idx="270">
                  <c:v>-3.5999999999999997E-2</c:v>
                </c:pt>
                <c:pt idx="271">
                  <c:v>-5.0000000000000001E-3</c:v>
                </c:pt>
                <c:pt idx="272">
                  <c:v>2.4E-2</c:v>
                </c:pt>
                <c:pt idx="273">
                  <c:v>-3.6999999999999998E-2</c:v>
                </c:pt>
                <c:pt idx="274">
                  <c:v>1E-3</c:v>
                </c:pt>
                <c:pt idx="275">
                  <c:v>2.5999999999999999E-2</c:v>
                </c:pt>
                <c:pt idx="276">
                  <c:v>-4.1000000000000002E-2</c:v>
                </c:pt>
                <c:pt idx="277">
                  <c:v>-2E-3</c:v>
                </c:pt>
                <c:pt idx="278">
                  <c:v>1.9E-2</c:v>
                </c:pt>
                <c:pt idx="279">
                  <c:v>-4.3999999999999997E-2</c:v>
                </c:pt>
                <c:pt idx="280">
                  <c:v>8.0000000000000002E-3</c:v>
                </c:pt>
                <c:pt idx="281">
                  <c:v>1.4999999999999999E-2</c:v>
                </c:pt>
                <c:pt idx="282">
                  <c:v>-3.7999999999999999E-2</c:v>
                </c:pt>
                <c:pt idx="283">
                  <c:v>1.6E-2</c:v>
                </c:pt>
                <c:pt idx="284">
                  <c:v>1.6E-2</c:v>
                </c:pt>
                <c:pt idx="285">
                  <c:v>-3.5999999999999997E-2</c:v>
                </c:pt>
                <c:pt idx="286">
                  <c:v>2.1000000000000001E-2</c:v>
                </c:pt>
                <c:pt idx="287">
                  <c:v>1.0999999999999999E-2</c:v>
                </c:pt>
                <c:pt idx="288">
                  <c:v>-3.5999999999999997E-2</c:v>
                </c:pt>
                <c:pt idx="289">
                  <c:v>2.5999999999999999E-2</c:v>
                </c:pt>
                <c:pt idx="290">
                  <c:v>7.0000000000000001E-3</c:v>
                </c:pt>
                <c:pt idx="291">
                  <c:v>-3.5000000000000003E-2</c:v>
                </c:pt>
                <c:pt idx="292">
                  <c:v>3.4000000000000002E-2</c:v>
                </c:pt>
                <c:pt idx="293">
                  <c:v>2E-3</c:v>
                </c:pt>
                <c:pt idx="294">
                  <c:v>-3.5000000000000003E-2</c:v>
                </c:pt>
                <c:pt idx="295">
                  <c:v>3.2000000000000001E-2</c:v>
                </c:pt>
                <c:pt idx="296">
                  <c:v>-5.0000000000000001E-3</c:v>
                </c:pt>
                <c:pt idx="297">
                  <c:v>-0.03</c:v>
                </c:pt>
                <c:pt idx="298">
                  <c:v>2.5999999999999999E-2</c:v>
                </c:pt>
                <c:pt idx="299">
                  <c:v>-1.7000000000000001E-2</c:v>
                </c:pt>
                <c:pt idx="300">
                  <c:v>-3.4000000000000002E-2</c:v>
                </c:pt>
                <c:pt idx="301">
                  <c:v>2.8000000000000001E-2</c:v>
                </c:pt>
                <c:pt idx="302">
                  <c:v>-2.1999999999999999E-2</c:v>
                </c:pt>
                <c:pt idx="303">
                  <c:v>-2.5999999999999999E-2</c:v>
                </c:pt>
                <c:pt idx="304">
                  <c:v>2.8000000000000001E-2</c:v>
                </c:pt>
                <c:pt idx="305">
                  <c:v>-2.4E-2</c:v>
                </c:pt>
                <c:pt idx="306">
                  <c:v>-2.1999999999999999E-2</c:v>
                </c:pt>
                <c:pt idx="307">
                  <c:v>3.2000000000000001E-2</c:v>
                </c:pt>
                <c:pt idx="308">
                  <c:v>-2.1999999999999999E-2</c:v>
                </c:pt>
                <c:pt idx="309">
                  <c:v>-1.6E-2</c:v>
                </c:pt>
                <c:pt idx="310">
                  <c:v>3.3000000000000002E-2</c:v>
                </c:pt>
                <c:pt idx="311">
                  <c:v>-2.8000000000000001E-2</c:v>
                </c:pt>
                <c:pt idx="312">
                  <c:v>-1.0999999999999999E-2</c:v>
                </c:pt>
                <c:pt idx="313">
                  <c:v>2.9000000000000001E-2</c:v>
                </c:pt>
                <c:pt idx="314">
                  <c:v>-3.1E-2</c:v>
                </c:pt>
                <c:pt idx="315">
                  <c:v>-5.0000000000000001E-3</c:v>
                </c:pt>
                <c:pt idx="316">
                  <c:v>2.8000000000000001E-2</c:v>
                </c:pt>
                <c:pt idx="317">
                  <c:v>-0.03</c:v>
                </c:pt>
                <c:pt idx="318" formatCode="0.00E+00">
                  <c:v>-5.5659999999999998E-4</c:v>
                </c:pt>
                <c:pt idx="319">
                  <c:v>2.4E-2</c:v>
                </c:pt>
                <c:pt idx="320">
                  <c:v>-3.9E-2</c:v>
                </c:pt>
                <c:pt idx="321">
                  <c:v>-2E-3</c:v>
                </c:pt>
                <c:pt idx="322">
                  <c:v>0.02</c:v>
                </c:pt>
                <c:pt idx="323">
                  <c:v>-4.4999999999999998E-2</c:v>
                </c:pt>
                <c:pt idx="324">
                  <c:v>5.0000000000000001E-3</c:v>
                </c:pt>
                <c:pt idx="325">
                  <c:v>2.1000000000000001E-2</c:v>
                </c:pt>
                <c:pt idx="326">
                  <c:v>-3.5999999999999997E-2</c:v>
                </c:pt>
                <c:pt idx="327">
                  <c:v>1.2999999999999999E-2</c:v>
                </c:pt>
                <c:pt idx="328">
                  <c:v>1.7000000000000001E-2</c:v>
                </c:pt>
                <c:pt idx="329">
                  <c:v>-3.9E-2</c:v>
                </c:pt>
                <c:pt idx="330">
                  <c:v>1.2999999999999999E-2</c:v>
                </c:pt>
                <c:pt idx="331">
                  <c:v>1.0999999999999999E-2</c:v>
                </c:pt>
                <c:pt idx="332">
                  <c:v>-4.2999999999999997E-2</c:v>
                </c:pt>
                <c:pt idx="333">
                  <c:v>1.6E-2</c:v>
                </c:pt>
                <c:pt idx="334">
                  <c:v>3.0000000000000001E-3</c:v>
                </c:pt>
                <c:pt idx="335">
                  <c:v>-4.1000000000000002E-2</c:v>
                </c:pt>
                <c:pt idx="336">
                  <c:v>2.8000000000000001E-2</c:v>
                </c:pt>
                <c:pt idx="337">
                  <c:v>4.0000000000000001E-3</c:v>
                </c:pt>
                <c:pt idx="338">
                  <c:v>-3.9E-2</c:v>
                </c:pt>
                <c:pt idx="339">
                  <c:v>2.7E-2</c:v>
                </c:pt>
                <c:pt idx="340">
                  <c:v>-5.0000000000000001E-3</c:v>
                </c:pt>
                <c:pt idx="341">
                  <c:v>-3.3000000000000002E-2</c:v>
                </c:pt>
                <c:pt idx="342">
                  <c:v>0.03</c:v>
                </c:pt>
                <c:pt idx="343">
                  <c:v>-7.0000000000000001E-3</c:v>
                </c:pt>
                <c:pt idx="344">
                  <c:v>-3.3000000000000002E-2</c:v>
                </c:pt>
                <c:pt idx="345">
                  <c:v>3.5999999999999997E-2</c:v>
                </c:pt>
                <c:pt idx="346">
                  <c:v>-1.0999999999999999E-2</c:v>
                </c:pt>
                <c:pt idx="347">
                  <c:v>-2.5999999999999999E-2</c:v>
                </c:pt>
                <c:pt idx="348">
                  <c:v>3.4000000000000002E-2</c:v>
                </c:pt>
                <c:pt idx="349">
                  <c:v>-1.7999999999999999E-2</c:v>
                </c:pt>
                <c:pt idx="350">
                  <c:v>-2.4E-2</c:v>
                </c:pt>
                <c:pt idx="351">
                  <c:v>3.4000000000000002E-2</c:v>
                </c:pt>
                <c:pt idx="352">
                  <c:v>-2.5999999999999999E-2</c:v>
                </c:pt>
                <c:pt idx="353">
                  <c:v>-0.02</c:v>
                </c:pt>
                <c:pt idx="354">
                  <c:v>3.2000000000000001E-2</c:v>
                </c:pt>
                <c:pt idx="355">
                  <c:v>-2.5999999999999999E-2</c:v>
                </c:pt>
                <c:pt idx="356">
                  <c:v>-1.4999999999999999E-2</c:v>
                </c:pt>
                <c:pt idx="357">
                  <c:v>3.4000000000000002E-2</c:v>
                </c:pt>
                <c:pt idx="358">
                  <c:v>-2.7E-2</c:v>
                </c:pt>
                <c:pt idx="359">
                  <c:v>-8.0000000000000002E-3</c:v>
                </c:pt>
                <c:pt idx="360">
                  <c:v>2.7E-2</c:v>
                </c:pt>
                <c:pt idx="361">
                  <c:v>-3.5000000000000003E-2</c:v>
                </c:pt>
                <c:pt idx="362">
                  <c:v>-4.0000000000000001E-3</c:v>
                </c:pt>
                <c:pt idx="363">
                  <c:v>2.1000000000000001E-2</c:v>
                </c:pt>
                <c:pt idx="364">
                  <c:v>-3.5000000000000003E-2</c:v>
                </c:pt>
                <c:pt idx="365">
                  <c:v>-4.0000000000000001E-3</c:v>
                </c:pt>
                <c:pt idx="366">
                  <c:v>2.8000000000000001E-2</c:v>
                </c:pt>
                <c:pt idx="367">
                  <c:v>-3.1E-2</c:v>
                </c:pt>
                <c:pt idx="368">
                  <c:v>7.0000000000000001E-3</c:v>
                </c:pt>
                <c:pt idx="369">
                  <c:v>0.02</c:v>
                </c:pt>
                <c:pt idx="370">
                  <c:v>-4.2000000000000003E-2</c:v>
                </c:pt>
                <c:pt idx="371">
                  <c:v>5.0000000000000001E-3</c:v>
                </c:pt>
                <c:pt idx="372">
                  <c:v>1.2E-2</c:v>
                </c:pt>
                <c:pt idx="373">
                  <c:v>-0.04</c:v>
                </c:pt>
                <c:pt idx="374">
                  <c:v>1.2999999999999999E-2</c:v>
                </c:pt>
                <c:pt idx="375">
                  <c:v>1.4999999999999999E-2</c:v>
                </c:pt>
                <c:pt idx="376">
                  <c:v>-0.04</c:v>
                </c:pt>
                <c:pt idx="377">
                  <c:v>2.1000000000000001E-2</c:v>
                </c:pt>
                <c:pt idx="378">
                  <c:v>0.01</c:v>
                </c:pt>
                <c:pt idx="379">
                  <c:v>-3.3000000000000002E-2</c:v>
                </c:pt>
                <c:pt idx="380">
                  <c:v>0.02</c:v>
                </c:pt>
                <c:pt idx="381">
                  <c:v>6.0000000000000001E-3</c:v>
                </c:pt>
                <c:pt idx="382">
                  <c:v>-3.7999999999999999E-2</c:v>
                </c:pt>
                <c:pt idx="383">
                  <c:v>2.1999999999999999E-2</c:v>
                </c:pt>
                <c:pt idx="384">
                  <c:v>1E-3</c:v>
                </c:pt>
                <c:pt idx="385">
                  <c:v>-2.9000000000000001E-2</c:v>
                </c:pt>
                <c:pt idx="386">
                  <c:v>2.8000000000000001E-2</c:v>
                </c:pt>
                <c:pt idx="387">
                  <c:v>-8.0000000000000002E-3</c:v>
                </c:pt>
                <c:pt idx="388">
                  <c:v>-2.9000000000000001E-2</c:v>
                </c:pt>
                <c:pt idx="389">
                  <c:v>0.03</c:v>
                </c:pt>
                <c:pt idx="390">
                  <c:v>-8.0000000000000002E-3</c:v>
                </c:pt>
                <c:pt idx="391">
                  <c:v>-3.1E-2</c:v>
                </c:pt>
                <c:pt idx="392">
                  <c:v>2.5999999999999999E-2</c:v>
                </c:pt>
                <c:pt idx="393">
                  <c:v>-1.6E-2</c:v>
                </c:pt>
                <c:pt idx="394">
                  <c:v>-2.5000000000000001E-2</c:v>
                </c:pt>
                <c:pt idx="395">
                  <c:v>0.03</c:v>
                </c:pt>
                <c:pt idx="396">
                  <c:v>-1.9E-2</c:v>
                </c:pt>
                <c:pt idx="397">
                  <c:v>-1.7999999999999999E-2</c:v>
                </c:pt>
                <c:pt idx="398">
                  <c:v>3.2000000000000001E-2</c:v>
                </c:pt>
                <c:pt idx="399">
                  <c:v>-2.1999999999999999E-2</c:v>
                </c:pt>
                <c:pt idx="400">
                  <c:v>-1.2E-2</c:v>
                </c:pt>
                <c:pt idx="401">
                  <c:v>3.1E-2</c:v>
                </c:pt>
                <c:pt idx="402">
                  <c:v>-0.03</c:v>
                </c:pt>
                <c:pt idx="403">
                  <c:v>-1.4E-2</c:v>
                </c:pt>
                <c:pt idx="404">
                  <c:v>2.8000000000000001E-2</c:v>
                </c:pt>
                <c:pt idx="405">
                  <c:v>-3.3000000000000002E-2</c:v>
                </c:pt>
                <c:pt idx="406">
                  <c:v>-7.0000000000000001E-3</c:v>
                </c:pt>
                <c:pt idx="407">
                  <c:v>3.1E-2</c:v>
                </c:pt>
                <c:pt idx="408">
                  <c:v>-3.2000000000000001E-2</c:v>
                </c:pt>
                <c:pt idx="409">
                  <c:v>-2E-3</c:v>
                </c:pt>
                <c:pt idx="410">
                  <c:v>2.1000000000000001E-2</c:v>
                </c:pt>
                <c:pt idx="411">
                  <c:v>-3.4000000000000002E-2</c:v>
                </c:pt>
                <c:pt idx="412">
                  <c:v>3.0000000000000001E-3</c:v>
                </c:pt>
                <c:pt idx="413">
                  <c:v>1.6E-2</c:v>
                </c:pt>
                <c:pt idx="414">
                  <c:v>-0.04</c:v>
                </c:pt>
                <c:pt idx="415" formatCode="0.00E+00">
                  <c:v>-8.4960000000000005E-4</c:v>
                </c:pt>
                <c:pt idx="416">
                  <c:v>1.7000000000000001E-2</c:v>
                </c:pt>
                <c:pt idx="417">
                  <c:v>-0.04</c:v>
                </c:pt>
                <c:pt idx="418">
                  <c:v>8.9999999999999993E-3</c:v>
                </c:pt>
                <c:pt idx="419">
                  <c:v>1.2E-2</c:v>
                </c:pt>
                <c:pt idx="420">
                  <c:v>-3.7999999999999999E-2</c:v>
                </c:pt>
                <c:pt idx="421">
                  <c:v>1.0999999999999999E-2</c:v>
                </c:pt>
                <c:pt idx="422">
                  <c:v>2E-3</c:v>
                </c:pt>
                <c:pt idx="423">
                  <c:v>-0.04</c:v>
                </c:pt>
                <c:pt idx="424">
                  <c:v>1.4E-2</c:v>
                </c:pt>
                <c:pt idx="425">
                  <c:v>6.0000000000000001E-3</c:v>
                </c:pt>
                <c:pt idx="426">
                  <c:v>-3.4000000000000002E-2</c:v>
                </c:pt>
                <c:pt idx="427">
                  <c:v>2.1999999999999999E-2</c:v>
                </c:pt>
                <c:pt idx="428">
                  <c:v>8.9999999999999993E-3</c:v>
                </c:pt>
                <c:pt idx="429">
                  <c:v>-0.03</c:v>
                </c:pt>
                <c:pt idx="430">
                  <c:v>2.9000000000000001E-2</c:v>
                </c:pt>
                <c:pt idx="431" formatCode="0.00E+00">
                  <c:v>6.7630000000000001E-4</c:v>
                </c:pt>
                <c:pt idx="432">
                  <c:v>-2.5000000000000001E-2</c:v>
                </c:pt>
                <c:pt idx="433">
                  <c:v>2.5999999999999999E-2</c:v>
                </c:pt>
                <c:pt idx="434">
                  <c:v>-5.0000000000000001E-3</c:v>
                </c:pt>
                <c:pt idx="435">
                  <c:v>-2.8000000000000001E-2</c:v>
                </c:pt>
                <c:pt idx="436">
                  <c:v>0.03</c:v>
                </c:pt>
                <c:pt idx="437">
                  <c:v>-1.0999999999999999E-2</c:v>
                </c:pt>
                <c:pt idx="438">
                  <c:v>-2.4E-2</c:v>
                </c:pt>
                <c:pt idx="439">
                  <c:v>2.5999999999999999E-2</c:v>
                </c:pt>
                <c:pt idx="440">
                  <c:v>-1.7999999999999999E-2</c:v>
                </c:pt>
                <c:pt idx="441">
                  <c:v>-2.1000000000000001E-2</c:v>
                </c:pt>
                <c:pt idx="442">
                  <c:v>2.9000000000000001E-2</c:v>
                </c:pt>
                <c:pt idx="443">
                  <c:v>-2.1000000000000001E-2</c:v>
                </c:pt>
                <c:pt idx="444">
                  <c:v>-2.1999999999999999E-2</c:v>
                </c:pt>
                <c:pt idx="445">
                  <c:v>2.1000000000000001E-2</c:v>
                </c:pt>
                <c:pt idx="446">
                  <c:v>-2.8000000000000001E-2</c:v>
                </c:pt>
                <c:pt idx="447">
                  <c:v>-1.7000000000000001E-2</c:v>
                </c:pt>
                <c:pt idx="448">
                  <c:v>2.5999999999999999E-2</c:v>
                </c:pt>
                <c:pt idx="449">
                  <c:v>-2.5999999999999999E-2</c:v>
                </c:pt>
                <c:pt idx="450">
                  <c:v>-8.9999999999999993E-3</c:v>
                </c:pt>
                <c:pt idx="451">
                  <c:v>2.5999999999999999E-2</c:v>
                </c:pt>
                <c:pt idx="452">
                  <c:v>-0.03</c:v>
                </c:pt>
                <c:pt idx="453" formatCode="0.00E+00">
                  <c:v>-6.7869999999999996E-4</c:v>
                </c:pt>
                <c:pt idx="454">
                  <c:v>2.7E-2</c:v>
                </c:pt>
                <c:pt idx="455">
                  <c:v>-2.9000000000000001E-2</c:v>
                </c:pt>
                <c:pt idx="456" formatCode="0.00E+00">
                  <c:v>7.8120000000000004E-5</c:v>
                </c:pt>
                <c:pt idx="457">
                  <c:v>2.1000000000000001E-2</c:v>
                </c:pt>
                <c:pt idx="458">
                  <c:v>-3.1E-2</c:v>
                </c:pt>
                <c:pt idx="459">
                  <c:v>8.9999999999999993E-3</c:v>
                </c:pt>
                <c:pt idx="460">
                  <c:v>2.1999999999999999E-2</c:v>
                </c:pt>
                <c:pt idx="461">
                  <c:v>-2.7E-2</c:v>
                </c:pt>
                <c:pt idx="462">
                  <c:v>1.4E-2</c:v>
                </c:pt>
                <c:pt idx="463">
                  <c:v>0.02</c:v>
                </c:pt>
                <c:pt idx="464">
                  <c:v>-0.03</c:v>
                </c:pt>
                <c:pt idx="465">
                  <c:v>8.9999999999999993E-3</c:v>
                </c:pt>
                <c:pt idx="466">
                  <c:v>8.9999999999999993E-3</c:v>
                </c:pt>
                <c:pt idx="467">
                  <c:v>-3.6999999999999998E-2</c:v>
                </c:pt>
                <c:pt idx="468">
                  <c:v>8.9999999999999993E-3</c:v>
                </c:pt>
                <c:pt idx="469">
                  <c:v>4.0000000000000001E-3</c:v>
                </c:pt>
                <c:pt idx="470">
                  <c:v>-3.5999999999999997E-2</c:v>
                </c:pt>
                <c:pt idx="471">
                  <c:v>1.2E-2</c:v>
                </c:pt>
                <c:pt idx="472">
                  <c:v>4.0000000000000001E-3</c:v>
                </c:pt>
                <c:pt idx="473">
                  <c:v>-3.4000000000000002E-2</c:v>
                </c:pt>
                <c:pt idx="474">
                  <c:v>1.2999999999999999E-2</c:v>
                </c:pt>
                <c:pt idx="475">
                  <c:v>-3.0000000000000001E-3</c:v>
                </c:pt>
                <c:pt idx="476">
                  <c:v>-3.4000000000000002E-2</c:v>
                </c:pt>
                <c:pt idx="477">
                  <c:v>1.7999999999999999E-2</c:v>
                </c:pt>
                <c:pt idx="478">
                  <c:v>-8.0000000000000002E-3</c:v>
                </c:pt>
                <c:pt idx="479">
                  <c:v>-2.7E-2</c:v>
                </c:pt>
                <c:pt idx="480">
                  <c:v>2.5000000000000001E-2</c:v>
                </c:pt>
                <c:pt idx="481">
                  <c:v>-7.0000000000000001E-3</c:v>
                </c:pt>
                <c:pt idx="482">
                  <c:v>-1.9E-2</c:v>
                </c:pt>
                <c:pt idx="483">
                  <c:v>3.2000000000000001E-2</c:v>
                </c:pt>
                <c:pt idx="484">
                  <c:v>-0.01</c:v>
                </c:pt>
                <c:pt idx="485">
                  <c:v>-2.1999999999999999E-2</c:v>
                </c:pt>
                <c:pt idx="486">
                  <c:v>2.5999999999999999E-2</c:v>
                </c:pt>
                <c:pt idx="487">
                  <c:v>-1.6E-2</c:v>
                </c:pt>
                <c:pt idx="488">
                  <c:v>-0.02</c:v>
                </c:pt>
                <c:pt idx="489">
                  <c:v>2.5999999999999999E-2</c:v>
                </c:pt>
                <c:pt idx="490">
                  <c:v>-1.9E-2</c:v>
                </c:pt>
                <c:pt idx="491">
                  <c:v>-1.2999999999999999E-2</c:v>
                </c:pt>
                <c:pt idx="492">
                  <c:v>2.3E-2</c:v>
                </c:pt>
                <c:pt idx="493">
                  <c:v>-2.5000000000000001E-2</c:v>
                </c:pt>
                <c:pt idx="494">
                  <c:v>-7.0000000000000001E-3</c:v>
                </c:pt>
                <c:pt idx="495">
                  <c:v>2.9000000000000001E-2</c:v>
                </c:pt>
                <c:pt idx="496">
                  <c:v>-2.1999999999999999E-2</c:v>
                </c:pt>
                <c:pt idx="497">
                  <c:v>-8.0000000000000002E-3</c:v>
                </c:pt>
                <c:pt idx="498">
                  <c:v>2.4E-2</c:v>
                </c:pt>
                <c:pt idx="499">
                  <c:v>-3.2000000000000001E-2</c:v>
                </c:pt>
                <c:pt idx="500" formatCode="0.00E+00">
                  <c:v>1.8799999999999999E-4</c:v>
                </c:pt>
                <c:pt idx="501">
                  <c:v>2.3E-2</c:v>
                </c:pt>
                <c:pt idx="502">
                  <c:v>-0.03</c:v>
                </c:pt>
                <c:pt idx="503" formatCode="0.00E+00">
                  <c:v>-4.9560000000000001E-4</c:v>
                </c:pt>
                <c:pt idx="504">
                  <c:v>2.1999999999999999E-2</c:v>
                </c:pt>
                <c:pt idx="505">
                  <c:v>-3.2000000000000001E-2</c:v>
                </c:pt>
                <c:pt idx="506">
                  <c:v>7.0000000000000001E-3</c:v>
                </c:pt>
                <c:pt idx="507">
                  <c:v>1.0999999999999999E-2</c:v>
                </c:pt>
                <c:pt idx="508">
                  <c:v>-3.6999999999999998E-2</c:v>
                </c:pt>
                <c:pt idx="509" formatCode="0.00E+00">
                  <c:v>8.3500000000000002E-4</c:v>
                </c:pt>
                <c:pt idx="510">
                  <c:v>1.0999999999999999E-2</c:v>
                </c:pt>
                <c:pt idx="511">
                  <c:v>-4.2999999999999997E-2</c:v>
                </c:pt>
                <c:pt idx="512">
                  <c:v>1.4999999999999999E-2</c:v>
                </c:pt>
                <c:pt idx="513">
                  <c:v>0.01</c:v>
                </c:pt>
                <c:pt idx="514">
                  <c:v>-3.7999999999999999E-2</c:v>
                </c:pt>
                <c:pt idx="515">
                  <c:v>1.7999999999999999E-2</c:v>
                </c:pt>
                <c:pt idx="516">
                  <c:v>3.0000000000000001E-3</c:v>
                </c:pt>
                <c:pt idx="517">
                  <c:v>-3.4000000000000002E-2</c:v>
                </c:pt>
                <c:pt idx="518">
                  <c:v>1.7999999999999999E-2</c:v>
                </c:pt>
                <c:pt idx="519">
                  <c:v>-1E-3</c:v>
                </c:pt>
                <c:pt idx="520">
                  <c:v>-3.5999999999999997E-2</c:v>
                </c:pt>
                <c:pt idx="521">
                  <c:v>0.02</c:v>
                </c:pt>
                <c:pt idx="522">
                  <c:v>-6.0000000000000001E-3</c:v>
                </c:pt>
                <c:pt idx="523">
                  <c:v>-3.1E-2</c:v>
                </c:pt>
                <c:pt idx="524">
                  <c:v>2.5999999999999999E-2</c:v>
                </c:pt>
                <c:pt idx="525">
                  <c:v>-8.0000000000000002E-3</c:v>
                </c:pt>
                <c:pt idx="526">
                  <c:v>-0.03</c:v>
                </c:pt>
                <c:pt idx="527">
                  <c:v>2.7E-2</c:v>
                </c:pt>
                <c:pt idx="528">
                  <c:v>-0.01</c:v>
                </c:pt>
                <c:pt idx="529">
                  <c:v>-2.9000000000000001E-2</c:v>
                </c:pt>
                <c:pt idx="530">
                  <c:v>2.7E-2</c:v>
                </c:pt>
                <c:pt idx="531">
                  <c:v>-1.9E-2</c:v>
                </c:pt>
                <c:pt idx="532">
                  <c:v>-2.8000000000000001E-2</c:v>
                </c:pt>
                <c:pt idx="533">
                  <c:v>2.7E-2</c:v>
                </c:pt>
                <c:pt idx="534">
                  <c:v>-1.9E-2</c:v>
                </c:pt>
                <c:pt idx="535">
                  <c:v>-2.1999999999999999E-2</c:v>
                </c:pt>
                <c:pt idx="536">
                  <c:v>3.2000000000000001E-2</c:v>
                </c:pt>
                <c:pt idx="537">
                  <c:v>-2.4E-2</c:v>
                </c:pt>
                <c:pt idx="538">
                  <c:v>-1.6E-2</c:v>
                </c:pt>
                <c:pt idx="539">
                  <c:v>2.8000000000000001E-2</c:v>
                </c:pt>
                <c:pt idx="540">
                  <c:v>-2.9000000000000001E-2</c:v>
                </c:pt>
                <c:pt idx="541">
                  <c:v>-1.2E-2</c:v>
                </c:pt>
                <c:pt idx="542">
                  <c:v>2.9000000000000001E-2</c:v>
                </c:pt>
                <c:pt idx="543">
                  <c:v>-0.03</c:v>
                </c:pt>
                <c:pt idx="544">
                  <c:v>-2E-3</c:v>
                </c:pt>
                <c:pt idx="545">
                  <c:v>0.03</c:v>
                </c:pt>
                <c:pt idx="546">
                  <c:v>-2.5000000000000001E-2</c:v>
                </c:pt>
                <c:pt idx="547">
                  <c:v>4.0000000000000001E-3</c:v>
                </c:pt>
                <c:pt idx="548">
                  <c:v>0.03</c:v>
                </c:pt>
                <c:pt idx="549">
                  <c:v>-0.03</c:v>
                </c:pt>
                <c:pt idx="550">
                  <c:v>6.0000000000000001E-3</c:v>
                </c:pt>
                <c:pt idx="551">
                  <c:v>2.5999999999999999E-2</c:v>
                </c:pt>
                <c:pt idx="552">
                  <c:v>-3.5999999999999997E-2</c:v>
                </c:pt>
                <c:pt idx="553">
                  <c:v>0.01</c:v>
                </c:pt>
                <c:pt idx="554">
                  <c:v>2.1999999999999999E-2</c:v>
                </c:pt>
                <c:pt idx="555">
                  <c:v>-0.03</c:v>
                </c:pt>
                <c:pt idx="556">
                  <c:v>1.2999999999999999E-2</c:v>
                </c:pt>
                <c:pt idx="557">
                  <c:v>1.2E-2</c:v>
                </c:pt>
                <c:pt idx="558">
                  <c:v>-3.9E-2</c:v>
                </c:pt>
                <c:pt idx="559">
                  <c:v>1.6E-2</c:v>
                </c:pt>
                <c:pt idx="560">
                  <c:v>6.0000000000000001E-3</c:v>
                </c:pt>
                <c:pt idx="561">
                  <c:v>-4.2000000000000003E-2</c:v>
                </c:pt>
                <c:pt idx="562">
                  <c:v>1.6E-2</c:v>
                </c:pt>
                <c:pt idx="563">
                  <c:v>-2E-3</c:v>
                </c:pt>
                <c:pt idx="564">
                  <c:v>-3.9E-2</c:v>
                </c:pt>
                <c:pt idx="565">
                  <c:v>2.1999999999999999E-2</c:v>
                </c:pt>
                <c:pt idx="566">
                  <c:v>-2E-3</c:v>
                </c:pt>
                <c:pt idx="567">
                  <c:v>-3.3000000000000002E-2</c:v>
                </c:pt>
                <c:pt idx="568">
                  <c:v>2.1999999999999999E-2</c:v>
                </c:pt>
                <c:pt idx="569">
                  <c:v>-8.0000000000000002E-3</c:v>
                </c:pt>
                <c:pt idx="570">
                  <c:v>-0.03</c:v>
                </c:pt>
                <c:pt idx="571">
                  <c:v>2.8000000000000001E-2</c:v>
                </c:pt>
                <c:pt idx="572">
                  <c:v>-1.0999999999999999E-2</c:v>
                </c:pt>
                <c:pt idx="573">
                  <c:v>-2.7E-2</c:v>
                </c:pt>
                <c:pt idx="574">
                  <c:v>2.4E-2</c:v>
                </c:pt>
                <c:pt idx="575">
                  <c:v>-1.4E-2</c:v>
                </c:pt>
                <c:pt idx="576">
                  <c:v>-2.1999999999999999E-2</c:v>
                </c:pt>
                <c:pt idx="577">
                  <c:v>3.4000000000000002E-2</c:v>
                </c:pt>
                <c:pt idx="578">
                  <c:v>-1.7000000000000001E-2</c:v>
                </c:pt>
                <c:pt idx="579">
                  <c:v>-1.7999999999999999E-2</c:v>
                </c:pt>
                <c:pt idx="580">
                  <c:v>2.4E-2</c:v>
                </c:pt>
                <c:pt idx="581">
                  <c:v>-2.5000000000000001E-2</c:v>
                </c:pt>
                <c:pt idx="582">
                  <c:v>-0.02</c:v>
                </c:pt>
                <c:pt idx="583">
                  <c:v>2.7E-2</c:v>
                </c:pt>
                <c:pt idx="584">
                  <c:v>-2.9000000000000001E-2</c:v>
                </c:pt>
                <c:pt idx="585">
                  <c:v>-0.01</c:v>
                </c:pt>
                <c:pt idx="586">
                  <c:v>3.2000000000000001E-2</c:v>
                </c:pt>
                <c:pt idx="587">
                  <c:v>-2.5999999999999999E-2</c:v>
                </c:pt>
                <c:pt idx="588">
                  <c:v>-4.0000000000000001E-3</c:v>
                </c:pt>
                <c:pt idx="589">
                  <c:v>0.03</c:v>
                </c:pt>
                <c:pt idx="590">
                  <c:v>-2.7E-2</c:v>
                </c:pt>
                <c:pt idx="591">
                  <c:v>-3.0000000000000001E-3</c:v>
                </c:pt>
                <c:pt idx="592">
                  <c:v>0.03</c:v>
                </c:pt>
                <c:pt idx="593">
                  <c:v>-3.5000000000000003E-2</c:v>
                </c:pt>
                <c:pt idx="594">
                  <c:v>3.0000000000000001E-3</c:v>
                </c:pt>
                <c:pt idx="595">
                  <c:v>2.5999999999999999E-2</c:v>
                </c:pt>
                <c:pt idx="596">
                  <c:v>-3.5000000000000003E-2</c:v>
                </c:pt>
                <c:pt idx="597">
                  <c:v>6.0000000000000001E-3</c:v>
                </c:pt>
                <c:pt idx="598">
                  <c:v>0.02</c:v>
                </c:pt>
                <c:pt idx="599">
                  <c:v>-3.7999999999999999E-2</c:v>
                </c:pt>
                <c:pt idx="600">
                  <c:v>0.01</c:v>
                </c:pt>
                <c:pt idx="601">
                  <c:v>1.4999999999999999E-2</c:v>
                </c:pt>
                <c:pt idx="602">
                  <c:v>-3.9E-2</c:v>
                </c:pt>
                <c:pt idx="603">
                  <c:v>0.01</c:v>
                </c:pt>
                <c:pt idx="604">
                  <c:v>0.01</c:v>
                </c:pt>
                <c:pt idx="605">
                  <c:v>-3.6999999999999998E-2</c:v>
                </c:pt>
                <c:pt idx="606">
                  <c:v>1.6E-2</c:v>
                </c:pt>
                <c:pt idx="607">
                  <c:v>8.0000000000000002E-3</c:v>
                </c:pt>
                <c:pt idx="608">
                  <c:v>-3.5999999999999997E-2</c:v>
                </c:pt>
                <c:pt idx="609">
                  <c:v>0.02</c:v>
                </c:pt>
                <c:pt idx="610">
                  <c:v>3.0000000000000001E-3</c:v>
                </c:pt>
                <c:pt idx="611">
                  <c:v>-3.6999999999999998E-2</c:v>
                </c:pt>
                <c:pt idx="612">
                  <c:v>2.5999999999999999E-2</c:v>
                </c:pt>
                <c:pt idx="613">
                  <c:v>-5.0000000000000001E-3</c:v>
                </c:pt>
                <c:pt idx="614">
                  <c:v>-3.5999999999999997E-2</c:v>
                </c:pt>
                <c:pt idx="615">
                  <c:v>2.5000000000000001E-2</c:v>
                </c:pt>
                <c:pt idx="616">
                  <c:v>-8.9999999999999993E-3</c:v>
                </c:pt>
                <c:pt idx="617">
                  <c:v>-0.03</c:v>
                </c:pt>
                <c:pt idx="618">
                  <c:v>2.9000000000000001E-2</c:v>
                </c:pt>
                <c:pt idx="619">
                  <c:v>-1.2E-2</c:v>
                </c:pt>
                <c:pt idx="620">
                  <c:v>-3.1E-2</c:v>
                </c:pt>
                <c:pt idx="621">
                  <c:v>2.4E-2</c:v>
                </c:pt>
                <c:pt idx="622">
                  <c:v>-2.1999999999999999E-2</c:v>
                </c:pt>
                <c:pt idx="623">
                  <c:v>-2.4E-2</c:v>
                </c:pt>
                <c:pt idx="624">
                  <c:v>2.5999999999999999E-2</c:v>
                </c:pt>
                <c:pt idx="625">
                  <c:v>-2.4E-2</c:v>
                </c:pt>
                <c:pt idx="626">
                  <c:v>-1.9E-2</c:v>
                </c:pt>
                <c:pt idx="627">
                  <c:v>2.7E-2</c:v>
                </c:pt>
                <c:pt idx="628">
                  <c:v>-2.4E-2</c:v>
                </c:pt>
                <c:pt idx="629">
                  <c:v>-1.2E-2</c:v>
                </c:pt>
                <c:pt idx="630">
                  <c:v>3.1E-2</c:v>
                </c:pt>
                <c:pt idx="631">
                  <c:v>-2.7E-2</c:v>
                </c:pt>
                <c:pt idx="632">
                  <c:v>-0.01</c:v>
                </c:pt>
                <c:pt idx="633">
                  <c:v>2.5999999999999999E-2</c:v>
                </c:pt>
                <c:pt idx="634">
                  <c:v>-2.5000000000000001E-2</c:v>
                </c:pt>
                <c:pt idx="635">
                  <c:v>-7.0000000000000001E-3</c:v>
                </c:pt>
                <c:pt idx="636">
                  <c:v>2.8000000000000001E-2</c:v>
                </c:pt>
                <c:pt idx="637">
                  <c:v>-3.1E-2</c:v>
                </c:pt>
                <c:pt idx="638">
                  <c:v>2E-3</c:v>
                </c:pt>
                <c:pt idx="639">
                  <c:v>2.8000000000000001E-2</c:v>
                </c:pt>
                <c:pt idx="640">
                  <c:v>-3.3000000000000002E-2</c:v>
                </c:pt>
                <c:pt idx="641">
                  <c:v>4.0000000000000001E-3</c:v>
                </c:pt>
                <c:pt idx="642">
                  <c:v>2.5000000000000001E-2</c:v>
                </c:pt>
                <c:pt idx="643">
                  <c:v>-3.6999999999999998E-2</c:v>
                </c:pt>
                <c:pt idx="644">
                  <c:v>8.0000000000000002E-3</c:v>
                </c:pt>
                <c:pt idx="645">
                  <c:v>0.02</c:v>
                </c:pt>
                <c:pt idx="646">
                  <c:v>-3.7999999999999999E-2</c:v>
                </c:pt>
                <c:pt idx="647">
                  <c:v>1.2999999999999999E-2</c:v>
                </c:pt>
                <c:pt idx="648">
                  <c:v>1.0999999999999999E-2</c:v>
                </c:pt>
                <c:pt idx="649">
                  <c:v>-4.1000000000000002E-2</c:v>
                </c:pt>
                <c:pt idx="650">
                  <c:v>1.7999999999999999E-2</c:v>
                </c:pt>
                <c:pt idx="651">
                  <c:v>1.2999999999999999E-2</c:v>
                </c:pt>
                <c:pt idx="652">
                  <c:v>-3.5000000000000003E-2</c:v>
                </c:pt>
                <c:pt idx="653">
                  <c:v>1.4999999999999999E-2</c:v>
                </c:pt>
                <c:pt idx="654">
                  <c:v>5.0000000000000001E-3</c:v>
                </c:pt>
                <c:pt idx="655">
                  <c:v>-3.7999999999999999E-2</c:v>
                </c:pt>
                <c:pt idx="656">
                  <c:v>2.1999999999999999E-2</c:v>
                </c:pt>
                <c:pt idx="657">
                  <c:v>-2E-3</c:v>
                </c:pt>
                <c:pt idx="658">
                  <c:v>-3.6999999999999998E-2</c:v>
                </c:pt>
                <c:pt idx="659">
                  <c:v>2.8000000000000001E-2</c:v>
                </c:pt>
                <c:pt idx="660" formatCode="0.00E+00">
                  <c:v>7.1290000000000004E-4</c:v>
                </c:pt>
                <c:pt idx="661">
                  <c:v>-2.7E-2</c:v>
                </c:pt>
                <c:pt idx="662">
                  <c:v>3.1E-2</c:v>
                </c:pt>
                <c:pt idx="663">
                  <c:v>-8.0000000000000002E-3</c:v>
                </c:pt>
                <c:pt idx="664">
                  <c:v>-2.9000000000000001E-2</c:v>
                </c:pt>
                <c:pt idx="665">
                  <c:v>2.8000000000000001E-2</c:v>
                </c:pt>
                <c:pt idx="666">
                  <c:v>-1.7000000000000001E-2</c:v>
                </c:pt>
                <c:pt idx="667">
                  <c:v>-2.7E-2</c:v>
                </c:pt>
                <c:pt idx="668">
                  <c:v>2.9000000000000001E-2</c:v>
                </c:pt>
                <c:pt idx="669">
                  <c:v>-1.9E-2</c:v>
                </c:pt>
                <c:pt idx="670">
                  <c:v>-1.4999999999999999E-2</c:v>
                </c:pt>
                <c:pt idx="671">
                  <c:v>3.3000000000000002E-2</c:v>
                </c:pt>
                <c:pt idx="672">
                  <c:v>-1.7999999999999999E-2</c:v>
                </c:pt>
                <c:pt idx="673">
                  <c:v>-1.4E-2</c:v>
                </c:pt>
                <c:pt idx="674">
                  <c:v>2.4E-2</c:v>
                </c:pt>
                <c:pt idx="675">
                  <c:v>-3.2000000000000001E-2</c:v>
                </c:pt>
                <c:pt idx="676">
                  <c:v>-1.6E-2</c:v>
                </c:pt>
                <c:pt idx="677">
                  <c:v>2.1999999999999999E-2</c:v>
                </c:pt>
                <c:pt idx="678">
                  <c:v>-0.03</c:v>
                </c:pt>
                <c:pt idx="679">
                  <c:v>-1.0999999999999999E-2</c:v>
                </c:pt>
                <c:pt idx="680">
                  <c:v>2.7E-2</c:v>
                </c:pt>
                <c:pt idx="681">
                  <c:v>-3.2000000000000001E-2</c:v>
                </c:pt>
                <c:pt idx="682">
                  <c:v>-4.0000000000000001E-3</c:v>
                </c:pt>
                <c:pt idx="683">
                  <c:v>2.3E-2</c:v>
                </c:pt>
                <c:pt idx="684">
                  <c:v>-3.1E-2</c:v>
                </c:pt>
                <c:pt idx="685">
                  <c:v>-3.0000000000000001E-3</c:v>
                </c:pt>
                <c:pt idx="686">
                  <c:v>1.7999999999999999E-2</c:v>
                </c:pt>
                <c:pt idx="687">
                  <c:v>-3.2000000000000001E-2</c:v>
                </c:pt>
                <c:pt idx="688">
                  <c:v>4.0000000000000001E-3</c:v>
                </c:pt>
                <c:pt idx="689">
                  <c:v>1.9E-2</c:v>
                </c:pt>
                <c:pt idx="690">
                  <c:v>-3.3000000000000002E-2</c:v>
                </c:pt>
                <c:pt idx="691">
                  <c:v>1.4999999999999999E-2</c:v>
                </c:pt>
                <c:pt idx="692">
                  <c:v>2.3E-2</c:v>
                </c:pt>
                <c:pt idx="693">
                  <c:v>-3.2000000000000001E-2</c:v>
                </c:pt>
                <c:pt idx="694">
                  <c:v>1.7000000000000001E-2</c:v>
                </c:pt>
                <c:pt idx="695">
                  <c:v>1.4E-2</c:v>
                </c:pt>
                <c:pt idx="696">
                  <c:v>-3.5999999999999997E-2</c:v>
                </c:pt>
                <c:pt idx="697">
                  <c:v>1.4E-2</c:v>
                </c:pt>
                <c:pt idx="698">
                  <c:v>8.9999999999999993E-3</c:v>
                </c:pt>
                <c:pt idx="699">
                  <c:v>-3.5999999999999997E-2</c:v>
                </c:pt>
                <c:pt idx="700">
                  <c:v>1.7000000000000001E-2</c:v>
                </c:pt>
                <c:pt idx="701">
                  <c:v>4.0000000000000001E-3</c:v>
                </c:pt>
                <c:pt idx="702">
                  <c:v>-0.03</c:v>
                </c:pt>
                <c:pt idx="703">
                  <c:v>2.7E-2</c:v>
                </c:pt>
                <c:pt idx="704">
                  <c:v>1E-3</c:v>
                </c:pt>
                <c:pt idx="705">
                  <c:v>-3.5999999999999997E-2</c:v>
                </c:pt>
                <c:pt idx="706">
                  <c:v>2.3E-2</c:v>
                </c:pt>
                <c:pt idx="707">
                  <c:v>-0.01</c:v>
                </c:pt>
                <c:pt idx="708">
                  <c:v>-0.03</c:v>
                </c:pt>
                <c:pt idx="709">
                  <c:v>2.3E-2</c:v>
                </c:pt>
                <c:pt idx="710">
                  <c:v>-8.9999999999999993E-3</c:v>
                </c:pt>
                <c:pt idx="711">
                  <c:v>-2.5999999999999999E-2</c:v>
                </c:pt>
                <c:pt idx="712">
                  <c:v>2.8000000000000001E-2</c:v>
                </c:pt>
                <c:pt idx="713">
                  <c:v>-1.9E-2</c:v>
                </c:pt>
                <c:pt idx="714">
                  <c:v>-2.5999999999999999E-2</c:v>
                </c:pt>
                <c:pt idx="715">
                  <c:v>2.3E-2</c:v>
                </c:pt>
                <c:pt idx="716">
                  <c:v>-2.1000000000000001E-2</c:v>
                </c:pt>
                <c:pt idx="717">
                  <c:v>-0.02</c:v>
                </c:pt>
                <c:pt idx="718">
                  <c:v>2.4E-2</c:v>
                </c:pt>
                <c:pt idx="719">
                  <c:v>-2.5999999999999999E-2</c:v>
                </c:pt>
                <c:pt idx="720">
                  <c:v>-1.7000000000000001E-2</c:v>
                </c:pt>
                <c:pt idx="721">
                  <c:v>2.8000000000000001E-2</c:v>
                </c:pt>
                <c:pt idx="722">
                  <c:v>-2.9000000000000001E-2</c:v>
                </c:pt>
                <c:pt idx="723">
                  <c:v>-8.0000000000000002E-3</c:v>
                </c:pt>
                <c:pt idx="724">
                  <c:v>2.8000000000000001E-2</c:v>
                </c:pt>
                <c:pt idx="725">
                  <c:v>-2.5999999999999999E-2</c:v>
                </c:pt>
                <c:pt idx="726">
                  <c:v>-0.01</c:v>
                </c:pt>
                <c:pt idx="727">
                  <c:v>2.9000000000000001E-2</c:v>
                </c:pt>
                <c:pt idx="728">
                  <c:v>-0.03</c:v>
                </c:pt>
                <c:pt idx="729">
                  <c:v>-4.0000000000000001E-3</c:v>
                </c:pt>
                <c:pt idx="730">
                  <c:v>1.7000000000000001E-2</c:v>
                </c:pt>
                <c:pt idx="731">
                  <c:v>-3.4000000000000002E-2</c:v>
                </c:pt>
                <c:pt idx="732">
                  <c:v>-1E-3</c:v>
                </c:pt>
                <c:pt idx="733">
                  <c:v>0.02</c:v>
                </c:pt>
                <c:pt idx="734">
                  <c:v>-3.1E-2</c:v>
                </c:pt>
                <c:pt idx="735">
                  <c:v>7.0000000000000001E-3</c:v>
                </c:pt>
                <c:pt idx="736">
                  <c:v>1.2999999999999999E-2</c:v>
                </c:pt>
                <c:pt idx="737">
                  <c:v>-3.6999999999999998E-2</c:v>
                </c:pt>
                <c:pt idx="738">
                  <c:v>7.0000000000000001E-3</c:v>
                </c:pt>
                <c:pt idx="739">
                  <c:v>1.2E-2</c:v>
                </c:pt>
                <c:pt idx="740">
                  <c:v>-3.9E-2</c:v>
                </c:pt>
                <c:pt idx="741">
                  <c:v>1.2E-2</c:v>
                </c:pt>
                <c:pt idx="742">
                  <c:v>0.01</c:v>
                </c:pt>
                <c:pt idx="743">
                  <c:v>-3.5000000000000003E-2</c:v>
                </c:pt>
                <c:pt idx="744">
                  <c:v>1.7999999999999999E-2</c:v>
                </c:pt>
                <c:pt idx="745">
                  <c:v>8.0000000000000002E-3</c:v>
                </c:pt>
                <c:pt idx="746">
                  <c:v>-2.8000000000000001E-2</c:v>
                </c:pt>
                <c:pt idx="747">
                  <c:v>2.1000000000000001E-2</c:v>
                </c:pt>
                <c:pt idx="748">
                  <c:v>3.0000000000000001E-3</c:v>
                </c:pt>
                <c:pt idx="749">
                  <c:v>-3.4000000000000002E-2</c:v>
                </c:pt>
                <c:pt idx="750">
                  <c:v>2.5999999999999999E-2</c:v>
                </c:pt>
                <c:pt idx="751">
                  <c:v>-3.0000000000000001E-3</c:v>
                </c:pt>
                <c:pt idx="752">
                  <c:v>-0.03</c:v>
                </c:pt>
                <c:pt idx="753">
                  <c:v>2.5000000000000001E-2</c:v>
                </c:pt>
                <c:pt idx="754">
                  <c:v>-4.0000000000000001E-3</c:v>
                </c:pt>
                <c:pt idx="755">
                  <c:v>-2.3E-2</c:v>
                </c:pt>
                <c:pt idx="756">
                  <c:v>3.3000000000000002E-2</c:v>
                </c:pt>
                <c:pt idx="757">
                  <c:v>-5.0000000000000001E-3</c:v>
                </c:pt>
                <c:pt idx="758">
                  <c:v>-2.4E-2</c:v>
                </c:pt>
                <c:pt idx="759">
                  <c:v>2.5000000000000001E-2</c:v>
                </c:pt>
                <c:pt idx="760">
                  <c:v>-2.1999999999999999E-2</c:v>
                </c:pt>
                <c:pt idx="761">
                  <c:v>-2.5999999999999999E-2</c:v>
                </c:pt>
                <c:pt idx="762">
                  <c:v>3.2000000000000001E-2</c:v>
                </c:pt>
                <c:pt idx="763">
                  <c:v>-1.7999999999999999E-2</c:v>
                </c:pt>
                <c:pt idx="764">
                  <c:v>-1.9E-2</c:v>
                </c:pt>
                <c:pt idx="765">
                  <c:v>2.5999999999999999E-2</c:v>
                </c:pt>
                <c:pt idx="766">
                  <c:v>-2.8000000000000001E-2</c:v>
                </c:pt>
                <c:pt idx="767">
                  <c:v>-1.2E-2</c:v>
                </c:pt>
                <c:pt idx="768">
                  <c:v>2.5999999999999999E-2</c:v>
                </c:pt>
                <c:pt idx="769">
                  <c:v>-0.03</c:v>
                </c:pt>
                <c:pt idx="770">
                  <c:v>-0.01</c:v>
                </c:pt>
                <c:pt idx="771">
                  <c:v>2.5999999999999999E-2</c:v>
                </c:pt>
                <c:pt idx="772">
                  <c:v>-3.5000000000000003E-2</c:v>
                </c:pt>
                <c:pt idx="773">
                  <c:v>-5.0000000000000001E-3</c:v>
                </c:pt>
                <c:pt idx="774">
                  <c:v>2.3E-2</c:v>
                </c:pt>
                <c:pt idx="775">
                  <c:v>-3.5000000000000003E-2</c:v>
                </c:pt>
                <c:pt idx="776">
                  <c:v>-3.0000000000000001E-3</c:v>
                </c:pt>
                <c:pt idx="777">
                  <c:v>2.1000000000000001E-2</c:v>
                </c:pt>
                <c:pt idx="778">
                  <c:v>-3.4000000000000002E-2</c:v>
                </c:pt>
                <c:pt idx="779">
                  <c:v>6.0000000000000001E-3</c:v>
                </c:pt>
                <c:pt idx="780">
                  <c:v>1.9E-2</c:v>
                </c:pt>
                <c:pt idx="781">
                  <c:v>-3.5999999999999997E-2</c:v>
                </c:pt>
                <c:pt idx="782">
                  <c:v>3.0000000000000001E-3</c:v>
                </c:pt>
                <c:pt idx="783">
                  <c:v>1.4E-2</c:v>
                </c:pt>
                <c:pt idx="784">
                  <c:v>-3.5000000000000003E-2</c:v>
                </c:pt>
                <c:pt idx="785">
                  <c:v>1.2999999999999999E-2</c:v>
                </c:pt>
                <c:pt idx="786">
                  <c:v>1.2E-2</c:v>
                </c:pt>
                <c:pt idx="787">
                  <c:v>-3.3000000000000002E-2</c:v>
                </c:pt>
                <c:pt idx="788">
                  <c:v>1.7999999999999999E-2</c:v>
                </c:pt>
                <c:pt idx="789">
                  <c:v>7.0000000000000001E-3</c:v>
                </c:pt>
                <c:pt idx="790">
                  <c:v>-3.1E-2</c:v>
                </c:pt>
                <c:pt idx="791">
                  <c:v>0.02</c:v>
                </c:pt>
                <c:pt idx="792">
                  <c:v>4.0000000000000001E-3</c:v>
                </c:pt>
                <c:pt idx="793">
                  <c:v>-3.5000000000000003E-2</c:v>
                </c:pt>
                <c:pt idx="794">
                  <c:v>1.7999999999999999E-2</c:v>
                </c:pt>
                <c:pt idx="795">
                  <c:v>-3.0000000000000001E-3</c:v>
                </c:pt>
                <c:pt idx="796">
                  <c:v>-3.3000000000000002E-2</c:v>
                </c:pt>
                <c:pt idx="797">
                  <c:v>2.4E-2</c:v>
                </c:pt>
                <c:pt idx="798">
                  <c:v>-2E-3</c:v>
                </c:pt>
                <c:pt idx="799">
                  <c:v>-2.8000000000000001E-2</c:v>
                </c:pt>
                <c:pt idx="800">
                  <c:v>2.7E-2</c:v>
                </c:pt>
                <c:pt idx="801">
                  <c:v>-1.2E-2</c:v>
                </c:pt>
                <c:pt idx="802">
                  <c:v>-2.8000000000000001E-2</c:v>
                </c:pt>
                <c:pt idx="803">
                  <c:v>2.5999999999999999E-2</c:v>
                </c:pt>
                <c:pt idx="804">
                  <c:v>-1.2999999999999999E-2</c:v>
                </c:pt>
                <c:pt idx="805">
                  <c:v>-2.4E-2</c:v>
                </c:pt>
                <c:pt idx="806">
                  <c:v>2.9000000000000001E-2</c:v>
                </c:pt>
                <c:pt idx="807">
                  <c:v>-1.4E-2</c:v>
                </c:pt>
                <c:pt idx="808">
                  <c:v>-1.7000000000000001E-2</c:v>
                </c:pt>
                <c:pt idx="809">
                  <c:v>3.5000000000000003E-2</c:v>
                </c:pt>
                <c:pt idx="810">
                  <c:v>-2.3E-2</c:v>
                </c:pt>
                <c:pt idx="811">
                  <c:v>-1.4999999999999999E-2</c:v>
                </c:pt>
                <c:pt idx="812">
                  <c:v>2.8000000000000001E-2</c:v>
                </c:pt>
                <c:pt idx="813">
                  <c:v>-2.9000000000000001E-2</c:v>
                </c:pt>
                <c:pt idx="814">
                  <c:v>-8.0000000000000002E-3</c:v>
                </c:pt>
                <c:pt idx="815">
                  <c:v>2.3E-2</c:v>
                </c:pt>
                <c:pt idx="816">
                  <c:v>-2.7E-2</c:v>
                </c:pt>
                <c:pt idx="817">
                  <c:v>-2E-3</c:v>
                </c:pt>
                <c:pt idx="818">
                  <c:v>2.9000000000000001E-2</c:v>
                </c:pt>
                <c:pt idx="819">
                  <c:v>-0.03</c:v>
                </c:pt>
                <c:pt idx="820">
                  <c:v>-3.0000000000000001E-3</c:v>
                </c:pt>
                <c:pt idx="821">
                  <c:v>2.9000000000000001E-2</c:v>
                </c:pt>
                <c:pt idx="822">
                  <c:v>-3.4000000000000002E-2</c:v>
                </c:pt>
                <c:pt idx="823" formatCode="0.00E+00">
                  <c:v>9.6920000000000003E-4</c:v>
                </c:pt>
                <c:pt idx="824">
                  <c:v>0.02</c:v>
                </c:pt>
                <c:pt idx="825">
                  <c:v>-3.4000000000000002E-2</c:v>
                </c:pt>
                <c:pt idx="826">
                  <c:v>3.0000000000000001E-3</c:v>
                </c:pt>
                <c:pt idx="827">
                  <c:v>1.2E-2</c:v>
                </c:pt>
                <c:pt idx="828">
                  <c:v>-3.6999999999999998E-2</c:v>
                </c:pt>
                <c:pt idx="829">
                  <c:v>0.01</c:v>
                </c:pt>
                <c:pt idx="830">
                  <c:v>1.4999999999999999E-2</c:v>
                </c:pt>
                <c:pt idx="831">
                  <c:v>-3.5999999999999997E-2</c:v>
                </c:pt>
                <c:pt idx="832">
                  <c:v>1.0999999999999999E-2</c:v>
                </c:pt>
                <c:pt idx="833">
                  <c:v>5.0000000000000001E-3</c:v>
                </c:pt>
                <c:pt idx="834">
                  <c:v>-3.7999999999999999E-2</c:v>
                </c:pt>
                <c:pt idx="835">
                  <c:v>1.0999999999999999E-2</c:v>
                </c:pt>
                <c:pt idx="836">
                  <c:v>6.0000000000000001E-3</c:v>
                </c:pt>
                <c:pt idx="837">
                  <c:v>-2.9000000000000001E-2</c:v>
                </c:pt>
                <c:pt idx="838">
                  <c:v>2.1000000000000001E-2</c:v>
                </c:pt>
                <c:pt idx="839">
                  <c:v>2E-3</c:v>
                </c:pt>
                <c:pt idx="840">
                  <c:v>-2.7E-2</c:v>
                </c:pt>
                <c:pt idx="841">
                  <c:v>2.5000000000000001E-2</c:v>
                </c:pt>
                <c:pt idx="842">
                  <c:v>-4.0000000000000001E-3</c:v>
                </c:pt>
                <c:pt idx="843">
                  <c:v>-3.5000000000000003E-2</c:v>
                </c:pt>
                <c:pt idx="844">
                  <c:v>2.1999999999999999E-2</c:v>
                </c:pt>
                <c:pt idx="845">
                  <c:v>-8.0000000000000002E-3</c:v>
                </c:pt>
                <c:pt idx="846">
                  <c:v>-2.8000000000000001E-2</c:v>
                </c:pt>
                <c:pt idx="847">
                  <c:v>2.3E-2</c:v>
                </c:pt>
                <c:pt idx="848">
                  <c:v>-1.4E-2</c:v>
                </c:pt>
                <c:pt idx="849">
                  <c:v>-2.4E-2</c:v>
                </c:pt>
                <c:pt idx="850">
                  <c:v>2.1999999999999999E-2</c:v>
                </c:pt>
                <c:pt idx="851">
                  <c:v>-1.6E-2</c:v>
                </c:pt>
                <c:pt idx="852">
                  <c:v>-2.5999999999999999E-2</c:v>
                </c:pt>
                <c:pt idx="853">
                  <c:v>2.5999999999999999E-2</c:v>
                </c:pt>
                <c:pt idx="854">
                  <c:v>-2.3E-2</c:v>
                </c:pt>
                <c:pt idx="855">
                  <c:v>-0.02</c:v>
                </c:pt>
                <c:pt idx="856">
                  <c:v>3.4000000000000002E-2</c:v>
                </c:pt>
                <c:pt idx="857">
                  <c:v>-2.5999999999999999E-2</c:v>
                </c:pt>
                <c:pt idx="858">
                  <c:v>-1.7000000000000001E-2</c:v>
                </c:pt>
                <c:pt idx="859">
                  <c:v>2.7E-2</c:v>
                </c:pt>
                <c:pt idx="860">
                  <c:v>-2.5000000000000001E-2</c:v>
                </c:pt>
                <c:pt idx="861">
                  <c:v>-8.0000000000000002E-3</c:v>
                </c:pt>
                <c:pt idx="862">
                  <c:v>2.5999999999999999E-2</c:v>
                </c:pt>
                <c:pt idx="863">
                  <c:v>-2.9000000000000001E-2</c:v>
                </c:pt>
                <c:pt idx="864">
                  <c:v>-6.0000000000000001E-3</c:v>
                </c:pt>
                <c:pt idx="865">
                  <c:v>2.5999999999999999E-2</c:v>
                </c:pt>
                <c:pt idx="866">
                  <c:v>-3.9E-2</c:v>
                </c:pt>
                <c:pt idx="867" formatCode="0.00E+00">
                  <c:v>-3.0029999999999998E-4</c:v>
                </c:pt>
                <c:pt idx="868">
                  <c:v>2.1999999999999999E-2</c:v>
                </c:pt>
                <c:pt idx="869">
                  <c:v>-3.5000000000000003E-2</c:v>
                </c:pt>
                <c:pt idx="870">
                  <c:v>1.0999999999999999E-2</c:v>
                </c:pt>
                <c:pt idx="871">
                  <c:v>0.02</c:v>
                </c:pt>
                <c:pt idx="872">
                  <c:v>-3.4000000000000002E-2</c:v>
                </c:pt>
                <c:pt idx="873">
                  <c:v>0.01</c:v>
                </c:pt>
                <c:pt idx="874">
                  <c:v>1.7000000000000001E-2</c:v>
                </c:pt>
                <c:pt idx="875">
                  <c:v>-3.5000000000000003E-2</c:v>
                </c:pt>
                <c:pt idx="876">
                  <c:v>6.0000000000000001E-3</c:v>
                </c:pt>
                <c:pt idx="877">
                  <c:v>1.4E-2</c:v>
                </c:pt>
                <c:pt idx="878">
                  <c:v>-3.3000000000000002E-2</c:v>
                </c:pt>
                <c:pt idx="879">
                  <c:v>1.9E-2</c:v>
                </c:pt>
                <c:pt idx="880">
                  <c:v>1.0999999999999999E-2</c:v>
                </c:pt>
                <c:pt idx="881">
                  <c:v>-3.2000000000000001E-2</c:v>
                </c:pt>
                <c:pt idx="882">
                  <c:v>0.02</c:v>
                </c:pt>
                <c:pt idx="883">
                  <c:v>4.0000000000000001E-3</c:v>
                </c:pt>
                <c:pt idx="884">
                  <c:v>-3.3000000000000002E-2</c:v>
                </c:pt>
                <c:pt idx="885">
                  <c:v>2.1000000000000001E-2</c:v>
                </c:pt>
                <c:pt idx="886">
                  <c:v>2E-3</c:v>
                </c:pt>
                <c:pt idx="887">
                  <c:v>-3.1E-2</c:v>
                </c:pt>
                <c:pt idx="888">
                  <c:v>2.7E-2</c:v>
                </c:pt>
                <c:pt idx="889">
                  <c:v>-4.0000000000000001E-3</c:v>
                </c:pt>
                <c:pt idx="890">
                  <c:v>-2.5999999999999999E-2</c:v>
                </c:pt>
                <c:pt idx="891">
                  <c:v>2.7E-2</c:v>
                </c:pt>
                <c:pt idx="892">
                  <c:v>-6.0000000000000001E-3</c:v>
                </c:pt>
                <c:pt idx="893">
                  <c:v>-0.03</c:v>
                </c:pt>
                <c:pt idx="894">
                  <c:v>2.9000000000000001E-2</c:v>
                </c:pt>
                <c:pt idx="895">
                  <c:v>-1.4999999999999999E-2</c:v>
                </c:pt>
                <c:pt idx="896">
                  <c:v>-2.5999999999999999E-2</c:v>
                </c:pt>
                <c:pt idx="897">
                  <c:v>2.5000000000000001E-2</c:v>
                </c:pt>
                <c:pt idx="898">
                  <c:v>-1.7999999999999999E-2</c:v>
                </c:pt>
                <c:pt idx="899">
                  <c:v>-2.5000000000000001E-2</c:v>
                </c:pt>
                <c:pt idx="900">
                  <c:v>2.5999999999999999E-2</c:v>
                </c:pt>
                <c:pt idx="901">
                  <c:v>-2.1999999999999999E-2</c:v>
                </c:pt>
                <c:pt idx="902">
                  <c:v>-1.4E-2</c:v>
                </c:pt>
                <c:pt idx="903">
                  <c:v>3.2000000000000001E-2</c:v>
                </c:pt>
                <c:pt idx="904">
                  <c:v>-0.03</c:v>
                </c:pt>
                <c:pt idx="905">
                  <c:v>-1.7000000000000001E-2</c:v>
                </c:pt>
                <c:pt idx="906">
                  <c:v>2.4E-2</c:v>
                </c:pt>
                <c:pt idx="907">
                  <c:v>-3.1E-2</c:v>
                </c:pt>
                <c:pt idx="908">
                  <c:v>-1.0999999999999999E-2</c:v>
                </c:pt>
                <c:pt idx="909">
                  <c:v>2.1000000000000001E-2</c:v>
                </c:pt>
                <c:pt idx="910">
                  <c:v>-3.5000000000000003E-2</c:v>
                </c:pt>
                <c:pt idx="911">
                  <c:v>-2E-3</c:v>
                </c:pt>
                <c:pt idx="912">
                  <c:v>2.5000000000000001E-2</c:v>
                </c:pt>
                <c:pt idx="913">
                  <c:v>-3.2000000000000001E-2</c:v>
                </c:pt>
                <c:pt idx="914">
                  <c:v>1E-3</c:v>
                </c:pt>
                <c:pt idx="915">
                  <c:v>1.9E-2</c:v>
                </c:pt>
                <c:pt idx="916">
                  <c:v>-4.1000000000000002E-2</c:v>
                </c:pt>
                <c:pt idx="917">
                  <c:v>4.0000000000000001E-3</c:v>
                </c:pt>
                <c:pt idx="918">
                  <c:v>1.7000000000000001E-2</c:v>
                </c:pt>
                <c:pt idx="919">
                  <c:v>-3.5999999999999997E-2</c:v>
                </c:pt>
                <c:pt idx="920">
                  <c:v>0.01</c:v>
                </c:pt>
                <c:pt idx="921">
                  <c:v>1.6E-2</c:v>
                </c:pt>
                <c:pt idx="922">
                  <c:v>-3.4000000000000002E-2</c:v>
                </c:pt>
                <c:pt idx="923">
                  <c:v>1.6E-2</c:v>
                </c:pt>
                <c:pt idx="924">
                  <c:v>1.2999999999999999E-2</c:v>
                </c:pt>
                <c:pt idx="925">
                  <c:v>-3.2000000000000001E-2</c:v>
                </c:pt>
                <c:pt idx="926">
                  <c:v>1.7000000000000001E-2</c:v>
                </c:pt>
                <c:pt idx="927">
                  <c:v>8.9999999999999993E-3</c:v>
                </c:pt>
                <c:pt idx="928">
                  <c:v>-3.6999999999999998E-2</c:v>
                </c:pt>
                <c:pt idx="929">
                  <c:v>1.7000000000000001E-2</c:v>
                </c:pt>
                <c:pt idx="930">
                  <c:v>2E-3</c:v>
                </c:pt>
                <c:pt idx="931">
                  <c:v>-0.03</c:v>
                </c:pt>
                <c:pt idx="932">
                  <c:v>2.5999999999999999E-2</c:v>
                </c:pt>
                <c:pt idx="933">
                  <c:v>2E-3</c:v>
                </c:pt>
                <c:pt idx="934">
                  <c:v>-2.5000000000000001E-2</c:v>
                </c:pt>
                <c:pt idx="935">
                  <c:v>2.4E-2</c:v>
                </c:pt>
                <c:pt idx="936">
                  <c:v>-7.0000000000000001E-3</c:v>
                </c:pt>
                <c:pt idx="937">
                  <c:v>-2.9000000000000001E-2</c:v>
                </c:pt>
                <c:pt idx="938">
                  <c:v>2.7E-2</c:v>
                </c:pt>
                <c:pt idx="939">
                  <c:v>-1.4999999999999999E-2</c:v>
                </c:pt>
                <c:pt idx="940">
                  <c:v>-2.7E-2</c:v>
                </c:pt>
                <c:pt idx="941">
                  <c:v>2.5000000000000001E-2</c:v>
                </c:pt>
                <c:pt idx="942">
                  <c:v>-1.0999999999999999E-2</c:v>
                </c:pt>
                <c:pt idx="943">
                  <c:v>-2.1000000000000001E-2</c:v>
                </c:pt>
                <c:pt idx="944">
                  <c:v>2.5000000000000001E-2</c:v>
                </c:pt>
                <c:pt idx="945">
                  <c:v>-0.02</c:v>
                </c:pt>
                <c:pt idx="946">
                  <c:v>-2.1000000000000001E-2</c:v>
                </c:pt>
                <c:pt idx="947">
                  <c:v>2.5999999999999999E-2</c:v>
                </c:pt>
                <c:pt idx="948">
                  <c:v>-2.5999999999999999E-2</c:v>
                </c:pt>
                <c:pt idx="949">
                  <c:v>-0.02</c:v>
                </c:pt>
                <c:pt idx="950">
                  <c:v>2.7E-2</c:v>
                </c:pt>
                <c:pt idx="951">
                  <c:v>-2.5999999999999999E-2</c:v>
                </c:pt>
                <c:pt idx="952">
                  <c:v>-1.0999999999999999E-2</c:v>
                </c:pt>
                <c:pt idx="953">
                  <c:v>2.8000000000000001E-2</c:v>
                </c:pt>
                <c:pt idx="954">
                  <c:v>-2.1000000000000001E-2</c:v>
                </c:pt>
                <c:pt idx="955">
                  <c:v>-3.0000000000000001E-3</c:v>
                </c:pt>
                <c:pt idx="956">
                  <c:v>2.3E-2</c:v>
                </c:pt>
                <c:pt idx="957">
                  <c:v>-3.3000000000000002E-2</c:v>
                </c:pt>
                <c:pt idx="958">
                  <c:v>-4.0000000000000001E-3</c:v>
                </c:pt>
                <c:pt idx="959">
                  <c:v>2.4E-2</c:v>
                </c:pt>
                <c:pt idx="960">
                  <c:v>-3.9E-2</c:v>
                </c:pt>
                <c:pt idx="961">
                  <c:v>-1E-3</c:v>
                </c:pt>
                <c:pt idx="962">
                  <c:v>2.3E-2</c:v>
                </c:pt>
                <c:pt idx="963">
                  <c:v>-3.5999999999999997E-2</c:v>
                </c:pt>
                <c:pt idx="964">
                  <c:v>1.2999999999999999E-2</c:v>
                </c:pt>
                <c:pt idx="965">
                  <c:v>2.3E-2</c:v>
                </c:pt>
                <c:pt idx="966">
                  <c:v>-3.2000000000000001E-2</c:v>
                </c:pt>
                <c:pt idx="967">
                  <c:v>8.9999999999999993E-3</c:v>
                </c:pt>
                <c:pt idx="968">
                  <c:v>1.0999999999999999E-2</c:v>
                </c:pt>
                <c:pt idx="969">
                  <c:v>-3.7999999999999999E-2</c:v>
                </c:pt>
                <c:pt idx="970">
                  <c:v>1.7000000000000001E-2</c:v>
                </c:pt>
                <c:pt idx="971">
                  <c:v>5.0000000000000001E-3</c:v>
                </c:pt>
                <c:pt idx="972">
                  <c:v>-3.7999999999999999E-2</c:v>
                </c:pt>
                <c:pt idx="973">
                  <c:v>1.7999999999999999E-2</c:v>
                </c:pt>
                <c:pt idx="974">
                  <c:v>5.0000000000000001E-3</c:v>
                </c:pt>
                <c:pt idx="975">
                  <c:v>-3.3000000000000002E-2</c:v>
                </c:pt>
                <c:pt idx="976">
                  <c:v>2.4E-2</c:v>
                </c:pt>
                <c:pt idx="977">
                  <c:v>-3.0000000000000001E-3</c:v>
                </c:pt>
                <c:pt idx="978">
                  <c:v>-3.2000000000000001E-2</c:v>
                </c:pt>
                <c:pt idx="979">
                  <c:v>2.1000000000000001E-2</c:v>
                </c:pt>
                <c:pt idx="980">
                  <c:v>-6.0000000000000001E-3</c:v>
                </c:pt>
                <c:pt idx="981">
                  <c:v>-0.03</c:v>
                </c:pt>
                <c:pt idx="982">
                  <c:v>3.1E-2</c:v>
                </c:pt>
                <c:pt idx="983">
                  <c:v>-6.0000000000000001E-3</c:v>
                </c:pt>
                <c:pt idx="984">
                  <c:v>-2.4E-2</c:v>
                </c:pt>
                <c:pt idx="985">
                  <c:v>3.2000000000000001E-2</c:v>
                </c:pt>
                <c:pt idx="986">
                  <c:v>-7.0000000000000001E-3</c:v>
                </c:pt>
                <c:pt idx="987">
                  <c:v>-1.6E-2</c:v>
                </c:pt>
                <c:pt idx="988">
                  <c:v>3.5999999999999997E-2</c:v>
                </c:pt>
                <c:pt idx="989">
                  <c:v>-1.4E-2</c:v>
                </c:pt>
                <c:pt idx="990">
                  <c:v>-1.7999999999999999E-2</c:v>
                </c:pt>
                <c:pt idx="991">
                  <c:v>2.9000000000000001E-2</c:v>
                </c:pt>
                <c:pt idx="992">
                  <c:v>-0.02</c:v>
                </c:pt>
                <c:pt idx="993">
                  <c:v>-1.6E-2</c:v>
                </c:pt>
                <c:pt idx="994">
                  <c:v>0.03</c:v>
                </c:pt>
                <c:pt idx="995">
                  <c:v>-2.4E-2</c:v>
                </c:pt>
                <c:pt idx="996">
                  <c:v>-1.7999999999999999E-2</c:v>
                </c:pt>
                <c:pt idx="997">
                  <c:v>2.4E-2</c:v>
                </c:pt>
                <c:pt idx="998">
                  <c:v>-3.1E-2</c:v>
                </c:pt>
                <c:pt idx="999">
                  <c:v>-8.0000000000000002E-3</c:v>
                </c:pt>
                <c:pt idx="1000">
                  <c:v>2.3E-2</c:v>
                </c:pt>
                <c:pt idx="1001">
                  <c:v>-3.5999999999999997E-2</c:v>
                </c:pt>
                <c:pt idx="1002">
                  <c:v>-1.0999999999999999E-2</c:v>
                </c:pt>
                <c:pt idx="1003">
                  <c:v>0.02</c:v>
                </c:pt>
                <c:pt idx="1004">
                  <c:v>-3.2000000000000001E-2</c:v>
                </c:pt>
                <c:pt idx="1005">
                  <c:v>-2E-3</c:v>
                </c:pt>
                <c:pt idx="1006">
                  <c:v>2.1000000000000001E-2</c:v>
                </c:pt>
                <c:pt idx="1007">
                  <c:v>-3.5000000000000003E-2</c:v>
                </c:pt>
                <c:pt idx="1008">
                  <c:v>4.0000000000000001E-3</c:v>
                </c:pt>
                <c:pt idx="1009">
                  <c:v>2.1999999999999999E-2</c:v>
                </c:pt>
                <c:pt idx="1010">
                  <c:v>-0.04</c:v>
                </c:pt>
                <c:pt idx="1011">
                  <c:v>3.0000000000000001E-3</c:v>
                </c:pt>
                <c:pt idx="1012">
                  <c:v>1.0999999999999999E-2</c:v>
                </c:pt>
                <c:pt idx="1013">
                  <c:v>-4.2999999999999997E-2</c:v>
                </c:pt>
                <c:pt idx="1014">
                  <c:v>7.0000000000000001E-3</c:v>
                </c:pt>
                <c:pt idx="1015">
                  <c:v>1.2999999999999999E-2</c:v>
                </c:pt>
                <c:pt idx="1016">
                  <c:v>-3.5999999999999997E-2</c:v>
                </c:pt>
                <c:pt idx="1017">
                  <c:v>1.4999999999999999E-2</c:v>
                </c:pt>
                <c:pt idx="1018">
                  <c:v>8.0000000000000002E-3</c:v>
                </c:pt>
                <c:pt idx="1019">
                  <c:v>-0.04</c:v>
                </c:pt>
                <c:pt idx="1020">
                  <c:v>1.9E-2</c:v>
                </c:pt>
                <c:pt idx="1021">
                  <c:v>3.0000000000000001E-3</c:v>
                </c:pt>
                <c:pt idx="1022">
                  <c:v>-3.9E-2</c:v>
                </c:pt>
                <c:pt idx="1023">
                  <c:v>2.3E-2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93-4D05-A188-C0DC37861ED7}"/>
            </c:ext>
          </c:extLst>
        </c:ser>
        <c:ser>
          <c:idx val="2"/>
          <c:order val="2"/>
          <c:tx>
            <c:v>S(t)W(t)</c:v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'1024'!$A$7:$A$1030</c:f>
              <c:numCache>
                <c:formatCode>0</c:formatCode>
                <c:ptCount val="10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</c:numCache>
            </c:numRef>
          </c:xVal>
          <c:yVal>
            <c:numRef>
              <c:f>'1024'!$D$7:$D$1030</c:f>
              <c:numCache>
                <c:formatCode>0.00E+00</c:formatCode>
                <c:ptCount val="1024"/>
                <c:pt idx="0">
                  <c:v>-3.4000000000000002E-2</c:v>
                </c:pt>
                <c:pt idx="1">
                  <c:v>8.0000000000000002E-3</c:v>
                </c:pt>
                <c:pt idx="2">
                  <c:v>2.5000000000000001E-2</c:v>
                </c:pt>
                <c:pt idx="3">
                  <c:v>-4.4999999999999998E-2</c:v>
                </c:pt>
                <c:pt idx="4">
                  <c:v>8.9999999999999993E-3</c:v>
                </c:pt>
                <c:pt idx="5">
                  <c:v>2.1999999999999999E-2</c:v>
                </c:pt>
                <c:pt idx="6">
                  <c:v>-4.3999999999999997E-2</c:v>
                </c:pt>
                <c:pt idx="7">
                  <c:v>1.4E-2</c:v>
                </c:pt>
                <c:pt idx="8">
                  <c:v>1.7000000000000001E-2</c:v>
                </c:pt>
                <c:pt idx="9">
                  <c:v>-4.4999999999999998E-2</c:v>
                </c:pt>
                <c:pt idx="10">
                  <c:v>2.3E-2</c:v>
                </c:pt>
                <c:pt idx="11">
                  <c:v>1.2E-2</c:v>
                </c:pt>
                <c:pt idx="12">
                  <c:v>-4.2999999999999997E-2</c:v>
                </c:pt>
                <c:pt idx="13">
                  <c:v>2.3E-2</c:v>
                </c:pt>
                <c:pt idx="14">
                  <c:v>7.0000000000000001E-3</c:v>
                </c:pt>
                <c:pt idx="15">
                  <c:v>-4.2000000000000003E-2</c:v>
                </c:pt>
                <c:pt idx="16">
                  <c:v>2.4E-2</c:v>
                </c:pt>
                <c:pt idx="17">
                  <c:v>-3.0000000000000001E-3</c:v>
                </c:pt>
                <c:pt idx="18">
                  <c:v>-4.8000000000000001E-2</c:v>
                </c:pt>
                <c:pt idx="19">
                  <c:v>2.9000000000000001E-2</c:v>
                </c:pt>
                <c:pt idx="20">
                  <c:v>-4.0000000000000001E-3</c:v>
                </c:pt>
                <c:pt idx="21">
                  <c:v>-4.1000000000000002E-2</c:v>
                </c:pt>
                <c:pt idx="22">
                  <c:v>3.6999999999999998E-2</c:v>
                </c:pt>
                <c:pt idx="23">
                  <c:v>-7.0000000000000001E-3</c:v>
                </c:pt>
                <c:pt idx="24">
                  <c:v>-3.1E-2</c:v>
                </c:pt>
                <c:pt idx="25">
                  <c:v>3.7999999999999999E-2</c:v>
                </c:pt>
                <c:pt idx="26">
                  <c:v>-1.6E-2</c:v>
                </c:pt>
                <c:pt idx="27">
                  <c:v>-3.7999999999999999E-2</c:v>
                </c:pt>
                <c:pt idx="28">
                  <c:v>3.5999999999999997E-2</c:v>
                </c:pt>
                <c:pt idx="29">
                  <c:v>-2.5999999999999999E-2</c:v>
                </c:pt>
                <c:pt idx="30">
                  <c:v>-2.8000000000000001E-2</c:v>
                </c:pt>
                <c:pt idx="31">
                  <c:v>4.2999999999999997E-2</c:v>
                </c:pt>
                <c:pt idx="32">
                  <c:v>-2.8000000000000001E-2</c:v>
                </c:pt>
                <c:pt idx="33">
                  <c:v>-0.02</c:v>
                </c:pt>
                <c:pt idx="34">
                  <c:v>4.2000000000000003E-2</c:v>
                </c:pt>
                <c:pt idx="35">
                  <c:v>-3.5999999999999997E-2</c:v>
                </c:pt>
                <c:pt idx="36">
                  <c:v>-2.1000000000000001E-2</c:v>
                </c:pt>
                <c:pt idx="37">
                  <c:v>3.5000000000000003E-2</c:v>
                </c:pt>
                <c:pt idx="38">
                  <c:v>-0.04</c:v>
                </c:pt>
                <c:pt idx="39">
                  <c:v>-1.4999999999999999E-2</c:v>
                </c:pt>
                <c:pt idx="40">
                  <c:v>0.03</c:v>
                </c:pt>
                <c:pt idx="41">
                  <c:v>-0.04</c:v>
                </c:pt>
                <c:pt idx="42">
                  <c:v>-3.0000000000000001E-3</c:v>
                </c:pt>
                <c:pt idx="43">
                  <c:v>0.03</c:v>
                </c:pt>
                <c:pt idx="44">
                  <c:v>-3.9E-2</c:v>
                </c:pt>
                <c:pt idx="45">
                  <c:v>4.0000000000000001E-3</c:v>
                </c:pt>
                <c:pt idx="46">
                  <c:v>3.2000000000000001E-2</c:v>
                </c:pt>
                <c:pt idx="47">
                  <c:v>-4.3999999999999997E-2</c:v>
                </c:pt>
                <c:pt idx="48">
                  <c:v>4.0000000000000001E-3</c:v>
                </c:pt>
                <c:pt idx="49">
                  <c:v>1.9E-2</c:v>
                </c:pt>
                <c:pt idx="50">
                  <c:v>-4.3999999999999997E-2</c:v>
                </c:pt>
                <c:pt idx="51">
                  <c:v>1.4E-2</c:v>
                </c:pt>
                <c:pt idx="52">
                  <c:v>2.1000000000000001E-2</c:v>
                </c:pt>
                <c:pt idx="53">
                  <c:v>-3.6999999999999998E-2</c:v>
                </c:pt>
                <c:pt idx="54">
                  <c:v>2.9000000000000001E-2</c:v>
                </c:pt>
                <c:pt idx="55">
                  <c:v>2.3E-2</c:v>
                </c:pt>
                <c:pt idx="56">
                  <c:v>-3.6999999999999998E-2</c:v>
                </c:pt>
                <c:pt idx="57">
                  <c:v>2.5000000000000001E-2</c:v>
                </c:pt>
                <c:pt idx="58">
                  <c:v>6.0000000000000001E-3</c:v>
                </c:pt>
                <c:pt idx="59">
                  <c:v>-4.5999999999999999E-2</c:v>
                </c:pt>
                <c:pt idx="60">
                  <c:v>2.1999999999999999E-2</c:v>
                </c:pt>
                <c:pt idx="61">
                  <c:v>2E-3</c:v>
                </c:pt>
                <c:pt idx="62">
                  <c:v>-3.6999999999999998E-2</c:v>
                </c:pt>
                <c:pt idx="63">
                  <c:v>2.7E-2</c:v>
                </c:pt>
                <c:pt idx="64">
                  <c:v>-2E-3</c:v>
                </c:pt>
                <c:pt idx="65">
                  <c:v>-3.5999999999999997E-2</c:v>
                </c:pt>
                <c:pt idx="66">
                  <c:v>3.2000000000000001E-2</c:v>
                </c:pt>
                <c:pt idx="67">
                  <c:v>-8.9999999999999993E-3</c:v>
                </c:pt>
                <c:pt idx="68">
                  <c:v>-3.7999999999999999E-2</c:v>
                </c:pt>
                <c:pt idx="69">
                  <c:v>2.7E-2</c:v>
                </c:pt>
                <c:pt idx="70">
                  <c:v>-1.9E-2</c:v>
                </c:pt>
                <c:pt idx="71">
                  <c:v>-0.03</c:v>
                </c:pt>
                <c:pt idx="72">
                  <c:v>3.4000000000000002E-2</c:v>
                </c:pt>
                <c:pt idx="73">
                  <c:v>-1.4E-2</c:v>
                </c:pt>
                <c:pt idx="74">
                  <c:v>-2.1000000000000001E-2</c:v>
                </c:pt>
                <c:pt idx="75">
                  <c:v>3.4000000000000002E-2</c:v>
                </c:pt>
                <c:pt idx="76">
                  <c:v>-1.9E-2</c:v>
                </c:pt>
                <c:pt idx="77">
                  <c:v>-2.1000000000000001E-2</c:v>
                </c:pt>
                <c:pt idx="78">
                  <c:v>3.3000000000000002E-2</c:v>
                </c:pt>
                <c:pt idx="79">
                  <c:v>-2.5000000000000001E-2</c:v>
                </c:pt>
                <c:pt idx="80">
                  <c:v>-1.9E-2</c:v>
                </c:pt>
                <c:pt idx="81">
                  <c:v>0.03</c:v>
                </c:pt>
                <c:pt idx="82">
                  <c:v>-2.7E-2</c:v>
                </c:pt>
                <c:pt idx="83">
                  <c:v>-0.01</c:v>
                </c:pt>
                <c:pt idx="84">
                  <c:v>3.4000000000000002E-2</c:v>
                </c:pt>
                <c:pt idx="85">
                  <c:v>-0.03</c:v>
                </c:pt>
                <c:pt idx="86">
                  <c:v>-4.0000000000000001E-3</c:v>
                </c:pt>
                <c:pt idx="87">
                  <c:v>2.7E-2</c:v>
                </c:pt>
                <c:pt idx="88">
                  <c:v>-4.1000000000000002E-2</c:v>
                </c:pt>
                <c:pt idx="89">
                  <c:v>2E-3</c:v>
                </c:pt>
                <c:pt idx="90">
                  <c:v>2.7E-2</c:v>
                </c:pt>
                <c:pt idx="91">
                  <c:v>-4.1000000000000002E-2</c:v>
                </c:pt>
                <c:pt idx="92">
                  <c:v>-2E-3</c:v>
                </c:pt>
                <c:pt idx="93">
                  <c:v>1.7999999999999999E-2</c:v>
                </c:pt>
                <c:pt idx="94">
                  <c:v>-3.9E-2</c:v>
                </c:pt>
                <c:pt idx="95">
                  <c:v>0.01</c:v>
                </c:pt>
                <c:pt idx="96">
                  <c:v>2.1000000000000001E-2</c:v>
                </c:pt>
                <c:pt idx="97">
                  <c:v>-3.6999999999999998E-2</c:v>
                </c:pt>
                <c:pt idx="98">
                  <c:v>1.4999999999999999E-2</c:v>
                </c:pt>
                <c:pt idx="99">
                  <c:v>1.4E-2</c:v>
                </c:pt>
                <c:pt idx="100">
                  <c:v>-4.3999999999999997E-2</c:v>
                </c:pt>
                <c:pt idx="101">
                  <c:v>1.4999999999999999E-2</c:v>
                </c:pt>
                <c:pt idx="102">
                  <c:v>6.0000000000000001E-3</c:v>
                </c:pt>
                <c:pt idx="103">
                  <c:v>-4.1000000000000002E-2</c:v>
                </c:pt>
                <c:pt idx="104">
                  <c:v>1.7000000000000001E-2</c:v>
                </c:pt>
                <c:pt idx="105">
                  <c:v>5.0000000000000001E-3</c:v>
                </c:pt>
                <c:pt idx="106">
                  <c:v>-3.3000000000000002E-2</c:v>
                </c:pt>
                <c:pt idx="107">
                  <c:v>0.02</c:v>
                </c:pt>
                <c:pt idx="108">
                  <c:v>-1E-3</c:v>
                </c:pt>
                <c:pt idx="109">
                  <c:v>-3.5999999999999997E-2</c:v>
                </c:pt>
                <c:pt idx="110">
                  <c:v>2.1000000000000001E-2</c:v>
                </c:pt>
                <c:pt idx="111">
                  <c:v>-3.0000000000000001E-3</c:v>
                </c:pt>
                <c:pt idx="112">
                  <c:v>-3.4000000000000002E-2</c:v>
                </c:pt>
                <c:pt idx="113">
                  <c:v>2.9000000000000001E-2</c:v>
                </c:pt>
                <c:pt idx="114">
                  <c:v>-3.0000000000000001E-3</c:v>
                </c:pt>
                <c:pt idx="115">
                  <c:v>-2.4E-2</c:v>
                </c:pt>
                <c:pt idx="116">
                  <c:v>0.03</c:v>
                </c:pt>
                <c:pt idx="117">
                  <c:v>-0.01</c:v>
                </c:pt>
                <c:pt idx="118">
                  <c:v>-2.4E-2</c:v>
                </c:pt>
                <c:pt idx="119">
                  <c:v>3.3000000000000002E-2</c:v>
                </c:pt>
                <c:pt idx="120">
                  <c:v>-1.9E-2</c:v>
                </c:pt>
                <c:pt idx="121">
                  <c:v>-2.3E-2</c:v>
                </c:pt>
                <c:pt idx="122">
                  <c:v>2.5000000000000001E-2</c:v>
                </c:pt>
                <c:pt idx="123">
                  <c:v>-2.1999999999999999E-2</c:v>
                </c:pt>
                <c:pt idx="124">
                  <c:v>-0.02</c:v>
                </c:pt>
                <c:pt idx="125">
                  <c:v>3.2000000000000001E-2</c:v>
                </c:pt>
                <c:pt idx="126">
                  <c:v>-2.7E-2</c:v>
                </c:pt>
                <c:pt idx="127">
                  <c:v>-1.4E-2</c:v>
                </c:pt>
                <c:pt idx="128">
                  <c:v>2.9000000000000001E-2</c:v>
                </c:pt>
                <c:pt idx="129">
                  <c:v>-3.1E-2</c:v>
                </c:pt>
                <c:pt idx="130">
                  <c:v>-1.4E-2</c:v>
                </c:pt>
                <c:pt idx="131">
                  <c:v>2.4E-2</c:v>
                </c:pt>
                <c:pt idx="132">
                  <c:v>-3.5000000000000003E-2</c:v>
                </c:pt>
                <c:pt idx="133">
                  <c:v>-1.2999999999999999E-2</c:v>
                </c:pt>
                <c:pt idx="134">
                  <c:v>2.3E-2</c:v>
                </c:pt>
                <c:pt idx="135">
                  <c:v>-0.03</c:v>
                </c:pt>
                <c:pt idx="136">
                  <c:v>4.0000000000000001E-3</c:v>
                </c:pt>
                <c:pt idx="137">
                  <c:v>2.9000000000000001E-2</c:v>
                </c:pt>
                <c:pt idx="138">
                  <c:v>-3.4000000000000002E-2</c:v>
                </c:pt>
                <c:pt idx="139">
                  <c:v>8.0000000000000002E-3</c:v>
                </c:pt>
                <c:pt idx="140">
                  <c:v>1.9E-2</c:v>
                </c:pt>
                <c:pt idx="141">
                  <c:v>-3.4000000000000002E-2</c:v>
                </c:pt>
                <c:pt idx="142">
                  <c:v>1.4E-2</c:v>
                </c:pt>
                <c:pt idx="143">
                  <c:v>1.7999999999999999E-2</c:v>
                </c:pt>
                <c:pt idx="144">
                  <c:v>-3.6999999999999998E-2</c:v>
                </c:pt>
                <c:pt idx="145">
                  <c:v>1.2E-2</c:v>
                </c:pt>
                <c:pt idx="146">
                  <c:v>1.4E-2</c:v>
                </c:pt>
                <c:pt idx="147">
                  <c:v>-3.5000000000000003E-2</c:v>
                </c:pt>
                <c:pt idx="148">
                  <c:v>1.7000000000000001E-2</c:v>
                </c:pt>
                <c:pt idx="149">
                  <c:v>5.0000000000000001E-3</c:v>
                </c:pt>
                <c:pt idx="150">
                  <c:v>-3.3000000000000002E-2</c:v>
                </c:pt>
                <c:pt idx="151">
                  <c:v>2.1999999999999999E-2</c:v>
                </c:pt>
                <c:pt idx="152">
                  <c:v>-2.1479999999999999E-4</c:v>
                </c:pt>
                <c:pt idx="153">
                  <c:v>-3.5000000000000003E-2</c:v>
                </c:pt>
                <c:pt idx="154">
                  <c:v>1.7999999999999999E-2</c:v>
                </c:pt>
                <c:pt idx="155">
                  <c:v>-5.0000000000000001E-3</c:v>
                </c:pt>
                <c:pt idx="156">
                  <c:v>-0.03</c:v>
                </c:pt>
                <c:pt idx="157">
                  <c:v>0.03</c:v>
                </c:pt>
                <c:pt idx="158">
                  <c:v>-1E-3</c:v>
                </c:pt>
                <c:pt idx="159">
                  <c:v>-2.5000000000000001E-2</c:v>
                </c:pt>
                <c:pt idx="160">
                  <c:v>3.1E-2</c:v>
                </c:pt>
                <c:pt idx="161">
                  <c:v>-1.0999999999999999E-2</c:v>
                </c:pt>
                <c:pt idx="162">
                  <c:v>-3.3000000000000002E-2</c:v>
                </c:pt>
                <c:pt idx="163">
                  <c:v>2.4E-2</c:v>
                </c:pt>
                <c:pt idx="164">
                  <c:v>-1.9E-2</c:v>
                </c:pt>
                <c:pt idx="165">
                  <c:v>-2.1000000000000001E-2</c:v>
                </c:pt>
                <c:pt idx="166">
                  <c:v>0.03</c:v>
                </c:pt>
                <c:pt idx="167">
                  <c:v>-1.6E-2</c:v>
                </c:pt>
                <c:pt idx="168">
                  <c:v>-1.7000000000000001E-2</c:v>
                </c:pt>
                <c:pt idx="169">
                  <c:v>3.1E-2</c:v>
                </c:pt>
                <c:pt idx="170">
                  <c:v>-2.1999999999999999E-2</c:v>
                </c:pt>
                <c:pt idx="171">
                  <c:v>-2.1000000000000001E-2</c:v>
                </c:pt>
                <c:pt idx="172">
                  <c:v>2.4E-2</c:v>
                </c:pt>
                <c:pt idx="173">
                  <c:v>-2.7E-2</c:v>
                </c:pt>
                <c:pt idx="174">
                  <c:v>-1.2999999999999999E-2</c:v>
                </c:pt>
                <c:pt idx="175">
                  <c:v>2.9000000000000001E-2</c:v>
                </c:pt>
                <c:pt idx="176">
                  <c:v>-2.7E-2</c:v>
                </c:pt>
                <c:pt idx="177">
                  <c:v>-8.9999999999999993E-3</c:v>
                </c:pt>
                <c:pt idx="178">
                  <c:v>0.03</c:v>
                </c:pt>
                <c:pt idx="179">
                  <c:v>-2.7E-2</c:v>
                </c:pt>
                <c:pt idx="180">
                  <c:v>-3.0000000000000001E-3</c:v>
                </c:pt>
                <c:pt idx="181">
                  <c:v>2.7E-2</c:v>
                </c:pt>
                <c:pt idx="182">
                  <c:v>-3.5000000000000003E-2</c:v>
                </c:pt>
                <c:pt idx="183">
                  <c:v>2E-3</c:v>
                </c:pt>
                <c:pt idx="184">
                  <c:v>2.4E-2</c:v>
                </c:pt>
                <c:pt idx="185">
                  <c:v>-0.04</c:v>
                </c:pt>
                <c:pt idx="186">
                  <c:v>2E-3</c:v>
                </c:pt>
                <c:pt idx="187">
                  <c:v>1.7000000000000001E-2</c:v>
                </c:pt>
                <c:pt idx="188">
                  <c:v>-3.9E-2</c:v>
                </c:pt>
                <c:pt idx="189">
                  <c:v>1.4E-2</c:v>
                </c:pt>
                <c:pt idx="190">
                  <c:v>2.1999999999999999E-2</c:v>
                </c:pt>
                <c:pt idx="191">
                  <c:v>-3.3000000000000002E-2</c:v>
                </c:pt>
                <c:pt idx="192">
                  <c:v>1.0999999999999999E-2</c:v>
                </c:pt>
                <c:pt idx="193">
                  <c:v>7.0000000000000001E-3</c:v>
                </c:pt>
                <c:pt idx="194">
                  <c:v>-4.4999999999999998E-2</c:v>
                </c:pt>
                <c:pt idx="195">
                  <c:v>1.7000000000000001E-2</c:v>
                </c:pt>
                <c:pt idx="196">
                  <c:v>4.0000000000000001E-3</c:v>
                </c:pt>
                <c:pt idx="197">
                  <c:v>-3.2000000000000001E-2</c:v>
                </c:pt>
                <c:pt idx="198">
                  <c:v>2.3E-2</c:v>
                </c:pt>
                <c:pt idx="199">
                  <c:v>6.0000000000000001E-3</c:v>
                </c:pt>
                <c:pt idx="200">
                  <c:v>-2.9000000000000001E-2</c:v>
                </c:pt>
                <c:pt idx="201">
                  <c:v>2.3E-2</c:v>
                </c:pt>
                <c:pt idx="202">
                  <c:v>-4.0000000000000001E-3</c:v>
                </c:pt>
                <c:pt idx="203">
                  <c:v>-3.5999999999999997E-2</c:v>
                </c:pt>
                <c:pt idx="204">
                  <c:v>2.1999999999999999E-2</c:v>
                </c:pt>
                <c:pt idx="205">
                  <c:v>-8.0000000000000002E-3</c:v>
                </c:pt>
                <c:pt idx="206">
                  <c:v>-2.7E-2</c:v>
                </c:pt>
                <c:pt idx="207">
                  <c:v>2.7E-2</c:v>
                </c:pt>
                <c:pt idx="208">
                  <c:v>-1.0999999999999999E-2</c:v>
                </c:pt>
                <c:pt idx="209">
                  <c:v>-2.5000000000000001E-2</c:v>
                </c:pt>
                <c:pt idx="210">
                  <c:v>3.1E-2</c:v>
                </c:pt>
                <c:pt idx="211">
                  <c:v>-1.7999999999999999E-2</c:v>
                </c:pt>
                <c:pt idx="212">
                  <c:v>-1.7999999999999999E-2</c:v>
                </c:pt>
                <c:pt idx="213">
                  <c:v>2.9000000000000001E-2</c:v>
                </c:pt>
                <c:pt idx="214">
                  <c:v>-2.1000000000000001E-2</c:v>
                </c:pt>
                <c:pt idx="215">
                  <c:v>-2.8000000000000001E-2</c:v>
                </c:pt>
                <c:pt idx="216">
                  <c:v>0.02</c:v>
                </c:pt>
                <c:pt idx="217">
                  <c:v>-2.8000000000000001E-2</c:v>
                </c:pt>
                <c:pt idx="218">
                  <c:v>-1.6E-2</c:v>
                </c:pt>
                <c:pt idx="219">
                  <c:v>2.7E-2</c:v>
                </c:pt>
                <c:pt idx="220">
                  <c:v>-2.5000000000000001E-2</c:v>
                </c:pt>
                <c:pt idx="221">
                  <c:v>-8.0000000000000002E-3</c:v>
                </c:pt>
                <c:pt idx="222">
                  <c:v>2.8000000000000001E-2</c:v>
                </c:pt>
                <c:pt idx="223">
                  <c:v>-2.7E-2</c:v>
                </c:pt>
                <c:pt idx="224">
                  <c:v>-7.0000000000000001E-3</c:v>
                </c:pt>
                <c:pt idx="225">
                  <c:v>2.5000000000000001E-2</c:v>
                </c:pt>
                <c:pt idx="226">
                  <c:v>-3.3000000000000002E-2</c:v>
                </c:pt>
                <c:pt idx="227">
                  <c:v>5.176E-4</c:v>
                </c:pt>
                <c:pt idx="228">
                  <c:v>2.8000000000000001E-2</c:v>
                </c:pt>
                <c:pt idx="229">
                  <c:v>-0.03</c:v>
                </c:pt>
                <c:pt idx="230">
                  <c:v>6.0000000000000001E-3</c:v>
                </c:pt>
                <c:pt idx="231">
                  <c:v>2.3E-2</c:v>
                </c:pt>
                <c:pt idx="232">
                  <c:v>-3.2000000000000001E-2</c:v>
                </c:pt>
                <c:pt idx="233">
                  <c:v>1.0999999999999999E-2</c:v>
                </c:pt>
                <c:pt idx="234">
                  <c:v>1.9E-2</c:v>
                </c:pt>
                <c:pt idx="235">
                  <c:v>-3.4000000000000002E-2</c:v>
                </c:pt>
                <c:pt idx="236">
                  <c:v>6.0000000000000001E-3</c:v>
                </c:pt>
                <c:pt idx="237">
                  <c:v>0.01</c:v>
                </c:pt>
                <c:pt idx="238">
                  <c:v>-0.04</c:v>
                </c:pt>
                <c:pt idx="239">
                  <c:v>1.6E-2</c:v>
                </c:pt>
                <c:pt idx="240">
                  <c:v>8.0000000000000002E-3</c:v>
                </c:pt>
                <c:pt idx="241">
                  <c:v>-3.4000000000000002E-2</c:v>
                </c:pt>
                <c:pt idx="242">
                  <c:v>2.4E-2</c:v>
                </c:pt>
                <c:pt idx="243">
                  <c:v>8.0000000000000002E-3</c:v>
                </c:pt>
                <c:pt idx="244">
                  <c:v>-3.6999999999999998E-2</c:v>
                </c:pt>
                <c:pt idx="245">
                  <c:v>2.3E-2</c:v>
                </c:pt>
                <c:pt idx="246">
                  <c:v>-3.0000000000000001E-3</c:v>
                </c:pt>
                <c:pt idx="247">
                  <c:v>-4.1000000000000002E-2</c:v>
                </c:pt>
                <c:pt idx="248">
                  <c:v>2.3E-2</c:v>
                </c:pt>
                <c:pt idx="249">
                  <c:v>-8.0000000000000002E-3</c:v>
                </c:pt>
                <c:pt idx="250">
                  <c:v>-0.03</c:v>
                </c:pt>
                <c:pt idx="251">
                  <c:v>2.8000000000000001E-2</c:v>
                </c:pt>
                <c:pt idx="252">
                  <c:v>-8.0000000000000002E-3</c:v>
                </c:pt>
                <c:pt idx="253">
                  <c:v>-2.5000000000000001E-2</c:v>
                </c:pt>
                <c:pt idx="254">
                  <c:v>0.03</c:v>
                </c:pt>
                <c:pt idx="255">
                  <c:v>-2.1999999999999999E-2</c:v>
                </c:pt>
                <c:pt idx="256">
                  <c:v>-2.9000000000000001E-2</c:v>
                </c:pt>
                <c:pt idx="257">
                  <c:v>2.9000000000000001E-2</c:v>
                </c:pt>
                <c:pt idx="258">
                  <c:v>-0.02</c:v>
                </c:pt>
                <c:pt idx="259">
                  <c:v>-2.1000000000000001E-2</c:v>
                </c:pt>
                <c:pt idx="260">
                  <c:v>3.4000000000000002E-2</c:v>
                </c:pt>
                <c:pt idx="261">
                  <c:v>-1.7999999999999999E-2</c:v>
                </c:pt>
                <c:pt idx="262">
                  <c:v>-1.2999999999999999E-2</c:v>
                </c:pt>
                <c:pt idx="263">
                  <c:v>3.5000000000000003E-2</c:v>
                </c:pt>
                <c:pt idx="264">
                  <c:v>-2.1999999999999999E-2</c:v>
                </c:pt>
                <c:pt idx="265">
                  <c:v>-1.4E-2</c:v>
                </c:pt>
                <c:pt idx="266">
                  <c:v>2.5999999999999999E-2</c:v>
                </c:pt>
                <c:pt idx="267">
                  <c:v>-3.3000000000000002E-2</c:v>
                </c:pt>
                <c:pt idx="268">
                  <c:v>-0.01</c:v>
                </c:pt>
                <c:pt idx="269">
                  <c:v>2.7E-2</c:v>
                </c:pt>
                <c:pt idx="270">
                  <c:v>-3.5999999999999997E-2</c:v>
                </c:pt>
                <c:pt idx="271">
                  <c:v>-5.0000000000000001E-3</c:v>
                </c:pt>
                <c:pt idx="272">
                  <c:v>2.4E-2</c:v>
                </c:pt>
                <c:pt idx="273">
                  <c:v>-3.6999999999999998E-2</c:v>
                </c:pt>
                <c:pt idx="274">
                  <c:v>1E-3</c:v>
                </c:pt>
                <c:pt idx="275">
                  <c:v>2.5999999999999999E-2</c:v>
                </c:pt>
                <c:pt idx="276">
                  <c:v>-4.1000000000000002E-2</c:v>
                </c:pt>
                <c:pt idx="277">
                  <c:v>-2E-3</c:v>
                </c:pt>
                <c:pt idx="278">
                  <c:v>1.9E-2</c:v>
                </c:pt>
                <c:pt idx="279">
                  <c:v>-4.3999999999999997E-2</c:v>
                </c:pt>
                <c:pt idx="280">
                  <c:v>8.0000000000000002E-3</c:v>
                </c:pt>
                <c:pt idx="281">
                  <c:v>1.4999999999999999E-2</c:v>
                </c:pt>
                <c:pt idx="282">
                  <c:v>-3.7999999999999999E-2</c:v>
                </c:pt>
                <c:pt idx="283">
                  <c:v>1.6E-2</c:v>
                </c:pt>
                <c:pt idx="284">
                  <c:v>1.6E-2</c:v>
                </c:pt>
                <c:pt idx="285">
                  <c:v>-3.5999999999999997E-2</c:v>
                </c:pt>
                <c:pt idx="286">
                  <c:v>2.1000000000000001E-2</c:v>
                </c:pt>
                <c:pt idx="287">
                  <c:v>1.0999999999999999E-2</c:v>
                </c:pt>
                <c:pt idx="288">
                  <c:v>-3.5999999999999997E-2</c:v>
                </c:pt>
                <c:pt idx="289">
                  <c:v>2.5999999999999999E-2</c:v>
                </c:pt>
                <c:pt idx="290">
                  <c:v>7.0000000000000001E-3</c:v>
                </c:pt>
                <c:pt idx="291">
                  <c:v>-3.5000000000000003E-2</c:v>
                </c:pt>
                <c:pt idx="292">
                  <c:v>3.4000000000000002E-2</c:v>
                </c:pt>
                <c:pt idx="293">
                  <c:v>2E-3</c:v>
                </c:pt>
                <c:pt idx="294">
                  <c:v>-3.5000000000000003E-2</c:v>
                </c:pt>
                <c:pt idx="295">
                  <c:v>3.2000000000000001E-2</c:v>
                </c:pt>
                <c:pt idx="296">
                  <c:v>-5.0000000000000001E-3</c:v>
                </c:pt>
                <c:pt idx="297">
                  <c:v>-0.03</c:v>
                </c:pt>
                <c:pt idx="298">
                  <c:v>2.5999999999999999E-2</c:v>
                </c:pt>
                <c:pt idx="299">
                  <c:v>-1.7000000000000001E-2</c:v>
                </c:pt>
                <c:pt idx="300">
                  <c:v>-3.4000000000000002E-2</c:v>
                </c:pt>
                <c:pt idx="301">
                  <c:v>2.8000000000000001E-2</c:v>
                </c:pt>
                <c:pt idx="302">
                  <c:v>-2.1999999999999999E-2</c:v>
                </c:pt>
                <c:pt idx="303">
                  <c:v>-2.5999999999999999E-2</c:v>
                </c:pt>
                <c:pt idx="304">
                  <c:v>2.8000000000000001E-2</c:v>
                </c:pt>
                <c:pt idx="305">
                  <c:v>-2.4E-2</c:v>
                </c:pt>
                <c:pt idx="306">
                  <c:v>-2.1999999999999999E-2</c:v>
                </c:pt>
                <c:pt idx="307">
                  <c:v>3.2000000000000001E-2</c:v>
                </c:pt>
                <c:pt idx="308">
                  <c:v>-2.1999999999999999E-2</c:v>
                </c:pt>
                <c:pt idx="309">
                  <c:v>-1.6E-2</c:v>
                </c:pt>
                <c:pt idx="310">
                  <c:v>3.3000000000000002E-2</c:v>
                </c:pt>
                <c:pt idx="311">
                  <c:v>-2.8000000000000001E-2</c:v>
                </c:pt>
                <c:pt idx="312">
                  <c:v>-1.0999999999999999E-2</c:v>
                </c:pt>
                <c:pt idx="313">
                  <c:v>2.9000000000000001E-2</c:v>
                </c:pt>
                <c:pt idx="314">
                  <c:v>-3.1E-2</c:v>
                </c:pt>
                <c:pt idx="315">
                  <c:v>-5.0000000000000001E-3</c:v>
                </c:pt>
                <c:pt idx="316">
                  <c:v>2.8000000000000001E-2</c:v>
                </c:pt>
                <c:pt idx="317">
                  <c:v>-0.03</c:v>
                </c:pt>
                <c:pt idx="318">
                  <c:v>-5.5659999999999998E-4</c:v>
                </c:pt>
                <c:pt idx="319">
                  <c:v>2.4E-2</c:v>
                </c:pt>
                <c:pt idx="320">
                  <c:v>-3.9E-2</c:v>
                </c:pt>
                <c:pt idx="321">
                  <c:v>-2E-3</c:v>
                </c:pt>
                <c:pt idx="322">
                  <c:v>0.02</c:v>
                </c:pt>
                <c:pt idx="323">
                  <c:v>-4.4999999999999998E-2</c:v>
                </c:pt>
                <c:pt idx="324">
                  <c:v>5.0000000000000001E-3</c:v>
                </c:pt>
                <c:pt idx="325">
                  <c:v>2.1000000000000001E-2</c:v>
                </c:pt>
                <c:pt idx="326">
                  <c:v>-3.5999999999999997E-2</c:v>
                </c:pt>
                <c:pt idx="327">
                  <c:v>1.2999999999999999E-2</c:v>
                </c:pt>
                <c:pt idx="328">
                  <c:v>1.7000000000000001E-2</c:v>
                </c:pt>
                <c:pt idx="329">
                  <c:v>-3.9E-2</c:v>
                </c:pt>
                <c:pt idx="330">
                  <c:v>1.2999999999999999E-2</c:v>
                </c:pt>
                <c:pt idx="331">
                  <c:v>1.0999999999999999E-2</c:v>
                </c:pt>
                <c:pt idx="332">
                  <c:v>-4.2999999999999997E-2</c:v>
                </c:pt>
                <c:pt idx="333">
                  <c:v>1.6E-2</c:v>
                </c:pt>
                <c:pt idx="334">
                  <c:v>3.0000000000000001E-3</c:v>
                </c:pt>
                <c:pt idx="335">
                  <c:v>-4.1000000000000002E-2</c:v>
                </c:pt>
                <c:pt idx="336">
                  <c:v>2.8000000000000001E-2</c:v>
                </c:pt>
                <c:pt idx="337">
                  <c:v>4.0000000000000001E-3</c:v>
                </c:pt>
                <c:pt idx="338">
                  <c:v>-3.9E-2</c:v>
                </c:pt>
                <c:pt idx="339">
                  <c:v>2.7E-2</c:v>
                </c:pt>
                <c:pt idx="340">
                  <c:v>-5.0000000000000001E-3</c:v>
                </c:pt>
                <c:pt idx="341">
                  <c:v>-3.3000000000000002E-2</c:v>
                </c:pt>
                <c:pt idx="342">
                  <c:v>0.03</c:v>
                </c:pt>
                <c:pt idx="343">
                  <c:v>-7.0000000000000001E-3</c:v>
                </c:pt>
                <c:pt idx="344">
                  <c:v>-3.3000000000000002E-2</c:v>
                </c:pt>
                <c:pt idx="345">
                  <c:v>3.5999999999999997E-2</c:v>
                </c:pt>
                <c:pt idx="346">
                  <c:v>-1.0999999999999999E-2</c:v>
                </c:pt>
                <c:pt idx="347">
                  <c:v>-2.5999999999999999E-2</c:v>
                </c:pt>
                <c:pt idx="348">
                  <c:v>3.4000000000000002E-2</c:v>
                </c:pt>
                <c:pt idx="349">
                  <c:v>-1.7999999999999999E-2</c:v>
                </c:pt>
                <c:pt idx="350">
                  <c:v>-2.4E-2</c:v>
                </c:pt>
                <c:pt idx="351">
                  <c:v>3.4000000000000002E-2</c:v>
                </c:pt>
                <c:pt idx="352">
                  <c:v>-2.5999999999999999E-2</c:v>
                </c:pt>
                <c:pt idx="353">
                  <c:v>-0.02</c:v>
                </c:pt>
                <c:pt idx="354">
                  <c:v>3.2000000000000001E-2</c:v>
                </c:pt>
                <c:pt idx="355">
                  <c:v>-2.5999999999999999E-2</c:v>
                </c:pt>
                <c:pt idx="356">
                  <c:v>-1.4999999999999999E-2</c:v>
                </c:pt>
                <c:pt idx="357">
                  <c:v>3.4000000000000002E-2</c:v>
                </c:pt>
                <c:pt idx="358">
                  <c:v>-2.7E-2</c:v>
                </c:pt>
                <c:pt idx="359">
                  <c:v>-8.0000000000000002E-3</c:v>
                </c:pt>
                <c:pt idx="360">
                  <c:v>2.7E-2</c:v>
                </c:pt>
                <c:pt idx="361">
                  <c:v>-3.5000000000000003E-2</c:v>
                </c:pt>
                <c:pt idx="362">
                  <c:v>-4.0000000000000001E-3</c:v>
                </c:pt>
                <c:pt idx="363">
                  <c:v>2.1000000000000001E-2</c:v>
                </c:pt>
                <c:pt idx="364">
                  <c:v>-3.5000000000000003E-2</c:v>
                </c:pt>
                <c:pt idx="365">
                  <c:v>-4.0000000000000001E-3</c:v>
                </c:pt>
                <c:pt idx="366">
                  <c:v>2.8000000000000001E-2</c:v>
                </c:pt>
                <c:pt idx="367">
                  <c:v>-3.1E-2</c:v>
                </c:pt>
                <c:pt idx="368">
                  <c:v>7.0000000000000001E-3</c:v>
                </c:pt>
                <c:pt idx="369">
                  <c:v>0.02</c:v>
                </c:pt>
                <c:pt idx="370">
                  <c:v>-4.2000000000000003E-2</c:v>
                </c:pt>
                <c:pt idx="371">
                  <c:v>5.0000000000000001E-3</c:v>
                </c:pt>
                <c:pt idx="372">
                  <c:v>1.2E-2</c:v>
                </c:pt>
                <c:pt idx="373">
                  <c:v>-0.04</c:v>
                </c:pt>
                <c:pt idx="374">
                  <c:v>1.2999999999999999E-2</c:v>
                </c:pt>
                <c:pt idx="375">
                  <c:v>1.4999999999999999E-2</c:v>
                </c:pt>
                <c:pt idx="376">
                  <c:v>-0.04</c:v>
                </c:pt>
                <c:pt idx="377">
                  <c:v>2.1000000000000001E-2</c:v>
                </c:pt>
                <c:pt idx="378">
                  <c:v>0.01</c:v>
                </c:pt>
                <c:pt idx="379">
                  <c:v>-3.3000000000000002E-2</c:v>
                </c:pt>
                <c:pt idx="380">
                  <c:v>0.02</c:v>
                </c:pt>
                <c:pt idx="381">
                  <c:v>6.0000000000000001E-3</c:v>
                </c:pt>
                <c:pt idx="382">
                  <c:v>-3.7999999999999999E-2</c:v>
                </c:pt>
                <c:pt idx="383">
                  <c:v>2.1999999999999999E-2</c:v>
                </c:pt>
                <c:pt idx="384">
                  <c:v>1E-3</c:v>
                </c:pt>
                <c:pt idx="385">
                  <c:v>-2.9000000000000001E-2</c:v>
                </c:pt>
                <c:pt idx="386">
                  <c:v>2.8000000000000001E-2</c:v>
                </c:pt>
                <c:pt idx="387">
                  <c:v>-8.0000000000000002E-3</c:v>
                </c:pt>
                <c:pt idx="388">
                  <c:v>-2.9000000000000001E-2</c:v>
                </c:pt>
                <c:pt idx="389">
                  <c:v>0.03</c:v>
                </c:pt>
                <c:pt idx="390">
                  <c:v>-8.0000000000000002E-3</c:v>
                </c:pt>
                <c:pt idx="391">
                  <c:v>-3.1E-2</c:v>
                </c:pt>
                <c:pt idx="392">
                  <c:v>2.5999999999999999E-2</c:v>
                </c:pt>
                <c:pt idx="393">
                  <c:v>-1.6E-2</c:v>
                </c:pt>
                <c:pt idx="394">
                  <c:v>-2.5000000000000001E-2</c:v>
                </c:pt>
                <c:pt idx="395">
                  <c:v>0.03</c:v>
                </c:pt>
                <c:pt idx="396">
                  <c:v>-1.9E-2</c:v>
                </c:pt>
                <c:pt idx="397">
                  <c:v>-1.7999999999999999E-2</c:v>
                </c:pt>
                <c:pt idx="398">
                  <c:v>3.2000000000000001E-2</c:v>
                </c:pt>
                <c:pt idx="399">
                  <c:v>-2.1999999999999999E-2</c:v>
                </c:pt>
                <c:pt idx="400">
                  <c:v>-1.2E-2</c:v>
                </c:pt>
                <c:pt idx="401">
                  <c:v>3.1E-2</c:v>
                </c:pt>
                <c:pt idx="402">
                  <c:v>-0.03</c:v>
                </c:pt>
                <c:pt idx="403">
                  <c:v>-1.4E-2</c:v>
                </c:pt>
                <c:pt idx="404">
                  <c:v>2.8000000000000001E-2</c:v>
                </c:pt>
                <c:pt idx="405">
                  <c:v>-3.3000000000000002E-2</c:v>
                </c:pt>
                <c:pt idx="406">
                  <c:v>-7.0000000000000001E-3</c:v>
                </c:pt>
                <c:pt idx="407">
                  <c:v>3.1E-2</c:v>
                </c:pt>
                <c:pt idx="408">
                  <c:v>-3.2000000000000001E-2</c:v>
                </c:pt>
                <c:pt idx="409">
                  <c:v>-2E-3</c:v>
                </c:pt>
                <c:pt idx="410">
                  <c:v>2.1000000000000001E-2</c:v>
                </c:pt>
                <c:pt idx="411">
                  <c:v>-3.4000000000000002E-2</c:v>
                </c:pt>
                <c:pt idx="412">
                  <c:v>3.0000000000000001E-3</c:v>
                </c:pt>
                <c:pt idx="413">
                  <c:v>1.6E-2</c:v>
                </c:pt>
                <c:pt idx="414">
                  <c:v>-0.04</c:v>
                </c:pt>
                <c:pt idx="415">
                  <c:v>-8.4960000000000005E-4</c:v>
                </c:pt>
                <c:pt idx="416">
                  <c:v>1.7000000000000001E-2</c:v>
                </c:pt>
                <c:pt idx="417">
                  <c:v>-0.04</c:v>
                </c:pt>
                <c:pt idx="418">
                  <c:v>8.9999999999999993E-3</c:v>
                </c:pt>
                <c:pt idx="419">
                  <c:v>1.2E-2</c:v>
                </c:pt>
                <c:pt idx="420">
                  <c:v>-3.7999999999999999E-2</c:v>
                </c:pt>
                <c:pt idx="421">
                  <c:v>1.0999999999999999E-2</c:v>
                </c:pt>
                <c:pt idx="422">
                  <c:v>2E-3</c:v>
                </c:pt>
                <c:pt idx="423">
                  <c:v>-0.04</c:v>
                </c:pt>
                <c:pt idx="424">
                  <c:v>1.4E-2</c:v>
                </c:pt>
                <c:pt idx="425">
                  <c:v>6.0000000000000001E-3</c:v>
                </c:pt>
                <c:pt idx="426">
                  <c:v>-3.4000000000000002E-2</c:v>
                </c:pt>
                <c:pt idx="427">
                  <c:v>2.1999999999999999E-2</c:v>
                </c:pt>
                <c:pt idx="428">
                  <c:v>8.9999999999999993E-3</c:v>
                </c:pt>
                <c:pt idx="429">
                  <c:v>-0.03</c:v>
                </c:pt>
                <c:pt idx="430">
                  <c:v>2.9000000000000001E-2</c:v>
                </c:pt>
                <c:pt idx="431">
                  <c:v>6.7630000000000001E-4</c:v>
                </c:pt>
                <c:pt idx="432">
                  <c:v>-2.5000000000000001E-2</c:v>
                </c:pt>
                <c:pt idx="433">
                  <c:v>2.5999999999999999E-2</c:v>
                </c:pt>
                <c:pt idx="434">
                  <c:v>-5.0000000000000001E-3</c:v>
                </c:pt>
                <c:pt idx="435">
                  <c:v>-2.8000000000000001E-2</c:v>
                </c:pt>
                <c:pt idx="436">
                  <c:v>0.03</c:v>
                </c:pt>
                <c:pt idx="437">
                  <c:v>-1.0999999999999999E-2</c:v>
                </c:pt>
                <c:pt idx="438">
                  <c:v>-2.4E-2</c:v>
                </c:pt>
                <c:pt idx="439">
                  <c:v>2.5999999999999999E-2</c:v>
                </c:pt>
                <c:pt idx="440">
                  <c:v>-1.7999999999999999E-2</c:v>
                </c:pt>
                <c:pt idx="441">
                  <c:v>-2.1000000000000001E-2</c:v>
                </c:pt>
                <c:pt idx="442">
                  <c:v>2.9000000000000001E-2</c:v>
                </c:pt>
                <c:pt idx="443">
                  <c:v>-2.1000000000000001E-2</c:v>
                </c:pt>
                <c:pt idx="444">
                  <c:v>-2.1999999999999999E-2</c:v>
                </c:pt>
                <c:pt idx="445">
                  <c:v>2.1000000000000001E-2</c:v>
                </c:pt>
                <c:pt idx="446">
                  <c:v>-2.8000000000000001E-2</c:v>
                </c:pt>
                <c:pt idx="447">
                  <c:v>-1.7000000000000001E-2</c:v>
                </c:pt>
                <c:pt idx="448">
                  <c:v>2.5999999999999999E-2</c:v>
                </c:pt>
                <c:pt idx="449">
                  <c:v>-2.5999999999999999E-2</c:v>
                </c:pt>
                <c:pt idx="450">
                  <c:v>-8.9999999999999993E-3</c:v>
                </c:pt>
                <c:pt idx="451">
                  <c:v>2.5999999999999999E-2</c:v>
                </c:pt>
                <c:pt idx="452">
                  <c:v>-0.03</c:v>
                </c:pt>
                <c:pt idx="453">
                  <c:v>-6.7869999999999996E-4</c:v>
                </c:pt>
                <c:pt idx="454">
                  <c:v>2.7E-2</c:v>
                </c:pt>
                <c:pt idx="455">
                  <c:v>-2.9000000000000001E-2</c:v>
                </c:pt>
                <c:pt idx="456">
                  <c:v>7.8120000000000004E-5</c:v>
                </c:pt>
                <c:pt idx="457">
                  <c:v>2.1000000000000001E-2</c:v>
                </c:pt>
                <c:pt idx="458">
                  <c:v>-3.1E-2</c:v>
                </c:pt>
                <c:pt idx="459">
                  <c:v>8.9999999999999993E-3</c:v>
                </c:pt>
                <c:pt idx="460">
                  <c:v>2.1999999999999999E-2</c:v>
                </c:pt>
                <c:pt idx="461">
                  <c:v>-2.7E-2</c:v>
                </c:pt>
                <c:pt idx="462">
                  <c:v>1.4E-2</c:v>
                </c:pt>
                <c:pt idx="463">
                  <c:v>0.02</c:v>
                </c:pt>
                <c:pt idx="464">
                  <c:v>-0.03</c:v>
                </c:pt>
                <c:pt idx="465">
                  <c:v>8.9999999999999993E-3</c:v>
                </c:pt>
                <c:pt idx="466">
                  <c:v>8.9999999999999993E-3</c:v>
                </c:pt>
                <c:pt idx="467">
                  <c:v>-3.6999999999999998E-2</c:v>
                </c:pt>
                <c:pt idx="468">
                  <c:v>8.9999999999999993E-3</c:v>
                </c:pt>
                <c:pt idx="469">
                  <c:v>4.0000000000000001E-3</c:v>
                </c:pt>
                <c:pt idx="470">
                  <c:v>-3.5999999999999997E-2</c:v>
                </c:pt>
                <c:pt idx="471">
                  <c:v>1.2E-2</c:v>
                </c:pt>
                <c:pt idx="472">
                  <c:v>4.0000000000000001E-3</c:v>
                </c:pt>
                <c:pt idx="473">
                  <c:v>-3.4000000000000002E-2</c:v>
                </c:pt>
                <c:pt idx="474">
                  <c:v>1.2999999999999999E-2</c:v>
                </c:pt>
                <c:pt idx="475">
                  <c:v>-3.0000000000000001E-3</c:v>
                </c:pt>
                <c:pt idx="476">
                  <c:v>-3.4000000000000002E-2</c:v>
                </c:pt>
                <c:pt idx="477">
                  <c:v>1.7999999999999999E-2</c:v>
                </c:pt>
                <c:pt idx="478">
                  <c:v>-8.0000000000000002E-3</c:v>
                </c:pt>
                <c:pt idx="479">
                  <c:v>-2.7E-2</c:v>
                </c:pt>
                <c:pt idx="480">
                  <c:v>2.5000000000000001E-2</c:v>
                </c:pt>
                <c:pt idx="481">
                  <c:v>-7.0000000000000001E-3</c:v>
                </c:pt>
                <c:pt idx="482">
                  <c:v>-1.9E-2</c:v>
                </c:pt>
                <c:pt idx="483">
                  <c:v>3.2000000000000001E-2</c:v>
                </c:pt>
                <c:pt idx="484">
                  <c:v>-0.01</c:v>
                </c:pt>
                <c:pt idx="485">
                  <c:v>-2.1999999999999999E-2</c:v>
                </c:pt>
                <c:pt idx="486">
                  <c:v>2.5999999999999999E-2</c:v>
                </c:pt>
                <c:pt idx="487">
                  <c:v>-1.6E-2</c:v>
                </c:pt>
                <c:pt idx="488">
                  <c:v>-0.02</c:v>
                </c:pt>
                <c:pt idx="489">
                  <c:v>2.5999999999999999E-2</c:v>
                </c:pt>
                <c:pt idx="490">
                  <c:v>-1.9E-2</c:v>
                </c:pt>
                <c:pt idx="491">
                  <c:v>-1.2999999999999999E-2</c:v>
                </c:pt>
                <c:pt idx="492">
                  <c:v>2.3E-2</c:v>
                </c:pt>
                <c:pt idx="493">
                  <c:v>-2.5000000000000001E-2</c:v>
                </c:pt>
                <c:pt idx="494">
                  <c:v>-7.0000000000000001E-3</c:v>
                </c:pt>
                <c:pt idx="495">
                  <c:v>2.9000000000000001E-2</c:v>
                </c:pt>
                <c:pt idx="496">
                  <c:v>-2.1999999999999999E-2</c:v>
                </c:pt>
                <c:pt idx="497">
                  <c:v>-8.0000000000000002E-3</c:v>
                </c:pt>
                <c:pt idx="498">
                  <c:v>2.4E-2</c:v>
                </c:pt>
                <c:pt idx="499">
                  <c:v>-3.2000000000000001E-2</c:v>
                </c:pt>
                <c:pt idx="500">
                  <c:v>1.8799999999999999E-4</c:v>
                </c:pt>
                <c:pt idx="501">
                  <c:v>2.3E-2</c:v>
                </c:pt>
                <c:pt idx="502">
                  <c:v>-0.03</c:v>
                </c:pt>
                <c:pt idx="503">
                  <c:v>-4.9560000000000001E-4</c:v>
                </c:pt>
                <c:pt idx="504">
                  <c:v>2.1999999999999999E-2</c:v>
                </c:pt>
                <c:pt idx="505">
                  <c:v>-3.2000000000000001E-2</c:v>
                </c:pt>
                <c:pt idx="506">
                  <c:v>7.0000000000000001E-3</c:v>
                </c:pt>
                <c:pt idx="507">
                  <c:v>1.0999999999999999E-2</c:v>
                </c:pt>
                <c:pt idx="508">
                  <c:v>-3.6999999999999998E-2</c:v>
                </c:pt>
                <c:pt idx="509">
                  <c:v>8.3500000000000002E-4</c:v>
                </c:pt>
                <c:pt idx="510">
                  <c:v>1.0999999999999999E-2</c:v>
                </c:pt>
                <c:pt idx="511">
                  <c:v>-4.2999999999999997E-2</c:v>
                </c:pt>
                <c:pt idx="512">
                  <c:v>1.4999999999999999E-2</c:v>
                </c:pt>
                <c:pt idx="513">
                  <c:v>0.01</c:v>
                </c:pt>
                <c:pt idx="514">
                  <c:v>-3.7999999999999999E-2</c:v>
                </c:pt>
                <c:pt idx="515">
                  <c:v>1.7999999999999999E-2</c:v>
                </c:pt>
                <c:pt idx="516">
                  <c:v>3.0000000000000001E-3</c:v>
                </c:pt>
                <c:pt idx="517">
                  <c:v>-3.4000000000000002E-2</c:v>
                </c:pt>
                <c:pt idx="518">
                  <c:v>1.7999999999999999E-2</c:v>
                </c:pt>
                <c:pt idx="519">
                  <c:v>-1E-3</c:v>
                </c:pt>
                <c:pt idx="520">
                  <c:v>-3.5999999999999997E-2</c:v>
                </c:pt>
                <c:pt idx="521">
                  <c:v>0.02</c:v>
                </c:pt>
                <c:pt idx="522">
                  <c:v>-6.0000000000000001E-3</c:v>
                </c:pt>
                <c:pt idx="523">
                  <c:v>-3.1E-2</c:v>
                </c:pt>
                <c:pt idx="524">
                  <c:v>2.5999999999999999E-2</c:v>
                </c:pt>
                <c:pt idx="525">
                  <c:v>-8.0000000000000002E-3</c:v>
                </c:pt>
                <c:pt idx="526">
                  <c:v>-0.03</c:v>
                </c:pt>
                <c:pt idx="527">
                  <c:v>2.7E-2</c:v>
                </c:pt>
                <c:pt idx="528">
                  <c:v>-0.01</c:v>
                </c:pt>
                <c:pt idx="529">
                  <c:v>-2.9000000000000001E-2</c:v>
                </c:pt>
                <c:pt idx="530">
                  <c:v>2.7E-2</c:v>
                </c:pt>
                <c:pt idx="531">
                  <c:v>-1.9E-2</c:v>
                </c:pt>
                <c:pt idx="532">
                  <c:v>-2.8000000000000001E-2</c:v>
                </c:pt>
                <c:pt idx="533">
                  <c:v>2.7E-2</c:v>
                </c:pt>
                <c:pt idx="534">
                  <c:v>-1.9E-2</c:v>
                </c:pt>
                <c:pt idx="535">
                  <c:v>-2.1999999999999999E-2</c:v>
                </c:pt>
                <c:pt idx="536">
                  <c:v>3.2000000000000001E-2</c:v>
                </c:pt>
                <c:pt idx="537">
                  <c:v>-2.4E-2</c:v>
                </c:pt>
                <c:pt idx="538">
                  <c:v>-1.6E-2</c:v>
                </c:pt>
                <c:pt idx="539">
                  <c:v>2.8000000000000001E-2</c:v>
                </c:pt>
                <c:pt idx="540">
                  <c:v>-2.9000000000000001E-2</c:v>
                </c:pt>
                <c:pt idx="541">
                  <c:v>-1.2E-2</c:v>
                </c:pt>
                <c:pt idx="542">
                  <c:v>2.9000000000000001E-2</c:v>
                </c:pt>
                <c:pt idx="543">
                  <c:v>-0.03</c:v>
                </c:pt>
                <c:pt idx="544">
                  <c:v>-2E-3</c:v>
                </c:pt>
                <c:pt idx="545">
                  <c:v>0.03</c:v>
                </c:pt>
                <c:pt idx="546">
                  <c:v>-2.5000000000000001E-2</c:v>
                </c:pt>
                <c:pt idx="547">
                  <c:v>4.0000000000000001E-3</c:v>
                </c:pt>
                <c:pt idx="548">
                  <c:v>0.03</c:v>
                </c:pt>
                <c:pt idx="549">
                  <c:v>-0.03</c:v>
                </c:pt>
                <c:pt idx="550">
                  <c:v>6.0000000000000001E-3</c:v>
                </c:pt>
                <c:pt idx="551">
                  <c:v>2.5999999999999999E-2</c:v>
                </c:pt>
                <c:pt idx="552">
                  <c:v>-3.5999999999999997E-2</c:v>
                </c:pt>
                <c:pt idx="553">
                  <c:v>0.01</c:v>
                </c:pt>
                <c:pt idx="554">
                  <c:v>2.1999999999999999E-2</c:v>
                </c:pt>
                <c:pt idx="555">
                  <c:v>-0.03</c:v>
                </c:pt>
                <c:pt idx="556">
                  <c:v>1.2999999999999999E-2</c:v>
                </c:pt>
                <c:pt idx="557">
                  <c:v>1.2E-2</c:v>
                </c:pt>
                <c:pt idx="558">
                  <c:v>-3.9E-2</c:v>
                </c:pt>
                <c:pt idx="559">
                  <c:v>1.6E-2</c:v>
                </c:pt>
                <c:pt idx="560">
                  <c:v>6.0000000000000001E-3</c:v>
                </c:pt>
                <c:pt idx="561">
                  <c:v>-4.2000000000000003E-2</c:v>
                </c:pt>
                <c:pt idx="562">
                  <c:v>1.6E-2</c:v>
                </c:pt>
                <c:pt idx="563">
                  <c:v>-2E-3</c:v>
                </c:pt>
                <c:pt idx="564">
                  <c:v>-3.9E-2</c:v>
                </c:pt>
                <c:pt idx="565">
                  <c:v>2.1999999999999999E-2</c:v>
                </c:pt>
                <c:pt idx="566">
                  <c:v>-2E-3</c:v>
                </c:pt>
                <c:pt idx="567">
                  <c:v>-3.3000000000000002E-2</c:v>
                </c:pt>
                <c:pt idx="568">
                  <c:v>2.1999999999999999E-2</c:v>
                </c:pt>
                <c:pt idx="569">
                  <c:v>-8.0000000000000002E-3</c:v>
                </c:pt>
                <c:pt idx="570">
                  <c:v>-0.03</c:v>
                </c:pt>
                <c:pt idx="571">
                  <c:v>2.8000000000000001E-2</c:v>
                </c:pt>
                <c:pt idx="572">
                  <c:v>-1.0999999999999999E-2</c:v>
                </c:pt>
                <c:pt idx="573">
                  <c:v>-2.7E-2</c:v>
                </c:pt>
                <c:pt idx="574">
                  <c:v>2.4E-2</c:v>
                </c:pt>
                <c:pt idx="575">
                  <c:v>-1.4E-2</c:v>
                </c:pt>
                <c:pt idx="576">
                  <c:v>-2.1999999999999999E-2</c:v>
                </c:pt>
                <c:pt idx="577">
                  <c:v>3.4000000000000002E-2</c:v>
                </c:pt>
                <c:pt idx="578">
                  <c:v>-1.7000000000000001E-2</c:v>
                </c:pt>
                <c:pt idx="579">
                  <c:v>-1.7999999999999999E-2</c:v>
                </c:pt>
                <c:pt idx="580">
                  <c:v>2.4E-2</c:v>
                </c:pt>
                <c:pt idx="581">
                  <c:v>-2.5000000000000001E-2</c:v>
                </c:pt>
                <c:pt idx="582">
                  <c:v>-0.02</c:v>
                </c:pt>
                <c:pt idx="583">
                  <c:v>2.7E-2</c:v>
                </c:pt>
                <c:pt idx="584">
                  <c:v>-2.9000000000000001E-2</c:v>
                </c:pt>
                <c:pt idx="585">
                  <c:v>-0.01</c:v>
                </c:pt>
                <c:pt idx="586">
                  <c:v>3.2000000000000001E-2</c:v>
                </c:pt>
                <c:pt idx="587">
                  <c:v>-2.5999999999999999E-2</c:v>
                </c:pt>
                <c:pt idx="588">
                  <c:v>-4.0000000000000001E-3</c:v>
                </c:pt>
                <c:pt idx="589">
                  <c:v>0.03</c:v>
                </c:pt>
                <c:pt idx="590">
                  <c:v>-2.7E-2</c:v>
                </c:pt>
                <c:pt idx="591">
                  <c:v>-3.0000000000000001E-3</c:v>
                </c:pt>
                <c:pt idx="592">
                  <c:v>0.03</c:v>
                </c:pt>
                <c:pt idx="593">
                  <c:v>-3.5000000000000003E-2</c:v>
                </c:pt>
                <c:pt idx="594">
                  <c:v>3.0000000000000001E-3</c:v>
                </c:pt>
                <c:pt idx="595">
                  <c:v>2.5999999999999999E-2</c:v>
                </c:pt>
                <c:pt idx="596">
                  <c:v>-3.5000000000000003E-2</c:v>
                </c:pt>
                <c:pt idx="597">
                  <c:v>6.0000000000000001E-3</c:v>
                </c:pt>
                <c:pt idx="598">
                  <c:v>0.02</c:v>
                </c:pt>
                <c:pt idx="599">
                  <c:v>-3.7999999999999999E-2</c:v>
                </c:pt>
                <c:pt idx="600">
                  <c:v>0.01</c:v>
                </c:pt>
                <c:pt idx="601">
                  <c:v>1.4999999999999999E-2</c:v>
                </c:pt>
                <c:pt idx="602">
                  <c:v>-3.9E-2</c:v>
                </c:pt>
                <c:pt idx="603">
                  <c:v>0.01</c:v>
                </c:pt>
                <c:pt idx="604">
                  <c:v>0.01</c:v>
                </c:pt>
                <c:pt idx="605">
                  <c:v>-3.6999999999999998E-2</c:v>
                </c:pt>
                <c:pt idx="606">
                  <c:v>1.6E-2</c:v>
                </c:pt>
                <c:pt idx="607">
                  <c:v>8.0000000000000002E-3</c:v>
                </c:pt>
                <c:pt idx="608">
                  <c:v>-3.5999999999999997E-2</c:v>
                </c:pt>
                <c:pt idx="609">
                  <c:v>0.02</c:v>
                </c:pt>
                <c:pt idx="610">
                  <c:v>3.0000000000000001E-3</c:v>
                </c:pt>
                <c:pt idx="611">
                  <c:v>-3.6999999999999998E-2</c:v>
                </c:pt>
                <c:pt idx="612">
                  <c:v>2.5999999999999999E-2</c:v>
                </c:pt>
                <c:pt idx="613">
                  <c:v>-5.0000000000000001E-3</c:v>
                </c:pt>
                <c:pt idx="614">
                  <c:v>-3.5999999999999997E-2</c:v>
                </c:pt>
                <c:pt idx="615">
                  <c:v>2.5000000000000001E-2</c:v>
                </c:pt>
                <c:pt idx="616">
                  <c:v>-8.9999999999999993E-3</c:v>
                </c:pt>
                <c:pt idx="617">
                  <c:v>-0.03</c:v>
                </c:pt>
                <c:pt idx="618">
                  <c:v>2.9000000000000001E-2</c:v>
                </c:pt>
                <c:pt idx="619">
                  <c:v>-1.2E-2</c:v>
                </c:pt>
                <c:pt idx="620">
                  <c:v>-3.1E-2</c:v>
                </c:pt>
                <c:pt idx="621">
                  <c:v>2.4E-2</c:v>
                </c:pt>
                <c:pt idx="622">
                  <c:v>-2.1999999999999999E-2</c:v>
                </c:pt>
                <c:pt idx="623">
                  <c:v>-2.4E-2</c:v>
                </c:pt>
                <c:pt idx="624">
                  <c:v>2.5999999999999999E-2</c:v>
                </c:pt>
                <c:pt idx="625">
                  <c:v>-2.4E-2</c:v>
                </c:pt>
                <c:pt idx="626">
                  <c:v>-1.9E-2</c:v>
                </c:pt>
                <c:pt idx="627">
                  <c:v>2.7E-2</c:v>
                </c:pt>
                <c:pt idx="628">
                  <c:v>-2.4E-2</c:v>
                </c:pt>
                <c:pt idx="629">
                  <c:v>-1.2E-2</c:v>
                </c:pt>
                <c:pt idx="630">
                  <c:v>3.1E-2</c:v>
                </c:pt>
                <c:pt idx="631">
                  <c:v>-2.7E-2</c:v>
                </c:pt>
                <c:pt idx="632">
                  <c:v>-0.01</c:v>
                </c:pt>
                <c:pt idx="633">
                  <c:v>2.5999999999999999E-2</c:v>
                </c:pt>
                <c:pt idx="634">
                  <c:v>-2.5000000000000001E-2</c:v>
                </c:pt>
                <c:pt idx="635">
                  <c:v>-7.0000000000000001E-3</c:v>
                </c:pt>
                <c:pt idx="636">
                  <c:v>2.8000000000000001E-2</c:v>
                </c:pt>
                <c:pt idx="637">
                  <c:v>-3.1E-2</c:v>
                </c:pt>
                <c:pt idx="638">
                  <c:v>2E-3</c:v>
                </c:pt>
                <c:pt idx="639">
                  <c:v>2.8000000000000001E-2</c:v>
                </c:pt>
                <c:pt idx="640">
                  <c:v>-3.3000000000000002E-2</c:v>
                </c:pt>
                <c:pt idx="641">
                  <c:v>4.0000000000000001E-3</c:v>
                </c:pt>
                <c:pt idx="642">
                  <c:v>2.5000000000000001E-2</c:v>
                </c:pt>
                <c:pt idx="643">
                  <c:v>-3.6999999999999998E-2</c:v>
                </c:pt>
                <c:pt idx="644">
                  <c:v>8.0000000000000002E-3</c:v>
                </c:pt>
                <c:pt idx="645">
                  <c:v>0.02</c:v>
                </c:pt>
                <c:pt idx="646">
                  <c:v>-3.7999999999999999E-2</c:v>
                </c:pt>
                <c:pt idx="647">
                  <c:v>1.2999999999999999E-2</c:v>
                </c:pt>
                <c:pt idx="648">
                  <c:v>1.0999999999999999E-2</c:v>
                </c:pt>
                <c:pt idx="649">
                  <c:v>-4.1000000000000002E-2</c:v>
                </c:pt>
                <c:pt idx="650">
                  <c:v>1.7999999999999999E-2</c:v>
                </c:pt>
                <c:pt idx="651">
                  <c:v>1.2999999999999999E-2</c:v>
                </c:pt>
                <c:pt idx="652">
                  <c:v>-3.5000000000000003E-2</c:v>
                </c:pt>
                <c:pt idx="653">
                  <c:v>1.4999999999999999E-2</c:v>
                </c:pt>
                <c:pt idx="654">
                  <c:v>5.0000000000000001E-3</c:v>
                </c:pt>
                <c:pt idx="655">
                  <c:v>-3.7999999999999999E-2</c:v>
                </c:pt>
                <c:pt idx="656">
                  <c:v>2.1999999999999999E-2</c:v>
                </c:pt>
                <c:pt idx="657">
                  <c:v>-2E-3</c:v>
                </c:pt>
                <c:pt idx="658">
                  <c:v>-3.6999999999999998E-2</c:v>
                </c:pt>
                <c:pt idx="659">
                  <c:v>2.8000000000000001E-2</c:v>
                </c:pt>
                <c:pt idx="660">
                  <c:v>7.1290000000000004E-4</c:v>
                </c:pt>
                <c:pt idx="661">
                  <c:v>-2.7E-2</c:v>
                </c:pt>
                <c:pt idx="662">
                  <c:v>3.1E-2</c:v>
                </c:pt>
                <c:pt idx="663">
                  <c:v>-8.0000000000000002E-3</c:v>
                </c:pt>
                <c:pt idx="664">
                  <c:v>-2.9000000000000001E-2</c:v>
                </c:pt>
                <c:pt idx="665">
                  <c:v>2.8000000000000001E-2</c:v>
                </c:pt>
                <c:pt idx="666">
                  <c:v>-1.7000000000000001E-2</c:v>
                </c:pt>
                <c:pt idx="667">
                  <c:v>-2.7E-2</c:v>
                </c:pt>
                <c:pt idx="668">
                  <c:v>2.9000000000000001E-2</c:v>
                </c:pt>
                <c:pt idx="669">
                  <c:v>-1.9E-2</c:v>
                </c:pt>
                <c:pt idx="670">
                  <c:v>-1.4999999999999999E-2</c:v>
                </c:pt>
                <c:pt idx="671">
                  <c:v>3.3000000000000002E-2</c:v>
                </c:pt>
                <c:pt idx="672">
                  <c:v>-1.7999999999999999E-2</c:v>
                </c:pt>
                <c:pt idx="673">
                  <c:v>-1.4E-2</c:v>
                </c:pt>
                <c:pt idx="674">
                  <c:v>2.4E-2</c:v>
                </c:pt>
                <c:pt idx="675">
                  <c:v>-3.2000000000000001E-2</c:v>
                </c:pt>
                <c:pt idx="676">
                  <c:v>-1.6E-2</c:v>
                </c:pt>
                <c:pt idx="677">
                  <c:v>2.1999999999999999E-2</c:v>
                </c:pt>
                <c:pt idx="678">
                  <c:v>-0.03</c:v>
                </c:pt>
                <c:pt idx="679">
                  <c:v>-1.0999999999999999E-2</c:v>
                </c:pt>
                <c:pt idx="680">
                  <c:v>2.7E-2</c:v>
                </c:pt>
                <c:pt idx="681">
                  <c:v>-3.2000000000000001E-2</c:v>
                </c:pt>
                <c:pt idx="682">
                  <c:v>-4.0000000000000001E-3</c:v>
                </c:pt>
                <c:pt idx="683">
                  <c:v>2.3E-2</c:v>
                </c:pt>
                <c:pt idx="684">
                  <c:v>-3.1E-2</c:v>
                </c:pt>
                <c:pt idx="685">
                  <c:v>-3.0000000000000001E-3</c:v>
                </c:pt>
                <c:pt idx="686">
                  <c:v>1.7999999999999999E-2</c:v>
                </c:pt>
                <c:pt idx="687">
                  <c:v>-3.2000000000000001E-2</c:v>
                </c:pt>
                <c:pt idx="688">
                  <c:v>4.0000000000000001E-3</c:v>
                </c:pt>
                <c:pt idx="689">
                  <c:v>1.9E-2</c:v>
                </c:pt>
                <c:pt idx="690">
                  <c:v>-3.3000000000000002E-2</c:v>
                </c:pt>
                <c:pt idx="691">
                  <c:v>1.4999999999999999E-2</c:v>
                </c:pt>
                <c:pt idx="692">
                  <c:v>2.3E-2</c:v>
                </c:pt>
                <c:pt idx="693">
                  <c:v>-3.2000000000000001E-2</c:v>
                </c:pt>
                <c:pt idx="694">
                  <c:v>1.7000000000000001E-2</c:v>
                </c:pt>
                <c:pt idx="695">
                  <c:v>1.4E-2</c:v>
                </c:pt>
                <c:pt idx="696">
                  <c:v>-3.5999999999999997E-2</c:v>
                </c:pt>
                <c:pt idx="697">
                  <c:v>1.4E-2</c:v>
                </c:pt>
                <c:pt idx="698">
                  <c:v>8.9999999999999993E-3</c:v>
                </c:pt>
                <c:pt idx="699">
                  <c:v>-3.5999999999999997E-2</c:v>
                </c:pt>
                <c:pt idx="700">
                  <c:v>1.7000000000000001E-2</c:v>
                </c:pt>
                <c:pt idx="701">
                  <c:v>4.0000000000000001E-3</c:v>
                </c:pt>
                <c:pt idx="702">
                  <c:v>-0.03</c:v>
                </c:pt>
                <c:pt idx="703">
                  <c:v>2.7E-2</c:v>
                </c:pt>
                <c:pt idx="704">
                  <c:v>1E-3</c:v>
                </c:pt>
                <c:pt idx="705">
                  <c:v>-3.5999999999999997E-2</c:v>
                </c:pt>
                <c:pt idx="706">
                  <c:v>2.3E-2</c:v>
                </c:pt>
                <c:pt idx="707">
                  <c:v>-0.01</c:v>
                </c:pt>
                <c:pt idx="708">
                  <c:v>-0.03</c:v>
                </c:pt>
                <c:pt idx="709">
                  <c:v>2.3E-2</c:v>
                </c:pt>
                <c:pt idx="710">
                  <c:v>-8.9999999999999993E-3</c:v>
                </c:pt>
                <c:pt idx="711">
                  <c:v>-2.5999999999999999E-2</c:v>
                </c:pt>
                <c:pt idx="712">
                  <c:v>2.8000000000000001E-2</c:v>
                </c:pt>
                <c:pt idx="713">
                  <c:v>-1.9E-2</c:v>
                </c:pt>
                <c:pt idx="714">
                  <c:v>-2.5999999999999999E-2</c:v>
                </c:pt>
                <c:pt idx="715">
                  <c:v>2.3E-2</c:v>
                </c:pt>
                <c:pt idx="716">
                  <c:v>-2.1000000000000001E-2</c:v>
                </c:pt>
                <c:pt idx="717">
                  <c:v>-0.02</c:v>
                </c:pt>
                <c:pt idx="718">
                  <c:v>2.4E-2</c:v>
                </c:pt>
                <c:pt idx="719">
                  <c:v>-2.5999999999999999E-2</c:v>
                </c:pt>
                <c:pt idx="720">
                  <c:v>-1.7000000000000001E-2</c:v>
                </c:pt>
                <c:pt idx="721">
                  <c:v>2.8000000000000001E-2</c:v>
                </c:pt>
                <c:pt idx="722">
                  <c:v>-2.9000000000000001E-2</c:v>
                </c:pt>
                <c:pt idx="723">
                  <c:v>-8.0000000000000002E-3</c:v>
                </c:pt>
                <c:pt idx="724">
                  <c:v>2.8000000000000001E-2</c:v>
                </c:pt>
                <c:pt idx="725">
                  <c:v>-2.5999999999999999E-2</c:v>
                </c:pt>
                <c:pt idx="726">
                  <c:v>-0.01</c:v>
                </c:pt>
                <c:pt idx="727">
                  <c:v>2.9000000000000001E-2</c:v>
                </c:pt>
                <c:pt idx="728">
                  <c:v>-0.03</c:v>
                </c:pt>
                <c:pt idx="729">
                  <c:v>-4.0000000000000001E-3</c:v>
                </c:pt>
                <c:pt idx="730">
                  <c:v>1.7000000000000001E-2</c:v>
                </c:pt>
                <c:pt idx="731">
                  <c:v>-3.4000000000000002E-2</c:v>
                </c:pt>
                <c:pt idx="732">
                  <c:v>-1E-3</c:v>
                </c:pt>
                <c:pt idx="733">
                  <c:v>0.02</c:v>
                </c:pt>
                <c:pt idx="734">
                  <c:v>-3.1E-2</c:v>
                </c:pt>
                <c:pt idx="735">
                  <c:v>7.0000000000000001E-3</c:v>
                </c:pt>
                <c:pt idx="736">
                  <c:v>1.2999999999999999E-2</c:v>
                </c:pt>
                <c:pt idx="737">
                  <c:v>-3.6999999999999998E-2</c:v>
                </c:pt>
                <c:pt idx="738">
                  <c:v>7.0000000000000001E-3</c:v>
                </c:pt>
                <c:pt idx="739">
                  <c:v>1.2E-2</c:v>
                </c:pt>
                <c:pt idx="740">
                  <c:v>-3.9E-2</c:v>
                </c:pt>
                <c:pt idx="741">
                  <c:v>1.2E-2</c:v>
                </c:pt>
                <c:pt idx="742">
                  <c:v>0.01</c:v>
                </c:pt>
                <c:pt idx="743">
                  <c:v>-3.5000000000000003E-2</c:v>
                </c:pt>
                <c:pt idx="744">
                  <c:v>1.7999999999999999E-2</c:v>
                </c:pt>
                <c:pt idx="745">
                  <c:v>8.0000000000000002E-3</c:v>
                </c:pt>
                <c:pt idx="746">
                  <c:v>-2.8000000000000001E-2</c:v>
                </c:pt>
                <c:pt idx="747">
                  <c:v>2.1000000000000001E-2</c:v>
                </c:pt>
                <c:pt idx="748">
                  <c:v>3.0000000000000001E-3</c:v>
                </c:pt>
                <c:pt idx="749">
                  <c:v>-3.4000000000000002E-2</c:v>
                </c:pt>
                <c:pt idx="750">
                  <c:v>2.5999999999999999E-2</c:v>
                </c:pt>
                <c:pt idx="751">
                  <c:v>-3.0000000000000001E-3</c:v>
                </c:pt>
                <c:pt idx="752">
                  <c:v>-0.03</c:v>
                </c:pt>
                <c:pt idx="753">
                  <c:v>2.5000000000000001E-2</c:v>
                </c:pt>
                <c:pt idx="754">
                  <c:v>-4.0000000000000001E-3</c:v>
                </c:pt>
                <c:pt idx="755">
                  <c:v>-2.3E-2</c:v>
                </c:pt>
                <c:pt idx="756">
                  <c:v>3.3000000000000002E-2</c:v>
                </c:pt>
                <c:pt idx="757">
                  <c:v>-5.0000000000000001E-3</c:v>
                </c:pt>
                <c:pt idx="758">
                  <c:v>-2.4E-2</c:v>
                </c:pt>
                <c:pt idx="759">
                  <c:v>2.5000000000000001E-2</c:v>
                </c:pt>
                <c:pt idx="760">
                  <c:v>-2.1999999999999999E-2</c:v>
                </c:pt>
                <c:pt idx="761">
                  <c:v>-2.5999999999999999E-2</c:v>
                </c:pt>
                <c:pt idx="762">
                  <c:v>3.2000000000000001E-2</c:v>
                </c:pt>
                <c:pt idx="763">
                  <c:v>-1.7999999999999999E-2</c:v>
                </c:pt>
                <c:pt idx="764">
                  <c:v>-1.9E-2</c:v>
                </c:pt>
                <c:pt idx="765">
                  <c:v>2.5999999999999999E-2</c:v>
                </c:pt>
                <c:pt idx="766">
                  <c:v>-2.8000000000000001E-2</c:v>
                </c:pt>
                <c:pt idx="767">
                  <c:v>-1.2E-2</c:v>
                </c:pt>
                <c:pt idx="768">
                  <c:v>2.5999999999999999E-2</c:v>
                </c:pt>
                <c:pt idx="769">
                  <c:v>-0.03</c:v>
                </c:pt>
                <c:pt idx="770">
                  <c:v>-0.01</c:v>
                </c:pt>
                <c:pt idx="771">
                  <c:v>2.5999999999999999E-2</c:v>
                </c:pt>
                <c:pt idx="772">
                  <c:v>-3.5000000000000003E-2</c:v>
                </c:pt>
                <c:pt idx="773">
                  <c:v>-5.0000000000000001E-3</c:v>
                </c:pt>
                <c:pt idx="774">
                  <c:v>2.3E-2</c:v>
                </c:pt>
                <c:pt idx="775">
                  <c:v>-3.5000000000000003E-2</c:v>
                </c:pt>
                <c:pt idx="776">
                  <c:v>-3.0000000000000001E-3</c:v>
                </c:pt>
                <c:pt idx="777">
                  <c:v>2.1000000000000001E-2</c:v>
                </c:pt>
                <c:pt idx="778">
                  <c:v>-3.4000000000000002E-2</c:v>
                </c:pt>
                <c:pt idx="779">
                  <c:v>6.0000000000000001E-3</c:v>
                </c:pt>
                <c:pt idx="780">
                  <c:v>1.9E-2</c:v>
                </c:pt>
                <c:pt idx="781">
                  <c:v>-3.5999999999999997E-2</c:v>
                </c:pt>
                <c:pt idx="782">
                  <c:v>3.0000000000000001E-3</c:v>
                </c:pt>
                <c:pt idx="783">
                  <c:v>1.4E-2</c:v>
                </c:pt>
                <c:pt idx="784">
                  <c:v>-3.5000000000000003E-2</c:v>
                </c:pt>
                <c:pt idx="785">
                  <c:v>1.2999999999999999E-2</c:v>
                </c:pt>
                <c:pt idx="786">
                  <c:v>1.2E-2</c:v>
                </c:pt>
                <c:pt idx="787">
                  <c:v>-3.3000000000000002E-2</c:v>
                </c:pt>
                <c:pt idx="788">
                  <c:v>1.7999999999999999E-2</c:v>
                </c:pt>
                <c:pt idx="789">
                  <c:v>7.0000000000000001E-3</c:v>
                </c:pt>
                <c:pt idx="790">
                  <c:v>-3.1E-2</c:v>
                </c:pt>
                <c:pt idx="791">
                  <c:v>0.02</c:v>
                </c:pt>
                <c:pt idx="792">
                  <c:v>4.0000000000000001E-3</c:v>
                </c:pt>
                <c:pt idx="793">
                  <c:v>-3.5000000000000003E-2</c:v>
                </c:pt>
                <c:pt idx="794">
                  <c:v>1.7999999999999999E-2</c:v>
                </c:pt>
                <c:pt idx="795">
                  <c:v>-3.0000000000000001E-3</c:v>
                </c:pt>
                <c:pt idx="796">
                  <c:v>-3.3000000000000002E-2</c:v>
                </c:pt>
                <c:pt idx="797">
                  <c:v>2.4E-2</c:v>
                </c:pt>
                <c:pt idx="798">
                  <c:v>-2E-3</c:v>
                </c:pt>
                <c:pt idx="799">
                  <c:v>-2.8000000000000001E-2</c:v>
                </c:pt>
                <c:pt idx="800">
                  <c:v>2.7E-2</c:v>
                </c:pt>
                <c:pt idx="801">
                  <c:v>-1.2E-2</c:v>
                </c:pt>
                <c:pt idx="802">
                  <c:v>-2.8000000000000001E-2</c:v>
                </c:pt>
                <c:pt idx="803">
                  <c:v>2.5999999999999999E-2</c:v>
                </c:pt>
                <c:pt idx="804">
                  <c:v>-1.2999999999999999E-2</c:v>
                </c:pt>
                <c:pt idx="805">
                  <c:v>-2.4E-2</c:v>
                </c:pt>
                <c:pt idx="806">
                  <c:v>2.9000000000000001E-2</c:v>
                </c:pt>
                <c:pt idx="807">
                  <c:v>-1.4E-2</c:v>
                </c:pt>
                <c:pt idx="808">
                  <c:v>-1.7000000000000001E-2</c:v>
                </c:pt>
                <c:pt idx="809">
                  <c:v>3.5000000000000003E-2</c:v>
                </c:pt>
                <c:pt idx="810">
                  <c:v>-2.3E-2</c:v>
                </c:pt>
                <c:pt idx="811">
                  <c:v>-1.4999999999999999E-2</c:v>
                </c:pt>
                <c:pt idx="812">
                  <c:v>2.8000000000000001E-2</c:v>
                </c:pt>
                <c:pt idx="813">
                  <c:v>-2.9000000000000001E-2</c:v>
                </c:pt>
                <c:pt idx="814">
                  <c:v>-8.0000000000000002E-3</c:v>
                </c:pt>
                <c:pt idx="815">
                  <c:v>2.3E-2</c:v>
                </c:pt>
                <c:pt idx="816">
                  <c:v>-2.7E-2</c:v>
                </c:pt>
                <c:pt idx="817">
                  <c:v>-2E-3</c:v>
                </c:pt>
                <c:pt idx="818">
                  <c:v>2.9000000000000001E-2</c:v>
                </c:pt>
                <c:pt idx="819">
                  <c:v>-0.03</c:v>
                </c:pt>
                <c:pt idx="820">
                  <c:v>-3.0000000000000001E-3</c:v>
                </c:pt>
                <c:pt idx="821">
                  <c:v>2.9000000000000001E-2</c:v>
                </c:pt>
                <c:pt idx="822">
                  <c:v>-3.4000000000000002E-2</c:v>
                </c:pt>
                <c:pt idx="823">
                  <c:v>9.6920000000000003E-4</c:v>
                </c:pt>
                <c:pt idx="824">
                  <c:v>0.02</c:v>
                </c:pt>
                <c:pt idx="825">
                  <c:v>-3.4000000000000002E-2</c:v>
                </c:pt>
                <c:pt idx="826">
                  <c:v>3.0000000000000001E-3</c:v>
                </c:pt>
                <c:pt idx="827">
                  <c:v>1.2E-2</c:v>
                </c:pt>
                <c:pt idx="828">
                  <c:v>-3.6999999999999998E-2</c:v>
                </c:pt>
                <c:pt idx="829">
                  <c:v>0.01</c:v>
                </c:pt>
                <c:pt idx="830">
                  <c:v>1.4999999999999999E-2</c:v>
                </c:pt>
                <c:pt idx="831">
                  <c:v>-3.5999999999999997E-2</c:v>
                </c:pt>
                <c:pt idx="832">
                  <c:v>1.0999999999999999E-2</c:v>
                </c:pt>
                <c:pt idx="833">
                  <c:v>5.0000000000000001E-3</c:v>
                </c:pt>
                <c:pt idx="834">
                  <c:v>-3.7999999999999999E-2</c:v>
                </c:pt>
                <c:pt idx="835">
                  <c:v>1.0999999999999999E-2</c:v>
                </c:pt>
                <c:pt idx="836">
                  <c:v>6.0000000000000001E-3</c:v>
                </c:pt>
                <c:pt idx="837">
                  <c:v>-2.9000000000000001E-2</c:v>
                </c:pt>
                <c:pt idx="838">
                  <c:v>2.1000000000000001E-2</c:v>
                </c:pt>
                <c:pt idx="839">
                  <c:v>2E-3</c:v>
                </c:pt>
                <c:pt idx="840">
                  <c:v>-2.7E-2</c:v>
                </c:pt>
                <c:pt idx="841">
                  <c:v>2.5000000000000001E-2</c:v>
                </c:pt>
                <c:pt idx="842">
                  <c:v>-4.0000000000000001E-3</c:v>
                </c:pt>
                <c:pt idx="843">
                  <c:v>-3.5000000000000003E-2</c:v>
                </c:pt>
                <c:pt idx="844">
                  <c:v>2.1999999999999999E-2</c:v>
                </c:pt>
                <c:pt idx="845">
                  <c:v>-8.0000000000000002E-3</c:v>
                </c:pt>
                <c:pt idx="846">
                  <c:v>-2.8000000000000001E-2</c:v>
                </c:pt>
                <c:pt idx="847">
                  <c:v>2.3E-2</c:v>
                </c:pt>
                <c:pt idx="848">
                  <c:v>-1.4E-2</c:v>
                </c:pt>
                <c:pt idx="849">
                  <c:v>-2.4E-2</c:v>
                </c:pt>
                <c:pt idx="850">
                  <c:v>2.1999999999999999E-2</c:v>
                </c:pt>
                <c:pt idx="851">
                  <c:v>-1.6E-2</c:v>
                </c:pt>
                <c:pt idx="852">
                  <c:v>-2.5999999999999999E-2</c:v>
                </c:pt>
                <c:pt idx="853">
                  <c:v>2.5999999999999999E-2</c:v>
                </c:pt>
                <c:pt idx="854">
                  <c:v>-2.3E-2</c:v>
                </c:pt>
                <c:pt idx="855">
                  <c:v>-0.02</c:v>
                </c:pt>
                <c:pt idx="856">
                  <c:v>3.4000000000000002E-2</c:v>
                </c:pt>
                <c:pt idx="857">
                  <c:v>-2.5999999999999999E-2</c:v>
                </c:pt>
                <c:pt idx="858">
                  <c:v>-1.7000000000000001E-2</c:v>
                </c:pt>
                <c:pt idx="859">
                  <c:v>2.7E-2</c:v>
                </c:pt>
                <c:pt idx="860">
                  <c:v>-2.5000000000000001E-2</c:v>
                </c:pt>
                <c:pt idx="861">
                  <c:v>-8.0000000000000002E-3</c:v>
                </c:pt>
                <c:pt idx="862">
                  <c:v>2.5999999999999999E-2</c:v>
                </c:pt>
                <c:pt idx="863">
                  <c:v>-2.9000000000000001E-2</c:v>
                </c:pt>
                <c:pt idx="864">
                  <c:v>-6.0000000000000001E-3</c:v>
                </c:pt>
                <c:pt idx="865">
                  <c:v>2.5999999999999999E-2</c:v>
                </c:pt>
                <c:pt idx="866">
                  <c:v>-3.9E-2</c:v>
                </c:pt>
                <c:pt idx="867">
                  <c:v>-3.0029999999999998E-4</c:v>
                </c:pt>
                <c:pt idx="868">
                  <c:v>2.1999999999999999E-2</c:v>
                </c:pt>
                <c:pt idx="869">
                  <c:v>-3.5000000000000003E-2</c:v>
                </c:pt>
                <c:pt idx="870">
                  <c:v>1.0999999999999999E-2</c:v>
                </c:pt>
                <c:pt idx="871">
                  <c:v>0.02</c:v>
                </c:pt>
                <c:pt idx="872">
                  <c:v>-3.4000000000000002E-2</c:v>
                </c:pt>
                <c:pt idx="873">
                  <c:v>0.01</c:v>
                </c:pt>
                <c:pt idx="874">
                  <c:v>1.7000000000000001E-2</c:v>
                </c:pt>
                <c:pt idx="875">
                  <c:v>-3.5000000000000003E-2</c:v>
                </c:pt>
                <c:pt idx="876">
                  <c:v>6.0000000000000001E-3</c:v>
                </c:pt>
                <c:pt idx="877">
                  <c:v>1.4E-2</c:v>
                </c:pt>
                <c:pt idx="878">
                  <c:v>-3.3000000000000002E-2</c:v>
                </c:pt>
                <c:pt idx="879">
                  <c:v>1.9E-2</c:v>
                </c:pt>
                <c:pt idx="880">
                  <c:v>1.0999999999999999E-2</c:v>
                </c:pt>
                <c:pt idx="881">
                  <c:v>-3.2000000000000001E-2</c:v>
                </c:pt>
                <c:pt idx="882">
                  <c:v>0.02</c:v>
                </c:pt>
                <c:pt idx="883">
                  <c:v>4.0000000000000001E-3</c:v>
                </c:pt>
                <c:pt idx="884">
                  <c:v>-3.3000000000000002E-2</c:v>
                </c:pt>
                <c:pt idx="885">
                  <c:v>2.1000000000000001E-2</c:v>
                </c:pt>
                <c:pt idx="886">
                  <c:v>2E-3</c:v>
                </c:pt>
                <c:pt idx="887">
                  <c:v>-3.1E-2</c:v>
                </c:pt>
                <c:pt idx="888">
                  <c:v>2.7E-2</c:v>
                </c:pt>
                <c:pt idx="889">
                  <c:v>-4.0000000000000001E-3</c:v>
                </c:pt>
                <c:pt idx="890">
                  <c:v>-2.5999999999999999E-2</c:v>
                </c:pt>
                <c:pt idx="891">
                  <c:v>2.7E-2</c:v>
                </c:pt>
                <c:pt idx="892">
                  <c:v>-6.0000000000000001E-3</c:v>
                </c:pt>
                <c:pt idx="893">
                  <c:v>-0.03</c:v>
                </c:pt>
                <c:pt idx="894">
                  <c:v>2.9000000000000001E-2</c:v>
                </c:pt>
                <c:pt idx="895">
                  <c:v>-1.4999999999999999E-2</c:v>
                </c:pt>
                <c:pt idx="896">
                  <c:v>-2.5999999999999999E-2</c:v>
                </c:pt>
                <c:pt idx="897">
                  <c:v>2.5000000000000001E-2</c:v>
                </c:pt>
                <c:pt idx="898">
                  <c:v>-1.7999999999999999E-2</c:v>
                </c:pt>
                <c:pt idx="899">
                  <c:v>-2.5000000000000001E-2</c:v>
                </c:pt>
                <c:pt idx="900">
                  <c:v>2.5999999999999999E-2</c:v>
                </c:pt>
                <c:pt idx="901">
                  <c:v>-2.1999999999999999E-2</c:v>
                </c:pt>
                <c:pt idx="902">
                  <c:v>-1.4E-2</c:v>
                </c:pt>
                <c:pt idx="903">
                  <c:v>3.2000000000000001E-2</c:v>
                </c:pt>
                <c:pt idx="904">
                  <c:v>-0.03</c:v>
                </c:pt>
                <c:pt idx="905">
                  <c:v>-1.7000000000000001E-2</c:v>
                </c:pt>
                <c:pt idx="906">
                  <c:v>2.4E-2</c:v>
                </c:pt>
                <c:pt idx="907">
                  <c:v>-3.1E-2</c:v>
                </c:pt>
                <c:pt idx="908">
                  <c:v>-1.0999999999999999E-2</c:v>
                </c:pt>
                <c:pt idx="909">
                  <c:v>2.1000000000000001E-2</c:v>
                </c:pt>
                <c:pt idx="910">
                  <c:v>-3.5000000000000003E-2</c:v>
                </c:pt>
                <c:pt idx="911">
                  <c:v>-2E-3</c:v>
                </c:pt>
                <c:pt idx="912">
                  <c:v>2.5000000000000001E-2</c:v>
                </c:pt>
                <c:pt idx="913">
                  <c:v>-3.2000000000000001E-2</c:v>
                </c:pt>
                <c:pt idx="914">
                  <c:v>1E-3</c:v>
                </c:pt>
                <c:pt idx="915">
                  <c:v>1.9E-2</c:v>
                </c:pt>
                <c:pt idx="916">
                  <c:v>-4.1000000000000002E-2</c:v>
                </c:pt>
                <c:pt idx="917">
                  <c:v>4.0000000000000001E-3</c:v>
                </c:pt>
                <c:pt idx="918">
                  <c:v>1.7000000000000001E-2</c:v>
                </c:pt>
                <c:pt idx="919">
                  <c:v>-3.5999999999999997E-2</c:v>
                </c:pt>
                <c:pt idx="920">
                  <c:v>0.01</c:v>
                </c:pt>
                <c:pt idx="921">
                  <c:v>1.6E-2</c:v>
                </c:pt>
                <c:pt idx="922">
                  <c:v>-3.4000000000000002E-2</c:v>
                </c:pt>
                <c:pt idx="923">
                  <c:v>1.6E-2</c:v>
                </c:pt>
                <c:pt idx="924">
                  <c:v>1.2999999999999999E-2</c:v>
                </c:pt>
                <c:pt idx="925">
                  <c:v>-3.2000000000000001E-2</c:v>
                </c:pt>
                <c:pt idx="926">
                  <c:v>1.7000000000000001E-2</c:v>
                </c:pt>
                <c:pt idx="927">
                  <c:v>8.9999999999999993E-3</c:v>
                </c:pt>
                <c:pt idx="928">
                  <c:v>-3.6999999999999998E-2</c:v>
                </c:pt>
                <c:pt idx="929">
                  <c:v>1.7000000000000001E-2</c:v>
                </c:pt>
                <c:pt idx="930">
                  <c:v>2E-3</c:v>
                </c:pt>
                <c:pt idx="931">
                  <c:v>-0.03</c:v>
                </c:pt>
                <c:pt idx="932">
                  <c:v>2.5999999999999999E-2</c:v>
                </c:pt>
                <c:pt idx="933">
                  <c:v>2E-3</c:v>
                </c:pt>
                <c:pt idx="934">
                  <c:v>-2.5000000000000001E-2</c:v>
                </c:pt>
                <c:pt idx="935">
                  <c:v>2.4E-2</c:v>
                </c:pt>
                <c:pt idx="936">
                  <c:v>-7.0000000000000001E-3</c:v>
                </c:pt>
                <c:pt idx="937">
                  <c:v>-2.9000000000000001E-2</c:v>
                </c:pt>
                <c:pt idx="938">
                  <c:v>2.7E-2</c:v>
                </c:pt>
                <c:pt idx="939">
                  <c:v>-1.4999999999999999E-2</c:v>
                </c:pt>
                <c:pt idx="940">
                  <c:v>-2.7E-2</c:v>
                </c:pt>
                <c:pt idx="941">
                  <c:v>2.5000000000000001E-2</c:v>
                </c:pt>
                <c:pt idx="942">
                  <c:v>-1.0999999999999999E-2</c:v>
                </c:pt>
                <c:pt idx="943">
                  <c:v>-2.1000000000000001E-2</c:v>
                </c:pt>
                <c:pt idx="944">
                  <c:v>2.5000000000000001E-2</c:v>
                </c:pt>
                <c:pt idx="945">
                  <c:v>-0.02</c:v>
                </c:pt>
                <c:pt idx="946">
                  <c:v>-2.1000000000000001E-2</c:v>
                </c:pt>
                <c:pt idx="947">
                  <c:v>2.5999999999999999E-2</c:v>
                </c:pt>
                <c:pt idx="948">
                  <c:v>-2.5999999999999999E-2</c:v>
                </c:pt>
                <c:pt idx="949">
                  <c:v>-0.02</c:v>
                </c:pt>
                <c:pt idx="950">
                  <c:v>2.7E-2</c:v>
                </c:pt>
                <c:pt idx="951">
                  <c:v>-2.5999999999999999E-2</c:v>
                </c:pt>
                <c:pt idx="952">
                  <c:v>-1.0999999999999999E-2</c:v>
                </c:pt>
                <c:pt idx="953">
                  <c:v>2.8000000000000001E-2</c:v>
                </c:pt>
                <c:pt idx="954">
                  <c:v>-2.1000000000000001E-2</c:v>
                </c:pt>
                <c:pt idx="955">
                  <c:v>-3.0000000000000001E-3</c:v>
                </c:pt>
                <c:pt idx="956">
                  <c:v>2.3E-2</c:v>
                </c:pt>
                <c:pt idx="957">
                  <c:v>-3.3000000000000002E-2</c:v>
                </c:pt>
                <c:pt idx="958">
                  <c:v>-4.0000000000000001E-3</c:v>
                </c:pt>
                <c:pt idx="959">
                  <c:v>2.4E-2</c:v>
                </c:pt>
                <c:pt idx="960">
                  <c:v>-3.9E-2</c:v>
                </c:pt>
                <c:pt idx="961">
                  <c:v>-1E-3</c:v>
                </c:pt>
                <c:pt idx="962">
                  <c:v>2.3E-2</c:v>
                </c:pt>
                <c:pt idx="963">
                  <c:v>-3.5999999999999997E-2</c:v>
                </c:pt>
                <c:pt idx="964">
                  <c:v>1.2999999999999999E-2</c:v>
                </c:pt>
                <c:pt idx="965">
                  <c:v>2.3E-2</c:v>
                </c:pt>
                <c:pt idx="966">
                  <c:v>-3.2000000000000001E-2</c:v>
                </c:pt>
                <c:pt idx="967">
                  <c:v>8.9999999999999993E-3</c:v>
                </c:pt>
                <c:pt idx="968">
                  <c:v>1.0999999999999999E-2</c:v>
                </c:pt>
                <c:pt idx="969">
                  <c:v>-3.7999999999999999E-2</c:v>
                </c:pt>
                <c:pt idx="970">
                  <c:v>1.7000000000000001E-2</c:v>
                </c:pt>
                <c:pt idx="971">
                  <c:v>5.0000000000000001E-3</c:v>
                </c:pt>
                <c:pt idx="972">
                  <c:v>-3.7999999999999999E-2</c:v>
                </c:pt>
                <c:pt idx="973">
                  <c:v>1.7999999999999999E-2</c:v>
                </c:pt>
                <c:pt idx="974">
                  <c:v>5.0000000000000001E-3</c:v>
                </c:pt>
                <c:pt idx="975">
                  <c:v>-3.3000000000000002E-2</c:v>
                </c:pt>
                <c:pt idx="976">
                  <c:v>2.4E-2</c:v>
                </c:pt>
                <c:pt idx="977">
                  <c:v>-3.0000000000000001E-3</c:v>
                </c:pt>
                <c:pt idx="978">
                  <c:v>-3.2000000000000001E-2</c:v>
                </c:pt>
                <c:pt idx="979">
                  <c:v>2.1000000000000001E-2</c:v>
                </c:pt>
                <c:pt idx="980">
                  <c:v>-6.0000000000000001E-3</c:v>
                </c:pt>
                <c:pt idx="981">
                  <c:v>-0.03</c:v>
                </c:pt>
                <c:pt idx="982">
                  <c:v>3.1E-2</c:v>
                </c:pt>
                <c:pt idx="983">
                  <c:v>-6.0000000000000001E-3</c:v>
                </c:pt>
                <c:pt idx="984">
                  <c:v>-2.4E-2</c:v>
                </c:pt>
                <c:pt idx="985">
                  <c:v>3.2000000000000001E-2</c:v>
                </c:pt>
                <c:pt idx="986">
                  <c:v>-7.0000000000000001E-3</c:v>
                </c:pt>
                <c:pt idx="987">
                  <c:v>-1.6E-2</c:v>
                </c:pt>
                <c:pt idx="988">
                  <c:v>3.5999999999999997E-2</c:v>
                </c:pt>
                <c:pt idx="989">
                  <c:v>-1.4E-2</c:v>
                </c:pt>
                <c:pt idx="990">
                  <c:v>-1.7999999999999999E-2</c:v>
                </c:pt>
                <c:pt idx="991">
                  <c:v>2.9000000000000001E-2</c:v>
                </c:pt>
                <c:pt idx="992">
                  <c:v>-0.02</c:v>
                </c:pt>
                <c:pt idx="993">
                  <c:v>-1.6E-2</c:v>
                </c:pt>
                <c:pt idx="994">
                  <c:v>0.03</c:v>
                </c:pt>
                <c:pt idx="995">
                  <c:v>-2.4E-2</c:v>
                </c:pt>
                <c:pt idx="996">
                  <c:v>-1.7999999999999999E-2</c:v>
                </c:pt>
                <c:pt idx="997">
                  <c:v>2.4E-2</c:v>
                </c:pt>
                <c:pt idx="998">
                  <c:v>-3.1E-2</c:v>
                </c:pt>
                <c:pt idx="999">
                  <c:v>-8.0000000000000002E-3</c:v>
                </c:pt>
                <c:pt idx="1000">
                  <c:v>2.3E-2</c:v>
                </c:pt>
                <c:pt idx="1001">
                  <c:v>-3.5999999999999997E-2</c:v>
                </c:pt>
                <c:pt idx="1002">
                  <c:v>-1.0999999999999999E-2</c:v>
                </c:pt>
                <c:pt idx="1003">
                  <c:v>0.02</c:v>
                </c:pt>
                <c:pt idx="1004">
                  <c:v>-3.2000000000000001E-2</c:v>
                </c:pt>
                <c:pt idx="1005">
                  <c:v>-2E-3</c:v>
                </c:pt>
                <c:pt idx="1006">
                  <c:v>2.1000000000000001E-2</c:v>
                </c:pt>
                <c:pt idx="1007">
                  <c:v>-3.5000000000000003E-2</c:v>
                </c:pt>
                <c:pt idx="1008">
                  <c:v>4.0000000000000001E-3</c:v>
                </c:pt>
                <c:pt idx="1009">
                  <c:v>2.1999999999999999E-2</c:v>
                </c:pt>
                <c:pt idx="1010">
                  <c:v>-0.04</c:v>
                </c:pt>
                <c:pt idx="1011">
                  <c:v>3.0000000000000001E-3</c:v>
                </c:pt>
                <c:pt idx="1012">
                  <c:v>1.0999999999999999E-2</c:v>
                </c:pt>
                <c:pt idx="1013">
                  <c:v>-4.2999999999999997E-2</c:v>
                </c:pt>
                <c:pt idx="1014">
                  <c:v>7.0000000000000001E-3</c:v>
                </c:pt>
                <c:pt idx="1015">
                  <c:v>1.2999999999999999E-2</c:v>
                </c:pt>
                <c:pt idx="1016">
                  <c:v>-3.5999999999999997E-2</c:v>
                </c:pt>
                <c:pt idx="1017">
                  <c:v>1.4999999999999999E-2</c:v>
                </c:pt>
                <c:pt idx="1018">
                  <c:v>8.0000000000000002E-3</c:v>
                </c:pt>
                <c:pt idx="1019">
                  <c:v>-0.04</c:v>
                </c:pt>
                <c:pt idx="1020">
                  <c:v>1.9E-2</c:v>
                </c:pt>
                <c:pt idx="1021">
                  <c:v>3.0000000000000001E-3</c:v>
                </c:pt>
                <c:pt idx="1022">
                  <c:v>-3.9E-2</c:v>
                </c:pt>
                <c:pt idx="1023">
                  <c:v>2.3E-2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93-4D05-A188-C0DC37861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934616"/>
        <c:axId val="220508048"/>
      </c:scatterChart>
      <c:scatterChart>
        <c:scatterStyle val="lineMarker"/>
        <c:varyColors val="0"/>
        <c:ser>
          <c:idx val="1"/>
          <c:order val="1"/>
          <c:tx>
            <c:v>Window W(t)</c:v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'1024'!$A$7:$A$1030</c:f>
              <c:numCache>
                <c:formatCode>0</c:formatCode>
                <c:ptCount val="10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</c:numCache>
            </c:numRef>
          </c:xVal>
          <c:yVal>
            <c:numRef>
              <c:f>'1024'!$C$7:$C$1030</c:f>
              <c:numCache>
                <c:formatCode>0.00E+00</c:formatCode>
                <c:ptCount val="10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1</c:v>
                </c:pt>
                <c:pt idx="293">
                  <c:v>1</c:v>
                </c:pt>
                <c:pt idx="294">
                  <c:v>1</c:v>
                </c:pt>
                <c:pt idx="295">
                  <c:v>1</c:v>
                </c:pt>
                <c:pt idx="296">
                  <c:v>1</c:v>
                </c:pt>
                <c:pt idx="297">
                  <c:v>1</c:v>
                </c:pt>
                <c:pt idx="298">
                  <c:v>1</c:v>
                </c:pt>
                <c:pt idx="299">
                  <c:v>1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1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1</c:v>
                </c:pt>
                <c:pt idx="337">
                  <c:v>1</c:v>
                </c:pt>
                <c:pt idx="338">
                  <c:v>1</c:v>
                </c:pt>
                <c:pt idx="339">
                  <c:v>1</c:v>
                </c:pt>
                <c:pt idx="340">
                  <c:v>1</c:v>
                </c:pt>
                <c:pt idx="341">
                  <c:v>1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1</c:v>
                </c:pt>
                <c:pt idx="348">
                  <c:v>1</c:v>
                </c:pt>
                <c:pt idx="349">
                  <c:v>1</c:v>
                </c:pt>
                <c:pt idx="350">
                  <c:v>1</c:v>
                </c:pt>
                <c:pt idx="351">
                  <c:v>1</c:v>
                </c:pt>
                <c:pt idx="352">
                  <c:v>1</c:v>
                </c:pt>
                <c:pt idx="353">
                  <c:v>1</c:v>
                </c:pt>
                <c:pt idx="354">
                  <c:v>1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1</c:v>
                </c:pt>
                <c:pt idx="359">
                  <c:v>1</c:v>
                </c:pt>
                <c:pt idx="360">
                  <c:v>1</c:v>
                </c:pt>
                <c:pt idx="361">
                  <c:v>1</c:v>
                </c:pt>
                <c:pt idx="362">
                  <c:v>1</c:v>
                </c:pt>
                <c:pt idx="363">
                  <c:v>1</c:v>
                </c:pt>
                <c:pt idx="364">
                  <c:v>1</c:v>
                </c:pt>
                <c:pt idx="365">
                  <c:v>1</c:v>
                </c:pt>
                <c:pt idx="366">
                  <c:v>1</c:v>
                </c:pt>
                <c:pt idx="367">
                  <c:v>1</c:v>
                </c:pt>
                <c:pt idx="368">
                  <c:v>1</c:v>
                </c:pt>
                <c:pt idx="369">
                  <c:v>1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1</c:v>
                </c:pt>
                <c:pt idx="377">
                  <c:v>1</c:v>
                </c:pt>
                <c:pt idx="378">
                  <c:v>1</c:v>
                </c:pt>
                <c:pt idx="379">
                  <c:v>1</c:v>
                </c:pt>
                <c:pt idx="380">
                  <c:v>1</c:v>
                </c:pt>
                <c:pt idx="381">
                  <c:v>1</c:v>
                </c:pt>
                <c:pt idx="382">
                  <c:v>1</c:v>
                </c:pt>
                <c:pt idx="383">
                  <c:v>1</c:v>
                </c:pt>
                <c:pt idx="384">
                  <c:v>1</c:v>
                </c:pt>
                <c:pt idx="385">
                  <c:v>1</c:v>
                </c:pt>
                <c:pt idx="386">
                  <c:v>1</c:v>
                </c:pt>
                <c:pt idx="387">
                  <c:v>1</c:v>
                </c:pt>
                <c:pt idx="388">
                  <c:v>1</c:v>
                </c:pt>
                <c:pt idx="389">
                  <c:v>1</c:v>
                </c:pt>
                <c:pt idx="390">
                  <c:v>1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1</c:v>
                </c:pt>
                <c:pt idx="398">
                  <c:v>1</c:v>
                </c:pt>
                <c:pt idx="399">
                  <c:v>1</c:v>
                </c:pt>
                <c:pt idx="400">
                  <c:v>1</c:v>
                </c:pt>
                <c:pt idx="401">
                  <c:v>1</c:v>
                </c:pt>
                <c:pt idx="402">
                  <c:v>1</c:v>
                </c:pt>
                <c:pt idx="403">
                  <c:v>1</c:v>
                </c:pt>
                <c:pt idx="404">
                  <c:v>1</c:v>
                </c:pt>
                <c:pt idx="405">
                  <c:v>1</c:v>
                </c:pt>
                <c:pt idx="406">
                  <c:v>1</c:v>
                </c:pt>
                <c:pt idx="407">
                  <c:v>1</c:v>
                </c:pt>
                <c:pt idx="408">
                  <c:v>1</c:v>
                </c:pt>
                <c:pt idx="409">
                  <c:v>1</c:v>
                </c:pt>
                <c:pt idx="410">
                  <c:v>1</c:v>
                </c:pt>
                <c:pt idx="411">
                  <c:v>1</c:v>
                </c:pt>
                <c:pt idx="412">
                  <c:v>1</c:v>
                </c:pt>
                <c:pt idx="413">
                  <c:v>1</c:v>
                </c:pt>
                <c:pt idx="414">
                  <c:v>1</c:v>
                </c:pt>
                <c:pt idx="415">
                  <c:v>1</c:v>
                </c:pt>
                <c:pt idx="416">
                  <c:v>1</c:v>
                </c:pt>
                <c:pt idx="417">
                  <c:v>1</c:v>
                </c:pt>
                <c:pt idx="418">
                  <c:v>1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1</c:v>
                </c:pt>
                <c:pt idx="430">
                  <c:v>1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1</c:v>
                </c:pt>
                <c:pt idx="441">
                  <c:v>1</c:v>
                </c:pt>
                <c:pt idx="442">
                  <c:v>1</c:v>
                </c:pt>
                <c:pt idx="443">
                  <c:v>1</c:v>
                </c:pt>
                <c:pt idx="444">
                  <c:v>1</c:v>
                </c:pt>
                <c:pt idx="445">
                  <c:v>1</c:v>
                </c:pt>
                <c:pt idx="446">
                  <c:v>1</c:v>
                </c:pt>
                <c:pt idx="447">
                  <c:v>1</c:v>
                </c:pt>
                <c:pt idx="448">
                  <c:v>1</c:v>
                </c:pt>
                <c:pt idx="449">
                  <c:v>1</c:v>
                </c:pt>
                <c:pt idx="450">
                  <c:v>1</c:v>
                </c:pt>
                <c:pt idx="451">
                  <c:v>1</c:v>
                </c:pt>
                <c:pt idx="452">
                  <c:v>1</c:v>
                </c:pt>
                <c:pt idx="453">
                  <c:v>1</c:v>
                </c:pt>
                <c:pt idx="454">
                  <c:v>1</c:v>
                </c:pt>
                <c:pt idx="455">
                  <c:v>1</c:v>
                </c:pt>
                <c:pt idx="456">
                  <c:v>1</c:v>
                </c:pt>
                <c:pt idx="457">
                  <c:v>1</c:v>
                </c:pt>
                <c:pt idx="458">
                  <c:v>1</c:v>
                </c:pt>
                <c:pt idx="459">
                  <c:v>1</c:v>
                </c:pt>
                <c:pt idx="460">
                  <c:v>1</c:v>
                </c:pt>
                <c:pt idx="461">
                  <c:v>1</c:v>
                </c:pt>
                <c:pt idx="462">
                  <c:v>1</c:v>
                </c:pt>
                <c:pt idx="463">
                  <c:v>1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1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</c:v>
                </c:pt>
                <c:pt idx="472">
                  <c:v>1</c:v>
                </c:pt>
                <c:pt idx="473">
                  <c:v>1</c:v>
                </c:pt>
                <c:pt idx="474">
                  <c:v>1</c:v>
                </c:pt>
                <c:pt idx="475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1</c:v>
                </c:pt>
                <c:pt idx="481">
                  <c:v>1</c:v>
                </c:pt>
                <c:pt idx="482">
                  <c:v>1</c:v>
                </c:pt>
                <c:pt idx="483">
                  <c:v>1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1</c:v>
                </c:pt>
                <c:pt idx="494">
                  <c:v>1</c:v>
                </c:pt>
                <c:pt idx="495">
                  <c:v>1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1</c:v>
                </c:pt>
                <c:pt idx="500">
                  <c:v>1</c:v>
                </c:pt>
                <c:pt idx="501">
                  <c:v>1</c:v>
                </c:pt>
                <c:pt idx="502">
                  <c:v>1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1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1</c:v>
                </c:pt>
                <c:pt idx="531">
                  <c:v>1</c:v>
                </c:pt>
                <c:pt idx="532">
                  <c:v>1</c:v>
                </c:pt>
                <c:pt idx="533">
                  <c:v>1</c:v>
                </c:pt>
                <c:pt idx="534">
                  <c:v>1</c:v>
                </c:pt>
                <c:pt idx="535">
                  <c:v>1</c:v>
                </c:pt>
                <c:pt idx="536">
                  <c:v>1</c:v>
                </c:pt>
                <c:pt idx="537">
                  <c:v>1</c:v>
                </c:pt>
                <c:pt idx="538">
                  <c:v>1</c:v>
                </c:pt>
                <c:pt idx="539">
                  <c:v>1</c:v>
                </c:pt>
                <c:pt idx="540">
                  <c:v>1</c:v>
                </c:pt>
                <c:pt idx="541">
                  <c:v>1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1</c:v>
                </c:pt>
                <c:pt idx="546">
                  <c:v>1</c:v>
                </c:pt>
                <c:pt idx="547">
                  <c:v>1</c:v>
                </c:pt>
                <c:pt idx="548">
                  <c:v>1</c:v>
                </c:pt>
                <c:pt idx="549">
                  <c:v>1</c:v>
                </c:pt>
                <c:pt idx="550">
                  <c:v>1</c:v>
                </c:pt>
                <c:pt idx="551">
                  <c:v>1</c:v>
                </c:pt>
                <c:pt idx="552">
                  <c:v>1</c:v>
                </c:pt>
                <c:pt idx="553">
                  <c:v>1</c:v>
                </c:pt>
                <c:pt idx="554">
                  <c:v>1</c:v>
                </c:pt>
                <c:pt idx="555">
                  <c:v>1</c:v>
                </c:pt>
                <c:pt idx="556">
                  <c:v>1</c:v>
                </c:pt>
                <c:pt idx="557">
                  <c:v>1</c:v>
                </c:pt>
                <c:pt idx="558">
                  <c:v>1</c:v>
                </c:pt>
                <c:pt idx="559">
                  <c:v>1</c:v>
                </c:pt>
                <c:pt idx="560">
                  <c:v>1</c:v>
                </c:pt>
                <c:pt idx="561">
                  <c:v>1</c:v>
                </c:pt>
                <c:pt idx="562">
                  <c:v>1</c:v>
                </c:pt>
                <c:pt idx="563">
                  <c:v>1</c:v>
                </c:pt>
                <c:pt idx="564">
                  <c:v>1</c:v>
                </c:pt>
                <c:pt idx="565">
                  <c:v>1</c:v>
                </c:pt>
                <c:pt idx="566">
                  <c:v>1</c:v>
                </c:pt>
                <c:pt idx="567">
                  <c:v>1</c:v>
                </c:pt>
                <c:pt idx="568">
                  <c:v>1</c:v>
                </c:pt>
                <c:pt idx="569">
                  <c:v>1</c:v>
                </c:pt>
                <c:pt idx="570">
                  <c:v>1</c:v>
                </c:pt>
                <c:pt idx="571">
                  <c:v>1</c:v>
                </c:pt>
                <c:pt idx="572">
                  <c:v>1</c:v>
                </c:pt>
                <c:pt idx="573">
                  <c:v>1</c:v>
                </c:pt>
                <c:pt idx="574">
                  <c:v>1</c:v>
                </c:pt>
                <c:pt idx="575">
                  <c:v>1</c:v>
                </c:pt>
                <c:pt idx="576">
                  <c:v>1</c:v>
                </c:pt>
                <c:pt idx="577">
                  <c:v>1</c:v>
                </c:pt>
                <c:pt idx="578">
                  <c:v>1</c:v>
                </c:pt>
                <c:pt idx="579">
                  <c:v>1</c:v>
                </c:pt>
                <c:pt idx="580">
                  <c:v>1</c:v>
                </c:pt>
                <c:pt idx="581">
                  <c:v>1</c:v>
                </c:pt>
                <c:pt idx="582">
                  <c:v>1</c:v>
                </c:pt>
                <c:pt idx="583">
                  <c:v>1</c:v>
                </c:pt>
                <c:pt idx="584">
                  <c:v>1</c:v>
                </c:pt>
                <c:pt idx="585">
                  <c:v>1</c:v>
                </c:pt>
                <c:pt idx="586">
                  <c:v>1</c:v>
                </c:pt>
                <c:pt idx="587">
                  <c:v>1</c:v>
                </c:pt>
                <c:pt idx="588">
                  <c:v>1</c:v>
                </c:pt>
                <c:pt idx="589">
                  <c:v>1</c:v>
                </c:pt>
                <c:pt idx="590">
                  <c:v>1</c:v>
                </c:pt>
                <c:pt idx="591">
                  <c:v>1</c:v>
                </c:pt>
                <c:pt idx="592">
                  <c:v>1</c:v>
                </c:pt>
                <c:pt idx="593">
                  <c:v>1</c:v>
                </c:pt>
                <c:pt idx="594">
                  <c:v>1</c:v>
                </c:pt>
                <c:pt idx="595">
                  <c:v>1</c:v>
                </c:pt>
                <c:pt idx="596">
                  <c:v>1</c:v>
                </c:pt>
                <c:pt idx="597">
                  <c:v>1</c:v>
                </c:pt>
                <c:pt idx="598">
                  <c:v>1</c:v>
                </c:pt>
                <c:pt idx="599">
                  <c:v>1</c:v>
                </c:pt>
                <c:pt idx="600">
                  <c:v>1</c:v>
                </c:pt>
                <c:pt idx="601">
                  <c:v>1</c:v>
                </c:pt>
                <c:pt idx="602">
                  <c:v>1</c:v>
                </c:pt>
                <c:pt idx="603">
                  <c:v>1</c:v>
                </c:pt>
                <c:pt idx="604">
                  <c:v>1</c:v>
                </c:pt>
                <c:pt idx="605">
                  <c:v>1</c:v>
                </c:pt>
                <c:pt idx="606">
                  <c:v>1</c:v>
                </c:pt>
                <c:pt idx="607">
                  <c:v>1</c:v>
                </c:pt>
                <c:pt idx="608">
                  <c:v>1</c:v>
                </c:pt>
                <c:pt idx="609">
                  <c:v>1</c:v>
                </c:pt>
                <c:pt idx="610">
                  <c:v>1</c:v>
                </c:pt>
                <c:pt idx="611">
                  <c:v>1</c:v>
                </c:pt>
                <c:pt idx="612">
                  <c:v>1</c:v>
                </c:pt>
                <c:pt idx="613">
                  <c:v>1</c:v>
                </c:pt>
                <c:pt idx="614">
                  <c:v>1</c:v>
                </c:pt>
                <c:pt idx="615">
                  <c:v>1</c:v>
                </c:pt>
                <c:pt idx="616">
                  <c:v>1</c:v>
                </c:pt>
                <c:pt idx="617">
                  <c:v>1</c:v>
                </c:pt>
                <c:pt idx="618">
                  <c:v>1</c:v>
                </c:pt>
                <c:pt idx="619">
                  <c:v>1</c:v>
                </c:pt>
                <c:pt idx="620">
                  <c:v>1</c:v>
                </c:pt>
                <c:pt idx="621">
                  <c:v>1</c:v>
                </c:pt>
                <c:pt idx="622">
                  <c:v>1</c:v>
                </c:pt>
                <c:pt idx="623">
                  <c:v>1</c:v>
                </c:pt>
                <c:pt idx="624">
                  <c:v>1</c:v>
                </c:pt>
                <c:pt idx="625">
                  <c:v>1</c:v>
                </c:pt>
                <c:pt idx="626">
                  <c:v>1</c:v>
                </c:pt>
                <c:pt idx="627">
                  <c:v>1</c:v>
                </c:pt>
                <c:pt idx="628">
                  <c:v>1</c:v>
                </c:pt>
                <c:pt idx="629">
                  <c:v>1</c:v>
                </c:pt>
                <c:pt idx="630">
                  <c:v>1</c:v>
                </c:pt>
                <c:pt idx="631">
                  <c:v>1</c:v>
                </c:pt>
                <c:pt idx="632">
                  <c:v>1</c:v>
                </c:pt>
                <c:pt idx="633">
                  <c:v>1</c:v>
                </c:pt>
                <c:pt idx="634">
                  <c:v>1</c:v>
                </c:pt>
                <c:pt idx="635">
                  <c:v>1</c:v>
                </c:pt>
                <c:pt idx="636">
                  <c:v>1</c:v>
                </c:pt>
                <c:pt idx="637">
                  <c:v>1</c:v>
                </c:pt>
                <c:pt idx="638">
                  <c:v>1</c:v>
                </c:pt>
                <c:pt idx="639">
                  <c:v>1</c:v>
                </c:pt>
                <c:pt idx="640">
                  <c:v>1</c:v>
                </c:pt>
                <c:pt idx="641">
                  <c:v>1</c:v>
                </c:pt>
                <c:pt idx="642">
                  <c:v>1</c:v>
                </c:pt>
                <c:pt idx="643">
                  <c:v>1</c:v>
                </c:pt>
                <c:pt idx="644">
                  <c:v>1</c:v>
                </c:pt>
                <c:pt idx="645">
                  <c:v>1</c:v>
                </c:pt>
                <c:pt idx="646">
                  <c:v>1</c:v>
                </c:pt>
                <c:pt idx="647">
                  <c:v>1</c:v>
                </c:pt>
                <c:pt idx="648">
                  <c:v>1</c:v>
                </c:pt>
                <c:pt idx="649">
                  <c:v>1</c:v>
                </c:pt>
                <c:pt idx="650">
                  <c:v>1</c:v>
                </c:pt>
                <c:pt idx="651">
                  <c:v>1</c:v>
                </c:pt>
                <c:pt idx="652">
                  <c:v>1</c:v>
                </c:pt>
                <c:pt idx="653">
                  <c:v>1</c:v>
                </c:pt>
                <c:pt idx="654">
                  <c:v>1</c:v>
                </c:pt>
                <c:pt idx="655">
                  <c:v>1</c:v>
                </c:pt>
                <c:pt idx="656">
                  <c:v>1</c:v>
                </c:pt>
                <c:pt idx="657">
                  <c:v>1</c:v>
                </c:pt>
                <c:pt idx="658">
                  <c:v>1</c:v>
                </c:pt>
                <c:pt idx="659">
                  <c:v>1</c:v>
                </c:pt>
                <c:pt idx="660">
                  <c:v>1</c:v>
                </c:pt>
                <c:pt idx="661">
                  <c:v>1</c:v>
                </c:pt>
                <c:pt idx="662">
                  <c:v>1</c:v>
                </c:pt>
                <c:pt idx="663">
                  <c:v>1</c:v>
                </c:pt>
                <c:pt idx="664">
                  <c:v>1</c:v>
                </c:pt>
                <c:pt idx="665">
                  <c:v>1</c:v>
                </c:pt>
                <c:pt idx="666">
                  <c:v>1</c:v>
                </c:pt>
                <c:pt idx="667">
                  <c:v>1</c:v>
                </c:pt>
                <c:pt idx="668">
                  <c:v>1</c:v>
                </c:pt>
                <c:pt idx="669">
                  <c:v>1</c:v>
                </c:pt>
                <c:pt idx="670">
                  <c:v>1</c:v>
                </c:pt>
                <c:pt idx="671">
                  <c:v>1</c:v>
                </c:pt>
                <c:pt idx="672">
                  <c:v>1</c:v>
                </c:pt>
                <c:pt idx="673">
                  <c:v>1</c:v>
                </c:pt>
                <c:pt idx="674">
                  <c:v>1</c:v>
                </c:pt>
                <c:pt idx="675">
                  <c:v>1</c:v>
                </c:pt>
                <c:pt idx="676">
                  <c:v>1</c:v>
                </c:pt>
                <c:pt idx="677">
                  <c:v>1</c:v>
                </c:pt>
                <c:pt idx="678">
                  <c:v>1</c:v>
                </c:pt>
                <c:pt idx="679">
                  <c:v>1</c:v>
                </c:pt>
                <c:pt idx="680">
                  <c:v>1</c:v>
                </c:pt>
                <c:pt idx="681">
                  <c:v>1</c:v>
                </c:pt>
                <c:pt idx="682">
                  <c:v>1</c:v>
                </c:pt>
                <c:pt idx="683">
                  <c:v>1</c:v>
                </c:pt>
                <c:pt idx="684">
                  <c:v>1</c:v>
                </c:pt>
                <c:pt idx="685">
                  <c:v>1</c:v>
                </c:pt>
                <c:pt idx="686">
                  <c:v>1</c:v>
                </c:pt>
                <c:pt idx="687">
                  <c:v>1</c:v>
                </c:pt>
                <c:pt idx="688">
                  <c:v>1</c:v>
                </c:pt>
                <c:pt idx="689">
                  <c:v>1</c:v>
                </c:pt>
                <c:pt idx="690">
                  <c:v>1</c:v>
                </c:pt>
                <c:pt idx="691">
                  <c:v>1</c:v>
                </c:pt>
                <c:pt idx="692">
                  <c:v>1</c:v>
                </c:pt>
                <c:pt idx="693">
                  <c:v>1</c:v>
                </c:pt>
                <c:pt idx="694">
                  <c:v>1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1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1</c:v>
                </c:pt>
                <c:pt idx="703">
                  <c:v>1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1</c:v>
                </c:pt>
                <c:pt idx="708">
                  <c:v>1</c:v>
                </c:pt>
                <c:pt idx="709">
                  <c:v>1</c:v>
                </c:pt>
                <c:pt idx="710">
                  <c:v>1</c:v>
                </c:pt>
                <c:pt idx="711">
                  <c:v>1</c:v>
                </c:pt>
                <c:pt idx="712">
                  <c:v>1</c:v>
                </c:pt>
                <c:pt idx="713">
                  <c:v>1</c:v>
                </c:pt>
                <c:pt idx="714">
                  <c:v>1</c:v>
                </c:pt>
                <c:pt idx="715">
                  <c:v>1</c:v>
                </c:pt>
                <c:pt idx="716">
                  <c:v>1</c:v>
                </c:pt>
                <c:pt idx="717">
                  <c:v>1</c:v>
                </c:pt>
                <c:pt idx="718">
                  <c:v>1</c:v>
                </c:pt>
                <c:pt idx="719">
                  <c:v>1</c:v>
                </c:pt>
                <c:pt idx="720">
                  <c:v>1</c:v>
                </c:pt>
                <c:pt idx="721">
                  <c:v>1</c:v>
                </c:pt>
                <c:pt idx="722">
                  <c:v>1</c:v>
                </c:pt>
                <c:pt idx="723">
                  <c:v>1</c:v>
                </c:pt>
                <c:pt idx="724">
                  <c:v>1</c:v>
                </c:pt>
                <c:pt idx="725">
                  <c:v>1</c:v>
                </c:pt>
                <c:pt idx="726">
                  <c:v>1</c:v>
                </c:pt>
                <c:pt idx="727">
                  <c:v>1</c:v>
                </c:pt>
                <c:pt idx="728">
                  <c:v>1</c:v>
                </c:pt>
                <c:pt idx="729">
                  <c:v>1</c:v>
                </c:pt>
                <c:pt idx="730">
                  <c:v>1</c:v>
                </c:pt>
                <c:pt idx="731">
                  <c:v>1</c:v>
                </c:pt>
                <c:pt idx="732">
                  <c:v>1</c:v>
                </c:pt>
                <c:pt idx="733">
                  <c:v>1</c:v>
                </c:pt>
                <c:pt idx="734">
                  <c:v>1</c:v>
                </c:pt>
                <c:pt idx="735">
                  <c:v>1</c:v>
                </c:pt>
                <c:pt idx="736">
                  <c:v>1</c:v>
                </c:pt>
                <c:pt idx="737">
                  <c:v>1</c:v>
                </c:pt>
                <c:pt idx="738">
                  <c:v>1</c:v>
                </c:pt>
                <c:pt idx="739">
                  <c:v>1</c:v>
                </c:pt>
                <c:pt idx="740">
                  <c:v>1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1</c:v>
                </c:pt>
                <c:pt idx="745">
                  <c:v>1</c:v>
                </c:pt>
                <c:pt idx="746">
                  <c:v>1</c:v>
                </c:pt>
                <c:pt idx="747">
                  <c:v>1</c:v>
                </c:pt>
                <c:pt idx="748">
                  <c:v>1</c:v>
                </c:pt>
                <c:pt idx="749">
                  <c:v>1</c:v>
                </c:pt>
                <c:pt idx="750">
                  <c:v>1</c:v>
                </c:pt>
                <c:pt idx="751">
                  <c:v>1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1</c:v>
                </c:pt>
                <c:pt idx="756">
                  <c:v>1</c:v>
                </c:pt>
                <c:pt idx="757">
                  <c:v>1</c:v>
                </c:pt>
                <c:pt idx="758">
                  <c:v>1</c:v>
                </c:pt>
                <c:pt idx="759">
                  <c:v>1</c:v>
                </c:pt>
                <c:pt idx="760">
                  <c:v>1</c:v>
                </c:pt>
                <c:pt idx="761">
                  <c:v>1</c:v>
                </c:pt>
                <c:pt idx="762">
                  <c:v>1</c:v>
                </c:pt>
                <c:pt idx="763">
                  <c:v>1</c:v>
                </c:pt>
                <c:pt idx="764">
                  <c:v>1</c:v>
                </c:pt>
                <c:pt idx="765">
                  <c:v>1</c:v>
                </c:pt>
                <c:pt idx="766">
                  <c:v>1</c:v>
                </c:pt>
                <c:pt idx="767">
                  <c:v>1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1</c:v>
                </c:pt>
                <c:pt idx="772">
                  <c:v>1</c:v>
                </c:pt>
                <c:pt idx="773">
                  <c:v>1</c:v>
                </c:pt>
                <c:pt idx="774">
                  <c:v>1</c:v>
                </c:pt>
                <c:pt idx="775">
                  <c:v>1</c:v>
                </c:pt>
                <c:pt idx="776">
                  <c:v>1</c:v>
                </c:pt>
                <c:pt idx="777">
                  <c:v>1</c:v>
                </c:pt>
                <c:pt idx="778">
                  <c:v>1</c:v>
                </c:pt>
                <c:pt idx="779">
                  <c:v>1</c:v>
                </c:pt>
                <c:pt idx="780">
                  <c:v>1</c:v>
                </c:pt>
                <c:pt idx="781">
                  <c:v>1</c:v>
                </c:pt>
                <c:pt idx="782">
                  <c:v>1</c:v>
                </c:pt>
                <c:pt idx="783">
                  <c:v>1</c:v>
                </c:pt>
                <c:pt idx="784">
                  <c:v>1</c:v>
                </c:pt>
                <c:pt idx="785">
                  <c:v>1</c:v>
                </c:pt>
                <c:pt idx="786">
                  <c:v>1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1</c:v>
                </c:pt>
                <c:pt idx="792">
                  <c:v>1</c:v>
                </c:pt>
                <c:pt idx="793">
                  <c:v>1</c:v>
                </c:pt>
                <c:pt idx="794">
                  <c:v>1</c:v>
                </c:pt>
                <c:pt idx="795">
                  <c:v>1</c:v>
                </c:pt>
                <c:pt idx="796">
                  <c:v>1</c:v>
                </c:pt>
                <c:pt idx="797">
                  <c:v>1</c:v>
                </c:pt>
                <c:pt idx="798">
                  <c:v>1</c:v>
                </c:pt>
                <c:pt idx="799">
                  <c:v>1</c:v>
                </c:pt>
                <c:pt idx="800">
                  <c:v>1</c:v>
                </c:pt>
                <c:pt idx="801">
                  <c:v>1</c:v>
                </c:pt>
                <c:pt idx="802">
                  <c:v>1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1</c:v>
                </c:pt>
                <c:pt idx="808">
                  <c:v>1</c:v>
                </c:pt>
                <c:pt idx="809">
                  <c:v>1</c:v>
                </c:pt>
                <c:pt idx="810">
                  <c:v>1</c:v>
                </c:pt>
                <c:pt idx="811">
                  <c:v>1</c:v>
                </c:pt>
                <c:pt idx="812">
                  <c:v>1</c:v>
                </c:pt>
                <c:pt idx="813">
                  <c:v>1</c:v>
                </c:pt>
                <c:pt idx="814">
                  <c:v>1</c:v>
                </c:pt>
                <c:pt idx="815">
                  <c:v>1</c:v>
                </c:pt>
                <c:pt idx="816">
                  <c:v>1</c:v>
                </c:pt>
                <c:pt idx="817">
                  <c:v>1</c:v>
                </c:pt>
                <c:pt idx="818">
                  <c:v>1</c:v>
                </c:pt>
                <c:pt idx="819">
                  <c:v>1</c:v>
                </c:pt>
                <c:pt idx="820">
                  <c:v>1</c:v>
                </c:pt>
                <c:pt idx="821">
                  <c:v>1</c:v>
                </c:pt>
                <c:pt idx="822">
                  <c:v>1</c:v>
                </c:pt>
                <c:pt idx="823">
                  <c:v>1</c:v>
                </c:pt>
                <c:pt idx="824">
                  <c:v>1</c:v>
                </c:pt>
                <c:pt idx="825">
                  <c:v>1</c:v>
                </c:pt>
                <c:pt idx="826">
                  <c:v>1</c:v>
                </c:pt>
                <c:pt idx="827">
                  <c:v>1</c:v>
                </c:pt>
                <c:pt idx="828">
                  <c:v>1</c:v>
                </c:pt>
                <c:pt idx="829">
                  <c:v>1</c:v>
                </c:pt>
                <c:pt idx="830">
                  <c:v>1</c:v>
                </c:pt>
                <c:pt idx="831">
                  <c:v>1</c:v>
                </c:pt>
                <c:pt idx="832">
                  <c:v>1</c:v>
                </c:pt>
                <c:pt idx="833">
                  <c:v>1</c:v>
                </c:pt>
                <c:pt idx="834">
                  <c:v>1</c:v>
                </c:pt>
                <c:pt idx="835">
                  <c:v>1</c:v>
                </c:pt>
                <c:pt idx="836">
                  <c:v>1</c:v>
                </c:pt>
                <c:pt idx="837">
                  <c:v>1</c:v>
                </c:pt>
                <c:pt idx="838">
                  <c:v>1</c:v>
                </c:pt>
                <c:pt idx="839">
                  <c:v>1</c:v>
                </c:pt>
                <c:pt idx="840">
                  <c:v>1</c:v>
                </c:pt>
                <c:pt idx="841">
                  <c:v>1</c:v>
                </c:pt>
                <c:pt idx="842">
                  <c:v>1</c:v>
                </c:pt>
                <c:pt idx="843">
                  <c:v>1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1</c:v>
                </c:pt>
                <c:pt idx="848">
                  <c:v>1</c:v>
                </c:pt>
                <c:pt idx="849">
                  <c:v>1</c:v>
                </c:pt>
                <c:pt idx="850">
                  <c:v>1</c:v>
                </c:pt>
                <c:pt idx="851">
                  <c:v>1</c:v>
                </c:pt>
                <c:pt idx="852">
                  <c:v>1</c:v>
                </c:pt>
                <c:pt idx="853">
                  <c:v>1</c:v>
                </c:pt>
                <c:pt idx="854">
                  <c:v>1</c:v>
                </c:pt>
                <c:pt idx="855">
                  <c:v>1</c:v>
                </c:pt>
                <c:pt idx="856">
                  <c:v>1</c:v>
                </c:pt>
                <c:pt idx="857">
                  <c:v>1</c:v>
                </c:pt>
                <c:pt idx="858">
                  <c:v>1</c:v>
                </c:pt>
                <c:pt idx="859">
                  <c:v>1</c:v>
                </c:pt>
                <c:pt idx="860">
                  <c:v>1</c:v>
                </c:pt>
                <c:pt idx="861">
                  <c:v>1</c:v>
                </c:pt>
                <c:pt idx="862">
                  <c:v>1</c:v>
                </c:pt>
                <c:pt idx="863">
                  <c:v>1</c:v>
                </c:pt>
                <c:pt idx="864">
                  <c:v>1</c:v>
                </c:pt>
                <c:pt idx="865">
                  <c:v>1</c:v>
                </c:pt>
                <c:pt idx="866">
                  <c:v>1</c:v>
                </c:pt>
                <c:pt idx="867">
                  <c:v>1</c:v>
                </c:pt>
                <c:pt idx="868">
                  <c:v>1</c:v>
                </c:pt>
                <c:pt idx="869">
                  <c:v>1</c:v>
                </c:pt>
                <c:pt idx="870">
                  <c:v>1</c:v>
                </c:pt>
                <c:pt idx="871">
                  <c:v>1</c:v>
                </c:pt>
                <c:pt idx="872">
                  <c:v>1</c:v>
                </c:pt>
                <c:pt idx="873">
                  <c:v>1</c:v>
                </c:pt>
                <c:pt idx="874">
                  <c:v>1</c:v>
                </c:pt>
                <c:pt idx="875">
                  <c:v>1</c:v>
                </c:pt>
                <c:pt idx="876">
                  <c:v>1</c:v>
                </c:pt>
                <c:pt idx="877">
                  <c:v>1</c:v>
                </c:pt>
                <c:pt idx="878">
                  <c:v>1</c:v>
                </c:pt>
                <c:pt idx="879">
                  <c:v>1</c:v>
                </c:pt>
                <c:pt idx="880">
                  <c:v>1</c:v>
                </c:pt>
                <c:pt idx="881">
                  <c:v>1</c:v>
                </c:pt>
                <c:pt idx="882">
                  <c:v>1</c:v>
                </c:pt>
                <c:pt idx="883">
                  <c:v>1</c:v>
                </c:pt>
                <c:pt idx="884">
                  <c:v>1</c:v>
                </c:pt>
                <c:pt idx="885">
                  <c:v>1</c:v>
                </c:pt>
                <c:pt idx="886">
                  <c:v>1</c:v>
                </c:pt>
                <c:pt idx="887">
                  <c:v>1</c:v>
                </c:pt>
                <c:pt idx="888">
                  <c:v>1</c:v>
                </c:pt>
                <c:pt idx="889">
                  <c:v>1</c:v>
                </c:pt>
                <c:pt idx="890">
                  <c:v>1</c:v>
                </c:pt>
                <c:pt idx="891">
                  <c:v>1</c:v>
                </c:pt>
                <c:pt idx="892">
                  <c:v>1</c:v>
                </c:pt>
                <c:pt idx="893">
                  <c:v>1</c:v>
                </c:pt>
                <c:pt idx="894">
                  <c:v>1</c:v>
                </c:pt>
                <c:pt idx="895">
                  <c:v>1</c:v>
                </c:pt>
                <c:pt idx="896">
                  <c:v>1</c:v>
                </c:pt>
                <c:pt idx="897">
                  <c:v>1</c:v>
                </c:pt>
                <c:pt idx="898">
                  <c:v>1</c:v>
                </c:pt>
                <c:pt idx="899">
                  <c:v>1</c:v>
                </c:pt>
                <c:pt idx="900">
                  <c:v>1</c:v>
                </c:pt>
                <c:pt idx="901">
                  <c:v>1</c:v>
                </c:pt>
                <c:pt idx="902">
                  <c:v>1</c:v>
                </c:pt>
                <c:pt idx="903">
                  <c:v>1</c:v>
                </c:pt>
                <c:pt idx="904">
                  <c:v>1</c:v>
                </c:pt>
                <c:pt idx="905">
                  <c:v>1</c:v>
                </c:pt>
                <c:pt idx="906">
                  <c:v>1</c:v>
                </c:pt>
                <c:pt idx="907">
                  <c:v>1</c:v>
                </c:pt>
                <c:pt idx="908">
                  <c:v>1</c:v>
                </c:pt>
                <c:pt idx="909">
                  <c:v>1</c:v>
                </c:pt>
                <c:pt idx="910">
                  <c:v>1</c:v>
                </c:pt>
                <c:pt idx="911">
                  <c:v>1</c:v>
                </c:pt>
                <c:pt idx="912">
                  <c:v>1</c:v>
                </c:pt>
                <c:pt idx="913">
                  <c:v>1</c:v>
                </c:pt>
                <c:pt idx="914">
                  <c:v>1</c:v>
                </c:pt>
                <c:pt idx="915">
                  <c:v>1</c:v>
                </c:pt>
                <c:pt idx="916">
                  <c:v>1</c:v>
                </c:pt>
                <c:pt idx="917">
                  <c:v>1</c:v>
                </c:pt>
                <c:pt idx="918">
                  <c:v>1</c:v>
                </c:pt>
                <c:pt idx="919">
                  <c:v>1</c:v>
                </c:pt>
                <c:pt idx="920">
                  <c:v>1</c:v>
                </c:pt>
                <c:pt idx="921">
                  <c:v>1</c:v>
                </c:pt>
                <c:pt idx="922">
                  <c:v>1</c:v>
                </c:pt>
                <c:pt idx="923">
                  <c:v>1</c:v>
                </c:pt>
                <c:pt idx="924">
                  <c:v>1</c:v>
                </c:pt>
                <c:pt idx="925">
                  <c:v>1</c:v>
                </c:pt>
                <c:pt idx="926">
                  <c:v>1</c:v>
                </c:pt>
                <c:pt idx="927">
                  <c:v>1</c:v>
                </c:pt>
                <c:pt idx="928">
                  <c:v>1</c:v>
                </c:pt>
                <c:pt idx="929">
                  <c:v>1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1</c:v>
                </c:pt>
                <c:pt idx="935">
                  <c:v>1</c:v>
                </c:pt>
                <c:pt idx="936">
                  <c:v>1</c:v>
                </c:pt>
                <c:pt idx="937">
                  <c:v>1</c:v>
                </c:pt>
                <c:pt idx="938">
                  <c:v>1</c:v>
                </c:pt>
                <c:pt idx="939">
                  <c:v>1</c:v>
                </c:pt>
                <c:pt idx="940">
                  <c:v>1</c:v>
                </c:pt>
                <c:pt idx="941">
                  <c:v>1</c:v>
                </c:pt>
                <c:pt idx="942">
                  <c:v>1</c:v>
                </c:pt>
                <c:pt idx="943">
                  <c:v>1</c:v>
                </c:pt>
                <c:pt idx="944">
                  <c:v>1</c:v>
                </c:pt>
                <c:pt idx="945">
                  <c:v>1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1</c:v>
                </c:pt>
                <c:pt idx="950">
                  <c:v>1</c:v>
                </c:pt>
                <c:pt idx="951">
                  <c:v>1</c:v>
                </c:pt>
                <c:pt idx="952">
                  <c:v>1</c:v>
                </c:pt>
                <c:pt idx="953">
                  <c:v>1</c:v>
                </c:pt>
                <c:pt idx="954">
                  <c:v>1</c:v>
                </c:pt>
                <c:pt idx="955">
                  <c:v>1</c:v>
                </c:pt>
                <c:pt idx="956">
                  <c:v>1</c:v>
                </c:pt>
                <c:pt idx="957">
                  <c:v>1</c:v>
                </c:pt>
                <c:pt idx="958">
                  <c:v>1</c:v>
                </c:pt>
                <c:pt idx="959">
                  <c:v>1</c:v>
                </c:pt>
                <c:pt idx="960">
                  <c:v>1</c:v>
                </c:pt>
                <c:pt idx="961">
                  <c:v>1</c:v>
                </c:pt>
                <c:pt idx="962">
                  <c:v>1</c:v>
                </c:pt>
                <c:pt idx="963">
                  <c:v>1</c:v>
                </c:pt>
                <c:pt idx="964">
                  <c:v>1</c:v>
                </c:pt>
                <c:pt idx="965">
                  <c:v>1</c:v>
                </c:pt>
                <c:pt idx="966">
                  <c:v>1</c:v>
                </c:pt>
                <c:pt idx="967">
                  <c:v>1</c:v>
                </c:pt>
                <c:pt idx="968">
                  <c:v>1</c:v>
                </c:pt>
                <c:pt idx="969">
                  <c:v>1</c:v>
                </c:pt>
                <c:pt idx="970">
                  <c:v>1</c:v>
                </c:pt>
                <c:pt idx="971">
                  <c:v>1</c:v>
                </c:pt>
                <c:pt idx="972">
                  <c:v>1</c:v>
                </c:pt>
                <c:pt idx="973">
                  <c:v>1</c:v>
                </c:pt>
                <c:pt idx="974">
                  <c:v>1</c:v>
                </c:pt>
                <c:pt idx="975">
                  <c:v>1</c:v>
                </c:pt>
                <c:pt idx="976">
                  <c:v>1</c:v>
                </c:pt>
                <c:pt idx="977">
                  <c:v>1</c:v>
                </c:pt>
                <c:pt idx="978">
                  <c:v>1</c:v>
                </c:pt>
                <c:pt idx="979">
                  <c:v>1</c:v>
                </c:pt>
                <c:pt idx="980">
                  <c:v>1</c:v>
                </c:pt>
                <c:pt idx="981">
                  <c:v>1</c:v>
                </c:pt>
                <c:pt idx="982">
                  <c:v>1</c:v>
                </c:pt>
                <c:pt idx="983">
                  <c:v>1</c:v>
                </c:pt>
                <c:pt idx="984">
                  <c:v>1</c:v>
                </c:pt>
                <c:pt idx="985">
                  <c:v>1</c:v>
                </c:pt>
                <c:pt idx="986">
                  <c:v>1</c:v>
                </c:pt>
                <c:pt idx="987">
                  <c:v>1</c:v>
                </c:pt>
                <c:pt idx="988">
                  <c:v>1</c:v>
                </c:pt>
                <c:pt idx="989">
                  <c:v>1</c:v>
                </c:pt>
                <c:pt idx="990">
                  <c:v>1</c:v>
                </c:pt>
                <c:pt idx="991">
                  <c:v>1</c:v>
                </c:pt>
                <c:pt idx="992">
                  <c:v>1</c:v>
                </c:pt>
                <c:pt idx="993">
                  <c:v>1</c:v>
                </c:pt>
                <c:pt idx="994">
                  <c:v>1</c:v>
                </c:pt>
                <c:pt idx="995">
                  <c:v>1</c:v>
                </c:pt>
                <c:pt idx="996">
                  <c:v>1</c:v>
                </c:pt>
                <c:pt idx="997">
                  <c:v>1</c:v>
                </c:pt>
                <c:pt idx="998">
                  <c:v>1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1</c:v>
                </c:pt>
                <c:pt idx="1005">
                  <c:v>1</c:v>
                </c:pt>
                <c:pt idx="1006">
                  <c:v>1</c:v>
                </c:pt>
                <c:pt idx="1007">
                  <c:v>1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1</c:v>
                </c:pt>
                <c:pt idx="1012">
                  <c:v>1</c:v>
                </c:pt>
                <c:pt idx="1013">
                  <c:v>1</c:v>
                </c:pt>
                <c:pt idx="1014">
                  <c:v>1</c:v>
                </c:pt>
                <c:pt idx="1015">
                  <c:v>1</c:v>
                </c:pt>
                <c:pt idx="1016">
                  <c:v>1</c:v>
                </c:pt>
                <c:pt idx="1017">
                  <c:v>1</c:v>
                </c:pt>
                <c:pt idx="1018">
                  <c:v>1</c:v>
                </c:pt>
                <c:pt idx="1019">
                  <c:v>1</c:v>
                </c:pt>
                <c:pt idx="1020">
                  <c:v>1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F93-4D05-A188-C0DC37861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079472"/>
        <c:axId val="362082800"/>
      </c:scatterChart>
      <c:valAx>
        <c:axId val="154934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Index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08048"/>
        <c:crosses val="autoZero"/>
        <c:crossBetween val="midCat"/>
      </c:valAx>
      <c:valAx>
        <c:axId val="220508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S(t)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934616"/>
        <c:crosses val="autoZero"/>
        <c:crossBetween val="midCat"/>
      </c:valAx>
      <c:valAx>
        <c:axId val="362082800"/>
        <c:scaling>
          <c:orientation val="minMax"/>
          <c:max val="1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079472"/>
        <c:crosses val="max"/>
        <c:crossBetween val="midCat"/>
        <c:majorUnit val="0.5"/>
      </c:valAx>
      <c:valAx>
        <c:axId val="362079472"/>
        <c:scaling>
          <c:orientation val="minMax"/>
        </c:scaling>
        <c:delete val="0"/>
        <c:axPos val="t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082800"/>
        <c:crosses val="max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4333775772992"/>
          <c:y val="0.58331254464751536"/>
          <c:w val="0.26642961772155915"/>
          <c:h val="0.20579835777408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S(</a:t>
            </a:r>
            <a:r>
              <a:rPr lang="en-US">
                <a:sym typeface="Symbol" panose="05050102010706020507" pitchFamily="18" charset="2"/>
              </a:rPr>
              <a:t>f</a:t>
            </a:r>
            <a:r>
              <a:rPr lang="en-US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904491804871205"/>
          <c:y val="0.1751622193059201"/>
          <c:w val="0.78204486947699048"/>
          <c:h val="0.61926691455234761"/>
        </c:manualLayout>
      </c:layout>
      <c:scatterChart>
        <c:scatterStyle val="lineMarker"/>
        <c:varyColors val="0"/>
        <c:ser>
          <c:idx val="0"/>
          <c:order val="0"/>
          <c:tx>
            <c:v>F(w)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rgbClr val="0000FF"/>
              </a:solidFill>
              <a:ln w="9525">
                <a:solidFill>
                  <a:srgbClr val="0000FF"/>
                </a:solidFill>
              </a:ln>
              <a:effectLst/>
            </c:spPr>
          </c:marker>
          <c:xVal>
            <c:numRef>
              <c:f>'1024'!$J$7:$J$518</c:f>
              <c:numCache>
                <c:formatCode>0</c:formatCode>
                <c:ptCount val="5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</c:numCache>
            </c:numRef>
          </c:xVal>
          <c:yVal>
            <c:numRef>
              <c:f>'1024'!$K$7:$K$518</c:f>
              <c:numCache>
                <c:formatCode>0.00E+00</c:formatCode>
                <c:ptCount val="512"/>
                <c:pt idx="0">
                  <c:v>7.4103876562499997E-3</c:v>
                </c:pt>
                <c:pt idx="1">
                  <c:v>8.4782779399268489E-5</c:v>
                </c:pt>
                <c:pt idx="2">
                  <c:v>8.2506581540147769E-5</c:v>
                </c:pt>
                <c:pt idx="3">
                  <c:v>1.3264045670118387E-4</c:v>
                </c:pt>
                <c:pt idx="4">
                  <c:v>1.5885696636705769E-4</c:v>
                </c:pt>
                <c:pt idx="5">
                  <c:v>6.5758820773453424E-5</c:v>
                </c:pt>
                <c:pt idx="6">
                  <c:v>1.4905624407122813E-4</c:v>
                </c:pt>
                <c:pt idx="7">
                  <c:v>1.4661033383593641E-4</c:v>
                </c:pt>
                <c:pt idx="8">
                  <c:v>1.8241779446770529E-4</c:v>
                </c:pt>
                <c:pt idx="9">
                  <c:v>4.3826265407085303E-5</c:v>
                </c:pt>
                <c:pt idx="10">
                  <c:v>4.835916194271237E-4</c:v>
                </c:pt>
                <c:pt idx="11">
                  <c:v>4.2795037811975081E-5</c:v>
                </c:pt>
                <c:pt idx="12">
                  <c:v>2.9401957258069571E-4</c:v>
                </c:pt>
                <c:pt idx="13">
                  <c:v>2.4577691584979346E-5</c:v>
                </c:pt>
                <c:pt idx="14">
                  <c:v>1.7519759846094439E-4</c:v>
                </c:pt>
                <c:pt idx="15">
                  <c:v>9.4317280956572581E-5</c:v>
                </c:pt>
                <c:pt idx="16">
                  <c:v>2.7228215958069007E-4</c:v>
                </c:pt>
                <c:pt idx="17">
                  <c:v>1.9402665752015082E-4</c:v>
                </c:pt>
                <c:pt idx="18">
                  <c:v>4.0461209346242123E-4</c:v>
                </c:pt>
                <c:pt idx="19">
                  <c:v>6.3063825109996644E-4</c:v>
                </c:pt>
                <c:pt idx="20">
                  <c:v>3.7781686483145537E-4</c:v>
                </c:pt>
                <c:pt idx="21">
                  <c:v>7.6640255032133084E-4</c:v>
                </c:pt>
                <c:pt idx="22">
                  <c:v>2.5635314396056056E-4</c:v>
                </c:pt>
                <c:pt idx="23">
                  <c:v>2.3137950785500835E-4</c:v>
                </c:pt>
                <c:pt idx="24">
                  <c:v>9.5073608670294507E-5</c:v>
                </c:pt>
                <c:pt idx="25">
                  <c:v>2.7302778999193679E-4</c:v>
                </c:pt>
                <c:pt idx="26">
                  <c:v>1.5757459891188981E-4</c:v>
                </c:pt>
                <c:pt idx="27">
                  <c:v>2.4960559897237129E-4</c:v>
                </c:pt>
                <c:pt idx="28">
                  <c:v>2.01881973508068E-4</c:v>
                </c:pt>
                <c:pt idx="29">
                  <c:v>2.2523281866401723E-4</c:v>
                </c:pt>
                <c:pt idx="30">
                  <c:v>2.5073284568870199E-4</c:v>
                </c:pt>
                <c:pt idx="31">
                  <c:v>4.4280189018651965E-4</c:v>
                </c:pt>
                <c:pt idx="32">
                  <c:v>9.3739426875339186E-5</c:v>
                </c:pt>
                <c:pt idx="33">
                  <c:v>2.8660546943202781E-4</c:v>
                </c:pt>
                <c:pt idx="34">
                  <c:v>9.2692429739396167E-5</c:v>
                </c:pt>
                <c:pt idx="35">
                  <c:v>1.2082950888602723E-3</c:v>
                </c:pt>
                <c:pt idx="36">
                  <c:v>4.58497723085446E-4</c:v>
                </c:pt>
                <c:pt idx="37">
                  <c:v>1.8085046143927067E-4</c:v>
                </c:pt>
                <c:pt idx="38">
                  <c:v>2.3203440821051172E-4</c:v>
                </c:pt>
                <c:pt idx="39">
                  <c:v>6.3039241556708369E-5</c:v>
                </c:pt>
                <c:pt idx="40">
                  <c:v>1.3545206384905396E-4</c:v>
                </c:pt>
                <c:pt idx="41">
                  <c:v>3.7148944637033985E-4</c:v>
                </c:pt>
                <c:pt idx="42">
                  <c:v>2.5811435435162778E-4</c:v>
                </c:pt>
                <c:pt idx="43">
                  <c:v>4.9153953833544223E-4</c:v>
                </c:pt>
                <c:pt idx="44">
                  <c:v>3.9014831603568779E-4</c:v>
                </c:pt>
                <c:pt idx="45">
                  <c:v>4.6016293575311461E-4</c:v>
                </c:pt>
                <c:pt idx="46">
                  <c:v>2.6536190705812011E-4</c:v>
                </c:pt>
                <c:pt idx="47">
                  <c:v>5.143181031599703E-4</c:v>
                </c:pt>
                <c:pt idx="48">
                  <c:v>4.6658175798596044E-4</c:v>
                </c:pt>
                <c:pt idx="49">
                  <c:v>3.1204081723234965E-5</c:v>
                </c:pt>
                <c:pt idx="50">
                  <c:v>1.5644688411812799E-4</c:v>
                </c:pt>
                <c:pt idx="51">
                  <c:v>1.3332913767419828E-4</c:v>
                </c:pt>
                <c:pt idx="52">
                  <c:v>1.5660468155328022E-4</c:v>
                </c:pt>
                <c:pt idx="53">
                  <c:v>1.1447118832201665E-4</c:v>
                </c:pt>
                <c:pt idx="54">
                  <c:v>4.2978105318821475E-4</c:v>
                </c:pt>
                <c:pt idx="55">
                  <c:v>1.2019862234524958E-4</c:v>
                </c:pt>
                <c:pt idx="56">
                  <c:v>8.292813073133845E-5</c:v>
                </c:pt>
                <c:pt idx="57">
                  <c:v>1.7712226909729099E-4</c:v>
                </c:pt>
                <c:pt idx="58">
                  <c:v>9.2941703456397764E-5</c:v>
                </c:pt>
                <c:pt idx="59">
                  <c:v>2.6908747968168971E-4</c:v>
                </c:pt>
                <c:pt idx="60">
                  <c:v>3.413852104393009E-4</c:v>
                </c:pt>
                <c:pt idx="61">
                  <c:v>1.4672786708041783E-4</c:v>
                </c:pt>
                <c:pt idx="62">
                  <c:v>3.6381789685502612E-4</c:v>
                </c:pt>
                <c:pt idx="63">
                  <c:v>2.1700338497906605E-4</c:v>
                </c:pt>
                <c:pt idx="64">
                  <c:v>1.6209303492511606E-4</c:v>
                </c:pt>
                <c:pt idx="65">
                  <c:v>1.7495475999080638E-4</c:v>
                </c:pt>
                <c:pt idx="66">
                  <c:v>8.0499112643835519E-5</c:v>
                </c:pt>
                <c:pt idx="67">
                  <c:v>8.7740944476703074E-5</c:v>
                </c:pt>
                <c:pt idx="68">
                  <c:v>6.3063613677294584E-5</c:v>
                </c:pt>
                <c:pt idx="69">
                  <c:v>1.5650380502669413E-4</c:v>
                </c:pt>
                <c:pt idx="70">
                  <c:v>3.6445737106427146E-5</c:v>
                </c:pt>
                <c:pt idx="71">
                  <c:v>2.1154488726126859E-4</c:v>
                </c:pt>
                <c:pt idx="72">
                  <c:v>1.2292940495463162E-4</c:v>
                </c:pt>
                <c:pt idx="73">
                  <c:v>1.0225904502810509E-4</c:v>
                </c:pt>
                <c:pt idx="74">
                  <c:v>5.8496659292715247E-5</c:v>
                </c:pt>
                <c:pt idx="75">
                  <c:v>9.6804235178237511E-5</c:v>
                </c:pt>
                <c:pt idx="76">
                  <c:v>1.2493279659386641E-4</c:v>
                </c:pt>
                <c:pt idx="77">
                  <c:v>1.7960643978812263E-4</c:v>
                </c:pt>
                <c:pt idx="78">
                  <c:v>7.3392790103162208E-5</c:v>
                </c:pt>
                <c:pt idx="79">
                  <c:v>1.2524536471655683E-4</c:v>
                </c:pt>
                <c:pt idx="80">
                  <c:v>7.7506050096056304E-5</c:v>
                </c:pt>
                <c:pt idx="81">
                  <c:v>7.2261682031636644E-5</c:v>
                </c:pt>
                <c:pt idx="82">
                  <c:v>6.9007027888891878E-5</c:v>
                </c:pt>
                <c:pt idx="83">
                  <c:v>3.3098347627893364E-5</c:v>
                </c:pt>
                <c:pt idx="84">
                  <c:v>9.9314116142907254E-5</c:v>
                </c:pt>
                <c:pt idx="85">
                  <c:v>9.461324998483433E-5</c:v>
                </c:pt>
                <c:pt idx="86">
                  <c:v>1.261394619921994E-4</c:v>
                </c:pt>
                <c:pt idx="87">
                  <c:v>7.523318253679387E-5</c:v>
                </c:pt>
                <c:pt idx="88">
                  <c:v>1.2155412539548217E-4</c:v>
                </c:pt>
                <c:pt idx="89">
                  <c:v>1.0468876047111025E-4</c:v>
                </c:pt>
                <c:pt idx="90">
                  <c:v>1.6534305995228912E-4</c:v>
                </c:pt>
                <c:pt idx="91">
                  <c:v>1.3191256828599257E-4</c:v>
                </c:pt>
                <c:pt idx="92">
                  <c:v>1.7033680617366392E-4</c:v>
                </c:pt>
                <c:pt idx="93">
                  <c:v>4.4519362524777156E-4</c:v>
                </c:pt>
                <c:pt idx="94">
                  <c:v>2.5836245150290905E-4</c:v>
                </c:pt>
                <c:pt idx="95">
                  <c:v>1.0009379875320846E-4</c:v>
                </c:pt>
                <c:pt idx="96">
                  <c:v>1.9262415871364316E-4</c:v>
                </c:pt>
                <c:pt idx="97">
                  <c:v>4.5446363422542587E-4</c:v>
                </c:pt>
                <c:pt idx="98">
                  <c:v>1.8363314145893471E-3</c:v>
                </c:pt>
                <c:pt idx="99">
                  <c:v>7.1817419652220934E-4</c:v>
                </c:pt>
                <c:pt idx="100">
                  <c:v>4.0282423667813372E-4</c:v>
                </c:pt>
                <c:pt idx="101">
                  <c:v>1.9823701849611431E-4</c:v>
                </c:pt>
                <c:pt idx="102">
                  <c:v>1.4977169595015914E-4</c:v>
                </c:pt>
                <c:pt idx="103">
                  <c:v>7.2905971665326427E-5</c:v>
                </c:pt>
                <c:pt idx="104">
                  <c:v>3.4297097637232219E-4</c:v>
                </c:pt>
                <c:pt idx="105">
                  <c:v>2.0800849179615228E-4</c:v>
                </c:pt>
                <c:pt idx="106">
                  <c:v>1.1724116372892202E-4</c:v>
                </c:pt>
                <c:pt idx="107">
                  <c:v>2.9382737537236078E-4</c:v>
                </c:pt>
                <c:pt idx="108">
                  <c:v>2.7393216145147204E-4</c:v>
                </c:pt>
                <c:pt idx="109">
                  <c:v>5.5098744845595636E-5</c:v>
                </c:pt>
                <c:pt idx="110">
                  <c:v>1.8449183514602295E-4</c:v>
                </c:pt>
                <c:pt idx="111">
                  <c:v>7.7152578958028745E-5</c:v>
                </c:pt>
                <c:pt idx="112">
                  <c:v>2.0339278407683711E-4</c:v>
                </c:pt>
                <c:pt idx="113">
                  <c:v>2.2490823757827512E-4</c:v>
                </c:pt>
                <c:pt idx="114">
                  <c:v>8.6148362200608484E-5</c:v>
                </c:pt>
                <c:pt idx="115">
                  <c:v>7.6398501619683924E-5</c:v>
                </c:pt>
                <c:pt idx="116">
                  <c:v>1.4421227352993856E-4</c:v>
                </c:pt>
                <c:pt idx="117">
                  <c:v>8.6584287004027094E-5</c:v>
                </c:pt>
                <c:pt idx="118">
                  <c:v>2.2391031661688388E-4</c:v>
                </c:pt>
                <c:pt idx="119">
                  <c:v>9.0463987044044891E-5</c:v>
                </c:pt>
                <c:pt idx="120">
                  <c:v>2.4796167124176702E-4</c:v>
                </c:pt>
                <c:pt idx="121">
                  <c:v>1.0800421607978286E-4</c:v>
                </c:pt>
                <c:pt idx="122">
                  <c:v>4.137466164920468E-4</c:v>
                </c:pt>
                <c:pt idx="123">
                  <c:v>4.0170605796035897E-5</c:v>
                </c:pt>
                <c:pt idx="124">
                  <c:v>4.1522200306611927E-5</c:v>
                </c:pt>
                <c:pt idx="125">
                  <c:v>1.2895868982045478E-4</c:v>
                </c:pt>
                <c:pt idx="126">
                  <c:v>2.6924508833811383E-4</c:v>
                </c:pt>
                <c:pt idx="127">
                  <c:v>1.759079369609113E-4</c:v>
                </c:pt>
                <c:pt idx="128">
                  <c:v>3.4972623502875142E-4</c:v>
                </c:pt>
                <c:pt idx="129">
                  <c:v>1.6178533168597817E-4</c:v>
                </c:pt>
                <c:pt idx="130">
                  <c:v>2.3549786363018431E-4</c:v>
                </c:pt>
                <c:pt idx="131">
                  <c:v>1.8262962998354771E-4</c:v>
                </c:pt>
                <c:pt idx="132">
                  <c:v>3.6112069513019775E-4</c:v>
                </c:pt>
                <c:pt idx="133">
                  <c:v>4.5747215514809626E-5</c:v>
                </c:pt>
                <c:pt idx="134">
                  <c:v>4.8617704307939326E-4</c:v>
                </c:pt>
                <c:pt idx="135">
                  <c:v>2.0263563813270428E-4</c:v>
                </c:pt>
                <c:pt idx="136">
                  <c:v>2.4700252247908383E-4</c:v>
                </c:pt>
                <c:pt idx="137">
                  <c:v>2.6159641971366162E-4</c:v>
                </c:pt>
                <c:pt idx="138">
                  <c:v>9.1890445589350048E-5</c:v>
                </c:pt>
                <c:pt idx="139">
                  <c:v>1.0975405249529722E-4</c:v>
                </c:pt>
                <c:pt idx="140">
                  <c:v>1.7978111815364513E-4</c:v>
                </c:pt>
                <c:pt idx="141">
                  <c:v>7.4289775804925665E-5</c:v>
                </c:pt>
                <c:pt idx="142">
                  <c:v>4.5538952198111161E-5</c:v>
                </c:pt>
                <c:pt idx="143">
                  <c:v>1.5598688038931749E-4</c:v>
                </c:pt>
                <c:pt idx="144">
                  <c:v>2.4724058685250001E-5</c:v>
                </c:pt>
                <c:pt idx="145">
                  <c:v>9.1440402010789748E-5</c:v>
                </c:pt>
                <c:pt idx="146">
                  <c:v>3.7799502548894008E-5</c:v>
                </c:pt>
                <c:pt idx="147">
                  <c:v>1.6977812963006863E-4</c:v>
                </c:pt>
                <c:pt idx="148">
                  <c:v>1.2931826208584647E-4</c:v>
                </c:pt>
                <c:pt idx="149">
                  <c:v>1.7787007695302458E-4</c:v>
                </c:pt>
                <c:pt idx="150">
                  <c:v>9.217119826147448E-5</c:v>
                </c:pt>
                <c:pt idx="151">
                  <c:v>6.8613057355926542E-5</c:v>
                </c:pt>
                <c:pt idx="152">
                  <c:v>1.7030122050180798E-4</c:v>
                </c:pt>
                <c:pt idx="153">
                  <c:v>8.69071146860609E-5</c:v>
                </c:pt>
                <c:pt idx="154">
                  <c:v>6.5931679018842255E-5</c:v>
                </c:pt>
                <c:pt idx="155">
                  <c:v>1.1915664205388691E-4</c:v>
                </c:pt>
                <c:pt idx="156">
                  <c:v>1.3911141807000012E-4</c:v>
                </c:pt>
                <c:pt idx="157">
                  <c:v>7.9623420664189687E-5</c:v>
                </c:pt>
                <c:pt idx="158">
                  <c:v>5.8716570362409027E-5</c:v>
                </c:pt>
                <c:pt idx="159">
                  <c:v>1.1994909337172035E-4</c:v>
                </c:pt>
                <c:pt idx="160">
                  <c:v>7.9869443928185353E-5</c:v>
                </c:pt>
                <c:pt idx="161">
                  <c:v>1.3262589173695111E-4</c:v>
                </c:pt>
                <c:pt idx="162">
                  <c:v>1.6555126117867179E-4</c:v>
                </c:pt>
                <c:pt idx="163">
                  <c:v>1.1892592717716655E-4</c:v>
                </c:pt>
                <c:pt idx="164">
                  <c:v>1.9552138731517199E-5</c:v>
                </c:pt>
                <c:pt idx="165">
                  <c:v>1.1562922088938465E-4</c:v>
                </c:pt>
                <c:pt idx="166">
                  <c:v>6.4222758909129532E-5</c:v>
                </c:pt>
                <c:pt idx="167">
                  <c:v>8.793168411124703E-5</c:v>
                </c:pt>
                <c:pt idx="168">
                  <c:v>1.1107366121751696E-4</c:v>
                </c:pt>
                <c:pt idx="169">
                  <c:v>9.3520491708064008E-5</c:v>
                </c:pt>
                <c:pt idx="170">
                  <c:v>1.0347781159284493E-4</c:v>
                </c:pt>
                <c:pt idx="171">
                  <c:v>5.3302768015025646E-5</c:v>
                </c:pt>
                <c:pt idx="172">
                  <c:v>2.2507035195180671E-4</c:v>
                </c:pt>
                <c:pt idx="173">
                  <c:v>8.0857191552146353E-5</c:v>
                </c:pt>
                <c:pt idx="174">
                  <c:v>2.334441587678098E-4</c:v>
                </c:pt>
                <c:pt idx="175">
                  <c:v>2.5180417483575471E-4</c:v>
                </c:pt>
                <c:pt idx="176">
                  <c:v>2.6400180531901404E-4</c:v>
                </c:pt>
                <c:pt idx="177">
                  <c:v>3.6862289133665919E-4</c:v>
                </c:pt>
                <c:pt idx="178">
                  <c:v>3.0295200409655875E-4</c:v>
                </c:pt>
                <c:pt idx="179">
                  <c:v>4.2247716715390586E-5</c:v>
                </c:pt>
                <c:pt idx="180">
                  <c:v>1.1849159775353088E-4</c:v>
                </c:pt>
                <c:pt idx="181">
                  <c:v>1.7708167610694405E-4</c:v>
                </c:pt>
                <c:pt idx="182">
                  <c:v>2.0827736900818847E-4</c:v>
                </c:pt>
                <c:pt idx="183">
                  <c:v>3.1995920052321292E-4</c:v>
                </c:pt>
                <c:pt idx="184">
                  <c:v>2.8301873088139659E-4</c:v>
                </c:pt>
                <c:pt idx="185">
                  <c:v>3.0736466110058521E-4</c:v>
                </c:pt>
                <c:pt idx="186">
                  <c:v>4.0971027725723137E-5</c:v>
                </c:pt>
                <c:pt idx="187">
                  <c:v>1.6093108823459333E-4</c:v>
                </c:pt>
                <c:pt idx="188">
                  <c:v>9.1867035127879412E-5</c:v>
                </c:pt>
                <c:pt idx="189">
                  <c:v>1.5005107202069627E-4</c:v>
                </c:pt>
                <c:pt idx="190">
                  <c:v>2.3328912754249007E-4</c:v>
                </c:pt>
                <c:pt idx="191">
                  <c:v>2.4348998061611966E-4</c:v>
                </c:pt>
                <c:pt idx="192">
                  <c:v>1.8434843413561616E-4</c:v>
                </c:pt>
                <c:pt idx="193">
                  <c:v>2.2192927741631103E-4</c:v>
                </c:pt>
                <c:pt idx="194">
                  <c:v>1.8731227483368256E-4</c:v>
                </c:pt>
                <c:pt idx="195">
                  <c:v>1.089622830155036E-4</c:v>
                </c:pt>
                <c:pt idx="196">
                  <c:v>1.459583872811283E-4</c:v>
                </c:pt>
                <c:pt idx="197">
                  <c:v>4.673408775063732E-5</c:v>
                </c:pt>
                <c:pt idx="198">
                  <c:v>1.277290906230432E-4</c:v>
                </c:pt>
                <c:pt idx="199">
                  <c:v>2.37426162068499E-4</c:v>
                </c:pt>
                <c:pt idx="200">
                  <c:v>1.4548607604178163E-4</c:v>
                </c:pt>
                <c:pt idx="201">
                  <c:v>1.9170766684168907E-4</c:v>
                </c:pt>
                <c:pt idx="202">
                  <c:v>4.4179462207035041E-5</c:v>
                </c:pt>
                <c:pt idx="203">
                  <c:v>1.6816141392785733E-4</c:v>
                </c:pt>
                <c:pt idx="204">
                  <c:v>1.2314982207328428E-4</c:v>
                </c:pt>
                <c:pt idx="205">
                  <c:v>8.736318576150268E-5</c:v>
                </c:pt>
                <c:pt idx="206">
                  <c:v>1.2929184371204114E-4</c:v>
                </c:pt>
                <c:pt idx="207">
                  <c:v>2.1162217857905618E-4</c:v>
                </c:pt>
                <c:pt idx="208">
                  <c:v>9.2026143997921906E-5</c:v>
                </c:pt>
                <c:pt idx="209">
                  <c:v>1.1204070294433545E-4</c:v>
                </c:pt>
                <c:pt idx="210">
                  <c:v>1.245460485839877E-4</c:v>
                </c:pt>
                <c:pt idx="211">
                  <c:v>2.1981401150733405E-4</c:v>
                </c:pt>
                <c:pt idx="212">
                  <c:v>2.736593369312197E-5</c:v>
                </c:pt>
                <c:pt idx="213">
                  <c:v>8.3495184836989247E-5</c:v>
                </c:pt>
                <c:pt idx="214">
                  <c:v>8.6510237039722727E-5</c:v>
                </c:pt>
                <c:pt idx="215">
                  <c:v>1.214909078811087E-4</c:v>
                </c:pt>
                <c:pt idx="216">
                  <c:v>8.3683738102735444E-5</c:v>
                </c:pt>
                <c:pt idx="217">
                  <c:v>2.6439045738930388E-4</c:v>
                </c:pt>
                <c:pt idx="218">
                  <c:v>1.6916880392323769E-4</c:v>
                </c:pt>
                <c:pt idx="219">
                  <c:v>1.5675425859594151E-4</c:v>
                </c:pt>
                <c:pt idx="220">
                  <c:v>3.8734918982364055E-5</c:v>
                </c:pt>
                <c:pt idx="221">
                  <c:v>1.0836626604737142E-4</c:v>
                </c:pt>
                <c:pt idx="222">
                  <c:v>2.0558396966307343E-4</c:v>
                </c:pt>
                <c:pt idx="223">
                  <c:v>1.5163656867664744E-4</c:v>
                </c:pt>
                <c:pt idx="224">
                  <c:v>1.9018688705993282E-4</c:v>
                </c:pt>
                <c:pt idx="225">
                  <c:v>1.3187572873237102E-4</c:v>
                </c:pt>
                <c:pt idx="226">
                  <c:v>1.3707873127035818E-4</c:v>
                </c:pt>
                <c:pt idx="227">
                  <c:v>1.0478937061659685E-4</c:v>
                </c:pt>
                <c:pt idx="228">
                  <c:v>1.125123293549697E-4</c:v>
                </c:pt>
                <c:pt idx="229">
                  <c:v>3.2527404396269579E-5</c:v>
                </c:pt>
                <c:pt idx="230">
                  <c:v>1.7509267921250502E-4</c:v>
                </c:pt>
                <c:pt idx="231">
                  <c:v>9.1446575725830987E-5</c:v>
                </c:pt>
                <c:pt idx="232">
                  <c:v>2.6888588208995426E-4</c:v>
                </c:pt>
                <c:pt idx="233">
                  <c:v>2.4813379063691395E-4</c:v>
                </c:pt>
                <c:pt idx="234">
                  <c:v>5.0777772431024991E-5</c:v>
                </c:pt>
                <c:pt idx="235">
                  <c:v>2.8613058525885239E-4</c:v>
                </c:pt>
                <c:pt idx="236">
                  <c:v>1.2928197164454439E-4</c:v>
                </c:pt>
                <c:pt idx="237">
                  <c:v>8.6439159519853737E-5</c:v>
                </c:pt>
                <c:pt idx="238">
                  <c:v>1.0028932930896358E-4</c:v>
                </c:pt>
                <c:pt idx="239">
                  <c:v>1.1758890764588743E-4</c:v>
                </c:pt>
                <c:pt idx="240">
                  <c:v>7.2133798318537953E-5</c:v>
                </c:pt>
                <c:pt idx="241">
                  <c:v>1.1376921034481057E-4</c:v>
                </c:pt>
                <c:pt idx="242">
                  <c:v>2.3623949566593314E-4</c:v>
                </c:pt>
                <c:pt idx="243">
                  <c:v>8.7660937339612203E-5</c:v>
                </c:pt>
                <c:pt idx="244">
                  <c:v>1.9453547939071744E-4</c:v>
                </c:pt>
                <c:pt idx="245">
                  <c:v>1.0338670529697076E-4</c:v>
                </c:pt>
                <c:pt idx="246">
                  <c:v>2.9004597164269383E-4</c:v>
                </c:pt>
                <c:pt idx="247">
                  <c:v>4.6552134999865606E-5</c:v>
                </c:pt>
                <c:pt idx="248">
                  <c:v>9.0885490804489344E-5</c:v>
                </c:pt>
                <c:pt idx="249">
                  <c:v>1.3562380550417237E-4</c:v>
                </c:pt>
                <c:pt idx="250">
                  <c:v>2.3709600315649298E-4</c:v>
                </c:pt>
                <c:pt idx="251">
                  <c:v>2.0559386777372263E-4</c:v>
                </c:pt>
                <c:pt idx="252">
                  <c:v>2.1822317821444109E-4</c:v>
                </c:pt>
                <c:pt idx="253">
                  <c:v>3.0151598594457259E-5</c:v>
                </c:pt>
                <c:pt idx="254">
                  <c:v>1.6181650047197846E-4</c:v>
                </c:pt>
                <c:pt idx="255">
                  <c:v>1.3026019223225132E-4</c:v>
                </c:pt>
                <c:pt idx="256">
                  <c:v>1.8390802497012912E-4</c:v>
                </c:pt>
                <c:pt idx="257">
                  <c:v>2.5918463819829768E-4</c:v>
                </c:pt>
                <c:pt idx="258">
                  <c:v>2.5725772878132531E-5</c:v>
                </c:pt>
                <c:pt idx="259">
                  <c:v>7.6103429633999831E-5</c:v>
                </c:pt>
                <c:pt idx="260">
                  <c:v>1.1803474237164341E-4</c:v>
                </c:pt>
                <c:pt idx="261">
                  <c:v>2.7418860919460733E-4</c:v>
                </c:pt>
                <c:pt idx="262">
                  <c:v>1.722854404653586E-4</c:v>
                </c:pt>
                <c:pt idx="263">
                  <c:v>2.5742983629473902E-4</c:v>
                </c:pt>
                <c:pt idx="264">
                  <c:v>1.0511356727609742E-4</c:v>
                </c:pt>
                <c:pt idx="265">
                  <c:v>5.0196241830543734E-5</c:v>
                </c:pt>
                <c:pt idx="266">
                  <c:v>1.3565199971613521E-4</c:v>
                </c:pt>
                <c:pt idx="267">
                  <c:v>1.1972775006177296E-4</c:v>
                </c:pt>
                <c:pt idx="268">
                  <c:v>1.7923255051405503E-4</c:v>
                </c:pt>
                <c:pt idx="269">
                  <c:v>2.7432756378918575E-5</c:v>
                </c:pt>
                <c:pt idx="270">
                  <c:v>1.0656511726134414E-4</c:v>
                </c:pt>
                <c:pt idx="271">
                  <c:v>5.9287242235173214E-5</c:v>
                </c:pt>
                <c:pt idx="272">
                  <c:v>3.0643292578931536E-4</c:v>
                </c:pt>
                <c:pt idx="273">
                  <c:v>1.7798707891294126E-4</c:v>
                </c:pt>
                <c:pt idx="274">
                  <c:v>2.3630322445572001E-4</c:v>
                </c:pt>
                <c:pt idx="275">
                  <c:v>1.7370203792591485E-4</c:v>
                </c:pt>
                <c:pt idx="276">
                  <c:v>2.7184469632522359E-4</c:v>
                </c:pt>
                <c:pt idx="277">
                  <c:v>1.701936017856397E-4</c:v>
                </c:pt>
                <c:pt idx="278">
                  <c:v>7.4430152387215589E-5</c:v>
                </c:pt>
                <c:pt idx="279">
                  <c:v>8.5301705930725133E-5</c:v>
                </c:pt>
                <c:pt idx="280">
                  <c:v>3.2748556802785048E-4</c:v>
                </c:pt>
                <c:pt idx="281">
                  <c:v>1.2445846734420135E-4</c:v>
                </c:pt>
                <c:pt idx="282">
                  <c:v>1.1223207596855228E-4</c:v>
                </c:pt>
                <c:pt idx="283">
                  <c:v>6.3028683873213288E-5</c:v>
                </c:pt>
                <c:pt idx="284">
                  <c:v>9.0875422150908238E-5</c:v>
                </c:pt>
                <c:pt idx="285">
                  <c:v>3.7913197061351572E-4</c:v>
                </c:pt>
                <c:pt idx="286">
                  <c:v>1.5542384539375833E-4</c:v>
                </c:pt>
                <c:pt idx="287">
                  <c:v>1.5538795329174252E-4</c:v>
                </c:pt>
                <c:pt idx="288">
                  <c:v>1.9804279096261761E-4</c:v>
                </c:pt>
                <c:pt idx="289">
                  <c:v>2.0907239563456369E-4</c:v>
                </c:pt>
                <c:pt idx="290">
                  <c:v>1.6922436384486989E-4</c:v>
                </c:pt>
                <c:pt idx="291">
                  <c:v>1.6639602111701905E-4</c:v>
                </c:pt>
                <c:pt idx="292">
                  <c:v>1.6677759851739041E-4</c:v>
                </c:pt>
                <c:pt idx="293">
                  <c:v>1.4989376900453083E-4</c:v>
                </c:pt>
                <c:pt idx="294">
                  <c:v>9.9387632346829212E-5</c:v>
                </c:pt>
                <c:pt idx="295">
                  <c:v>8.37953721610506E-5</c:v>
                </c:pt>
                <c:pt idx="296">
                  <c:v>1.0022095405042595E-4</c:v>
                </c:pt>
                <c:pt idx="297">
                  <c:v>1.9248664976083657E-4</c:v>
                </c:pt>
                <c:pt idx="298">
                  <c:v>1.3579174352036668E-4</c:v>
                </c:pt>
                <c:pt idx="299">
                  <c:v>1.1150579693128298E-4</c:v>
                </c:pt>
                <c:pt idx="300">
                  <c:v>1.4221460765427953E-4</c:v>
                </c:pt>
                <c:pt idx="301">
                  <c:v>1.3256343701216038E-4</c:v>
                </c:pt>
                <c:pt idx="302">
                  <c:v>1.3534326177007229E-4</c:v>
                </c:pt>
                <c:pt idx="303">
                  <c:v>2.1870078753455103E-4</c:v>
                </c:pt>
                <c:pt idx="304">
                  <c:v>1.9254833333288496E-4</c:v>
                </c:pt>
                <c:pt idx="305">
                  <c:v>2.3327982647793446E-4</c:v>
                </c:pt>
                <c:pt idx="306">
                  <c:v>3.1860298885882585E-4</c:v>
                </c:pt>
                <c:pt idx="307">
                  <c:v>2.9490499252849621E-4</c:v>
                </c:pt>
                <c:pt idx="308">
                  <c:v>1.318653922158237E-4</c:v>
                </c:pt>
                <c:pt idx="309">
                  <c:v>1.3442787542799681E-4</c:v>
                </c:pt>
                <c:pt idx="310">
                  <c:v>3.3984561620912433E-4</c:v>
                </c:pt>
                <c:pt idx="311">
                  <c:v>1.1596726717250659E-4</c:v>
                </c:pt>
                <c:pt idx="312">
                  <c:v>2.2611695263833814E-4</c:v>
                </c:pt>
                <c:pt idx="313">
                  <c:v>2.8879691151625572E-4</c:v>
                </c:pt>
                <c:pt idx="314">
                  <c:v>2.5631246912944592E-4</c:v>
                </c:pt>
                <c:pt idx="315">
                  <c:v>3.4993634282360107E-4</c:v>
                </c:pt>
                <c:pt idx="316">
                  <c:v>2.0968075076443934E-4</c:v>
                </c:pt>
                <c:pt idx="317">
                  <c:v>2.239859966736265E-4</c:v>
                </c:pt>
                <c:pt idx="318">
                  <c:v>1.3658721138600264E-4</c:v>
                </c:pt>
                <c:pt idx="319">
                  <c:v>1.4222300933151841E-4</c:v>
                </c:pt>
                <c:pt idx="320">
                  <c:v>1.7732434390426989E-4</c:v>
                </c:pt>
                <c:pt idx="321">
                  <c:v>2.6466650620887445E-4</c:v>
                </c:pt>
                <c:pt idx="322">
                  <c:v>2.2750142318885488E-4</c:v>
                </c:pt>
                <c:pt idx="323">
                  <c:v>3.4747610720170898E-4</c:v>
                </c:pt>
                <c:pt idx="324">
                  <c:v>3.0380055812263834E-4</c:v>
                </c:pt>
                <c:pt idx="325">
                  <c:v>2.5028632871657762E-4</c:v>
                </c:pt>
                <c:pt idx="326">
                  <c:v>4.6786636657556504E-4</c:v>
                </c:pt>
                <c:pt idx="327">
                  <c:v>4.2131360134012975E-4</c:v>
                </c:pt>
                <c:pt idx="328">
                  <c:v>3.6658633199711189E-4</c:v>
                </c:pt>
                <c:pt idx="329">
                  <c:v>3.4625286809606152E-4</c:v>
                </c:pt>
                <c:pt idx="330">
                  <c:v>3.2200577316835659E-4</c:v>
                </c:pt>
                <c:pt idx="331">
                  <c:v>4.414101188337202E-4</c:v>
                </c:pt>
                <c:pt idx="332">
                  <c:v>5.0262944083487152E-4</c:v>
                </c:pt>
                <c:pt idx="333">
                  <c:v>5.2811642146383694E-4</c:v>
                </c:pt>
                <c:pt idx="334">
                  <c:v>5.8502692386517283E-4</c:v>
                </c:pt>
                <c:pt idx="335">
                  <c:v>6.0202416330135036E-4</c:v>
                </c:pt>
                <c:pt idx="336">
                  <c:v>8.0811841606707438E-4</c:v>
                </c:pt>
                <c:pt idx="337">
                  <c:v>5.9684647496059781E-4</c:v>
                </c:pt>
                <c:pt idx="338">
                  <c:v>7.3281958739973747E-4</c:v>
                </c:pt>
                <c:pt idx="339">
                  <c:v>7.5239888446061763E-4</c:v>
                </c:pt>
                <c:pt idx="340">
                  <c:v>9.5911117156536241E-4</c:v>
                </c:pt>
                <c:pt idx="341">
                  <c:v>9.8110003060072545E-4</c:v>
                </c:pt>
                <c:pt idx="342">
                  <c:v>1.0272012288318367E-3</c:v>
                </c:pt>
                <c:pt idx="343">
                  <c:v>1.1761719399148416E-3</c:v>
                </c:pt>
                <c:pt idx="344">
                  <c:v>1.4464072925267689E-3</c:v>
                </c:pt>
                <c:pt idx="345">
                  <c:v>2.1801010247613772E-3</c:v>
                </c:pt>
                <c:pt idx="346">
                  <c:v>1.6659715803428517E-3</c:v>
                </c:pt>
                <c:pt idx="347">
                  <c:v>3.4888243673200053E-3</c:v>
                </c:pt>
                <c:pt idx="348">
                  <c:v>7.4008656501655893E-3</c:v>
                </c:pt>
                <c:pt idx="349">
                  <c:v>3.1471177344477068E-2</c:v>
                </c:pt>
                <c:pt idx="350">
                  <c:v>5.6000647523416526E-3</c:v>
                </c:pt>
                <c:pt idx="351">
                  <c:v>3.1594829777285725E-3</c:v>
                </c:pt>
                <c:pt idx="352">
                  <c:v>2.9809284835801858E-3</c:v>
                </c:pt>
                <c:pt idx="353">
                  <c:v>2.0124861220990565E-3</c:v>
                </c:pt>
                <c:pt idx="354">
                  <c:v>1.6267252305543869E-3</c:v>
                </c:pt>
                <c:pt idx="355">
                  <c:v>1.3351932925010808E-3</c:v>
                </c:pt>
                <c:pt idx="356">
                  <c:v>1.0514747833141598E-3</c:v>
                </c:pt>
                <c:pt idx="357">
                  <c:v>1.1286786770594043E-3</c:v>
                </c:pt>
                <c:pt idx="358">
                  <c:v>7.9198892199125958E-4</c:v>
                </c:pt>
                <c:pt idx="359">
                  <c:v>6.3416382948476059E-4</c:v>
                </c:pt>
                <c:pt idx="360">
                  <c:v>5.9457739324248111E-4</c:v>
                </c:pt>
                <c:pt idx="361">
                  <c:v>5.7486474852667523E-4</c:v>
                </c:pt>
                <c:pt idx="362">
                  <c:v>4.393607115368401E-4</c:v>
                </c:pt>
                <c:pt idx="363">
                  <c:v>3.6905408904390659E-4</c:v>
                </c:pt>
                <c:pt idx="364">
                  <c:v>5.0826524427622808E-4</c:v>
                </c:pt>
                <c:pt idx="365">
                  <c:v>4.601232893666771E-4</c:v>
                </c:pt>
                <c:pt idx="366">
                  <c:v>5.1521386613529168E-4</c:v>
                </c:pt>
                <c:pt idx="367">
                  <c:v>3.9305325843674009E-4</c:v>
                </c:pt>
                <c:pt idx="368">
                  <c:v>5.5605323214825096E-4</c:v>
                </c:pt>
                <c:pt idx="369">
                  <c:v>6.5214787700613108E-4</c:v>
                </c:pt>
                <c:pt idx="370">
                  <c:v>4.6412527025543952E-4</c:v>
                </c:pt>
                <c:pt idx="371">
                  <c:v>3.9637784241905558E-4</c:v>
                </c:pt>
                <c:pt idx="372">
                  <c:v>2.6644220043084242E-4</c:v>
                </c:pt>
                <c:pt idx="373">
                  <c:v>3.3064706346165422E-4</c:v>
                </c:pt>
                <c:pt idx="374">
                  <c:v>4.0841435108164169E-4</c:v>
                </c:pt>
                <c:pt idx="375">
                  <c:v>2.7079750114978723E-4</c:v>
                </c:pt>
                <c:pt idx="376">
                  <c:v>2.0512667643899783E-4</c:v>
                </c:pt>
                <c:pt idx="377">
                  <c:v>2.9576353917485146E-4</c:v>
                </c:pt>
                <c:pt idx="378">
                  <c:v>1.4806449932715343E-4</c:v>
                </c:pt>
                <c:pt idx="379">
                  <c:v>1.9893044966060071E-4</c:v>
                </c:pt>
                <c:pt idx="380">
                  <c:v>1.6224464500294095E-4</c:v>
                </c:pt>
                <c:pt idx="381">
                  <c:v>3.6990093612568168E-4</c:v>
                </c:pt>
                <c:pt idx="382">
                  <c:v>3.9191109805101132E-4</c:v>
                </c:pt>
                <c:pt idx="383">
                  <c:v>3.2857290900392737E-4</c:v>
                </c:pt>
                <c:pt idx="384">
                  <c:v>2.752028736740031E-4</c:v>
                </c:pt>
                <c:pt idx="385">
                  <c:v>2.9785904496400001E-4</c:v>
                </c:pt>
                <c:pt idx="386">
                  <c:v>2.2516834358540281E-4</c:v>
                </c:pt>
                <c:pt idx="387">
                  <c:v>4.885512757910631E-4</c:v>
                </c:pt>
                <c:pt idx="388">
                  <c:v>1.6915491205287168E-4</c:v>
                </c:pt>
                <c:pt idx="389">
                  <c:v>2.4129434426426071E-4</c:v>
                </c:pt>
                <c:pt idx="390">
                  <c:v>9.3509142172578738E-5</c:v>
                </c:pt>
                <c:pt idx="391">
                  <c:v>1.3372565182682422E-4</c:v>
                </c:pt>
                <c:pt idx="392">
                  <c:v>2.5806068790849341E-4</c:v>
                </c:pt>
                <c:pt idx="393">
                  <c:v>2.2132563687596822E-4</c:v>
                </c:pt>
                <c:pt idx="394">
                  <c:v>2.246218025469748E-4</c:v>
                </c:pt>
                <c:pt idx="395">
                  <c:v>2.551082183291012E-4</c:v>
                </c:pt>
                <c:pt idx="396">
                  <c:v>8.4390479152933473E-5</c:v>
                </c:pt>
                <c:pt idx="397">
                  <c:v>1.2836585347975033E-4</c:v>
                </c:pt>
                <c:pt idx="398">
                  <c:v>2.0869325157568504E-4</c:v>
                </c:pt>
                <c:pt idx="399">
                  <c:v>2.4846966310121665E-4</c:v>
                </c:pt>
                <c:pt idx="400">
                  <c:v>1.7569511915758383E-4</c:v>
                </c:pt>
                <c:pt idx="401">
                  <c:v>2.3888931741713175E-4</c:v>
                </c:pt>
                <c:pt idx="402">
                  <c:v>1.0630248401462105E-4</c:v>
                </c:pt>
                <c:pt idx="403">
                  <c:v>9.752045977586384E-5</c:v>
                </c:pt>
                <c:pt idx="404">
                  <c:v>8.8702318286085929E-5</c:v>
                </c:pt>
                <c:pt idx="405">
                  <c:v>1.1930986227918385E-4</c:v>
                </c:pt>
                <c:pt idx="406">
                  <c:v>1.273236514635728E-4</c:v>
                </c:pt>
                <c:pt idx="407">
                  <c:v>1.994991713357392E-4</c:v>
                </c:pt>
                <c:pt idx="408">
                  <c:v>1.8642617678046446E-4</c:v>
                </c:pt>
                <c:pt idx="409">
                  <c:v>1.6350528616096519E-4</c:v>
                </c:pt>
                <c:pt idx="410">
                  <c:v>7.6495805973490156E-5</c:v>
                </c:pt>
                <c:pt idx="411">
                  <c:v>1.7797613369059521E-4</c:v>
                </c:pt>
                <c:pt idx="412">
                  <c:v>1.8518242576041557E-4</c:v>
                </c:pt>
                <c:pt idx="413">
                  <c:v>2.4571273376282506E-4</c:v>
                </c:pt>
                <c:pt idx="414">
                  <c:v>9.1196358745198884E-5</c:v>
                </c:pt>
                <c:pt idx="415">
                  <c:v>1.6740006908709729E-4</c:v>
                </c:pt>
                <c:pt idx="416">
                  <c:v>1.7229154488928829E-4</c:v>
                </c:pt>
                <c:pt idx="417">
                  <c:v>1.4843645254694935E-4</c:v>
                </c:pt>
                <c:pt idx="418">
                  <c:v>1.0277435082263123E-4</c:v>
                </c:pt>
                <c:pt idx="419">
                  <c:v>9.3199963687085955E-5</c:v>
                </c:pt>
                <c:pt idx="420">
                  <c:v>1.0866286467662473E-4</c:v>
                </c:pt>
                <c:pt idx="421">
                  <c:v>1.7681188282714586E-4</c:v>
                </c:pt>
                <c:pt idx="422">
                  <c:v>1.8529383350391249E-4</c:v>
                </c:pt>
                <c:pt idx="423">
                  <c:v>1.6835290472851962E-4</c:v>
                </c:pt>
                <c:pt idx="424">
                  <c:v>3.1526549981662367E-5</c:v>
                </c:pt>
                <c:pt idx="425">
                  <c:v>1.4293685279886923E-4</c:v>
                </c:pt>
                <c:pt idx="426">
                  <c:v>1.368110669579254E-4</c:v>
                </c:pt>
                <c:pt idx="427">
                  <c:v>1.4252994761225596E-4</c:v>
                </c:pt>
                <c:pt idx="428">
                  <c:v>7.4087960541561923E-5</c:v>
                </c:pt>
                <c:pt idx="429">
                  <c:v>1.8528205885140413E-4</c:v>
                </c:pt>
                <c:pt idx="430">
                  <c:v>1.0549507826544234E-4</c:v>
                </c:pt>
                <c:pt idx="431">
                  <c:v>1.4635504146723774E-4</c:v>
                </c:pt>
                <c:pt idx="432">
                  <c:v>1.205326369820347E-4</c:v>
                </c:pt>
                <c:pt idx="433">
                  <c:v>1.6429791116549978E-4</c:v>
                </c:pt>
                <c:pt idx="434">
                  <c:v>8.1631060202594773E-5</c:v>
                </c:pt>
                <c:pt idx="435">
                  <c:v>3.5052755174186547E-4</c:v>
                </c:pt>
                <c:pt idx="436">
                  <c:v>3.6170532961444748E-4</c:v>
                </c:pt>
                <c:pt idx="437">
                  <c:v>3.9099055418929029E-4</c:v>
                </c:pt>
                <c:pt idx="438">
                  <c:v>5.7558218755260005E-6</c:v>
                </c:pt>
                <c:pt idx="439">
                  <c:v>8.7660343663222294E-5</c:v>
                </c:pt>
                <c:pt idx="440">
                  <c:v>1.6566132613143831E-4</c:v>
                </c:pt>
                <c:pt idx="441">
                  <c:v>1.2513517083458301E-4</c:v>
                </c:pt>
                <c:pt idx="442">
                  <c:v>1.0785692496767623E-4</c:v>
                </c:pt>
                <c:pt idx="443">
                  <c:v>1.2850025894556091E-4</c:v>
                </c:pt>
                <c:pt idx="444">
                  <c:v>1.3685452479237628E-4</c:v>
                </c:pt>
                <c:pt idx="445">
                  <c:v>1.8301704816335023E-4</c:v>
                </c:pt>
                <c:pt idx="446">
                  <c:v>2.5781002985524946E-5</c:v>
                </c:pt>
                <c:pt idx="447">
                  <c:v>2.8816004591187769E-4</c:v>
                </c:pt>
                <c:pt idx="448">
                  <c:v>6.6665780758900673E-5</c:v>
                </c:pt>
                <c:pt idx="449">
                  <c:v>1.3633021105619167E-4</c:v>
                </c:pt>
                <c:pt idx="450">
                  <c:v>1.6620906685820106E-5</c:v>
                </c:pt>
                <c:pt idx="451">
                  <c:v>2.1103013527744072E-4</c:v>
                </c:pt>
                <c:pt idx="452">
                  <c:v>1.2505356470293307E-4</c:v>
                </c:pt>
                <c:pt idx="453">
                  <c:v>8.4007098402403858E-5</c:v>
                </c:pt>
                <c:pt idx="454">
                  <c:v>1.9920450269459732E-4</c:v>
                </c:pt>
                <c:pt idx="455">
                  <c:v>1.6708173015836427E-4</c:v>
                </c:pt>
                <c:pt idx="456">
                  <c:v>9.4819295012484414E-5</c:v>
                </c:pt>
                <c:pt idx="457">
                  <c:v>1.2117182444137876E-4</c:v>
                </c:pt>
                <c:pt idx="458">
                  <c:v>7.677222778803342E-5</c:v>
                </c:pt>
                <c:pt idx="459">
                  <c:v>6.2128661799267635E-5</c:v>
                </c:pt>
                <c:pt idx="460">
                  <c:v>1.3548625025672245E-4</c:v>
                </c:pt>
                <c:pt idx="461">
                  <c:v>3.0352247636684546E-4</c:v>
                </c:pt>
                <c:pt idx="462">
                  <c:v>5.3337479526512256E-5</c:v>
                </c:pt>
                <c:pt idx="463">
                  <c:v>1.0526723711563658E-4</c:v>
                </c:pt>
                <c:pt idx="464">
                  <c:v>3.874707505022868E-5</c:v>
                </c:pt>
                <c:pt idx="465">
                  <c:v>6.6365876040229839E-5</c:v>
                </c:pt>
                <c:pt idx="466">
                  <c:v>2.0058570660349339E-4</c:v>
                </c:pt>
                <c:pt idx="467">
                  <c:v>7.5682600947714671E-5</c:v>
                </c:pt>
                <c:pt idx="468">
                  <c:v>8.2914743937163296E-5</c:v>
                </c:pt>
                <c:pt idx="469">
                  <c:v>1.90690130410509E-4</c:v>
                </c:pt>
                <c:pt idx="470">
                  <c:v>5.9828986843904388E-5</c:v>
                </c:pt>
                <c:pt idx="471">
                  <c:v>2.3767068229671204E-4</c:v>
                </c:pt>
                <c:pt idx="472">
                  <c:v>7.831403892800742E-5</c:v>
                </c:pt>
                <c:pt idx="473">
                  <c:v>1.08288103028138E-4</c:v>
                </c:pt>
                <c:pt idx="474">
                  <c:v>7.7704624661393615E-5</c:v>
                </c:pt>
                <c:pt idx="475">
                  <c:v>1.179139676310025E-4</c:v>
                </c:pt>
                <c:pt idx="476">
                  <c:v>7.828795327487564E-5</c:v>
                </c:pt>
                <c:pt idx="477">
                  <c:v>2.1697113586327299E-4</c:v>
                </c:pt>
                <c:pt idx="478">
                  <c:v>1.3399242391251971E-4</c:v>
                </c:pt>
                <c:pt idx="479">
                  <c:v>1.3634798671263936E-5</c:v>
                </c:pt>
                <c:pt idx="480">
                  <c:v>1.3359795435056188E-4</c:v>
                </c:pt>
                <c:pt idx="481">
                  <c:v>1.6709621479931458E-4</c:v>
                </c:pt>
                <c:pt idx="482">
                  <c:v>1.6234219485690131E-4</c:v>
                </c:pt>
                <c:pt idx="483">
                  <c:v>2.4157825988417746E-4</c:v>
                </c:pt>
                <c:pt idx="484">
                  <c:v>2.240996798085312E-4</c:v>
                </c:pt>
                <c:pt idx="485">
                  <c:v>3.0125159887819296E-4</c:v>
                </c:pt>
                <c:pt idx="486">
                  <c:v>5.2373013807525254E-5</c:v>
                </c:pt>
                <c:pt idx="487">
                  <c:v>1.4265437803386954E-4</c:v>
                </c:pt>
                <c:pt idx="488">
                  <c:v>1.3255045567497916E-4</c:v>
                </c:pt>
                <c:pt idx="489">
                  <c:v>8.5902605330058097E-5</c:v>
                </c:pt>
                <c:pt idx="490">
                  <c:v>6.9885015525407402E-5</c:v>
                </c:pt>
                <c:pt idx="491">
                  <c:v>2.9184827068625411E-4</c:v>
                </c:pt>
                <c:pt idx="492">
                  <c:v>1.1767020106398846E-4</c:v>
                </c:pt>
                <c:pt idx="493">
                  <c:v>7.0990946458286238E-5</c:v>
                </c:pt>
                <c:pt idx="494">
                  <c:v>1.8021846713566083E-4</c:v>
                </c:pt>
                <c:pt idx="495">
                  <c:v>1.4085997334183358E-4</c:v>
                </c:pt>
                <c:pt idx="496">
                  <c:v>2.470668354688327E-5</c:v>
                </c:pt>
                <c:pt idx="497">
                  <c:v>1.4875488309555463E-4</c:v>
                </c:pt>
                <c:pt idx="498">
                  <c:v>8.4175170522675569E-5</c:v>
                </c:pt>
                <c:pt idx="499">
                  <c:v>1.6138390765567818E-4</c:v>
                </c:pt>
                <c:pt idx="500">
                  <c:v>7.5457290952465414E-5</c:v>
                </c:pt>
                <c:pt idx="501">
                  <c:v>2.4048509804664868E-4</c:v>
                </c:pt>
                <c:pt idx="502">
                  <c:v>3.0897633405436302E-5</c:v>
                </c:pt>
                <c:pt idx="503">
                  <c:v>2.077330786507048E-4</c:v>
                </c:pt>
                <c:pt idx="504">
                  <c:v>1.2387160506573897E-4</c:v>
                </c:pt>
                <c:pt idx="505">
                  <c:v>1.9407607683580506E-4</c:v>
                </c:pt>
                <c:pt idx="506">
                  <c:v>6.1061408426293332E-5</c:v>
                </c:pt>
                <c:pt idx="507">
                  <c:v>1.7960467131211837E-4</c:v>
                </c:pt>
                <c:pt idx="508">
                  <c:v>8.7791575903590916E-5</c:v>
                </c:pt>
                <c:pt idx="509">
                  <c:v>7.26243298419802E-5</c:v>
                </c:pt>
                <c:pt idx="510">
                  <c:v>7.5980668750600985E-5</c:v>
                </c:pt>
                <c:pt idx="511">
                  <c:v>1.6204124032257559E-4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839-4DB4-84E1-ACEAFA5AB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508832"/>
        <c:axId val="220509224"/>
      </c:scatterChart>
      <c:valAx>
        <c:axId val="220508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09224"/>
        <c:crosses val="autoZero"/>
        <c:crossBetween val="midCat"/>
      </c:valAx>
      <c:valAx>
        <c:axId val="220509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S(</a:t>
                </a:r>
                <a:r>
                  <a:rPr lang="en-US">
                    <a:sym typeface="Symbol" panose="05050102010706020507" pitchFamily="18" charset="2"/>
                  </a:rPr>
                  <a:t>f</a:t>
                </a:r>
                <a:r>
                  <a:rPr lang="en-US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08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40A00-691B-4247-A8D3-2ED6EA724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D405A-7B09-4DDB-8FB5-E3D6099D8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E589E-4FF5-4242-9B48-23D91FFB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FF396-64CC-4B4F-A182-EF712E0E8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8FA4A-2E57-4D0C-942B-CD3B64B7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9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8246-EDE5-4890-93C0-CEE27ECC0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3BC8F3-6CC2-4D07-9111-D42B7CD17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7CD5D-32A6-4070-964E-7E4FD163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2A916-7D93-4B1A-BEF9-91FABD79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5C287-A100-4DA6-977B-4D7EE59F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4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B5C8E-8A3C-400F-8EB2-2695A8ED8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2BDFA-07F7-4E1F-98F6-30BBFEEC7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9CDBD-D584-453D-ABED-74CCD503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11FE1-A4DC-49BA-B2A2-C6D98787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72800-584D-4A69-9BB8-9B6423FF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9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8CFD-98DF-4E58-A44A-0A09A5458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12A1C-4A12-471B-8C9F-4928C7325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6F638-990D-4499-BF5E-92ED1140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6B285-888D-4605-A932-920C1A64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4EDB2-98C9-485A-B300-9FA526AC1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9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2435-4B98-447A-8513-C1A84E996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6FC5E-F909-4668-A08A-32FCA9A51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7C7D7-273F-4CE6-815E-FA5A5A75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444CF-FA80-4646-9536-FFC20079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1A03D-7738-40FF-8094-3C440B144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3C46-D41F-439A-9974-6D4BE2B8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8541E-60F2-4D7E-B716-FFF64B3C7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86EF7-0297-4602-9B95-0C911B133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C10D2-B733-40CF-B6ED-28276385D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266FE-69EC-4941-B69D-7EAF0C89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480B1-CDDD-41B6-B6CB-8D4564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8E7A0-5D5C-4333-95C4-819B1A529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46402-DE6C-45BA-B1A5-4C03EB60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C5FF-A3A0-4A0B-98A8-27B701032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10A9E-8F32-4D4E-8D00-89E2EA3C2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DBC68-7A4B-4386-BAD6-45D005FF2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1160B4-0787-44FB-BE7D-3FE25E27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C9042-BFC1-49A1-9656-233B5691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EC51F2-49FF-43F2-B7CA-EE9989EC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7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0E7C-3C67-4031-9F26-3CE192A31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F9270-9D8F-4436-BB1A-58F78D00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1F223-F5AF-4CE4-949C-7DA63C41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C017E-E4B5-44AE-8127-AE0CCB4F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1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97224-03B5-448D-8FFA-F5B176A4A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DBF25-D72A-4FC2-86FB-1ACC0190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21218-364C-4E83-8BAF-F6BE9D7A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6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5F41-663E-438A-ABB8-72DD66DE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07854-D5E6-4554-84DC-CC1037C4D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A461D-9326-416D-B070-9DE782A7A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6517A-29A2-40C1-B81E-0E4350CC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100D3-90E2-40A8-A517-5FD3CD04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13752-71DD-4DF3-A909-0B9B2CE0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21FA2-7C51-4847-A89F-272C9686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787DB1-EAEB-43DD-A99F-B6669577D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7F32F-558E-45CE-A2D5-AA0439CB5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DBDEC-3BDA-4746-8BA3-7FFE46D4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F65C4-C0EC-4F66-B579-682C5C58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055D0-A295-40C6-B178-712B8BE2D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B538EF-A73D-4B22-91CC-B99DDCC5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69CBB-5066-4BD6-92C4-9F0FA464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790CF-F483-4B9F-AB82-FBD9263BE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67E56-E25E-487D-A395-C775F0AC0A45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003D6-0C67-47BF-8826-D8DA44F35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3415F-0400-4EB0-B9A4-E44738011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5E8B-267A-470D-9FCB-B85747A8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D7EE-1B9C-4630-BCAC-F10BE2DB8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0657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Sound from a Tuning Fork to Demonstrate Heisenberg Uncertainty Principle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B623C-3DA9-4DC1-A11A-A9C086505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341"/>
            <a:ext cx="9144000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Phuc Tran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Brightpoint Community College</a:t>
            </a:r>
          </a:p>
        </p:txBody>
      </p:sp>
    </p:spTree>
    <p:extLst>
      <p:ext uri="{BB962C8B-B14F-4D97-AF65-F5344CB8AC3E}">
        <p14:creationId xmlns:p14="http://schemas.microsoft.com/office/powerpoint/2010/main" val="3032549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C421C-D7F6-42E7-81EF-AC77BB1B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W = 32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F1F3F9-BAC9-F225-2CFA-C844EDEB2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993" y="1919077"/>
            <a:ext cx="9412013" cy="30198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DC6A51-3772-4C53-93DA-D6E289724204}"/>
              </a:ext>
            </a:extLst>
          </p:cNvPr>
          <p:cNvSpPr txBox="1"/>
          <p:nvPr/>
        </p:nvSpPr>
        <p:spPr>
          <a:xfrm>
            <a:off x="7047128" y="273265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38</a:t>
            </a:r>
          </a:p>
        </p:txBody>
      </p:sp>
    </p:spTree>
    <p:extLst>
      <p:ext uri="{BB962C8B-B14F-4D97-AF65-F5344CB8AC3E}">
        <p14:creationId xmlns:p14="http://schemas.microsoft.com/office/powerpoint/2010/main" val="269510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CF87-BFA4-FEC8-FEE3-E10CCE3FE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W = 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6857BE-3111-1889-4259-30F5057B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177" y="1938129"/>
            <a:ext cx="9459645" cy="29817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72803A-DBCF-E8CD-D729-04A94CAE9F20}"/>
              </a:ext>
            </a:extLst>
          </p:cNvPr>
          <p:cNvSpPr txBox="1"/>
          <p:nvPr/>
        </p:nvSpPr>
        <p:spPr>
          <a:xfrm>
            <a:off x="7047128" y="273265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71</a:t>
            </a:r>
          </a:p>
        </p:txBody>
      </p:sp>
    </p:spTree>
    <p:extLst>
      <p:ext uri="{BB962C8B-B14F-4D97-AF65-F5344CB8AC3E}">
        <p14:creationId xmlns:p14="http://schemas.microsoft.com/office/powerpoint/2010/main" val="3795199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A01FA7-4AE3-E9EE-1336-C6E911BCFA0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09369"/>
                <a:ext cx="10515600" cy="1325563"/>
              </a:xfrm>
            </p:spPr>
            <p:txBody>
              <a:bodyPr>
                <a:normAutofit fontScale="9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A01FA7-4AE3-E9EE-1336-C6E911BCFA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09369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8D31CA85-1641-4910-35B5-C17657077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3497" y="2057208"/>
            <a:ext cx="4525006" cy="27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1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7016-6B8D-26F8-472C-22D640E1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Window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C64C29-B5BB-2034-DBCC-1E8DB2B0931F}"/>
                  </a:ext>
                </a:extLst>
              </p:cNvPr>
              <p:cNvSpPr txBox="1"/>
              <p:nvPr/>
            </p:nvSpPr>
            <p:spPr>
              <a:xfrm>
                <a:off x="4324607" y="2165566"/>
                <a:ext cx="370473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−512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C64C29-B5BB-2034-DBCC-1E8DB2B09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607" y="2165566"/>
                <a:ext cx="3704732" cy="8333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87A61CC-8DB8-4995-9029-53DA6BAEE331}"/>
                  </a:ext>
                </a:extLst>
              </p:cNvPr>
              <p:cNvSpPr txBox="1"/>
              <p:nvPr/>
            </p:nvSpPr>
            <p:spPr>
              <a:xfrm>
                <a:off x="4365495" y="3674399"/>
                <a:ext cx="24011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=0, 1, 2…1023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87A61CC-8DB8-4995-9029-53DA6BAEE3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495" y="3674399"/>
                <a:ext cx="2401170" cy="369332"/>
              </a:xfrm>
              <a:prstGeom prst="rect">
                <a:avLst/>
              </a:prstGeom>
              <a:blipFill>
                <a:blip r:embed="rId3"/>
                <a:stretch>
                  <a:fillRect l="-1269" r="-279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69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77C68-BB1D-BB6A-EE63-55170235C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W = 128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6F6516-D038-C7A6-9D22-B9B94C694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993" y="1928603"/>
            <a:ext cx="9412013" cy="30007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B76998-0F82-9096-F699-6660802E36F8}"/>
              </a:ext>
            </a:extLst>
          </p:cNvPr>
          <p:cNvSpPr txBox="1"/>
          <p:nvPr/>
        </p:nvSpPr>
        <p:spPr>
          <a:xfrm>
            <a:off x="7047128" y="2732656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4.5</a:t>
            </a:r>
          </a:p>
        </p:txBody>
      </p:sp>
    </p:spTree>
    <p:extLst>
      <p:ext uri="{BB962C8B-B14F-4D97-AF65-F5344CB8AC3E}">
        <p14:creationId xmlns:p14="http://schemas.microsoft.com/office/powerpoint/2010/main" val="4188813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31BE-AA11-CB5D-7EAE-C91D229F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W = 64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E502-3977-E3C0-247E-B9133B35B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0" y="1938129"/>
            <a:ext cx="9421540" cy="29817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547A58-54F7-32B0-C2B3-84FA97DA5B5A}"/>
              </a:ext>
            </a:extLst>
          </p:cNvPr>
          <p:cNvSpPr txBox="1"/>
          <p:nvPr/>
        </p:nvSpPr>
        <p:spPr>
          <a:xfrm>
            <a:off x="7047128" y="2732656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8.5</a:t>
            </a:r>
          </a:p>
        </p:txBody>
      </p:sp>
    </p:spTree>
    <p:extLst>
      <p:ext uri="{BB962C8B-B14F-4D97-AF65-F5344CB8AC3E}">
        <p14:creationId xmlns:p14="http://schemas.microsoft.com/office/powerpoint/2010/main" val="1639737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1ED9A-A5B4-29CD-2B30-580A3CDC5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W = 32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62CBE4-D560-4BD0-AEE9-ACAD2D714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519" y="1928603"/>
            <a:ext cx="9392961" cy="30007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D0FF6B-7636-7F5E-096E-71D72536F407}"/>
              </a:ext>
            </a:extLst>
          </p:cNvPr>
          <p:cNvSpPr txBox="1"/>
          <p:nvPr/>
        </p:nvSpPr>
        <p:spPr>
          <a:xfrm>
            <a:off x="7047128" y="273265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17</a:t>
            </a:r>
          </a:p>
        </p:txBody>
      </p:sp>
    </p:spTree>
    <p:extLst>
      <p:ext uri="{BB962C8B-B14F-4D97-AF65-F5344CB8AC3E}">
        <p14:creationId xmlns:p14="http://schemas.microsoft.com/office/powerpoint/2010/main" val="184948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635B-BA7A-C5ED-3EFD-7B3209B8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W = 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E837E9-4688-E7B2-E4E3-ADE99F466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519" y="1938129"/>
            <a:ext cx="8945223" cy="29817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A153DB-5795-6DA6-3842-FA52B19E3CFC}"/>
              </a:ext>
            </a:extLst>
          </p:cNvPr>
          <p:cNvSpPr txBox="1"/>
          <p:nvPr/>
        </p:nvSpPr>
        <p:spPr>
          <a:xfrm>
            <a:off x="7047128" y="2732656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34</a:t>
            </a:r>
          </a:p>
        </p:txBody>
      </p:sp>
    </p:spTree>
    <p:extLst>
      <p:ext uri="{BB962C8B-B14F-4D97-AF65-F5344CB8AC3E}">
        <p14:creationId xmlns:p14="http://schemas.microsoft.com/office/powerpoint/2010/main" val="176506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A042DF8-DE48-FF8D-E453-629477E60CC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A042DF8-DE48-FF8D-E453-629477E60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F9717EF-4C80-CDBB-DBFC-E973F8F8F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8733" y="2076261"/>
            <a:ext cx="4534533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5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3076-34A2-4861-A92F-CF20F088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Heisenberg Uncertainty 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7C2F15-B4F2-4B04-A18D-30CF2C7366DE}"/>
              </a:ext>
            </a:extLst>
          </p:cNvPr>
          <p:cNvSpPr txBox="1"/>
          <p:nvPr/>
        </p:nvSpPr>
        <p:spPr>
          <a:xfrm>
            <a:off x="1234911" y="1857081"/>
            <a:ext cx="959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cannot know precisely two complementary observables simultaneously.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18ABDA-9FA9-4700-9CE0-24407CEED369}"/>
                  </a:ext>
                </a:extLst>
              </p:cNvPr>
              <p:cNvSpPr txBox="1"/>
              <p:nvPr/>
            </p:nvSpPr>
            <p:spPr>
              <a:xfrm>
                <a:off x="5322038" y="2813901"/>
                <a:ext cx="1547924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18ABDA-9FA9-4700-9CE0-24407CEED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038" y="2813901"/>
                <a:ext cx="1547924" cy="701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56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6CA33-FAE8-405F-8F44-32EDFA7CA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Complementary Observables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3D463E-617C-4C5B-B81C-B82C4291ED4B}"/>
                  </a:ext>
                </a:extLst>
              </p:cNvPr>
              <p:cNvSpPr txBox="1"/>
              <p:nvPr/>
            </p:nvSpPr>
            <p:spPr>
              <a:xfrm>
                <a:off x="4825102" y="1857615"/>
                <a:ext cx="29866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𝑖𝑎𝑏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𝑑𝑏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3D463E-617C-4C5B-B81C-B82C4291E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102" y="1857615"/>
                <a:ext cx="2986651" cy="96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142C6C-2261-4017-8979-770F5C9CEE5B}"/>
                  </a:ext>
                </a:extLst>
              </p:cNvPr>
              <p:cNvSpPr txBox="1"/>
              <p:nvPr/>
            </p:nvSpPr>
            <p:spPr>
              <a:xfrm>
                <a:off x="4825102" y="4030311"/>
                <a:ext cx="305558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142C6C-2261-4017-8979-770F5C9CE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102" y="4030311"/>
                <a:ext cx="3055580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7486322-B0B3-41CD-884E-C54FE3C6E615}"/>
              </a:ext>
            </a:extLst>
          </p:cNvPr>
          <p:cNvSpPr txBox="1"/>
          <p:nvPr/>
        </p:nvSpPr>
        <p:spPr>
          <a:xfrm>
            <a:off x="2384947" y="3065006"/>
            <a:ext cx="7701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and angular frequency are complementary observables:</a:t>
            </a:r>
          </a:p>
        </p:txBody>
      </p:sp>
    </p:spTree>
    <p:extLst>
      <p:ext uri="{BB962C8B-B14F-4D97-AF65-F5344CB8AC3E}">
        <p14:creationId xmlns:p14="http://schemas.microsoft.com/office/powerpoint/2010/main" val="383305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B32D-B626-4F43-AC26-35BE05BA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323736-6969-49E8-A591-5886FD0FD513}"/>
                  </a:ext>
                </a:extLst>
              </p:cNvPr>
              <p:cNvSpPr txBox="1"/>
              <p:nvPr/>
            </p:nvSpPr>
            <p:spPr>
              <a:xfrm>
                <a:off x="1178317" y="1690688"/>
                <a:ext cx="86943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Record the sound of a 341.3-Hz tuning fork for 1.024s @ 1kHz: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323736-6969-49E8-A591-5886FD0FD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317" y="1690688"/>
                <a:ext cx="8694368" cy="461665"/>
              </a:xfrm>
              <a:prstGeom prst="rect">
                <a:avLst/>
              </a:prstGeom>
              <a:blipFill>
                <a:blip r:embed="rId2"/>
                <a:stretch>
                  <a:fillRect l="-105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5246A5-9399-4623-8601-7A8FC06801FC}"/>
                  </a:ext>
                </a:extLst>
              </p:cNvPr>
              <p:cNvSpPr txBox="1"/>
              <p:nvPr/>
            </p:nvSpPr>
            <p:spPr>
              <a:xfrm>
                <a:off x="1178317" y="2465257"/>
                <a:ext cx="98417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Multiply the signal with a window function of various sizes: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5246A5-9399-4623-8601-7A8FC06801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317" y="2465257"/>
                <a:ext cx="9841797" cy="461665"/>
              </a:xfrm>
              <a:prstGeom prst="rect">
                <a:avLst/>
              </a:prstGeom>
              <a:blipFill>
                <a:blip r:embed="rId3"/>
                <a:stretch>
                  <a:fillRect l="-92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8A8C97A-E9EF-4970-89BC-7A53DC56C936}"/>
              </a:ext>
            </a:extLst>
          </p:cNvPr>
          <p:cNvSpPr txBox="1"/>
          <p:nvPr/>
        </p:nvSpPr>
        <p:spPr>
          <a:xfrm>
            <a:off x="1178317" y="4333334"/>
            <a:ext cx="6425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the frequency spectrum of the resulting signal: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BF3E4F-AC7F-44D3-8A92-6CFDC796DA1C}"/>
              </a:ext>
            </a:extLst>
          </p:cNvPr>
          <p:cNvSpPr txBox="1"/>
          <p:nvPr/>
        </p:nvSpPr>
        <p:spPr>
          <a:xfrm>
            <a:off x="1605986" y="3111902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Rectangular window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701013-1D6F-4314-B6D2-B1B3567A0501}"/>
              </a:ext>
            </a:extLst>
          </p:cNvPr>
          <p:cNvSpPr txBox="1"/>
          <p:nvPr/>
        </p:nvSpPr>
        <p:spPr>
          <a:xfrm>
            <a:off x="1605986" y="3666057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window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E737421-475A-47F8-8C3F-4BD6DC435D30}"/>
                  </a:ext>
                </a:extLst>
              </p:cNvPr>
              <p:cNvSpPr txBox="1"/>
              <p:nvPr/>
            </p:nvSpPr>
            <p:spPr>
              <a:xfrm>
                <a:off x="7553389" y="4127722"/>
                <a:ext cx="303262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E737421-475A-47F8-8C3F-4BD6DC435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389" y="4127722"/>
                <a:ext cx="303262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82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968A-374F-43DD-88AB-163D9FBD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Fourier Transform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DC1349-C93D-4BDA-8433-3F221FA922A5}"/>
              </a:ext>
            </a:extLst>
          </p:cNvPr>
          <p:cNvSpPr txBox="1"/>
          <p:nvPr/>
        </p:nvSpPr>
        <p:spPr>
          <a:xfrm>
            <a:off x="838200" y="1690688"/>
            <a:ext cx="3574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 duration: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1.024s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5C23C-A67B-4A49-82CF-F46586023BC8}"/>
                  </a:ext>
                </a:extLst>
              </p:cNvPr>
              <p:cNvSpPr txBox="1"/>
              <p:nvPr/>
            </p:nvSpPr>
            <p:spPr>
              <a:xfrm>
                <a:off x="4953990" y="2105880"/>
                <a:ext cx="303262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5C23C-A67B-4A49-82CF-F46586023B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990" y="2105880"/>
                <a:ext cx="3032625" cy="96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6470A2-1B2F-436C-A8B2-10BA0BE6E728}"/>
                  </a:ext>
                </a:extLst>
              </p:cNvPr>
              <p:cNvSpPr txBox="1"/>
              <p:nvPr/>
            </p:nvSpPr>
            <p:spPr>
              <a:xfrm>
                <a:off x="4395824" y="3144095"/>
                <a:ext cx="4413259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𝑛𝑇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1024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…,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1023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6470A2-1B2F-436C-A8B2-10BA0BE6E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824" y="3144095"/>
                <a:ext cx="4413259" cy="6914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B50195-BCA2-4BF8-AC13-2328EB91303C}"/>
                  </a:ext>
                </a:extLst>
              </p:cNvPr>
              <p:cNvSpPr txBox="1"/>
              <p:nvPr/>
            </p:nvSpPr>
            <p:spPr>
              <a:xfrm>
                <a:off x="3898974" y="4136815"/>
                <a:ext cx="5874685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…,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512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B50195-BCA2-4BF8-AC13-2328EB913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974" y="4136815"/>
                <a:ext cx="5874685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D7E565-87F0-4A7F-8537-603EC3610B2B}"/>
                  </a:ext>
                </a:extLst>
              </p:cNvPr>
              <p:cNvSpPr txBox="1"/>
              <p:nvPr/>
            </p:nvSpPr>
            <p:spPr>
              <a:xfrm>
                <a:off x="4756027" y="5250816"/>
                <a:ext cx="4345805" cy="10386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1024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1023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𝑛𝑚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D7E565-87F0-4A7F-8537-603EC3610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027" y="5250816"/>
                <a:ext cx="4345805" cy="10386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543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81ADF-82F7-485A-A30C-2942CAE2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6F24E-258E-43E3-B8DA-C97A5CF97756}"/>
              </a:ext>
            </a:extLst>
          </p:cNvPr>
          <p:cNvSpPr txBox="1"/>
          <p:nvPr/>
        </p:nvSpPr>
        <p:spPr>
          <a:xfrm>
            <a:off x="838200" y="1690688"/>
            <a:ext cx="10268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don’t know about Fourier analysis, so will be provided with the software.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67A0E2-25AA-4828-841B-A6EF5ED70B4C}"/>
              </a:ext>
            </a:extLst>
          </p:cNvPr>
          <p:cNvSpPr txBox="1"/>
          <p:nvPr/>
        </p:nvSpPr>
        <p:spPr>
          <a:xfrm>
            <a:off x="838200" y="2700353"/>
            <a:ext cx="109905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will take an input signal and multiply it with a window function then calculate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spectrum of the signal.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9BDA1-1091-4FC8-9071-D90C267F22ED}"/>
              </a:ext>
            </a:extLst>
          </p:cNvPr>
          <p:cNvSpPr txBox="1"/>
          <p:nvPr/>
        </p:nvSpPr>
        <p:spPr>
          <a:xfrm>
            <a:off x="838200" y="4336315"/>
            <a:ext cx="107063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Students’ tasks are to collect the sound from a tuning fork and to analyze its spectrum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various window sizes.</a:t>
            </a:r>
          </a:p>
        </p:txBody>
      </p:sp>
    </p:spTree>
    <p:extLst>
      <p:ext uri="{BB962C8B-B14F-4D97-AF65-F5344CB8AC3E}">
        <p14:creationId xmlns:p14="http://schemas.microsoft.com/office/powerpoint/2010/main" val="169452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CB75-0E9A-4BB5-AC7A-96260407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of </a:t>
            </a:r>
            <a:r>
              <a:rPr lang="en-US"/>
              <a:t>341.3-Hz Tuning Fork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701263"/>
              </p:ext>
            </p:extLst>
          </p:nvPr>
        </p:nvGraphicFramePr>
        <p:xfrm>
          <a:off x="905122" y="2265944"/>
          <a:ext cx="4727575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221"/>
              </p:ext>
            </p:extLst>
          </p:nvPr>
        </p:nvGraphicFramePr>
        <p:xfrm>
          <a:off x="5705213" y="2373543"/>
          <a:ext cx="4724400" cy="300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EE06FB6-C853-44C4-842B-DA0A5285781B}"/>
              </a:ext>
            </a:extLst>
          </p:cNvPr>
          <p:cNvSpPr txBox="1"/>
          <p:nvPr/>
        </p:nvSpPr>
        <p:spPr>
          <a:xfrm>
            <a:off x="5790054" y="1570450"/>
            <a:ext cx="5381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341.3Hz corresponds to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349.5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A51D02-F454-4F34-9F3F-1EE694D2145A}"/>
              </a:ext>
            </a:extLst>
          </p:cNvPr>
          <p:cNvSpPr txBox="1"/>
          <p:nvPr/>
        </p:nvSpPr>
        <p:spPr>
          <a:xfrm>
            <a:off x="8757565" y="2775775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349</a:t>
            </a:r>
          </a:p>
        </p:txBody>
      </p:sp>
    </p:spTree>
    <p:extLst>
      <p:ext uri="{BB962C8B-B14F-4D97-AF65-F5344CB8AC3E}">
        <p14:creationId xmlns:p14="http://schemas.microsoft.com/office/powerpoint/2010/main" val="26432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1A846-4681-4A81-BB70-8DEED55A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W =128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C8730E-28BB-63AE-6833-3CD86E256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0" y="1981257"/>
            <a:ext cx="9421540" cy="30007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CBB5B2-5F35-4D2B-B70D-77D655BAB4A5}"/>
              </a:ext>
            </a:extLst>
          </p:cNvPr>
          <p:cNvSpPr txBox="1"/>
          <p:nvPr/>
        </p:nvSpPr>
        <p:spPr>
          <a:xfrm>
            <a:off x="6994812" y="276106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9.5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063EA-F5D2-4F5B-8781-7591F1491BEC}"/>
              </a:ext>
            </a:extLst>
          </p:cNvPr>
          <p:cNvSpPr txBox="1"/>
          <p:nvPr/>
        </p:nvSpPr>
        <p:spPr>
          <a:xfrm>
            <a:off x="2283282" y="516731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window size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CCF3B0-C990-45DF-99EE-210276D472BB}"/>
              </a:ext>
            </a:extLst>
          </p:cNvPr>
          <p:cNvSpPr txBox="1"/>
          <p:nvPr/>
        </p:nvSpPr>
        <p:spPr>
          <a:xfrm>
            <a:off x="7669837" y="5167311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FWHM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F96E1D-D615-6B8D-F795-62A3A6655439}"/>
                  </a:ext>
                </a:extLst>
              </p:cNvPr>
              <p:cNvSpPr txBox="1"/>
              <p:nvPr/>
            </p:nvSpPr>
            <p:spPr>
              <a:xfrm>
                <a:off x="730307" y="2576394"/>
                <a:ext cx="6549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F96E1D-D615-6B8D-F795-62A3A6655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07" y="2576394"/>
                <a:ext cx="654923" cy="369332"/>
              </a:xfrm>
              <a:prstGeom prst="rect">
                <a:avLst/>
              </a:prstGeom>
              <a:blipFill>
                <a:blip r:embed="rId3"/>
                <a:stretch>
                  <a:fillRect l="-6542" t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F74DAD-9F3B-6CCF-28F9-21B7AC7F6FBB}"/>
              </a:ext>
            </a:extLst>
          </p:cNvPr>
          <p:cNvCxnSpPr>
            <a:cxnSpLocks/>
          </p:cNvCxnSpPr>
          <p:nvPr/>
        </p:nvCxnSpPr>
        <p:spPr>
          <a:xfrm>
            <a:off x="1385230" y="2838561"/>
            <a:ext cx="781928" cy="146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873F554-A7F2-05E9-9988-D3F604CDAB90}"/>
                  </a:ext>
                </a:extLst>
              </p:cNvPr>
              <p:cNvSpPr txBox="1"/>
              <p:nvPr/>
            </p:nvSpPr>
            <p:spPr>
              <a:xfrm>
                <a:off x="838200" y="1572878"/>
                <a:ext cx="809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873F554-A7F2-05E9-9988-D3F604CDA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2878"/>
                <a:ext cx="809772" cy="369332"/>
              </a:xfrm>
              <a:prstGeom prst="rect">
                <a:avLst/>
              </a:prstGeom>
              <a:blipFill>
                <a:blip r:embed="rId4"/>
                <a:stretch>
                  <a:fillRect l="-9091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3CA025-4386-5A61-23BF-986377420714}"/>
              </a:ext>
            </a:extLst>
          </p:cNvPr>
          <p:cNvCxnSpPr>
            <a:cxnSpLocks/>
          </p:cNvCxnSpPr>
          <p:nvPr/>
        </p:nvCxnSpPr>
        <p:spPr>
          <a:xfrm>
            <a:off x="1647972" y="1888628"/>
            <a:ext cx="1507823" cy="8724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4A52680-F7AD-1B16-01F1-CE7867D3E812}"/>
                  </a:ext>
                </a:extLst>
              </p:cNvPr>
              <p:cNvSpPr txBox="1"/>
              <p:nvPr/>
            </p:nvSpPr>
            <p:spPr>
              <a:xfrm>
                <a:off x="679852" y="3542943"/>
                <a:ext cx="6549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4A52680-F7AD-1B16-01F1-CE7867D3E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52" y="3542943"/>
                <a:ext cx="654923" cy="369332"/>
              </a:xfrm>
              <a:prstGeom prst="rect">
                <a:avLst/>
              </a:prstGeom>
              <a:blipFill>
                <a:blip r:embed="rId5"/>
                <a:stretch>
                  <a:fillRect l="-6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4AA661B-ACA1-1E53-4996-61F25D58C710}"/>
              </a:ext>
            </a:extLst>
          </p:cNvPr>
          <p:cNvCxnSpPr>
            <a:cxnSpLocks/>
          </p:cNvCxnSpPr>
          <p:nvPr/>
        </p:nvCxnSpPr>
        <p:spPr>
          <a:xfrm flipV="1">
            <a:off x="1371379" y="3646766"/>
            <a:ext cx="1030504" cy="1529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30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D87B-B821-4468-96D2-757500CE7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W = 64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7D1AF5-31C4-5028-6644-B9B9388FE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993" y="1914313"/>
            <a:ext cx="9412013" cy="30293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34D9A9-D0F9-48A9-A29A-3BC291E6E341}"/>
              </a:ext>
            </a:extLst>
          </p:cNvPr>
          <p:cNvSpPr txBox="1"/>
          <p:nvPr/>
        </p:nvSpPr>
        <p:spPr>
          <a:xfrm>
            <a:off x="7043854" y="2750100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FWHM = 19</a:t>
            </a:r>
          </a:p>
        </p:txBody>
      </p:sp>
    </p:spTree>
    <p:extLst>
      <p:ext uri="{BB962C8B-B14F-4D97-AF65-F5344CB8AC3E}">
        <p14:creationId xmlns:p14="http://schemas.microsoft.com/office/powerpoint/2010/main" val="186475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339</Words>
  <Application>Microsoft Office PowerPoint</Application>
  <PresentationFormat>Widescreen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Using the Sound from a Tuning Fork to Demonstrate Heisenberg Uncertainty Principle</vt:lpstr>
      <vt:lpstr>Heisenberg Uncertainty Principle</vt:lpstr>
      <vt:lpstr>Complementary Observables</vt:lpstr>
      <vt:lpstr>Process</vt:lpstr>
      <vt:lpstr>Discrete Fourier Transform</vt:lpstr>
      <vt:lpstr>Tasks</vt:lpstr>
      <vt:lpstr>Spectrum of 341.3-Hz Tuning Fork</vt:lpstr>
      <vt:lpstr>Square W =128</vt:lpstr>
      <vt:lpstr>Square W = 64</vt:lpstr>
      <vt:lpstr>Square W = 32</vt:lpstr>
      <vt:lpstr>Square W = 16</vt:lpstr>
      <vt:lpstr>1/∆f  vs ∆t</vt:lpstr>
      <vt:lpstr>Gaussian Window</vt:lpstr>
      <vt:lpstr>Gaussian W = 128</vt:lpstr>
      <vt:lpstr>Gaussian W = 64</vt:lpstr>
      <vt:lpstr>Gaussian W = 32</vt:lpstr>
      <vt:lpstr>Gaussian W = 16</vt:lpstr>
      <vt:lpstr>1/∆f  vs ∆t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jtlectern</dc:creator>
  <cp:lastModifiedBy>Tran, Dr. Phuc</cp:lastModifiedBy>
  <cp:revision>29</cp:revision>
  <dcterms:created xsi:type="dcterms:W3CDTF">2024-09-16T21:37:32Z</dcterms:created>
  <dcterms:modified xsi:type="dcterms:W3CDTF">2024-10-12T21:58:37Z</dcterms:modified>
</cp:coreProperties>
</file>