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8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othy Jones" userId="793ea530-e9c0-4141-9c21-eeed578c7da7" providerId="ADAL" clId="{AEB746D9-5A14-42C2-A836-AF2057353993}"/>
    <pc:docChg chg="undo custSel addSld delSld modSld sldOrd">
      <pc:chgData name="Timothy Jones" userId="793ea530-e9c0-4141-9c21-eeed578c7da7" providerId="ADAL" clId="{AEB746D9-5A14-42C2-A836-AF2057353993}" dt="2024-10-14T13:51:30.648" v="2393" actId="20577"/>
      <pc:docMkLst>
        <pc:docMk/>
      </pc:docMkLst>
      <pc:sldChg chg="modSp mod">
        <pc:chgData name="Timothy Jones" userId="793ea530-e9c0-4141-9c21-eeed578c7da7" providerId="ADAL" clId="{AEB746D9-5A14-42C2-A836-AF2057353993}" dt="2024-10-01T14:39:56.721" v="1908" actId="6549"/>
        <pc:sldMkLst>
          <pc:docMk/>
          <pc:sldMk cId="2756152940" sldId="256"/>
        </pc:sldMkLst>
        <pc:spChg chg="mod">
          <ac:chgData name="Timothy Jones" userId="793ea530-e9c0-4141-9c21-eeed578c7da7" providerId="ADAL" clId="{AEB746D9-5A14-42C2-A836-AF2057353993}" dt="2024-09-04T15:06:32.082" v="680" actId="20577"/>
          <ac:spMkLst>
            <pc:docMk/>
            <pc:sldMk cId="2756152940" sldId="256"/>
            <ac:spMk id="2" creationId="{87F43985-1EDB-43E3-8FFD-3C7FF86FEABE}"/>
          </ac:spMkLst>
        </pc:spChg>
        <pc:spChg chg="mod">
          <ac:chgData name="Timothy Jones" userId="793ea530-e9c0-4141-9c21-eeed578c7da7" providerId="ADAL" clId="{AEB746D9-5A14-42C2-A836-AF2057353993}" dt="2024-10-01T14:39:56.721" v="1908" actId="6549"/>
          <ac:spMkLst>
            <pc:docMk/>
            <pc:sldMk cId="2756152940" sldId="256"/>
            <ac:spMk id="3" creationId="{85EF2D2A-5A6E-4AE3-89AD-CFF927C12DDC}"/>
          </ac:spMkLst>
        </pc:spChg>
      </pc:sldChg>
      <pc:sldChg chg="modSp mod">
        <pc:chgData name="Timothy Jones" userId="793ea530-e9c0-4141-9c21-eeed578c7da7" providerId="ADAL" clId="{AEB746D9-5A14-42C2-A836-AF2057353993}" dt="2024-10-14T13:40:57.639" v="2366" actId="20577"/>
        <pc:sldMkLst>
          <pc:docMk/>
          <pc:sldMk cId="1182838944" sldId="257"/>
        </pc:sldMkLst>
        <pc:spChg chg="mod">
          <ac:chgData name="Timothy Jones" userId="793ea530-e9c0-4141-9c21-eeed578c7da7" providerId="ADAL" clId="{AEB746D9-5A14-42C2-A836-AF2057353993}" dt="2024-10-14T13:40:57.639" v="2366" actId="20577"/>
          <ac:spMkLst>
            <pc:docMk/>
            <pc:sldMk cId="1182838944" sldId="257"/>
            <ac:spMk id="3" creationId="{442F45BE-1E20-4797-83E6-C916BE999E40}"/>
          </ac:spMkLst>
        </pc:spChg>
      </pc:sldChg>
      <pc:sldChg chg="modSp mod">
        <pc:chgData name="Timothy Jones" userId="793ea530-e9c0-4141-9c21-eeed578c7da7" providerId="ADAL" clId="{AEB746D9-5A14-42C2-A836-AF2057353993}" dt="2024-10-14T13:39:03.798" v="2276" actId="6549"/>
        <pc:sldMkLst>
          <pc:docMk/>
          <pc:sldMk cId="3362793637" sldId="258"/>
        </pc:sldMkLst>
        <pc:spChg chg="mod">
          <ac:chgData name="Timothy Jones" userId="793ea530-e9c0-4141-9c21-eeed578c7da7" providerId="ADAL" clId="{AEB746D9-5A14-42C2-A836-AF2057353993}" dt="2024-10-14T13:39:03.798" v="2276" actId="6549"/>
          <ac:spMkLst>
            <pc:docMk/>
            <pc:sldMk cId="3362793637" sldId="258"/>
            <ac:spMk id="3" creationId="{21A53652-4686-4E5A-9761-83F02C841FE0}"/>
          </ac:spMkLst>
        </pc:spChg>
      </pc:sldChg>
      <pc:sldChg chg="modSp mod">
        <pc:chgData name="Timothy Jones" userId="793ea530-e9c0-4141-9c21-eeed578c7da7" providerId="ADAL" clId="{AEB746D9-5A14-42C2-A836-AF2057353993}" dt="2024-10-01T14:41:25.213" v="1995" actId="20577"/>
        <pc:sldMkLst>
          <pc:docMk/>
          <pc:sldMk cId="2064845338" sldId="259"/>
        </pc:sldMkLst>
        <pc:spChg chg="mod">
          <ac:chgData name="Timothy Jones" userId="793ea530-e9c0-4141-9c21-eeed578c7da7" providerId="ADAL" clId="{AEB746D9-5A14-42C2-A836-AF2057353993}" dt="2024-09-04T15:07:32.303" v="705" actId="20577"/>
          <ac:spMkLst>
            <pc:docMk/>
            <pc:sldMk cId="2064845338" sldId="259"/>
            <ac:spMk id="2" creationId="{FD2F86B3-A9E8-4A8A-B579-CEDB6FF38A59}"/>
          </ac:spMkLst>
        </pc:spChg>
        <pc:spChg chg="mod">
          <ac:chgData name="Timothy Jones" userId="793ea530-e9c0-4141-9c21-eeed578c7da7" providerId="ADAL" clId="{AEB746D9-5A14-42C2-A836-AF2057353993}" dt="2024-10-01T14:41:25.213" v="1995" actId="20577"/>
          <ac:spMkLst>
            <pc:docMk/>
            <pc:sldMk cId="2064845338" sldId="259"/>
            <ac:spMk id="3" creationId="{33C856D8-114B-403C-B27D-D53A8BAD750B}"/>
          </ac:spMkLst>
        </pc:spChg>
        <pc:spChg chg="mod">
          <ac:chgData name="Timothy Jones" userId="793ea530-e9c0-4141-9c21-eeed578c7da7" providerId="ADAL" clId="{AEB746D9-5A14-42C2-A836-AF2057353993}" dt="2024-10-01T14:37:50.627" v="1850" actId="20577"/>
          <ac:spMkLst>
            <pc:docMk/>
            <pc:sldMk cId="2064845338" sldId="259"/>
            <ac:spMk id="4" creationId="{BFB20B1D-1854-432F-9F4A-75C5362173BA}"/>
          </ac:spMkLst>
        </pc:spChg>
      </pc:sldChg>
      <pc:sldChg chg="delSp modSp mod">
        <pc:chgData name="Timothy Jones" userId="793ea530-e9c0-4141-9c21-eeed578c7da7" providerId="ADAL" clId="{AEB746D9-5A14-42C2-A836-AF2057353993}" dt="2024-10-14T13:41:26.536" v="2379" actId="20577"/>
        <pc:sldMkLst>
          <pc:docMk/>
          <pc:sldMk cId="1429213336" sldId="260"/>
        </pc:sldMkLst>
        <pc:spChg chg="mod">
          <ac:chgData name="Timothy Jones" userId="793ea530-e9c0-4141-9c21-eeed578c7da7" providerId="ADAL" clId="{AEB746D9-5A14-42C2-A836-AF2057353993}" dt="2024-10-14T13:40:34.481" v="2334" actId="20577"/>
          <ac:spMkLst>
            <pc:docMk/>
            <pc:sldMk cId="1429213336" sldId="260"/>
            <ac:spMk id="2" creationId="{33553395-D69B-4C47-BC2F-921DEACA6169}"/>
          </ac:spMkLst>
        </pc:spChg>
        <pc:spChg chg="mod">
          <ac:chgData name="Timothy Jones" userId="793ea530-e9c0-4141-9c21-eeed578c7da7" providerId="ADAL" clId="{AEB746D9-5A14-42C2-A836-AF2057353993}" dt="2024-10-14T13:41:26.536" v="2379" actId="20577"/>
          <ac:spMkLst>
            <pc:docMk/>
            <pc:sldMk cId="1429213336" sldId="260"/>
            <ac:spMk id="3" creationId="{72DA75FF-CF39-4950-9954-2F6575A37889}"/>
          </ac:spMkLst>
        </pc:spChg>
        <pc:picChg chg="del">
          <ac:chgData name="Timothy Jones" userId="793ea530-e9c0-4141-9c21-eeed578c7da7" providerId="ADAL" clId="{AEB746D9-5A14-42C2-A836-AF2057353993}" dt="2024-10-09T20:11:17.663" v="2048" actId="478"/>
          <ac:picMkLst>
            <pc:docMk/>
            <pc:sldMk cId="1429213336" sldId="260"/>
            <ac:picMk id="5" creationId="{91DE0571-65AD-4717-A256-E2D3DD1A331B}"/>
          </ac:picMkLst>
        </pc:picChg>
      </pc:sldChg>
      <pc:sldChg chg="modSp mod ord">
        <pc:chgData name="Timothy Jones" userId="793ea530-e9c0-4141-9c21-eeed578c7da7" providerId="ADAL" clId="{AEB746D9-5A14-42C2-A836-AF2057353993}" dt="2024-10-09T20:15:41.157" v="2215" actId="20577"/>
        <pc:sldMkLst>
          <pc:docMk/>
          <pc:sldMk cId="1295256408" sldId="261"/>
        </pc:sldMkLst>
        <pc:spChg chg="mod">
          <ac:chgData name="Timothy Jones" userId="793ea530-e9c0-4141-9c21-eeed578c7da7" providerId="ADAL" clId="{AEB746D9-5A14-42C2-A836-AF2057353993}" dt="2024-10-09T20:15:41.157" v="2215" actId="20577"/>
          <ac:spMkLst>
            <pc:docMk/>
            <pc:sldMk cId="1295256408" sldId="261"/>
            <ac:spMk id="3" creationId="{27FE329D-13A7-42EE-839B-F5AEDE1579A5}"/>
          </ac:spMkLst>
        </pc:spChg>
      </pc:sldChg>
      <pc:sldChg chg="modSp mod">
        <pc:chgData name="Timothy Jones" userId="793ea530-e9c0-4141-9c21-eeed578c7da7" providerId="ADAL" clId="{AEB746D9-5A14-42C2-A836-AF2057353993}" dt="2024-10-01T14:43:01.268" v="2021" actId="20577"/>
        <pc:sldMkLst>
          <pc:docMk/>
          <pc:sldMk cId="4222656767" sldId="262"/>
        </pc:sldMkLst>
        <pc:spChg chg="mod">
          <ac:chgData name="Timothy Jones" userId="793ea530-e9c0-4141-9c21-eeed578c7da7" providerId="ADAL" clId="{AEB746D9-5A14-42C2-A836-AF2057353993}" dt="2024-10-01T14:43:01.268" v="2021" actId="20577"/>
          <ac:spMkLst>
            <pc:docMk/>
            <pc:sldMk cId="4222656767" sldId="262"/>
            <ac:spMk id="3" creationId="{24AC115C-9F34-4A70-B6A5-639F05A60F30}"/>
          </ac:spMkLst>
        </pc:spChg>
      </pc:sldChg>
      <pc:sldChg chg="addSp modSp mod">
        <pc:chgData name="Timothy Jones" userId="793ea530-e9c0-4141-9c21-eeed578c7da7" providerId="ADAL" clId="{AEB746D9-5A14-42C2-A836-AF2057353993}" dt="2024-10-09T20:17:08.816" v="2250" actId="20577"/>
        <pc:sldMkLst>
          <pc:docMk/>
          <pc:sldMk cId="1501296018" sldId="263"/>
        </pc:sldMkLst>
        <pc:spChg chg="mod">
          <ac:chgData name="Timothy Jones" userId="793ea530-e9c0-4141-9c21-eeed578c7da7" providerId="ADAL" clId="{AEB746D9-5A14-42C2-A836-AF2057353993}" dt="2024-10-09T20:17:08.816" v="2250" actId="20577"/>
          <ac:spMkLst>
            <pc:docMk/>
            <pc:sldMk cId="1501296018" sldId="263"/>
            <ac:spMk id="3" creationId="{282F6801-726A-4A0A-9C56-D9F15686B906}"/>
          </ac:spMkLst>
        </pc:spChg>
        <pc:picChg chg="add mod">
          <ac:chgData name="Timothy Jones" userId="793ea530-e9c0-4141-9c21-eeed578c7da7" providerId="ADAL" clId="{AEB746D9-5A14-42C2-A836-AF2057353993}" dt="2024-10-01T14:05:13.483" v="864" actId="1076"/>
          <ac:picMkLst>
            <pc:docMk/>
            <pc:sldMk cId="1501296018" sldId="263"/>
            <ac:picMk id="4" creationId="{2C805070-BE19-403A-AE43-F0F790D7ED38}"/>
          </ac:picMkLst>
        </pc:picChg>
      </pc:sldChg>
      <pc:sldChg chg="modSp mod">
        <pc:chgData name="Timothy Jones" userId="793ea530-e9c0-4141-9c21-eeed578c7da7" providerId="ADAL" clId="{AEB746D9-5A14-42C2-A836-AF2057353993}" dt="2024-10-01T14:06:40.380" v="886" actId="20577"/>
        <pc:sldMkLst>
          <pc:docMk/>
          <pc:sldMk cId="2960260530" sldId="264"/>
        </pc:sldMkLst>
        <pc:spChg chg="mod">
          <ac:chgData name="Timothy Jones" userId="793ea530-e9c0-4141-9c21-eeed578c7da7" providerId="ADAL" clId="{AEB746D9-5A14-42C2-A836-AF2057353993}" dt="2024-10-01T14:06:40.380" v="886" actId="20577"/>
          <ac:spMkLst>
            <pc:docMk/>
            <pc:sldMk cId="2960260530" sldId="264"/>
            <ac:spMk id="3" creationId="{C2FD057C-9EC6-427F-8528-7DE6A0212601}"/>
          </ac:spMkLst>
        </pc:spChg>
      </pc:sldChg>
      <pc:sldChg chg="addSp delSp modSp new mod">
        <pc:chgData name="Timothy Jones" userId="793ea530-e9c0-4141-9c21-eeed578c7da7" providerId="ADAL" clId="{AEB746D9-5A14-42C2-A836-AF2057353993}" dt="2024-10-14T13:51:30.648" v="2393" actId="20577"/>
        <pc:sldMkLst>
          <pc:docMk/>
          <pc:sldMk cId="803639790" sldId="265"/>
        </pc:sldMkLst>
        <pc:spChg chg="del mod">
          <ac:chgData name="Timothy Jones" userId="793ea530-e9c0-4141-9c21-eeed578c7da7" providerId="ADAL" clId="{AEB746D9-5A14-42C2-A836-AF2057353993}" dt="2024-10-01T14:29:31.571" v="1584" actId="478"/>
          <ac:spMkLst>
            <pc:docMk/>
            <pc:sldMk cId="803639790" sldId="265"/>
            <ac:spMk id="2" creationId="{3B7EBD41-3C66-4263-88F9-BFF21ECD77E3}"/>
          </ac:spMkLst>
        </pc:spChg>
        <pc:spChg chg="del mod">
          <ac:chgData name="Timothy Jones" userId="793ea530-e9c0-4141-9c21-eeed578c7da7" providerId="ADAL" clId="{AEB746D9-5A14-42C2-A836-AF2057353993}" dt="2024-10-01T14:29:37.261" v="1586" actId="478"/>
          <ac:spMkLst>
            <pc:docMk/>
            <pc:sldMk cId="803639790" sldId="265"/>
            <ac:spMk id="3" creationId="{50F35C09-1600-43A5-B135-40054FA08F0E}"/>
          </ac:spMkLst>
        </pc:spChg>
        <pc:spChg chg="add del mod">
          <ac:chgData name="Timothy Jones" userId="793ea530-e9c0-4141-9c21-eeed578c7da7" providerId="ADAL" clId="{AEB746D9-5A14-42C2-A836-AF2057353993}" dt="2024-10-01T14:29:34.930" v="1585" actId="478"/>
          <ac:spMkLst>
            <pc:docMk/>
            <pc:sldMk cId="803639790" sldId="265"/>
            <ac:spMk id="7" creationId="{486AA030-31FF-4101-B628-2C0E018E36BB}"/>
          </ac:spMkLst>
        </pc:spChg>
        <pc:spChg chg="add del mod">
          <ac:chgData name="Timothy Jones" userId="793ea530-e9c0-4141-9c21-eeed578c7da7" providerId="ADAL" clId="{AEB746D9-5A14-42C2-A836-AF2057353993}" dt="2024-10-01T14:29:39.322" v="1587" actId="478"/>
          <ac:spMkLst>
            <pc:docMk/>
            <pc:sldMk cId="803639790" sldId="265"/>
            <ac:spMk id="9" creationId="{685C03F8-36D3-4995-9520-3E70E21D721E}"/>
          </ac:spMkLst>
        </pc:spChg>
        <pc:spChg chg="add mod">
          <ac:chgData name="Timothy Jones" userId="793ea530-e9c0-4141-9c21-eeed578c7da7" providerId="ADAL" clId="{AEB746D9-5A14-42C2-A836-AF2057353993}" dt="2024-10-01T14:30:21.695" v="1600" actId="20577"/>
          <ac:spMkLst>
            <pc:docMk/>
            <pc:sldMk cId="803639790" sldId="265"/>
            <ac:spMk id="10" creationId="{B04816CC-F240-4C23-8995-1D1DAC50A1C8}"/>
          </ac:spMkLst>
        </pc:spChg>
        <pc:graphicFrameChg chg="add mod modGraphic">
          <ac:chgData name="Timothy Jones" userId="793ea530-e9c0-4141-9c21-eeed578c7da7" providerId="ADAL" clId="{AEB746D9-5A14-42C2-A836-AF2057353993}" dt="2024-10-14T13:51:30.648" v="2393" actId="20577"/>
          <ac:graphicFrameMkLst>
            <pc:docMk/>
            <pc:sldMk cId="803639790" sldId="265"/>
            <ac:graphicFrameMk id="5" creationId="{E9F4C524-2287-4B8A-A7BB-B42C44724105}"/>
          </ac:graphicFrameMkLst>
        </pc:graphicFrameChg>
        <pc:picChg chg="add del mod">
          <ac:chgData name="Timothy Jones" userId="793ea530-e9c0-4141-9c21-eeed578c7da7" providerId="ADAL" clId="{AEB746D9-5A14-42C2-A836-AF2057353993}" dt="2024-10-01T14:09:47.558" v="938" actId="478"/>
          <ac:picMkLst>
            <pc:docMk/>
            <pc:sldMk cId="803639790" sldId="265"/>
            <ac:picMk id="4" creationId="{DB64D0EF-C191-429C-B01F-C586B5921EFA}"/>
          </ac:picMkLst>
        </pc:picChg>
      </pc:sldChg>
      <pc:sldChg chg="modSp new del mod">
        <pc:chgData name="Timothy Jones" userId="793ea530-e9c0-4141-9c21-eeed578c7da7" providerId="ADAL" clId="{AEB746D9-5A14-42C2-A836-AF2057353993}" dt="2024-10-01T14:40:12.058" v="1909" actId="2696"/>
        <pc:sldMkLst>
          <pc:docMk/>
          <pc:sldMk cId="226805026" sldId="266"/>
        </pc:sldMkLst>
        <pc:spChg chg="mod">
          <ac:chgData name="Timothy Jones" userId="793ea530-e9c0-4141-9c21-eeed578c7da7" providerId="ADAL" clId="{AEB746D9-5A14-42C2-A836-AF2057353993}" dt="2024-09-04T21:00:27.847" v="761" actId="20577"/>
          <ac:spMkLst>
            <pc:docMk/>
            <pc:sldMk cId="226805026" sldId="266"/>
            <ac:spMk id="2" creationId="{EE181002-3136-4433-BB5F-9F49B8809F81}"/>
          </ac:spMkLst>
        </pc:spChg>
        <pc:spChg chg="mod">
          <ac:chgData name="Timothy Jones" userId="793ea530-e9c0-4141-9c21-eeed578c7da7" providerId="ADAL" clId="{AEB746D9-5A14-42C2-A836-AF2057353993}" dt="2024-10-01T14:08:20.781" v="934" actId="20577"/>
          <ac:spMkLst>
            <pc:docMk/>
            <pc:sldMk cId="226805026" sldId="266"/>
            <ac:spMk id="3" creationId="{AE5A4E18-5DB3-44E6-B4DB-5C514C683EEF}"/>
          </ac:spMkLst>
        </pc:spChg>
      </pc:sldChg>
      <pc:sldChg chg="addSp delSp modSp new del mod">
        <pc:chgData name="Timothy Jones" userId="793ea530-e9c0-4141-9c21-eeed578c7da7" providerId="ADAL" clId="{AEB746D9-5A14-42C2-A836-AF2057353993}" dt="2024-10-01T14:07:56.291" v="887" actId="2696"/>
        <pc:sldMkLst>
          <pc:docMk/>
          <pc:sldMk cId="4270546078" sldId="267"/>
        </pc:sldMkLst>
        <pc:spChg chg="del">
          <ac:chgData name="Timothy Jones" userId="793ea530-e9c0-4141-9c21-eeed578c7da7" providerId="ADAL" clId="{AEB746D9-5A14-42C2-A836-AF2057353993}" dt="2024-10-01T14:02:42.741" v="841" actId="22"/>
          <ac:spMkLst>
            <pc:docMk/>
            <pc:sldMk cId="4270546078" sldId="267"/>
            <ac:spMk id="3" creationId="{9C89C734-949C-4D83-A813-1FCA9DA330EA}"/>
          </ac:spMkLst>
        </pc:spChg>
        <pc:spChg chg="add mod">
          <ac:chgData name="Timothy Jones" userId="793ea530-e9c0-4141-9c21-eeed578c7da7" providerId="ADAL" clId="{AEB746D9-5A14-42C2-A836-AF2057353993}" dt="2024-10-01T14:04:52.578" v="862" actId="21"/>
          <ac:spMkLst>
            <pc:docMk/>
            <pc:sldMk cId="4270546078" sldId="267"/>
            <ac:spMk id="7" creationId="{F381F252-2508-4F2C-ADC0-9020543D8935}"/>
          </ac:spMkLst>
        </pc:spChg>
        <pc:picChg chg="add del mod ord">
          <ac:chgData name="Timothy Jones" userId="793ea530-e9c0-4141-9c21-eeed578c7da7" providerId="ADAL" clId="{AEB746D9-5A14-42C2-A836-AF2057353993}" dt="2024-10-01T14:04:52.578" v="862" actId="21"/>
          <ac:picMkLst>
            <pc:docMk/>
            <pc:sldMk cId="4270546078" sldId="267"/>
            <ac:picMk id="5" creationId="{EAD707E7-181C-48BB-84E9-AA2E1ADBE16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BD96E-748A-4C11-82B1-18C2DE506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F44E8-A559-4CD9-96AF-F2E442443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0CDE2-D07F-4037-8AA3-E59487F07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129D-8AD4-4C35-92C8-4582BB3FEB34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BBE56-05CB-440B-926E-305ED2373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CDEC8-C313-48BF-B183-3CABA5614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8046-C0BA-42E1-A822-69CC65C07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8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61BE2-FD03-4122-AD89-97AF60C41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380318-D288-4F28-801D-D2AD2292A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EF3BC-7CCA-4C89-A34A-07330568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129D-8AD4-4C35-92C8-4582BB3FEB34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D6D21-D099-4012-9129-0B3E31DB5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39676-D1F3-4A8C-B2FB-205CB8313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8046-C0BA-42E1-A822-69CC65C07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3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870E98-BD29-439A-998E-7E1551C99F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E19CAE-9DD4-417C-81C7-5391B23D4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8C178-9F92-44FC-85FA-DB8D6E096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129D-8AD4-4C35-92C8-4582BB3FEB34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7EB74-7162-40AD-B476-9189AF8B3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919DA-3429-4FA0-803D-2B166E07B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8046-C0BA-42E1-A822-69CC65C07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75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2435F-0CBD-4F94-85DC-02DC29A5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78272-E5F0-4D16-964D-DDC1814FE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F27D7-A7DE-4B4E-82C6-FC82B0DEB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129D-8AD4-4C35-92C8-4582BB3FEB34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18143-1997-47D7-97CD-6F9055665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A45E3-F8C5-4C5B-8034-B59628849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8046-C0BA-42E1-A822-69CC65C07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20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9CDB3-5744-43C8-AE4E-05EA4E864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07432A-B04A-41EB-A964-5234E0CE6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AA6D3-9468-49BC-A4B6-BD739004F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129D-8AD4-4C35-92C8-4582BB3FEB34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AB153-2200-4CD1-BF93-0CC9AAD8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90CCD-49D8-4BF1-A7DA-771A83E3D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8046-C0BA-42E1-A822-69CC65C07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6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3F2DA-458B-46D4-8098-0F697E992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44AD3-F73D-4AB7-B5BB-BB894FACD7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ABF569-DFF1-4E5F-8161-E0E7C13E8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FD45E6-80B2-486E-BF3E-8756713E4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129D-8AD4-4C35-92C8-4582BB3FEB34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63D409-CAC9-4D56-9BCB-DCDF1956F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20807B-A319-433E-BB47-E4D6B41A0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8046-C0BA-42E1-A822-69CC65C07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3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5C001-A3C7-4C44-9B51-817973B6E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ECF23-48CD-472B-9AEF-5900DA979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3DA6F6-3D03-4863-8A29-B00292ACE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154FF7-95B2-4AB6-BC9A-5AABE756B6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BF3786-084F-40F4-A17C-EF1837214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E91A5C-21F9-4E70-AF26-4F2217463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129D-8AD4-4C35-92C8-4582BB3FEB34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263349-976F-4910-AA9B-367A68D66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BD673B-7D30-48ED-AB77-EC2E79496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8046-C0BA-42E1-A822-69CC65C07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9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19B22-39AE-4723-94B5-6F273A017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13A54D-8B0B-4F66-8DDB-11893FA05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129D-8AD4-4C35-92C8-4582BB3FEB34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C299F-92A9-45B7-BD4F-C01D85D2C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F87C75-63F9-42E9-8046-84132D93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8046-C0BA-42E1-A822-69CC65C07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5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9788E5-25E4-4F49-AA70-FC1150DF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129D-8AD4-4C35-92C8-4582BB3FEB34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98C664-9142-4BC2-A968-FD7F044C9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BE3F08-A890-46E9-AE47-1666FD5C1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8046-C0BA-42E1-A822-69CC65C07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60CB9-7347-4A91-A3D6-F12C01E6E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87FC6-2A88-4D12-91CC-A461C1918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D19F7D-5168-4907-B013-7CBEA8763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10188C-D30D-4A2A-BE28-C1D46E735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129D-8AD4-4C35-92C8-4582BB3FEB34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3FD7C-D63A-4D37-B1ED-B3C5AE0B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87E08-0107-4A59-838F-675789BDE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8046-C0BA-42E1-A822-69CC65C07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52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8C30A-791E-4791-A73E-A1F3F946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D11757-E28D-4A19-9B4E-F93ECD845D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F459E6-D0EE-4E05-BD1E-6585BEA4E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F8B0D-B552-4088-A08F-239C06F23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129D-8AD4-4C35-92C8-4582BB3FEB34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1A29D-3199-4A58-8059-2C9377A66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4D263-79E8-406C-B303-E79454054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A8046-C0BA-42E1-A822-69CC65C07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9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5E4D3C-F3E8-4F52-8A94-716173D22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6950D-6A95-4D36-A517-0FA3D7D4A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B97AD-C574-47DE-8346-0EABBF3A37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B129D-8AD4-4C35-92C8-4582BB3FEB34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82AEC-632E-4791-A163-876FA8DAB9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160FE-30AC-4FAD-92ED-D1BE9C985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A8046-C0BA-42E1-A822-69CC65C07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45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org/plugin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rusall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43985-1EDB-43E3-8FFD-3C7FF86FEA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Improving an Asynchronous Online Physics Course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EF2D2A-5A6E-4AE3-89AD-CFF927C12D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Tim Jones, Craven Community College</a:t>
            </a:r>
          </a:p>
          <a:p>
            <a:r>
              <a:rPr lang="en-US" dirty="0"/>
              <a:t>October 19</a:t>
            </a:r>
            <a:r>
              <a:rPr lang="en-US" baseline="30000" dirty="0"/>
              <a:t>th</a:t>
            </a:r>
            <a:r>
              <a:rPr lang="en-US" dirty="0"/>
              <a:t>, 2024</a:t>
            </a:r>
          </a:p>
          <a:p>
            <a:r>
              <a:rPr lang="en-US" dirty="0"/>
              <a:t>North Carolina and Chesapeake Joint AAPT Chapter Meeting at Jefferson National Labs</a:t>
            </a:r>
          </a:p>
        </p:txBody>
      </p:sp>
    </p:spTree>
    <p:extLst>
      <p:ext uri="{BB962C8B-B14F-4D97-AF65-F5344CB8AC3E}">
        <p14:creationId xmlns:p14="http://schemas.microsoft.com/office/powerpoint/2010/main" val="2756152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9F4C524-2287-4B8A-A7BB-B42C44724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731603"/>
              </p:ext>
            </p:extLst>
          </p:nvPr>
        </p:nvGraphicFramePr>
        <p:xfrm>
          <a:off x="334536" y="726171"/>
          <a:ext cx="11496907" cy="5938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8205">
                  <a:extLst>
                    <a:ext uri="{9D8B030D-6E8A-4147-A177-3AD203B41FA5}">
                      <a16:colId xmlns:a16="http://schemas.microsoft.com/office/drawing/2014/main" val="3514075"/>
                    </a:ext>
                  </a:extLst>
                </a:gridCol>
                <a:gridCol w="5508702">
                  <a:extLst>
                    <a:ext uri="{9D8B030D-6E8A-4147-A177-3AD203B41FA5}">
                      <a16:colId xmlns:a16="http://schemas.microsoft.com/office/drawing/2014/main" val="499021607"/>
                    </a:ext>
                  </a:extLst>
                </a:gridCol>
              </a:tblGrid>
              <a:tr h="359471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41269"/>
                  </a:ext>
                </a:extLst>
              </a:tr>
              <a:tr h="614867">
                <a:tc>
                  <a:txBody>
                    <a:bodyPr/>
                    <a:lstStyle/>
                    <a:p>
                      <a:r>
                        <a:rPr lang="en-US" sz="1400" dirty="0"/>
                        <a:t>Quality Matters higher education rubric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https://www.qualitymatters.org/sites/default/files/PDFs/StandardsfromtheQMHigherEducationRubric.pdf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653114"/>
                  </a:ext>
                </a:extLst>
              </a:tr>
              <a:tr h="336234">
                <a:tc>
                  <a:txBody>
                    <a:bodyPr/>
                    <a:lstStyle/>
                    <a:p>
                      <a:r>
                        <a:rPr lang="en-US" sz="1400" dirty="0"/>
                        <a:t>Moodle formula plugin documentation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https://dynamiccourseware.org/course/index.php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192390"/>
                  </a:ext>
                </a:extLst>
              </a:tr>
              <a:tr h="369692">
                <a:tc>
                  <a:txBody>
                    <a:bodyPr/>
                    <a:lstStyle/>
                    <a:p>
                      <a:r>
                        <a:rPr lang="en-US" sz="1400" dirty="0"/>
                        <a:t>Moodle freehand (ETH) plugin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https://moodle.org/plugins/qtype_drawing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528855"/>
                  </a:ext>
                </a:extLst>
              </a:tr>
              <a:tr h="338459">
                <a:tc>
                  <a:txBody>
                    <a:bodyPr/>
                    <a:lstStyle/>
                    <a:p>
                      <a:r>
                        <a:rPr lang="en-US" sz="1400" dirty="0"/>
                        <a:t>Trinket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trinket.io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527286"/>
                  </a:ext>
                </a:extLst>
              </a:tr>
              <a:tr h="361324">
                <a:tc>
                  <a:txBody>
                    <a:bodyPr/>
                    <a:lstStyle/>
                    <a:p>
                      <a:r>
                        <a:rPr lang="en-US" sz="1400" dirty="0"/>
                        <a:t>Tracker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https://physlets.org/tracker/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739821"/>
                  </a:ext>
                </a:extLst>
              </a:tr>
              <a:tr h="344821">
                <a:tc>
                  <a:txBody>
                    <a:bodyPr/>
                    <a:lstStyle/>
                    <a:p>
                      <a:r>
                        <a:rPr lang="en-US" sz="1400" dirty="0" err="1"/>
                        <a:t>Noragulfa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nplot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https://noragulfa.com/nPlot/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126552"/>
                  </a:ext>
                </a:extLst>
              </a:tr>
              <a:tr h="332650">
                <a:tc>
                  <a:txBody>
                    <a:bodyPr/>
                    <a:lstStyle/>
                    <a:p>
                      <a:r>
                        <a:rPr lang="en-US" sz="1400" dirty="0" err="1"/>
                        <a:t>Noragulfa</a:t>
                      </a:r>
                      <a:r>
                        <a:rPr lang="en-US" sz="1400" dirty="0"/>
                        <a:t> video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https://noragulfa.com/sigmund/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364492"/>
                  </a:ext>
                </a:extLst>
              </a:tr>
              <a:tr h="346848">
                <a:tc>
                  <a:txBody>
                    <a:bodyPr/>
                    <a:lstStyle/>
                    <a:p>
                      <a:r>
                        <a:rPr lang="en-US" sz="1400" dirty="0"/>
                        <a:t>A free particle (</a:t>
                      </a:r>
                      <a:r>
                        <a:rPr lang="en-US" sz="1400" dirty="0" err="1"/>
                        <a:t>desmos</a:t>
                      </a:r>
                      <a:r>
                        <a:rPr lang="en-US" sz="1400" dirty="0"/>
                        <a:t> simulations)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https://sites.google.com/view/afreeparticle/interactives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310123"/>
                  </a:ext>
                </a:extLst>
              </a:tr>
              <a:tr h="332650">
                <a:tc>
                  <a:txBody>
                    <a:bodyPr/>
                    <a:lstStyle/>
                    <a:p>
                      <a:r>
                        <a:rPr lang="en-US" sz="1400" dirty="0"/>
                        <a:t>Perusall (commenting on texts)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https://www.perusall.com/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769643"/>
                  </a:ext>
                </a:extLst>
              </a:tr>
              <a:tr h="718943">
                <a:tc>
                  <a:txBody>
                    <a:bodyPr/>
                    <a:lstStyle/>
                    <a:p>
                      <a:r>
                        <a:rPr lang="en-US" sz="1400" dirty="0"/>
                        <a:t>Learning to Think like a Physicist: A Review of Research-based Instructional Strategies</a:t>
                      </a:r>
                    </a:p>
                    <a:p>
                      <a:r>
                        <a:rPr lang="en-US" sz="1400" dirty="0"/>
                        <a:t>(source talks about diagrams helping physics understanding)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American Journal of Physics </a:t>
                      </a:r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891 (1991); </a:t>
                      </a:r>
                      <a:r>
                        <a:rPr lang="en-US" sz="1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doi</a:t>
                      </a: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10.1119/1.16667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609878"/>
                  </a:ext>
                </a:extLst>
              </a:tr>
              <a:tr h="332650">
                <a:tc>
                  <a:txBody>
                    <a:bodyPr/>
                    <a:lstStyle/>
                    <a:p>
                      <a:r>
                        <a:rPr lang="en-US" sz="1400" dirty="0"/>
                        <a:t>Weighting questions by difficulty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Discussions with Ben </a:t>
                      </a:r>
                      <a:r>
                        <a:rPr lang="en-US" sz="1400" dirty="0" err="1"/>
                        <a:t>Doremus</a:t>
                      </a:r>
                      <a:r>
                        <a:rPr lang="en-US" sz="1400" dirty="0"/>
                        <a:t> in 2016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379078"/>
                  </a:ext>
                </a:extLst>
              </a:tr>
              <a:tr h="354962">
                <a:tc>
                  <a:txBody>
                    <a:bodyPr/>
                    <a:lstStyle/>
                    <a:p>
                      <a:r>
                        <a:rPr lang="en-US" sz="1400" dirty="0"/>
                        <a:t>Asking questions which aren’t 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From 2023 OPTYCs NFDS workshop sessions led by Dwain and Angela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218648"/>
                  </a:ext>
                </a:extLst>
              </a:tr>
              <a:tr h="344821">
                <a:tc>
                  <a:txBody>
                    <a:bodyPr/>
                    <a:lstStyle/>
                    <a:p>
                      <a:r>
                        <a:rPr lang="en-US" sz="1400" dirty="0"/>
                        <a:t>H5P branching scenario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https://h5p.org/branching-scenario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713077"/>
                  </a:ext>
                </a:extLst>
              </a:tr>
              <a:tr h="431563">
                <a:tc>
                  <a:txBody>
                    <a:bodyPr/>
                    <a:lstStyle/>
                    <a:p>
                      <a:r>
                        <a:rPr lang="en-US" sz="1400" dirty="0"/>
                        <a:t>Interactive Video Vignettes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https://www.compadre.org/ivv/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51484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04816CC-F240-4C23-8995-1D1DAC50A1C8}"/>
              </a:ext>
            </a:extLst>
          </p:cNvPr>
          <p:cNvSpPr txBox="1"/>
          <p:nvPr/>
        </p:nvSpPr>
        <p:spPr>
          <a:xfrm>
            <a:off x="914400" y="356839"/>
            <a:ext cx="913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803639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B6600-45F3-44CD-9257-062447DF7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F45BE-1E20-4797-83E6-C916BE999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 of Challenges</a:t>
            </a:r>
          </a:p>
          <a:p>
            <a:r>
              <a:rPr lang="en-US" dirty="0"/>
              <a:t>Organizational Rubric</a:t>
            </a:r>
          </a:p>
          <a:p>
            <a:r>
              <a:rPr lang="en-US" dirty="0"/>
              <a:t>Learning Management System ideas</a:t>
            </a:r>
          </a:p>
          <a:p>
            <a:r>
              <a:rPr lang="en-US" dirty="0"/>
              <a:t>Useful external tools and software</a:t>
            </a:r>
          </a:p>
          <a:p>
            <a:r>
              <a:rPr lang="en-US" dirty="0"/>
              <a:t>Combating cheating in online tests</a:t>
            </a:r>
          </a:p>
          <a:p>
            <a:r>
              <a:rPr lang="en-US" dirty="0"/>
              <a:t>Other ideas</a:t>
            </a:r>
          </a:p>
          <a:p>
            <a:r>
              <a:rPr lang="en-US" dirty="0"/>
              <a:t>Unimplemented ideas</a:t>
            </a:r>
          </a:p>
          <a:p>
            <a:r>
              <a:rPr lang="en-US" dirty="0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1182838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C01BF-19E2-42B0-9419-B4F280B7B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53652-4686-4E5A-9761-83F02C841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Implementing interactive activities (such as peer review) between students</a:t>
            </a:r>
          </a:p>
          <a:p>
            <a:r>
              <a:rPr lang="en-US" dirty="0"/>
              <a:t>Easy student input of math in a quickly gradable form</a:t>
            </a:r>
          </a:p>
          <a:p>
            <a:r>
              <a:rPr lang="en-US" dirty="0"/>
              <a:t>Overpriced lab kits</a:t>
            </a:r>
          </a:p>
          <a:p>
            <a:r>
              <a:rPr lang="en-US" dirty="0"/>
              <a:t>Forums which are either transactional, off topic, or unwieldy to grade</a:t>
            </a:r>
          </a:p>
          <a:p>
            <a:r>
              <a:rPr lang="en-US" dirty="0"/>
              <a:t>Students will be collaborating with each other and </a:t>
            </a:r>
            <a:r>
              <a:rPr lang="en-US" dirty="0" err="1"/>
              <a:t>chatGPT</a:t>
            </a:r>
            <a:r>
              <a:rPr lang="en-US" dirty="0"/>
              <a:t>, whether you want them to or not</a:t>
            </a:r>
          </a:p>
        </p:txBody>
      </p:sp>
    </p:spTree>
    <p:extLst>
      <p:ext uri="{BB962C8B-B14F-4D97-AF65-F5344CB8AC3E}">
        <p14:creationId xmlns:p14="http://schemas.microsoft.com/office/powerpoint/2010/main" val="336279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F86B3-A9E8-4A8A-B579-CEDB6FF38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rubric –(from Quality Matters)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856D8-114B-403C-B27D-D53A8BAD7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Review standards from Quality Matters are available</a:t>
            </a:r>
          </a:p>
          <a:p>
            <a:r>
              <a:rPr lang="en-US" dirty="0"/>
              <a:t>NC community college faculty can get a faculty stipend for a program implementing the standards in an online course</a:t>
            </a:r>
          </a:p>
          <a:p>
            <a:r>
              <a:rPr lang="en-US" dirty="0"/>
              <a:t>Has some flexibility, but is still a rubric evaluating your course</a:t>
            </a:r>
          </a:p>
          <a:p>
            <a:r>
              <a:rPr lang="en-US" dirty="0"/>
              <a:t>Stopped having questions from students about how the course worked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B20B1D-1854-432F-9F4A-75C5362173BA}"/>
              </a:ext>
            </a:extLst>
          </p:cNvPr>
          <p:cNvSpPr txBox="1"/>
          <p:nvPr/>
        </p:nvSpPr>
        <p:spPr>
          <a:xfrm>
            <a:off x="6670431" y="1690688"/>
            <a:ext cx="468336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Quality matters Review Standards</a:t>
            </a:r>
          </a:p>
          <a:p>
            <a:pPr marL="342900" indent="-342900">
              <a:buAutoNum type="arabicPeriod"/>
            </a:pPr>
            <a:r>
              <a:rPr lang="en-US" dirty="0"/>
              <a:t>Course overview and introduction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Where to start, what are the requirements, introductions</a:t>
            </a:r>
          </a:p>
          <a:p>
            <a:pPr marL="342900" indent="-342900">
              <a:buAutoNum type="arabicPeriod"/>
            </a:pPr>
            <a:r>
              <a:rPr lang="en-US" dirty="0"/>
              <a:t>Learning objectives</a:t>
            </a:r>
          </a:p>
          <a:p>
            <a:pPr marL="342900" indent="-342900">
              <a:buAutoNum type="arabicPeriod"/>
            </a:pPr>
            <a:r>
              <a:rPr lang="en-US" dirty="0"/>
              <a:t>Assessment and measurement</a:t>
            </a:r>
          </a:p>
          <a:p>
            <a:pPr marL="342900" indent="-342900">
              <a:buAutoNum type="arabicPeriod"/>
            </a:pPr>
            <a:r>
              <a:rPr lang="en-US" dirty="0"/>
              <a:t>Instructional Materials</a:t>
            </a:r>
          </a:p>
          <a:p>
            <a:pPr marL="342900" indent="-342900">
              <a:buAutoNum type="arabicPeriod"/>
            </a:pPr>
            <a:r>
              <a:rPr lang="en-US" dirty="0"/>
              <a:t>Learning activities and learner interaction</a:t>
            </a:r>
          </a:p>
          <a:p>
            <a:pPr marL="342900" indent="-342900">
              <a:buAutoNum type="arabicPeriod"/>
            </a:pPr>
            <a:r>
              <a:rPr lang="en-US" dirty="0"/>
              <a:t>Course technology</a:t>
            </a:r>
          </a:p>
          <a:p>
            <a:pPr marL="342900" indent="-342900">
              <a:buAutoNum type="arabicPeriod"/>
            </a:pPr>
            <a:r>
              <a:rPr lang="en-US" dirty="0"/>
              <a:t>Learner support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Links to school’s technical support, accessibility and accommodation policies, academic support services, and other institutional resources</a:t>
            </a:r>
          </a:p>
          <a:p>
            <a:pPr marL="342900" indent="-342900">
              <a:buAutoNum type="arabicPeriod"/>
            </a:pPr>
            <a:r>
              <a:rPr lang="en-US" dirty="0"/>
              <a:t>Accessibility and usability</a:t>
            </a:r>
          </a:p>
        </p:txBody>
      </p:sp>
    </p:spTree>
    <p:extLst>
      <p:ext uri="{BB962C8B-B14F-4D97-AF65-F5344CB8AC3E}">
        <p14:creationId xmlns:p14="http://schemas.microsoft.com/office/powerpoint/2010/main" val="2064845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53395-D69B-4C47-BC2F-921DEACA6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Management System (LMS)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A75FF-CF39-4950-9954-2F6575A3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646" y="1509102"/>
            <a:ext cx="10275278" cy="4033053"/>
          </a:xfrm>
        </p:spPr>
        <p:txBody>
          <a:bodyPr>
            <a:normAutofit/>
          </a:bodyPr>
          <a:lstStyle/>
          <a:p>
            <a:r>
              <a:rPr lang="en-US" dirty="0"/>
              <a:t>It is possible to add functionality to Moodle by searching through plugins (many are free):</a:t>
            </a:r>
          </a:p>
          <a:p>
            <a:endParaRPr lang="en-US" dirty="0"/>
          </a:p>
          <a:p>
            <a:pPr lvl="1"/>
            <a:r>
              <a:rPr lang="en-US" dirty="0">
                <a:hlinkClick r:id="rId2"/>
              </a:rPr>
              <a:t>https://moodle.org/plugins/</a:t>
            </a:r>
            <a:endParaRPr lang="en-US" dirty="0"/>
          </a:p>
          <a:p>
            <a:pPr lvl="2"/>
            <a:r>
              <a:rPr lang="en-US" dirty="0"/>
              <a:t>For example, the “formula” and “freehand (ETH)” plugins can be useful</a:t>
            </a:r>
          </a:p>
          <a:p>
            <a:pPr lvl="1"/>
            <a:endParaRPr lang="en-US" dirty="0"/>
          </a:p>
          <a:p>
            <a:r>
              <a:rPr lang="en-US" dirty="0"/>
              <a:t>Inserting a python shell into your LMS using trinket.io can be handy</a:t>
            </a:r>
          </a:p>
        </p:txBody>
      </p:sp>
    </p:spTree>
    <p:extLst>
      <p:ext uri="{BB962C8B-B14F-4D97-AF65-F5344CB8AC3E}">
        <p14:creationId xmlns:p14="http://schemas.microsoft.com/office/powerpoint/2010/main" val="1429213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F9ABC-E3E9-4258-A365-F80A2C645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tools and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E329D-13A7-42EE-839B-F5AEDE157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Tracker: https://physlets.org/tracker/</a:t>
            </a:r>
          </a:p>
          <a:p>
            <a:r>
              <a:rPr lang="en-US" dirty="0" err="1"/>
              <a:t>Noragulfa</a:t>
            </a:r>
            <a:r>
              <a:rPr lang="en-US" dirty="0"/>
              <a:t> tools (by Geoff Nunes):</a:t>
            </a:r>
          </a:p>
          <a:p>
            <a:pPr lvl="1"/>
            <a:r>
              <a:rPr lang="en-US" dirty="0" err="1"/>
              <a:t>Nplot</a:t>
            </a:r>
            <a:r>
              <a:rPr lang="en-US" dirty="0"/>
              <a:t>: https://noragulfa.com/nPlot/</a:t>
            </a:r>
          </a:p>
          <a:p>
            <a:pPr lvl="1"/>
            <a:r>
              <a:rPr lang="en-US" dirty="0"/>
              <a:t>Sigmund video analysis: https://noragulfa.com/sigmund/</a:t>
            </a:r>
          </a:p>
          <a:p>
            <a:r>
              <a:rPr lang="en-US" dirty="0"/>
              <a:t>A free particle (by Michael Freeman): https://sites.google.com/view/afreeparticle/interactives</a:t>
            </a:r>
          </a:p>
          <a:p>
            <a:r>
              <a:rPr lang="en-US" dirty="0"/>
              <a:t>Perusall:</a:t>
            </a:r>
          </a:p>
          <a:p>
            <a:pPr lvl="1"/>
            <a:r>
              <a:rPr lang="en-US" dirty="0">
                <a:hlinkClick r:id="rId2"/>
              </a:rPr>
              <a:t>https://www.perusall.com/</a:t>
            </a:r>
            <a:endParaRPr lang="en-US" dirty="0"/>
          </a:p>
          <a:p>
            <a:pPr lvl="2"/>
            <a:r>
              <a:rPr lang="en-US" dirty="0"/>
              <a:t>Using OER books (except </a:t>
            </a:r>
            <a:r>
              <a:rPr lang="en-US" dirty="0" err="1"/>
              <a:t>openstax</a:t>
            </a:r>
            <a:r>
              <a:rPr lang="en-US" dirty="0"/>
              <a:t>) with Perusall is free</a:t>
            </a:r>
          </a:p>
        </p:txBody>
      </p:sp>
    </p:spTree>
    <p:extLst>
      <p:ext uri="{BB962C8B-B14F-4D97-AF65-F5344CB8AC3E}">
        <p14:creationId xmlns:p14="http://schemas.microsoft.com/office/powerpoint/2010/main" val="1295256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57F90-971D-4347-8914-8DC8711B5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Combating cheating in online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C115C-9F34-4A70-B6A5-639F05A60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Change multiple things at once</a:t>
            </a:r>
          </a:p>
          <a:p>
            <a:r>
              <a:rPr lang="en-US" dirty="0"/>
              <a:t>Require lockdown browser with webcam</a:t>
            </a:r>
          </a:p>
          <a:p>
            <a:r>
              <a:rPr lang="en-US" dirty="0"/>
              <a:t>Include short answer questions mixed with randomized numerical questions</a:t>
            </a:r>
          </a:p>
          <a:p>
            <a:r>
              <a:rPr lang="en-US" dirty="0"/>
              <a:t>Don’t allow students to browse through all questions, have them work on a randomized subset of the questions</a:t>
            </a:r>
          </a:p>
          <a:p>
            <a:r>
              <a:rPr lang="en-US" dirty="0"/>
              <a:t>Include similar questions (to others or past questions) with small changes</a:t>
            </a:r>
          </a:p>
          <a:p>
            <a:endParaRPr lang="en-US" dirty="0"/>
          </a:p>
          <a:p>
            <a:r>
              <a:rPr lang="en-US" dirty="0"/>
              <a:t>Grades on test questions went down by about 10 percentage points as a result</a:t>
            </a:r>
          </a:p>
        </p:txBody>
      </p:sp>
    </p:spTree>
    <p:extLst>
      <p:ext uri="{BB962C8B-B14F-4D97-AF65-F5344CB8AC3E}">
        <p14:creationId xmlns:p14="http://schemas.microsoft.com/office/powerpoint/2010/main" val="4222656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E62F6-510B-4CAF-AE58-6826ECFCF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F6801-726A-4A0A-9C56-D9F15686B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Ask more sketching-related questions to better evaluate root understanding</a:t>
            </a:r>
          </a:p>
          <a:p>
            <a:endParaRPr lang="en-US" dirty="0"/>
          </a:p>
          <a:p>
            <a:r>
              <a:rPr lang="en-US" dirty="0"/>
              <a:t>Grade by the argument of the question rather than the answer</a:t>
            </a:r>
          </a:p>
          <a:p>
            <a:endParaRPr lang="en-US" dirty="0"/>
          </a:p>
          <a:p>
            <a:r>
              <a:rPr lang="en-US" dirty="0"/>
              <a:t>Grading line: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805070-BE19-403A-AE43-F0F790D7E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0176" y="4001294"/>
            <a:ext cx="5462489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296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25605-6F25-4FC7-BCA0-421330C22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Unimplemented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D057C-9EC6-427F-8528-7DE6A0212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Weighting questions in a test based on the number of students getting the question correct (more students getting correct the less it’s worth down to a minimum value)</a:t>
            </a:r>
          </a:p>
          <a:p>
            <a:pPr lvl="1"/>
            <a:r>
              <a:rPr lang="en-US" dirty="0"/>
              <a:t>Former colleague math teacher (Ben </a:t>
            </a:r>
            <a:r>
              <a:rPr lang="en-US" dirty="0" err="1"/>
              <a:t>Doremus</a:t>
            </a:r>
            <a:r>
              <a:rPr lang="en-US" dirty="0"/>
              <a:t>) did this, which removed the typical bimodal grade distribution</a:t>
            </a:r>
          </a:p>
          <a:p>
            <a:pPr lvl="2"/>
            <a:r>
              <a:rPr lang="en-US" dirty="0"/>
              <a:t>Worked well in conjunction with standards based grading</a:t>
            </a:r>
          </a:p>
          <a:p>
            <a:pPr lvl="2"/>
            <a:r>
              <a:rPr lang="en-US" dirty="0"/>
              <a:t>All grades were kept in an excel sheet</a:t>
            </a:r>
          </a:p>
          <a:p>
            <a:pPr lvl="2"/>
            <a:r>
              <a:rPr lang="en-US" dirty="0"/>
              <a:t>Gave concrete problem types for students to work on</a:t>
            </a:r>
          </a:p>
          <a:p>
            <a:pPr lvl="3"/>
            <a:r>
              <a:rPr lang="en-US" dirty="0"/>
              <a:t>Made grade report comments and parent conferences easy and objective</a:t>
            </a:r>
          </a:p>
          <a:p>
            <a:r>
              <a:rPr lang="en-US" dirty="0"/>
              <a:t>Asking questions which aren’t questions (context-dependent statements)</a:t>
            </a:r>
          </a:p>
          <a:p>
            <a:r>
              <a:rPr lang="en-US" dirty="0"/>
              <a:t>Using H5P</a:t>
            </a:r>
          </a:p>
          <a:p>
            <a:pPr lvl="1"/>
            <a:r>
              <a:rPr lang="en-US" dirty="0"/>
              <a:t>Branching scenario using video, powerpoint, images, or text. Branching controlled by multiple choice questions (similar to “interactive video vignettes” in Compadre)</a:t>
            </a:r>
          </a:p>
        </p:txBody>
      </p:sp>
    </p:spTree>
    <p:extLst>
      <p:ext uri="{BB962C8B-B14F-4D97-AF65-F5344CB8AC3E}">
        <p14:creationId xmlns:p14="http://schemas.microsoft.com/office/powerpoint/2010/main" val="2960260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799</Words>
  <Application>Microsoft Office PowerPoint</Application>
  <PresentationFormat>Widescreen</PresentationFormat>
  <Paragraphs>107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Improving an Asynchronous Online Physics Course</vt:lpstr>
      <vt:lpstr>Agenda</vt:lpstr>
      <vt:lpstr>Challenges</vt:lpstr>
      <vt:lpstr>Organizational rubric –(from Quality Matters)</vt:lpstr>
      <vt:lpstr>Learning Management System (LMS) ideas</vt:lpstr>
      <vt:lpstr>External tools and software</vt:lpstr>
      <vt:lpstr>Combating cheating in online tests</vt:lpstr>
      <vt:lpstr>Other ideas</vt:lpstr>
      <vt:lpstr>Unimplemented ideas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Asynchronous Online Physics Courses</dc:title>
  <dc:creator>Timothy Jones</dc:creator>
  <cp:lastModifiedBy>Timothy Jones</cp:lastModifiedBy>
  <cp:revision>18</cp:revision>
  <dcterms:created xsi:type="dcterms:W3CDTF">2024-09-03T19:05:16Z</dcterms:created>
  <dcterms:modified xsi:type="dcterms:W3CDTF">2024-10-14T13:55:42Z</dcterms:modified>
</cp:coreProperties>
</file>