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7FBA-91EE-E94D-A11F-9B99D13E7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8EDCC-589F-4E47-96C0-DDCADCCF6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F640F-C0E6-1748-B83E-2FBD8E38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4ED56-8CE8-D849-A82F-ABB55A8A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1C044-C7CF-5946-894E-681C8E69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3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280E5-3FC3-FE47-B09A-3495571B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468F6-E4AE-0C43-8906-D1C8F1451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6A000-8342-754C-949C-0E0A7360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C9954-1A36-9048-A5EB-452D94E8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E2421-F7A1-994B-9C01-033A404E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1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ADC425-2422-884C-9C0C-4CD1AC2702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06376-D35E-EE45-882D-3DCDE20A9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2C57D-8158-2A42-A33D-4C67CDFF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DE05-17D3-1747-A2AD-B7B79BDF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6F01A-F2F6-7C4D-BC89-82B69DD4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394C-0566-034F-A4B7-9E18EF41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3E85D-8D3F-4E4E-8C74-143C67CFC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62E69-300A-5E47-826E-8EAC3ADB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CF410-4E69-5C4F-A6C2-674E9158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FEAA1-6737-BE4C-9881-6E16DBE8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3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C3C3-904E-A54F-AB65-DF8DE705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A4F94-439F-4C45-9143-66C816EAD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3545-7A31-EE4B-8180-D27B82C3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055A2-B4F1-0948-AE7E-7CE4A0A0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898A8-A59F-F94D-AFAB-FD81FC52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5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4A51-7816-1D47-8E29-43AC3B62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2E3C-471D-3B40-BD28-E65C8E479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74BDA-3A34-184B-A02A-220AC66D7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E0EB1-9158-3848-8595-8872E412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ACA3D-69A1-864C-B6AD-4AE79F051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12C2A-35D9-0A46-B45A-37ADDCF1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10A4-8EDC-8041-9D3B-84901A26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85D0D-BA5B-4E46-ACAC-0B8152F85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2B509-6B86-8F41-A567-56C0AD0C4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5A1FF-47FD-BE49-844B-0F75A553C0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772AC-C061-DB41-9A71-999B93F79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D4DDA-AE52-CF4F-A7E3-5C1752E6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1B5D2E-FCB6-794D-A48E-4E563090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C9169-B85F-6543-A4A1-3EC243AF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5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4BFE-97C0-3940-BEA0-448CE56B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8DE59-6BA6-7948-B89C-4F663A926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2FEE4-1C98-384D-AC76-12039BA7E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9A128-A604-A84F-B79A-953EB4A0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7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91646-82AB-1D4A-8EED-DBD5985D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32E5FE-868C-DD47-8CA3-7B4BF7AE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D95D0-022E-7546-A000-A690DE58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4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11BE2-F997-1C4A-A3A0-4510ADF2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5C84C-75F2-A74B-8DBB-FD74EA3A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F718-8CBE-C74F-B15C-0C8D0736B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FAA4A-2911-6B4D-93B6-7C54BF4D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54595-48DC-7847-B7CA-E1F01228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D0620-40E9-0B42-9586-4A4F3DD86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D87B-DB3F-BF46-A27C-7A939764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51F2B1-81E9-4844-8BDD-227B532B3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1F533-FA88-9146-88FB-5BB006D1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1A012-E651-2A4A-8CE1-64955BE0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AE93D-EA83-6249-8A88-D296460DB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BEF02-0674-BE49-BFE7-C4481F7E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0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265C23-A8FF-4947-B9E4-E2968F6A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3F283-3DEA-E048-B6F9-A0F733D07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272DA-1E1B-EA45-ACE3-8B81308C7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BEE9-9FFD-6341-9C16-DC4FB6DDF0DD}" type="datetimeFigureOut">
              <a:rPr lang="en-US" smtClean="0"/>
              <a:t>6/20/23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DBD84-50F8-4441-8D2E-3F06CA76F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85B06-37A5-C644-BA08-A16F97014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708C-40D0-4C48-9FFA-FB00913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extBox 3">
            <a:extLst>
              <a:ext uri="{FF2B5EF4-FFF2-40B4-BE49-F238E27FC236}">
                <a16:creationId xmlns:a16="http://schemas.microsoft.com/office/drawing/2014/main" id="{C73ECDE2-5EB6-C349-9F2A-9993D4096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719" y="286474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Some Open Questions</a:t>
            </a:r>
          </a:p>
        </p:txBody>
      </p:sp>
      <p:sp>
        <p:nvSpPr>
          <p:cNvPr id="122882" name="TextBox 4">
            <a:extLst>
              <a:ext uri="{FF2B5EF4-FFF2-40B4-BE49-F238E27FC236}">
                <a16:creationId xmlns:a16="http://schemas.microsoft.com/office/drawing/2014/main" id="{C3B94883-9058-B840-AB24-0E1B10BEC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066800"/>
            <a:ext cx="896362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What is the fundamental, underlying mechanism for duality?</a:t>
            </a:r>
          </a:p>
          <a:p>
            <a:endParaRPr lang="en-US" altLang="en-US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Can we test duality in 3D and, if so, what quantities to measure?</a:t>
            </a:r>
          </a:p>
          <a:p>
            <a:endParaRPr lang="en-US" altLang="en-US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What is the </a:t>
            </a:r>
            <a:r>
              <a:rPr lang="en-US" altLang="en-US" i="1" u="sng" dirty="0">
                <a:solidFill>
                  <a:schemeClr val="tx2"/>
                </a:solidFill>
                <a:latin typeface="Calibri" panose="020F0502020204030204" pitchFamily="34" charset="0"/>
              </a:rPr>
              <a:t>shape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 of the PDFs at large x? (1-x)^3 </a:t>
            </a:r>
            <a:r>
              <a:rPr lang="en-US" altLang="en-US" i="1" dirty="0">
                <a:solidFill>
                  <a:schemeClr val="tx2"/>
                </a:solidFill>
                <a:latin typeface="Calibri" panose="020F0502020204030204" pitchFamily="34" charset="0"/>
              </a:rPr>
              <a:t>assumed</a:t>
            </a:r>
          </a:p>
          <a:p>
            <a:endParaRPr lang="en-US" altLang="en-US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Are there any missing inclusive measurements that should be made?</a:t>
            </a:r>
          </a:p>
        </p:txBody>
      </p:sp>
    </p:spTree>
    <p:extLst>
      <p:ext uri="{BB962C8B-B14F-4D97-AF65-F5344CB8AC3E}">
        <p14:creationId xmlns:p14="http://schemas.microsoft.com/office/powerpoint/2010/main" val="86734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56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(Thia) Keppel</dc:creator>
  <cp:lastModifiedBy>Cynthia (Thia) Keppel</cp:lastModifiedBy>
  <cp:revision>1</cp:revision>
  <dcterms:created xsi:type="dcterms:W3CDTF">2023-06-20T20:25:31Z</dcterms:created>
  <dcterms:modified xsi:type="dcterms:W3CDTF">2023-06-20T20:30:31Z</dcterms:modified>
</cp:coreProperties>
</file>