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89" r:id="rId2"/>
    <p:sldId id="339" r:id="rId3"/>
    <p:sldId id="350" r:id="rId4"/>
    <p:sldId id="354" r:id="rId5"/>
    <p:sldId id="1355" r:id="rId6"/>
    <p:sldId id="1158" r:id="rId7"/>
    <p:sldId id="331" r:id="rId8"/>
    <p:sldId id="322" r:id="rId9"/>
    <p:sldId id="256" r:id="rId10"/>
    <p:sldId id="257" r:id="rId11"/>
    <p:sldId id="258" r:id="rId12"/>
    <p:sldId id="25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8EB9D-CA62-4A40-A38F-4DBA806482AB}" v="2" dt="2023-08-07T13:04:17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896" y="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Camsonne" userId="ad0b151b-13b3-479d-930c-ff36b9ac7846" providerId="ADAL" clId="{B4E8EB9D-CA62-4A40-A38F-4DBA806482AB}"/>
    <pc:docChg chg="custSel addSld delSld modSld">
      <pc:chgData name="Alexandre Camsonne" userId="ad0b151b-13b3-479d-930c-ff36b9ac7846" providerId="ADAL" clId="{B4E8EB9D-CA62-4A40-A38F-4DBA806482AB}" dt="2023-08-07T13:05:12.690" v="286" actId="20577"/>
      <pc:docMkLst>
        <pc:docMk/>
      </pc:docMkLst>
      <pc:sldChg chg="add">
        <pc:chgData name="Alexandre Camsonne" userId="ad0b151b-13b3-479d-930c-ff36b9ac7846" providerId="ADAL" clId="{B4E8EB9D-CA62-4A40-A38F-4DBA806482AB}" dt="2023-08-07T12:58:06.637" v="34"/>
        <pc:sldMkLst>
          <pc:docMk/>
          <pc:sldMk cId="0" sldId="256"/>
        </pc:sldMkLst>
      </pc:sldChg>
      <pc:sldChg chg="del">
        <pc:chgData name="Alexandre Camsonne" userId="ad0b151b-13b3-479d-930c-ff36b9ac7846" providerId="ADAL" clId="{B4E8EB9D-CA62-4A40-A38F-4DBA806482AB}" dt="2023-08-07T12:55:28.080" v="22" actId="47"/>
        <pc:sldMkLst>
          <pc:docMk/>
          <pc:sldMk cId="3452399277" sldId="256"/>
        </pc:sldMkLst>
      </pc:sldChg>
      <pc:sldChg chg="modSp add mod">
        <pc:chgData name="Alexandre Camsonne" userId="ad0b151b-13b3-479d-930c-ff36b9ac7846" providerId="ADAL" clId="{B4E8EB9D-CA62-4A40-A38F-4DBA806482AB}" dt="2023-08-07T13:00:27.609" v="49" actId="1076"/>
        <pc:sldMkLst>
          <pc:docMk/>
          <pc:sldMk cId="0" sldId="257"/>
        </pc:sldMkLst>
        <pc:spChg chg="mod">
          <ac:chgData name="Alexandre Camsonne" userId="ad0b151b-13b3-479d-930c-ff36b9ac7846" providerId="ADAL" clId="{B4E8EB9D-CA62-4A40-A38F-4DBA806482AB}" dt="2023-08-07T13:00:27.609" v="49" actId="1076"/>
          <ac:spMkLst>
            <pc:docMk/>
            <pc:sldMk cId="0" sldId="257"/>
            <ac:spMk id="3" creationId="{009BAD03-406E-3AD0-6B09-BF0502D77956}"/>
          </ac:spMkLst>
        </pc:spChg>
        <pc:spChg chg="mod">
          <ac:chgData name="Alexandre Camsonne" userId="ad0b151b-13b3-479d-930c-ff36b9ac7846" providerId="ADAL" clId="{B4E8EB9D-CA62-4A40-A38F-4DBA806482AB}" dt="2023-08-07T13:00:11.403" v="46" actId="14100"/>
          <ac:spMkLst>
            <pc:docMk/>
            <pc:sldMk cId="0" sldId="257"/>
            <ac:spMk id="5" creationId="{01B761E3-26D1-38E3-4920-1D07464CBA83}"/>
          </ac:spMkLst>
        </pc:spChg>
        <pc:picChg chg="mod">
          <ac:chgData name="Alexandre Camsonne" userId="ad0b151b-13b3-479d-930c-ff36b9ac7846" providerId="ADAL" clId="{B4E8EB9D-CA62-4A40-A38F-4DBA806482AB}" dt="2023-08-07T13:00:07.311" v="45" actId="1076"/>
          <ac:picMkLst>
            <pc:docMk/>
            <pc:sldMk cId="0" sldId="257"/>
            <ac:picMk id="4" creationId="{37082FF3-FB48-37CA-E222-267EF6145D0C}"/>
          </ac:picMkLst>
        </pc:picChg>
      </pc:sldChg>
      <pc:sldChg chg="del">
        <pc:chgData name="Alexandre Camsonne" userId="ad0b151b-13b3-479d-930c-ff36b9ac7846" providerId="ADAL" clId="{B4E8EB9D-CA62-4A40-A38F-4DBA806482AB}" dt="2023-08-07T12:56:02.647" v="27" actId="47"/>
        <pc:sldMkLst>
          <pc:docMk/>
          <pc:sldMk cId="1767174524" sldId="257"/>
        </pc:sldMkLst>
      </pc:sldChg>
      <pc:sldChg chg="add">
        <pc:chgData name="Alexandre Camsonne" userId="ad0b151b-13b3-479d-930c-ff36b9ac7846" providerId="ADAL" clId="{B4E8EB9D-CA62-4A40-A38F-4DBA806482AB}" dt="2023-08-07T12:58:06.637" v="34"/>
        <pc:sldMkLst>
          <pc:docMk/>
          <pc:sldMk cId="0" sldId="258"/>
        </pc:sldMkLst>
      </pc:sldChg>
      <pc:sldChg chg="add">
        <pc:chgData name="Alexandre Camsonne" userId="ad0b151b-13b3-479d-930c-ff36b9ac7846" providerId="ADAL" clId="{B4E8EB9D-CA62-4A40-A38F-4DBA806482AB}" dt="2023-08-07T12:58:06.637" v="34"/>
        <pc:sldMkLst>
          <pc:docMk/>
          <pc:sldMk cId="0" sldId="259"/>
        </pc:sldMkLst>
      </pc:sldChg>
      <pc:sldChg chg="del">
        <pc:chgData name="Alexandre Camsonne" userId="ad0b151b-13b3-479d-930c-ff36b9ac7846" providerId="ADAL" clId="{B4E8EB9D-CA62-4A40-A38F-4DBA806482AB}" dt="2023-08-07T12:55:30.183" v="24" actId="47"/>
        <pc:sldMkLst>
          <pc:docMk/>
          <pc:sldMk cId="1025057033" sldId="259"/>
        </pc:sldMkLst>
      </pc:sldChg>
      <pc:sldChg chg="modSp add mod">
        <pc:chgData name="Alexandre Camsonne" userId="ad0b151b-13b3-479d-930c-ff36b9ac7846" providerId="ADAL" clId="{B4E8EB9D-CA62-4A40-A38F-4DBA806482AB}" dt="2023-08-07T13:05:12.690" v="286" actId="20577"/>
        <pc:sldMkLst>
          <pc:docMk/>
          <pc:sldMk cId="0" sldId="260"/>
        </pc:sldMkLst>
        <pc:spChg chg="mod">
          <ac:chgData name="Alexandre Camsonne" userId="ad0b151b-13b3-479d-930c-ff36b9ac7846" providerId="ADAL" clId="{B4E8EB9D-CA62-4A40-A38F-4DBA806482AB}" dt="2023-08-07T13:05:12.690" v="286" actId="20577"/>
          <ac:spMkLst>
            <pc:docMk/>
            <pc:sldMk cId="0" sldId="260"/>
            <ac:spMk id="4" creationId="{D9DD2A9A-2AA4-2A9F-E752-BCD4852096B5}"/>
          </ac:spMkLst>
        </pc:spChg>
      </pc:sldChg>
      <pc:sldChg chg="del">
        <pc:chgData name="Alexandre Camsonne" userId="ad0b151b-13b3-479d-930c-ff36b9ac7846" providerId="ADAL" clId="{B4E8EB9D-CA62-4A40-A38F-4DBA806482AB}" dt="2023-08-07T12:55:31.261" v="25" actId="47"/>
        <pc:sldMkLst>
          <pc:docMk/>
          <pc:sldMk cId="1302436014" sldId="260"/>
        </pc:sldMkLst>
      </pc:sldChg>
      <pc:sldChg chg="modSp mod">
        <pc:chgData name="Alexandre Camsonne" userId="ad0b151b-13b3-479d-930c-ff36b9ac7846" providerId="ADAL" clId="{B4E8EB9D-CA62-4A40-A38F-4DBA806482AB}" dt="2023-08-07T12:59:33.023" v="41" actId="27636"/>
        <pc:sldMkLst>
          <pc:docMk/>
          <pc:sldMk cId="0" sldId="289"/>
        </pc:sldMkLst>
        <pc:spChg chg="mod">
          <ac:chgData name="Alexandre Camsonne" userId="ad0b151b-13b3-479d-930c-ff36b9ac7846" providerId="ADAL" clId="{B4E8EB9D-CA62-4A40-A38F-4DBA806482AB}" dt="2023-08-07T12:59:33.023" v="41" actId="27636"/>
          <ac:spMkLst>
            <pc:docMk/>
            <pc:sldMk cId="0" sldId="289"/>
            <ac:spMk id="2" creationId="{00000000-0000-0000-0000-000000000000}"/>
          </ac:spMkLst>
        </pc:spChg>
        <pc:spChg chg="mod">
          <ac:chgData name="Alexandre Camsonne" userId="ad0b151b-13b3-479d-930c-ff36b9ac7846" providerId="ADAL" clId="{B4E8EB9D-CA62-4A40-A38F-4DBA806482AB}" dt="2023-08-07T12:58:53.964" v="39" actId="27636"/>
          <ac:spMkLst>
            <pc:docMk/>
            <pc:sldMk cId="0" sldId="289"/>
            <ac:spMk id="3" creationId="{00000000-0000-0000-0000-000000000000}"/>
          </ac:spMkLst>
        </pc:spChg>
      </pc:sldChg>
      <pc:sldChg chg="add">
        <pc:chgData name="Alexandre Camsonne" userId="ad0b151b-13b3-479d-930c-ff36b9ac7846" providerId="ADAL" clId="{B4E8EB9D-CA62-4A40-A38F-4DBA806482AB}" dt="2023-08-07T13:04:17.888" v="251"/>
        <pc:sldMkLst>
          <pc:docMk/>
          <pc:sldMk cId="319477976" sldId="331"/>
        </pc:sldMkLst>
      </pc:sldChg>
      <pc:sldChg chg="modSp del mod">
        <pc:chgData name="Alexandre Camsonne" userId="ad0b151b-13b3-479d-930c-ff36b9ac7846" providerId="ADAL" clId="{B4E8EB9D-CA62-4A40-A38F-4DBA806482AB}" dt="2023-08-07T12:59:39.932" v="42" actId="47"/>
        <pc:sldMkLst>
          <pc:docMk/>
          <pc:sldMk cId="3325565849" sldId="338"/>
        </pc:sldMkLst>
        <pc:spChg chg="mod">
          <ac:chgData name="Alexandre Camsonne" userId="ad0b151b-13b3-479d-930c-ff36b9ac7846" providerId="ADAL" clId="{B4E8EB9D-CA62-4A40-A38F-4DBA806482AB}" dt="2023-08-07T12:53:44.648" v="6" actId="27636"/>
          <ac:spMkLst>
            <pc:docMk/>
            <pc:sldMk cId="3325565849" sldId="338"/>
            <ac:spMk id="5" creationId="{AADEC3E3-4C50-465D-B95E-4938363B21FA}"/>
          </ac:spMkLst>
        </pc:spChg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1327520704" sldId="342"/>
        </pc:sldMkLst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2223769995" sldId="345"/>
        </pc:sldMkLst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1062824130" sldId="346"/>
        </pc:sldMkLst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2525909691" sldId="347"/>
        </pc:sldMkLst>
      </pc:sldChg>
      <pc:sldChg chg="del">
        <pc:chgData name="Alexandre Camsonne" userId="ad0b151b-13b3-479d-930c-ff36b9ac7846" providerId="ADAL" clId="{B4E8EB9D-CA62-4A40-A38F-4DBA806482AB}" dt="2023-08-07T12:51:47.986" v="0" actId="47"/>
        <pc:sldMkLst>
          <pc:docMk/>
          <pc:sldMk cId="2461354458" sldId="348"/>
        </pc:sldMkLst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1797486870" sldId="349"/>
        </pc:sldMkLst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4011027131" sldId="351"/>
        </pc:sldMkLst>
      </pc:sldChg>
      <pc:sldChg chg="del">
        <pc:chgData name="Alexandre Camsonne" userId="ad0b151b-13b3-479d-930c-ff36b9ac7846" providerId="ADAL" clId="{B4E8EB9D-CA62-4A40-A38F-4DBA806482AB}" dt="2023-08-07T13:02:13.974" v="192" actId="47"/>
        <pc:sldMkLst>
          <pc:docMk/>
          <pc:sldMk cId="2085970433" sldId="352"/>
        </pc:sldMkLst>
      </pc:sldChg>
      <pc:sldChg chg="del">
        <pc:chgData name="Alexandre Camsonne" userId="ad0b151b-13b3-479d-930c-ff36b9ac7846" providerId="ADAL" clId="{B4E8EB9D-CA62-4A40-A38F-4DBA806482AB}" dt="2023-08-07T13:02:10.537" v="191" actId="47"/>
        <pc:sldMkLst>
          <pc:docMk/>
          <pc:sldMk cId="1865156074" sldId="353"/>
        </pc:sldMkLst>
      </pc:sldChg>
      <pc:sldChg chg="modSp new mod">
        <pc:chgData name="Alexandre Camsonne" userId="ad0b151b-13b3-479d-930c-ff36b9ac7846" providerId="ADAL" clId="{B4E8EB9D-CA62-4A40-A38F-4DBA806482AB}" dt="2023-08-07T13:02:40.850" v="250" actId="20577"/>
        <pc:sldMkLst>
          <pc:docMk/>
          <pc:sldMk cId="1065002907" sldId="354"/>
        </pc:sldMkLst>
        <pc:spChg chg="mod">
          <ac:chgData name="Alexandre Camsonne" userId="ad0b151b-13b3-479d-930c-ff36b9ac7846" providerId="ADAL" clId="{B4E8EB9D-CA62-4A40-A38F-4DBA806482AB}" dt="2023-08-07T13:01:06.422" v="63" actId="20577"/>
          <ac:spMkLst>
            <pc:docMk/>
            <pc:sldMk cId="1065002907" sldId="354"/>
            <ac:spMk id="2" creationId="{62A567E3-36ED-949A-ACF6-599D61E156D9}"/>
          </ac:spMkLst>
        </pc:spChg>
        <pc:spChg chg="mod">
          <ac:chgData name="Alexandre Camsonne" userId="ad0b151b-13b3-479d-930c-ff36b9ac7846" providerId="ADAL" clId="{B4E8EB9D-CA62-4A40-A38F-4DBA806482AB}" dt="2023-08-07T13:02:40.850" v="250" actId="20577"/>
          <ac:spMkLst>
            <pc:docMk/>
            <pc:sldMk cId="1065002907" sldId="354"/>
            <ac:spMk id="3" creationId="{B5994AC7-7AB2-78BA-431C-E0DEF311D779}"/>
          </ac:spMkLst>
        </pc:spChg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4230488396" sldId="354"/>
        </pc:sldMkLst>
      </pc:sldChg>
      <pc:sldChg chg="modSp add del mod">
        <pc:chgData name="Alexandre Camsonne" userId="ad0b151b-13b3-479d-930c-ff36b9ac7846" providerId="ADAL" clId="{B4E8EB9D-CA62-4A40-A38F-4DBA806482AB}" dt="2023-08-07T13:04:29.246" v="254" actId="47"/>
        <pc:sldMkLst>
          <pc:docMk/>
          <pc:sldMk cId="1392747454" sldId="355"/>
        </pc:sldMkLst>
        <pc:spChg chg="mod">
          <ac:chgData name="Alexandre Camsonne" userId="ad0b151b-13b3-479d-930c-ff36b9ac7846" providerId="ADAL" clId="{B4E8EB9D-CA62-4A40-A38F-4DBA806482AB}" dt="2023-08-07T13:04:18.006" v="252" actId="27636"/>
          <ac:spMkLst>
            <pc:docMk/>
            <pc:sldMk cId="1392747454" sldId="355"/>
            <ac:spMk id="2" creationId="{686FEB1F-60E5-4FA4-8801-63223303D137}"/>
          </ac:spMkLst>
        </pc:spChg>
        <pc:picChg chg="mod">
          <ac:chgData name="Alexandre Camsonne" userId="ad0b151b-13b3-479d-930c-ff36b9ac7846" providerId="ADAL" clId="{B4E8EB9D-CA62-4A40-A38F-4DBA806482AB}" dt="2023-08-07T13:04:22.761" v="253" actId="1076"/>
          <ac:picMkLst>
            <pc:docMk/>
            <pc:sldMk cId="1392747454" sldId="355"/>
            <ac:picMk id="9" creationId="{EE3FFFE2-9BF1-4BEB-BF71-601BED017F6E}"/>
          </ac:picMkLst>
        </pc:picChg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3590833353" sldId="355"/>
        </pc:sldMkLst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1508614725" sldId="356"/>
        </pc:sldMkLst>
      </pc:sldChg>
      <pc:sldChg chg="del">
        <pc:chgData name="Alexandre Camsonne" userId="ad0b151b-13b3-479d-930c-ff36b9ac7846" providerId="ADAL" clId="{B4E8EB9D-CA62-4A40-A38F-4DBA806482AB}" dt="2023-08-07T12:54:39.650" v="7" actId="47"/>
        <pc:sldMkLst>
          <pc:docMk/>
          <pc:sldMk cId="3818687229" sldId="370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1322338971" sldId="375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234570607" sldId="376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466151340" sldId="377"/>
        </pc:sldMkLst>
      </pc:sldChg>
      <pc:sldChg chg="del">
        <pc:chgData name="Alexandre Camsonne" userId="ad0b151b-13b3-479d-930c-ff36b9ac7846" providerId="ADAL" clId="{B4E8EB9D-CA62-4A40-A38F-4DBA806482AB}" dt="2023-08-07T12:56:09.524" v="29" actId="47"/>
        <pc:sldMkLst>
          <pc:docMk/>
          <pc:sldMk cId="1878119874" sldId="379"/>
        </pc:sldMkLst>
      </pc:sldChg>
      <pc:sldChg chg="del">
        <pc:chgData name="Alexandre Camsonne" userId="ad0b151b-13b3-479d-930c-ff36b9ac7846" providerId="ADAL" clId="{B4E8EB9D-CA62-4A40-A38F-4DBA806482AB}" dt="2023-08-07T12:55:20.467" v="17" actId="47"/>
        <pc:sldMkLst>
          <pc:docMk/>
          <pc:sldMk cId="470351497" sldId="380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1143044552" sldId="383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18691155" sldId="384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2040368237" sldId="385"/>
        </pc:sldMkLst>
      </pc:sldChg>
      <pc:sldChg chg="del">
        <pc:chgData name="Alexandre Camsonne" userId="ad0b151b-13b3-479d-930c-ff36b9ac7846" providerId="ADAL" clId="{B4E8EB9D-CA62-4A40-A38F-4DBA806482AB}" dt="2023-08-07T12:56:38.994" v="30" actId="47"/>
        <pc:sldMkLst>
          <pc:docMk/>
          <pc:sldMk cId="3260260757" sldId="386"/>
        </pc:sldMkLst>
      </pc:sldChg>
      <pc:sldChg chg="del">
        <pc:chgData name="Alexandre Camsonne" userId="ad0b151b-13b3-479d-930c-ff36b9ac7846" providerId="ADAL" clId="{B4E8EB9D-CA62-4A40-A38F-4DBA806482AB}" dt="2023-08-07T12:55:57.999" v="26" actId="47"/>
        <pc:sldMkLst>
          <pc:docMk/>
          <pc:sldMk cId="902421827" sldId="388"/>
        </pc:sldMkLst>
      </pc:sldChg>
      <pc:sldChg chg="modSp del mod">
        <pc:chgData name="Alexandre Camsonne" userId="ad0b151b-13b3-479d-930c-ff36b9ac7846" providerId="ADAL" clId="{B4E8EB9D-CA62-4A40-A38F-4DBA806482AB}" dt="2023-08-07T12:55:18.060" v="16" actId="47"/>
        <pc:sldMkLst>
          <pc:docMk/>
          <pc:sldMk cId="3790038499" sldId="389"/>
        </pc:sldMkLst>
        <pc:spChg chg="mod">
          <ac:chgData name="Alexandre Camsonne" userId="ad0b151b-13b3-479d-930c-ff36b9ac7846" providerId="ADAL" clId="{B4E8EB9D-CA62-4A40-A38F-4DBA806482AB}" dt="2023-08-07T12:54:51.474" v="15" actId="27636"/>
          <ac:spMkLst>
            <pc:docMk/>
            <pc:sldMk cId="3790038499" sldId="389"/>
            <ac:spMk id="3" creationId="{6CD2F0C9-BA1F-43C7-A116-C5E828F7A425}"/>
          </ac:spMkLst>
        </pc:spChg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3333555641" sldId="390"/>
        </pc:sldMkLst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2037714345" sldId="391"/>
        </pc:sldMkLst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560088224" sldId="393"/>
        </pc:sldMkLst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2605416147" sldId="395"/>
        </pc:sldMkLst>
      </pc:sldChg>
      <pc:sldChg chg="del">
        <pc:chgData name="Alexandre Camsonne" userId="ad0b151b-13b3-479d-930c-ff36b9ac7846" providerId="ADAL" clId="{B4E8EB9D-CA62-4A40-A38F-4DBA806482AB}" dt="2023-08-07T12:56:04.533" v="28" actId="47"/>
        <pc:sldMkLst>
          <pc:docMk/>
          <pc:sldMk cId="206769647" sldId="398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1399557887" sldId="399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3437277675" sldId="400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634744820" sldId="401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2518238346" sldId="402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2148454981" sldId="403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3170408381" sldId="404"/>
        </pc:sldMkLst>
      </pc:sldChg>
      <pc:sldChg chg="del">
        <pc:chgData name="Alexandre Camsonne" userId="ad0b151b-13b3-479d-930c-ff36b9ac7846" providerId="ADAL" clId="{B4E8EB9D-CA62-4A40-A38F-4DBA806482AB}" dt="2023-08-07T12:56:41.024" v="31" actId="47"/>
        <pc:sldMkLst>
          <pc:docMk/>
          <pc:sldMk cId="3780197848" sldId="405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3910918084" sldId="406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3089873373" sldId="407"/>
        </pc:sldMkLst>
      </pc:sldChg>
      <pc:sldChg chg="del">
        <pc:chgData name="Alexandre Camsonne" userId="ad0b151b-13b3-479d-930c-ff36b9ac7846" providerId="ADAL" clId="{B4E8EB9D-CA62-4A40-A38F-4DBA806482AB}" dt="2023-08-07T12:58:24.723" v="35" actId="47"/>
        <pc:sldMkLst>
          <pc:docMk/>
          <pc:sldMk cId="2336269897" sldId="408"/>
        </pc:sldMkLst>
      </pc:sldChg>
      <pc:sldChg chg="new del">
        <pc:chgData name="Alexandre Camsonne" userId="ad0b151b-13b3-479d-930c-ff36b9ac7846" providerId="ADAL" clId="{B4E8EB9D-CA62-4A40-A38F-4DBA806482AB}" dt="2023-08-07T12:56:55.938" v="33" actId="47"/>
        <pc:sldMkLst>
          <pc:docMk/>
          <pc:sldMk cId="2343167132" sldId="409"/>
        </pc:sldMkLst>
      </pc:sldChg>
      <pc:sldChg chg="del">
        <pc:chgData name="Alexandre Camsonne" userId="ad0b151b-13b3-479d-930c-ff36b9ac7846" providerId="ADAL" clId="{B4E8EB9D-CA62-4A40-A38F-4DBA806482AB}" dt="2023-08-07T12:52:37.174" v="2" actId="47"/>
        <pc:sldMkLst>
          <pc:docMk/>
          <pc:sldMk cId="3876560194" sldId="409"/>
        </pc:sldMkLst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2957838275" sldId="410"/>
        </pc:sldMkLst>
      </pc:sldChg>
      <pc:sldChg chg="del">
        <pc:chgData name="Alexandre Camsonne" userId="ad0b151b-13b3-479d-930c-ff36b9ac7846" providerId="ADAL" clId="{B4E8EB9D-CA62-4A40-A38F-4DBA806482AB}" dt="2023-08-07T12:55:21.834" v="18" actId="47"/>
        <pc:sldMkLst>
          <pc:docMk/>
          <pc:sldMk cId="3991272170" sldId="411"/>
        </pc:sldMkLst>
      </pc:sldChg>
      <pc:sldChg chg="del">
        <pc:chgData name="Alexandre Camsonne" userId="ad0b151b-13b3-479d-930c-ff36b9ac7846" providerId="ADAL" clId="{B4E8EB9D-CA62-4A40-A38F-4DBA806482AB}" dt="2023-08-07T12:55:24.173" v="19" actId="47"/>
        <pc:sldMkLst>
          <pc:docMk/>
          <pc:sldMk cId="3729093495" sldId="412"/>
        </pc:sldMkLst>
      </pc:sldChg>
      <pc:sldChg chg="del">
        <pc:chgData name="Alexandre Camsonne" userId="ad0b151b-13b3-479d-930c-ff36b9ac7846" providerId="ADAL" clId="{B4E8EB9D-CA62-4A40-A38F-4DBA806482AB}" dt="2023-08-07T12:55:25.554" v="20" actId="47"/>
        <pc:sldMkLst>
          <pc:docMk/>
          <pc:sldMk cId="2540518776" sldId="413"/>
        </pc:sldMkLst>
      </pc:sldChg>
      <pc:sldChg chg="del">
        <pc:chgData name="Alexandre Camsonne" userId="ad0b151b-13b3-479d-930c-ff36b9ac7846" providerId="ADAL" clId="{B4E8EB9D-CA62-4A40-A38F-4DBA806482AB}" dt="2023-08-07T12:55:26.852" v="21" actId="47"/>
        <pc:sldMkLst>
          <pc:docMk/>
          <pc:sldMk cId="2738258797" sldId="414"/>
        </pc:sldMkLst>
      </pc:sldChg>
      <pc:sldChg chg="del">
        <pc:chgData name="Alexandre Camsonne" userId="ad0b151b-13b3-479d-930c-ff36b9ac7846" providerId="ADAL" clId="{B4E8EB9D-CA62-4A40-A38F-4DBA806482AB}" dt="2023-08-07T12:55:29.011" v="23" actId="47"/>
        <pc:sldMkLst>
          <pc:docMk/>
          <pc:sldMk cId="3846486715" sldId="415"/>
        </pc:sldMkLst>
      </pc:sldChg>
      <pc:sldChg chg="del">
        <pc:chgData name="Alexandre Camsonne" userId="ad0b151b-13b3-479d-930c-ff36b9ac7846" providerId="ADAL" clId="{B4E8EB9D-CA62-4A40-A38F-4DBA806482AB}" dt="2023-08-07T12:52:27.646" v="1" actId="47"/>
        <pc:sldMkLst>
          <pc:docMk/>
          <pc:sldMk cId="659638397" sldId="416"/>
        </pc:sldMkLst>
      </pc:sldChg>
      <pc:sldChg chg="add">
        <pc:chgData name="Alexandre Camsonne" userId="ad0b151b-13b3-479d-930c-ff36b9ac7846" providerId="ADAL" clId="{B4E8EB9D-CA62-4A40-A38F-4DBA806482AB}" dt="2023-08-07T13:04:17.888" v="251"/>
        <pc:sldMkLst>
          <pc:docMk/>
          <pc:sldMk cId="3097233511" sldId="1158"/>
        </pc:sldMkLst>
      </pc:sldChg>
      <pc:sldChg chg="modSp add mod">
        <pc:chgData name="Alexandre Camsonne" userId="ad0b151b-13b3-479d-930c-ff36b9ac7846" providerId="ADAL" clId="{B4E8EB9D-CA62-4A40-A38F-4DBA806482AB}" dt="2023-08-07T13:04:36.344" v="255" actId="1076"/>
        <pc:sldMkLst>
          <pc:docMk/>
          <pc:sldMk cId="339095442" sldId="1355"/>
        </pc:sldMkLst>
        <pc:spChg chg="mod">
          <ac:chgData name="Alexandre Camsonne" userId="ad0b151b-13b3-479d-930c-ff36b9ac7846" providerId="ADAL" clId="{B4E8EB9D-CA62-4A40-A38F-4DBA806482AB}" dt="2023-08-07T13:04:36.344" v="255" actId="1076"/>
          <ac:spMkLst>
            <pc:docMk/>
            <pc:sldMk cId="339095442" sldId="1355"/>
            <ac:spMk id="64" creationId="{96198CF1-6FF5-4F79-AC61-4A66E61D2596}"/>
          </ac:spMkLst>
        </pc:spChg>
      </pc:sldChg>
      <pc:sldMasterChg chg="delSldLayout">
        <pc:chgData name="Alexandre Camsonne" userId="ad0b151b-13b3-479d-930c-ff36b9ac7846" providerId="ADAL" clId="{B4E8EB9D-CA62-4A40-A38F-4DBA806482AB}" dt="2023-08-07T13:04:29.246" v="254" actId="47"/>
        <pc:sldMasterMkLst>
          <pc:docMk/>
          <pc:sldMasterMk cId="2736589970" sldId="2147483648"/>
        </pc:sldMasterMkLst>
        <pc:sldLayoutChg chg="del">
          <pc:chgData name="Alexandre Camsonne" userId="ad0b151b-13b3-479d-930c-ff36b9ac7846" providerId="ADAL" clId="{B4E8EB9D-CA62-4A40-A38F-4DBA806482AB}" dt="2023-08-07T13:04:29.246" v="254" actId="47"/>
          <pc:sldLayoutMkLst>
            <pc:docMk/>
            <pc:sldMasterMk cId="2736589970" sldId="2147483648"/>
            <pc:sldLayoutMk cId="3432077982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21D52-7FFC-40F8-8F80-D54C8A11A94C}" type="datetimeFigureOut">
              <a:rPr lang="en-US" smtClean="0"/>
              <a:pPr/>
              <a:t>8/7/2023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349EF-788E-4433-8057-6BF9F3092C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9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24A735FB-EEC5-EFD0-599A-A8A2241258A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E7F3198-CECF-4632-8F19-2AE7B7BA9026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17870-857E-1D1E-C091-13E72F2103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84321033-5C7E-B0D6-891E-6CAD15848A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77571DEA-5E4E-54B2-FE2A-0D4FD866C62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DD927D6-A8FC-4AB0-BDF6-6F7B75E3211C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691D09-8937-5E29-63F9-1D19CC7B67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15EF2D87-65C9-61D7-DADB-42586FCD5F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498AADAD-AE59-7D02-3E25-77E88640BB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C2F2381-73BA-490C-AB28-E10BDEC81CB8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7B7BEA-F4E1-DA9A-F6BF-A372DE267F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8D84B0E8-E3C5-DF05-829F-0DBD77D309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D1F9F986-4779-F648-24E7-D4F057D0AD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A913BD3-7827-402A-B4E9-2FA2C9B0FA28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7E6BFB-41DC-C3B6-CB64-E8716E3A36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35DD987B-D45B-DA42-B2FA-A9834EBB74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99753400-745E-8938-6546-02432755EB5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D3573C2-0970-4AAE-B6F7-79EC5881CA13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1899EF-6021-0AA1-4D7E-B60F7F526D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7F165B99-7731-B609-A244-AF0ABC23F0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4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41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229" indent="-17141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050" indent="-17141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2722" indent="-21426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2689" indent="-17141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2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8" y="6467336"/>
            <a:ext cx="536158" cy="303364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1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5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3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8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4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2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0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8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9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9/13/2016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777777"/>
                </a:solidFill>
                <a:effectLst/>
                <a:latin typeface="Liberation Sans"/>
              </a:rPr>
              <a:t>Towards improved hadron femtography with hard exclusive reactions 2023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/>
              <a:t>Alexandre Camsonne</a:t>
            </a:r>
          </a:p>
          <a:p>
            <a:r>
              <a:rPr lang="en-US" dirty="0"/>
              <a:t>Jefferson Laboratory Hall A</a:t>
            </a:r>
          </a:p>
        </p:txBody>
      </p:sp>
      <p:pic>
        <p:nvPicPr>
          <p:cNvPr id="2052" name="Picture 4" descr="https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22" y="5791198"/>
            <a:ext cx="39433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ience.energy.gov/~/media/_/images/about/resources/logos/png/low-res/RGB_Color-Seal_Green-Mark_SC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34074"/>
            <a:ext cx="3333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jsallc.org/images/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7" t="1" r="78340" b="4000"/>
          <a:stretch/>
        </p:blipFill>
        <p:spPr bwMode="auto">
          <a:xfrm>
            <a:off x="7955280" y="5956935"/>
            <a:ext cx="10058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FBB84E-0FA3-00C9-E054-6AC745CEB6BA}"/>
              </a:ext>
            </a:extLst>
          </p:cNvPr>
          <p:cNvSpPr txBox="1"/>
          <p:nvPr/>
        </p:nvSpPr>
        <p:spPr>
          <a:xfrm>
            <a:off x="1377393" y="1040682"/>
            <a:ext cx="6479163" cy="32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1633" b="1" dirty="0">
                <a:latin typeface="Liberation Sans" pitchFamily="18"/>
                <a:ea typeface="Noto Sans CJK SC" pitchFamily="2"/>
                <a:cs typeface="Lohit Devanagari" pitchFamily="2"/>
              </a:rPr>
              <a:t>Please fill the google form for dinner at Crab Shack Wednesday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BAD03-406E-3AD0-6B09-BF0502D77956}"/>
              </a:ext>
            </a:extLst>
          </p:cNvPr>
          <p:cNvSpPr txBox="1"/>
          <p:nvPr/>
        </p:nvSpPr>
        <p:spPr>
          <a:xfrm>
            <a:off x="152400" y="1621127"/>
            <a:ext cx="1371600" cy="190500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/>
          <a:lstStyle/>
          <a:p>
            <a:pPr hangingPunct="0"/>
            <a:r>
              <a:rPr lang="en-US" sz="1633" dirty="0">
                <a:latin typeface="Liberation Sans" pitchFamily="18"/>
                <a:ea typeface="Noto Sans CJK SC" pitchFamily="2"/>
                <a:cs typeface="Lohit Devanagari" pitchFamily="2"/>
              </a:rPr>
              <a:t>https://docs.google.com/forms/d/e/1FAIpQLScMcw9JPBPerLEXYXx-MvyjFvHvUoBCpXLrKnizQNtmLf9f-Q/viewform?usp=sf_link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82FF3-FB48-37CA-E222-267EF6145D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2000" y="2573627"/>
            <a:ext cx="5376338" cy="35842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761E3-26D1-38E3-4920-1D07464CBA83}"/>
              </a:ext>
            </a:extLst>
          </p:cNvPr>
          <p:cNvSpPr txBox="1"/>
          <p:nvPr/>
        </p:nvSpPr>
        <p:spPr>
          <a:xfrm>
            <a:off x="7583172" y="3428424"/>
            <a:ext cx="1408428" cy="152744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hangingPunct="0"/>
            <a:r>
              <a:rPr lang="en-US" sz="1633" dirty="0">
                <a:latin typeface="Liberation Sans" pitchFamily="18"/>
                <a:ea typeface="Noto Sans CJK SC" pitchFamily="2"/>
                <a:cs typeface="Lohit Devanagari" pitchFamily="2"/>
              </a:rPr>
              <a:t>(if you did,</a:t>
            </a:r>
          </a:p>
          <a:p>
            <a:pPr hangingPunct="0"/>
            <a:r>
              <a:rPr lang="en-US" sz="1633" dirty="0">
                <a:latin typeface="Liberation Sans" pitchFamily="18"/>
                <a:ea typeface="Noto Sans CJK SC" pitchFamily="2"/>
                <a:cs typeface="Lohit Devanagari" pitchFamily="2"/>
              </a:rPr>
              <a:t>you are fine)</a:t>
            </a:r>
          </a:p>
          <a:p>
            <a:pPr hangingPunct="0"/>
            <a:endParaRPr lang="en-US" sz="1633" dirty="0">
              <a:latin typeface="Liberation Sans" pitchFamily="18"/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633" dirty="0">
                <a:latin typeface="Liberation Sans" pitchFamily="18"/>
                <a:ea typeface="Noto Sans CJK SC" pitchFamily="2"/>
                <a:cs typeface="Lohit Devanagari" pitchFamily="2"/>
              </a:rPr>
              <a:t>Contact us if you have extra guests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69A8B6-56A2-51BB-38A0-0B991D5E5DEB}"/>
              </a:ext>
            </a:extLst>
          </p:cNvPr>
          <p:cNvSpPr txBox="1"/>
          <p:nvPr/>
        </p:nvSpPr>
        <p:spPr>
          <a:xfrm>
            <a:off x="331777" y="1554672"/>
            <a:ext cx="8746020" cy="54664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/>
          <a:lstStyle/>
          <a:p>
            <a:pPr hangingPunct="0">
              <a:defRPr b="0"/>
            </a:pPr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https://docs.google.com/forms/d/e/1FAIpQLScpdBoLnpiomIs69f1S_UAlCQK9wu0fyzsyRQqYaKvdnqZp8w/viewform?usp=sf_link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D5AC9-2DE0-F050-0016-78D54E49B02C}"/>
              </a:ext>
            </a:extLst>
          </p:cNvPr>
          <p:cNvSpPr txBox="1"/>
          <p:nvPr/>
        </p:nvSpPr>
        <p:spPr>
          <a:xfrm>
            <a:off x="2117032" y="940104"/>
            <a:ext cx="5711004" cy="32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defRPr b="1"/>
            </a:pPr>
            <a:r>
              <a:rPr lang="en-US" sz="1633" b="1">
                <a:latin typeface="Liberation Sans" pitchFamily="18"/>
                <a:ea typeface="Noto Sans CJK SC" pitchFamily="2"/>
                <a:cs typeface="Lohit Devanagari" pitchFamily="2"/>
              </a:rPr>
              <a:t>Fill the form also for Wednesday social (4 PM - evening)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05F4B-6557-9BEF-9F56-FBA5C619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6391" y="2135607"/>
            <a:ext cx="5688521" cy="3781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370FBE-9366-57A5-8EEC-D694E7895844}"/>
              </a:ext>
            </a:extLst>
          </p:cNvPr>
          <p:cNvSpPr txBox="1"/>
          <p:nvPr/>
        </p:nvSpPr>
        <p:spPr>
          <a:xfrm>
            <a:off x="6303745" y="2433095"/>
            <a:ext cx="2178563" cy="2731622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- museum (4-5 PM)</a:t>
            </a:r>
          </a:p>
          <a:p>
            <a:pPr hangingPunct="0"/>
            <a:endParaRPr lang="en-US" sz="1633">
              <a:latin typeface="Liberation Sans" pitchFamily="18"/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- trail along the beach</a:t>
            </a: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or trail in the park</a:t>
            </a: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(time TBD)</a:t>
            </a:r>
          </a:p>
          <a:p>
            <a:pPr hangingPunct="0"/>
            <a:endParaRPr lang="en-US" sz="1633">
              <a:latin typeface="Liberation Sans" pitchFamily="18"/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- beach (anytime)</a:t>
            </a:r>
          </a:p>
          <a:p>
            <a:pPr hangingPunct="0"/>
            <a:endParaRPr lang="en-US" sz="1633">
              <a:latin typeface="Liberation Sans" pitchFamily="18"/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- picnic (after 7 PM)</a:t>
            </a:r>
          </a:p>
          <a:p>
            <a:pPr hangingPunct="0"/>
            <a:endParaRPr lang="en-US" sz="1633">
              <a:latin typeface="Liberation Sans" pitchFamily="18"/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- other: let us know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774BBD-FD0D-7145-B22F-DE87A1A925C2}"/>
              </a:ext>
            </a:extLst>
          </p:cNvPr>
          <p:cNvSpPr txBox="1"/>
          <p:nvPr/>
        </p:nvSpPr>
        <p:spPr>
          <a:xfrm>
            <a:off x="1161215" y="1455075"/>
            <a:ext cx="5651948" cy="314469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/>
          <a:lstStyle/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https://indico.phys.vt.edu/event/58/page/46-code-of-conduct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353B3-4AB5-3703-660F-085B85833E28}"/>
              </a:ext>
            </a:extLst>
          </p:cNvPr>
          <p:cNvSpPr txBox="1"/>
          <p:nvPr/>
        </p:nvSpPr>
        <p:spPr>
          <a:xfrm>
            <a:off x="3257349" y="1023048"/>
            <a:ext cx="1816733" cy="32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1633" b="1">
                <a:latin typeface="Liberation Sans" pitchFamily="18"/>
                <a:ea typeface="Noto Sans CJK SC" pitchFamily="2"/>
                <a:cs typeface="Lohit Devanagari" pitchFamily="2"/>
              </a:rPr>
              <a:t>Code of conduct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B0E65-3D38-8E46-FE52-736DA6FB06D1}"/>
              </a:ext>
            </a:extLst>
          </p:cNvPr>
          <p:cNvSpPr txBox="1"/>
          <p:nvPr/>
        </p:nvSpPr>
        <p:spPr>
          <a:xfrm>
            <a:off x="195605" y="1852488"/>
            <a:ext cx="8564029" cy="68362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sz="1451">
                <a:latin typeface="Liberation Sans" pitchFamily="18"/>
                <a:ea typeface="Noto Sans CJK SC" pitchFamily="2"/>
                <a:cs typeface="Lohit Devanagari" pitchFamily="2"/>
              </a:rPr>
              <a:t>- Not to annoy anyone, but to protect us and ensure that we all get a good experience out of this event</a:t>
            </a:r>
          </a:p>
          <a:p>
            <a:pPr hangingPunct="0">
              <a:lnSpc>
                <a:spcPct val="150000"/>
              </a:lnSpc>
            </a:pPr>
            <a:r>
              <a:rPr lang="en-US" sz="1451">
                <a:latin typeface="Liberation Sans" pitchFamily="18"/>
                <a:ea typeface="Noto Sans CJK SC" pitchFamily="2"/>
                <a:cs typeface="Lohit Devanagari" pitchFamily="2"/>
              </a:rPr>
              <a:t>- If you are here: you read and all agreed to follow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B489C-C7E6-EBD5-AFF4-A6FD8A573C5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9440" y="2699561"/>
            <a:ext cx="7593295" cy="3101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30713-8BB6-B672-6DD8-4978DFFDB7D6}"/>
              </a:ext>
            </a:extLst>
          </p:cNvPr>
          <p:cNvSpPr txBox="1"/>
          <p:nvPr/>
        </p:nvSpPr>
        <p:spPr>
          <a:xfrm>
            <a:off x="2156544" y="1023048"/>
            <a:ext cx="3330224" cy="32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1633" b="1">
                <a:latin typeface="Liberation Sans" pitchFamily="18"/>
                <a:ea typeface="Noto Sans CJK SC" pitchFamily="2"/>
                <a:cs typeface="Lohit Devanagari" pitchFamily="2"/>
              </a:rPr>
              <a:t>Please register if you aren’t yet!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CEC49-3556-A7B3-2F57-70B4019B6F52}"/>
              </a:ext>
            </a:extLst>
          </p:cNvPr>
          <p:cNvSpPr txBox="1"/>
          <p:nvPr/>
        </p:nvSpPr>
        <p:spPr>
          <a:xfrm>
            <a:off x="248832" y="1538019"/>
            <a:ext cx="4825447" cy="314469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/>
          <a:lstStyle/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https://indico.phys.vt.edu/event/58/registrations/28/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D2A9A-2AA4-2A9F-E752-BCD4852096B5}"/>
              </a:ext>
            </a:extLst>
          </p:cNvPr>
          <p:cNvSpPr txBox="1"/>
          <p:nvPr/>
        </p:nvSpPr>
        <p:spPr>
          <a:xfrm>
            <a:off x="2322432" y="2764872"/>
            <a:ext cx="4981958" cy="32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1633" b="1" dirty="0">
                <a:latin typeface="Liberation Sans" pitchFamily="18"/>
                <a:ea typeface="Noto Sans CJK SC" pitchFamily="2"/>
                <a:cs typeface="Lohit Devanagari" pitchFamily="2"/>
              </a:rPr>
              <a:t>Networking session tonight at Residence facility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hadronic structure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099F75-A389-4CB8-8FBF-C1B8232D4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Hadronic structure through Deep Inelastic Scattering (1950s) : nucleons made of quarks and gluons</a:t>
            </a:r>
          </a:p>
          <a:p>
            <a:r>
              <a:rPr lang="en-US" dirty="0"/>
              <a:t>Spin crisis : spin of nucleon not simply spin of valence quarks</a:t>
            </a:r>
          </a:p>
          <a:p>
            <a:r>
              <a:rPr lang="en-US" dirty="0"/>
              <a:t>Nucleon is a dynamic system, raises many questions</a:t>
            </a:r>
          </a:p>
          <a:p>
            <a:pPr lvl="1"/>
            <a:r>
              <a:rPr lang="en-US" dirty="0"/>
              <a:t>Mass repartition</a:t>
            </a:r>
          </a:p>
          <a:p>
            <a:pPr lvl="1"/>
            <a:r>
              <a:rPr lang="en-US" dirty="0"/>
              <a:t>Motion of quarks and gluons inside nucleons : quark orbital momentum</a:t>
            </a:r>
          </a:p>
        </p:txBody>
      </p:sp>
    </p:spTree>
    <p:extLst>
      <p:ext uri="{BB962C8B-B14F-4D97-AF65-F5344CB8AC3E}">
        <p14:creationId xmlns:p14="http://schemas.microsoft.com/office/powerpoint/2010/main" val="407628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6B6A-61A3-4AE9-B1DC-64C8A0F6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formalism and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DDF80-C459-4122-A847-38C289CF9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GPDs : exclusive reactions ( DVCS, DVMP )</a:t>
            </a:r>
          </a:p>
          <a:p>
            <a:pPr lvl="1"/>
            <a:r>
              <a:rPr lang="en-US" dirty="0"/>
              <a:t>Generalization of concept of parton distributions and form factor</a:t>
            </a:r>
          </a:p>
          <a:p>
            <a:r>
              <a:rPr lang="en-US" dirty="0"/>
              <a:t>TMDs : semi-inclusive reactions</a:t>
            </a:r>
          </a:p>
          <a:p>
            <a:pPr lvl="1"/>
            <a:r>
              <a:rPr lang="en-US" dirty="0" err="1"/>
              <a:t>Transvere</a:t>
            </a:r>
            <a:r>
              <a:rPr lang="en-US" dirty="0"/>
              <a:t> Momentum Distributions </a:t>
            </a:r>
            <a:r>
              <a:rPr lang="en-US"/>
              <a:t>in Nucleon</a:t>
            </a:r>
            <a:endParaRPr lang="en-US" dirty="0"/>
          </a:p>
          <a:p>
            <a:r>
              <a:rPr lang="en-US" dirty="0"/>
              <a:t>J/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/>
              <a:t> at threshold gives access to gluons</a:t>
            </a:r>
          </a:p>
          <a:p>
            <a:pPr lvl="1"/>
            <a:endParaRPr lang="en-US" dirty="0"/>
          </a:p>
          <a:p>
            <a:r>
              <a:rPr lang="en-US" dirty="0"/>
              <a:t>Form factors and DIS measurements also contributes to GPDs ( limit cases 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CD7C4-4380-43FC-B805-9369D316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591D4-76EF-4122-8736-44603FB0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2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67E3-36ED-949A-ACF6-599D61E1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94AC7-7AB2-78BA-431C-E0DEF311D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about how to access GPDs</a:t>
            </a:r>
          </a:p>
          <a:p>
            <a:endParaRPr lang="en-US" dirty="0"/>
          </a:p>
          <a:p>
            <a:r>
              <a:rPr lang="en-US" dirty="0"/>
              <a:t>Which processes in addition to DVCS can contribute the most to the GPDs extraction</a:t>
            </a:r>
          </a:p>
          <a:p>
            <a:endParaRPr lang="en-US" dirty="0"/>
          </a:p>
          <a:p>
            <a:r>
              <a:rPr lang="en-US" dirty="0"/>
              <a:t>Future measurements and upgrade</a:t>
            </a:r>
          </a:p>
          <a:p>
            <a:pPr lvl="1"/>
            <a:r>
              <a:rPr lang="en-US" dirty="0"/>
              <a:t>EIC, positron, 22 GeV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C9731-BCE0-7973-185F-1C37E1C04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8C3B6-963B-FD8B-6B07-DC41FEBD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0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E7B59D2-B75A-4F30-B149-042F74D4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72" y="870439"/>
            <a:ext cx="6347222" cy="534134"/>
          </a:xfrm>
        </p:spPr>
        <p:txBody>
          <a:bodyPr>
            <a:noAutofit/>
          </a:bodyPr>
          <a:lstStyle/>
          <a:p>
            <a:pPr algn="ctr"/>
            <a:r>
              <a:rPr lang="en-US" sz="2100" dirty="0">
                <a:solidFill>
                  <a:prstClr val="black"/>
                </a:solidFill>
                <a:ea typeface="ＭＳ Ｐゴシック" pitchFamily="-107" charset="-128"/>
                <a:cs typeface="Arial Rounded MT Bold"/>
              </a:rPr>
              <a:t>Overview of Jefferson Lab</a:t>
            </a:r>
            <a:endParaRPr lang="en-US" sz="2100" dirty="0">
              <a:latin typeface="+mj-lt"/>
            </a:endParaRPr>
          </a:p>
        </p:txBody>
      </p:sp>
      <p:pic>
        <p:nvPicPr>
          <p:cNvPr id="61" name="Picture 2" descr="C:\Users\stewartm\Desktop\aerial March2015-aerialTweaked.jpg">
            <a:extLst>
              <a:ext uri="{FF2B5EF4-FFF2-40B4-BE49-F238E27FC236}">
                <a16:creationId xmlns:a16="http://schemas.microsoft.com/office/drawing/2014/main" id="{3D2B2A55-EFEA-4005-B91F-BEC7789FF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" r="1314"/>
          <a:stretch/>
        </p:blipFill>
        <p:spPr bwMode="auto">
          <a:xfrm>
            <a:off x="1286848" y="2041994"/>
            <a:ext cx="4463939" cy="2462505"/>
          </a:xfrm>
          <a:prstGeom prst="rect">
            <a:avLst/>
          </a:prstGeom>
          <a:ln w="254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B9EA9499-C91B-4920-BE2E-00A1D8BF0CAD}"/>
              </a:ext>
            </a:extLst>
          </p:cNvPr>
          <p:cNvGraphicFramePr>
            <a:graphicFrameLocks noGrp="1"/>
          </p:cNvGraphicFramePr>
          <p:nvPr/>
        </p:nvGraphicFramePr>
        <p:xfrm>
          <a:off x="1206559" y="1447731"/>
          <a:ext cx="6457949" cy="495300"/>
        </p:xfrm>
        <a:graphic>
          <a:graphicData uri="http://schemas.openxmlformats.org/drawingml/2006/table">
            <a:tbl>
              <a:tblPr firstRow="1" bandRow="1"/>
              <a:tblGrid>
                <a:gridCol w="6457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0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Created to build and operate the Continuous Electron Beam Accelerator Facility (CEBAF), world-unique user facility for Nuclear Physics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BF97DC6C-DB31-4CA5-A5CC-A2939F6253BF}"/>
              </a:ext>
            </a:extLst>
          </p:cNvPr>
          <p:cNvGraphicFramePr>
            <a:graphicFrameLocks noGrp="1"/>
          </p:cNvGraphicFramePr>
          <p:nvPr/>
        </p:nvGraphicFramePr>
        <p:xfrm>
          <a:off x="5899927" y="1697163"/>
          <a:ext cx="1963914" cy="3403092"/>
        </p:xfrm>
        <a:graphic>
          <a:graphicData uri="http://schemas.openxmlformats.org/drawingml/2006/table">
            <a:tbl>
              <a:tblPr firstRow="1" bandRow="1"/>
              <a:tblGrid>
                <a:gridCol w="1963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979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Jefferson Lab Stats: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Located in Newport News, Virginia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169 acre site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In operation since 1995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~700 employees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1,694 Active Users (FY21)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1/3 of Users are from non-US Institutions, from 37 countries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&gt;650 PhDs granted to-date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On average 30% of US PhDs in nuclear physics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FY2016 Costs: $184.1M (~2/3 operations, ~1/3 new construction)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96198CF1-6FF5-4F79-AC61-4A66E61D2596}"/>
              </a:ext>
            </a:extLst>
          </p:cNvPr>
          <p:cNvSpPr txBox="1"/>
          <p:nvPr/>
        </p:nvSpPr>
        <p:spPr>
          <a:xfrm>
            <a:off x="914400" y="5093500"/>
            <a:ext cx="63344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Arial" panose="020B0604020202020204" pitchFamily="34" charset="0"/>
                <a:cs typeface="Arial" panose="020B0604020202020204" pitchFamily="34" charset="0"/>
              </a:rPr>
              <a:t>What is the role of </a:t>
            </a:r>
            <a:r>
              <a:rPr lang="en-US" sz="1350" kern="0" dirty="0" err="1">
                <a:latin typeface="Arial" panose="020B0604020202020204" pitchFamily="34" charset="0"/>
                <a:cs typeface="Arial" panose="020B0604020202020204" pitchFamily="34" charset="0"/>
              </a:rPr>
              <a:t>gluonic</a:t>
            </a:r>
            <a:r>
              <a:rPr lang="en-US" sz="1350" kern="0" dirty="0">
                <a:latin typeface="Arial" panose="020B0604020202020204" pitchFamily="34" charset="0"/>
                <a:cs typeface="Arial" panose="020B0604020202020204" pitchFamily="34" charset="0"/>
              </a:rPr>
              <a:t> excitations in the spectroscopy of light mesons? Can these excitations elucidate the origin of confinement?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Can we reveal a novel landscape of nucleon and nuclear substructure through measurements of new multidimensional distribution functions?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Arial" panose="020B0604020202020204" pitchFamily="34" charset="0"/>
                <a:cs typeface="Arial" panose="020B0604020202020204" pitchFamily="34" charset="0"/>
              </a:rPr>
              <a:t>Can we discover evidence for new physics beyond the Standard Model?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B43EB7B-E6DA-4B56-8FBC-64D5554564A2}"/>
              </a:ext>
            </a:extLst>
          </p:cNvPr>
          <p:cNvSpPr txBox="1">
            <a:spLocks/>
          </p:cNvSpPr>
          <p:nvPr/>
        </p:nvSpPr>
        <p:spPr>
          <a:xfrm>
            <a:off x="4333126" y="5746837"/>
            <a:ext cx="1439024" cy="1425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92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86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79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73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66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58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52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44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19"/>
            <a:fld id="{B58F48A6-A3E1-4848-9AC3-B43F560BE4FE}" type="slidenum">
              <a:rPr lang="en-US" sz="750">
                <a:latin typeface="Minion Pro"/>
              </a:rPr>
              <a:pPr defTabSz="342819"/>
              <a:t>5</a:t>
            </a:fld>
            <a:endParaRPr lang="en-US" sz="750" dirty="0">
              <a:latin typeface="Minion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76AB0-AFC9-CFC7-6423-F376D7FEE855}"/>
              </a:ext>
            </a:extLst>
          </p:cNvPr>
          <p:cNvSpPr txBox="1"/>
          <p:nvPr/>
        </p:nvSpPr>
        <p:spPr>
          <a:xfrm>
            <a:off x="1879199" y="3646442"/>
            <a:ext cx="38824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Hall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450CDB-D33C-FE83-0A4B-9170D393D930}"/>
              </a:ext>
            </a:extLst>
          </p:cNvPr>
          <p:cNvSpPr txBox="1"/>
          <p:nvPr/>
        </p:nvSpPr>
        <p:spPr>
          <a:xfrm>
            <a:off x="1694533" y="3847207"/>
            <a:ext cx="38504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Hall 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D6ED1-BEDD-95FC-5C32-B7FA64E3E13D}"/>
              </a:ext>
            </a:extLst>
          </p:cNvPr>
          <p:cNvSpPr txBox="1"/>
          <p:nvPr/>
        </p:nvSpPr>
        <p:spPr>
          <a:xfrm>
            <a:off x="1694533" y="4047971"/>
            <a:ext cx="38504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Hall 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6B65D0-9B17-F0E6-71B9-F6A6D9C8ABCA}"/>
              </a:ext>
            </a:extLst>
          </p:cNvPr>
          <p:cNvCxnSpPr>
            <a:cxnSpLocks/>
          </p:cNvCxnSpPr>
          <p:nvPr/>
        </p:nvCxnSpPr>
        <p:spPr>
          <a:xfrm>
            <a:off x="3074505" y="3962258"/>
            <a:ext cx="1711023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B7E1BF-7023-C8D7-CB16-EEB28B6C53D1}"/>
              </a:ext>
            </a:extLst>
          </p:cNvPr>
          <p:cNvSpPr txBox="1"/>
          <p:nvPr/>
        </p:nvSpPr>
        <p:spPr>
          <a:xfrm>
            <a:off x="3687122" y="3992858"/>
            <a:ext cx="95723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bg1"/>
                </a:solidFill>
              </a:rPr>
              <a:t>~0.5 kilometer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014B9-C509-F888-7D44-890CEB17B491}"/>
              </a:ext>
            </a:extLst>
          </p:cNvPr>
          <p:cNvSpPr txBox="1"/>
          <p:nvPr/>
        </p:nvSpPr>
        <p:spPr>
          <a:xfrm>
            <a:off x="5052638" y="3429000"/>
            <a:ext cx="39145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Hall D</a:t>
            </a:r>
          </a:p>
        </p:txBody>
      </p:sp>
    </p:spTree>
    <p:extLst>
      <p:ext uri="{BB962C8B-B14F-4D97-AF65-F5344CB8AC3E}">
        <p14:creationId xmlns:p14="http://schemas.microsoft.com/office/powerpoint/2010/main" val="33909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43000" y="878918"/>
            <a:ext cx="6858000" cy="555529"/>
          </a:xfrm>
        </p:spPr>
        <p:txBody>
          <a:bodyPr>
            <a:noAutofit/>
          </a:bodyPr>
          <a:lstStyle/>
          <a:p>
            <a:pPr algn="ctr"/>
            <a:r>
              <a:rPr lang="en-US" sz="2850" dirty="0">
                <a:latin typeface="Arial" panose="020B0604020202020204" pitchFamily="34" charset="0"/>
              </a:rPr>
              <a:t>CEBAF at Jefferson Lab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1"/>
          <a:stretch/>
        </p:blipFill>
        <p:spPr>
          <a:xfrm>
            <a:off x="1142999" y="1434447"/>
            <a:ext cx="6858000" cy="4202206"/>
          </a:xfrm>
          <a:prstGeom prst="rect">
            <a:avLst/>
          </a:prstGeom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52653" y="3357367"/>
            <a:ext cx="3662571" cy="133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5565" tIns="87782" rIns="175565" bIns="87782">
            <a:spAutoFit/>
          </a:bodyPr>
          <a:lstStyle/>
          <a:p>
            <a:pPr marL="220266" indent="-220266">
              <a:buClr>
                <a:schemeClr val="accent1"/>
              </a:buClr>
              <a:buFont typeface="Wingdings" charset="0"/>
              <a:buChar char="§"/>
            </a:pPr>
            <a:r>
              <a:rPr lang="en-US" sz="13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CEBAF Upgrade </a:t>
            </a:r>
            <a:r>
              <a:rPr lang="en-US" sz="135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in September 2017</a:t>
            </a:r>
          </a:p>
          <a:p>
            <a:pPr marL="540544" lvl="1" indent="-220266">
              <a:buFont typeface="Courier New" charset="0"/>
              <a:buChar char="o"/>
            </a:pPr>
            <a:r>
              <a:rPr lang="en-US" sz="1200" dirty="0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electron beam</a:t>
            </a:r>
          </a:p>
          <a:p>
            <a:pPr marL="540544" lvl="1" indent="-220266">
              <a:buFont typeface="Courier New" charset="0"/>
              <a:buChar char="o"/>
            </a:pPr>
            <a:r>
              <a:rPr lang="en-US" sz="1200" dirty="0" err="1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aseline="-25000" dirty="0" err="1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200" dirty="0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12 </a:t>
            </a:r>
            <a:r>
              <a:rPr lang="en-US" sz="1200" dirty="0" err="1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endParaRPr lang="en-US" sz="1200" dirty="0">
              <a:solidFill>
                <a:srgbClr val="BE1D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544" lvl="1" indent="-220266">
              <a:buFont typeface="Courier New" charset="0"/>
              <a:buChar char="o"/>
            </a:pPr>
            <a:r>
              <a:rPr lang="en-US" sz="1200" dirty="0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baseline="-25000" dirty="0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200" dirty="0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 </a:t>
            </a:r>
            <a:r>
              <a:rPr lang="en-US" sz="1200" dirty="0">
                <a:solidFill>
                  <a:srgbClr val="BE1D1D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1200" dirty="0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540544" lvl="1" indent="-220266">
              <a:buFont typeface="Courier New" charset="0"/>
              <a:buChar char="o"/>
            </a:pPr>
            <a:r>
              <a:rPr lang="en-US" sz="1200" dirty="0" err="1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r>
              <a:rPr lang="en-US" sz="1200" baseline="-25000" dirty="0" err="1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200" dirty="0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6274" y="2649192"/>
            <a:ext cx="3241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5271" y="2282639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1901" y="1697931"/>
            <a:ext cx="3241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3143" y="2955264"/>
            <a:ext cx="3241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128993" y="4641307"/>
            <a:ext cx="3482692" cy="98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/>
          <a:p>
            <a:pPr marL="214313" indent="-214313">
              <a:spcBef>
                <a:spcPct val="20000"/>
              </a:spcBef>
              <a:buFont typeface="Wingdings" charset="2"/>
              <a:buChar char="§"/>
            </a:pPr>
            <a:r>
              <a:rPr lang="en-US" sz="13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Commissioning:</a:t>
            </a:r>
          </a:p>
          <a:p>
            <a:pPr marL="557213" lvl="1" indent="-214313">
              <a:spcBef>
                <a:spcPct val="20000"/>
              </a:spcBef>
              <a:buFont typeface="Courier New"/>
              <a:buChar char="o"/>
            </a:pP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 2014:  hall A </a:t>
            </a:r>
          </a:p>
          <a:p>
            <a:pPr marL="557213" lvl="1" indent="-214313">
              <a:spcBef>
                <a:spcPct val="20000"/>
              </a:spcBef>
              <a:buFont typeface="Courier New"/>
              <a:buChar char="o"/>
            </a:pP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2014: hall D </a:t>
            </a:r>
          </a:p>
          <a:p>
            <a:pPr marL="557213" lvl="1" indent="-214313">
              <a:spcBef>
                <a:spcPct val="20000"/>
              </a:spcBef>
              <a:buFont typeface="Courier New"/>
              <a:buChar char="o"/>
            </a:pP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February/March 2017: halls C &amp; 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3107" y="3345607"/>
            <a:ext cx="3692863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endParaRPr lang="en-US" sz="1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342900">
              <a:buFont typeface="Symbol"/>
              <a:buChar char=""/>
            </a:pPr>
            <a:endParaRPr lang="en-US" sz="4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342900">
              <a:buFont typeface="Wingdings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experiments at ultra-high luminosities, up to 10</a:t>
            </a: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electrons-nucleons /cm</a:t>
            </a: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 </a:t>
            </a:r>
          </a:p>
          <a:p>
            <a:pPr marL="257175" indent="-257175" defTabSz="342900">
              <a:buFont typeface="Wingdings" charset="2"/>
              <a:buChar char="§"/>
            </a:pPr>
            <a:endParaRPr lang="en-US" sz="4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342900">
              <a:buFont typeface="Wingdings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World-record polarized electron beams </a:t>
            </a:r>
          </a:p>
          <a:p>
            <a:pPr marL="257175" indent="-257175" defTabSz="342900">
              <a:buFont typeface="Wingdings" charset="2"/>
              <a:buChar char="§"/>
            </a:pPr>
            <a:endParaRPr lang="en-US" sz="4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342900">
              <a:buFont typeface="Wingdings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intensity tagged photon beam at 9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342900">
              <a:buFont typeface="Wingdings" charset="2"/>
              <a:buChar char="§"/>
            </a:pPr>
            <a:endParaRPr lang="en-US" sz="4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342900">
              <a:buFont typeface="Wingdings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deliver a range of beam energies and currents to multiple experimental halls simultaneously</a:t>
            </a:r>
          </a:p>
          <a:p>
            <a:pPr marL="128588" indent="-128588" defTabSz="342900">
              <a:buFont typeface="Wingdings" charset="2"/>
              <a:buChar char="§"/>
            </a:pPr>
            <a:endParaRPr lang="en-US" sz="4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342900">
              <a:buFont typeface="Wingdings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Unprecedented stability and control of beam properties under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helicity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reversal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0586" y="3377988"/>
            <a:ext cx="334772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CEBAF World-leading Capabilities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143001" y="1620129"/>
            <a:ext cx="2116486" cy="55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5565" tIns="87782" rIns="175565" bIns="87782">
            <a:spAutoFit/>
          </a:bodyPr>
          <a:lstStyle/>
          <a:p>
            <a:pPr marL="129779" indent="-129779">
              <a:buAutoNum type="arabicPeriod"/>
            </a:pPr>
            <a:r>
              <a:rPr lang="en-US" sz="825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INJECTOR</a:t>
            </a:r>
          </a:p>
          <a:p>
            <a:pPr marL="129779" indent="-129779">
              <a:buFontTx/>
              <a:buAutoNum type="arabicPeriod"/>
            </a:pPr>
            <a:r>
              <a:rPr lang="en-US" sz="825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</a:p>
          <a:p>
            <a:pPr marL="129779" indent="-129779">
              <a:buFontTx/>
              <a:buAutoNum type="arabicPeriod"/>
            </a:pPr>
            <a:r>
              <a:rPr lang="en-US" sz="825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RECIRCULATION ARCS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83003" y="2030224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49392" y="1924366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54847" y="2455764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63280" y="2065504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97803" y="2395276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723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458" y="980404"/>
            <a:ext cx="6347079" cy="274214"/>
          </a:xfrm>
        </p:spPr>
        <p:txBody>
          <a:bodyPr>
            <a:noAutofit/>
          </a:bodyPr>
          <a:lstStyle/>
          <a:p>
            <a:r>
              <a:rPr lang="en-US" sz="2100" dirty="0"/>
              <a:t>Jefferson Lab’s Science and Technology Vision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06AFB20-0217-1091-03A3-C57A2471D5DB}"/>
              </a:ext>
            </a:extLst>
          </p:cNvPr>
          <p:cNvSpPr/>
          <p:nvPr/>
        </p:nvSpPr>
        <p:spPr>
          <a:xfrm>
            <a:off x="1375894" y="1648821"/>
            <a:ext cx="1504670" cy="3422351"/>
          </a:xfrm>
          <a:custGeom>
            <a:avLst/>
            <a:gdLst>
              <a:gd name="connsiteX0" fmla="*/ 0 w 2006227"/>
              <a:gd name="connsiteY0" fmla="*/ 200623 h 4563134"/>
              <a:gd name="connsiteX1" fmla="*/ 200623 w 2006227"/>
              <a:gd name="connsiteY1" fmla="*/ 0 h 4563134"/>
              <a:gd name="connsiteX2" fmla="*/ 1805604 w 2006227"/>
              <a:gd name="connsiteY2" fmla="*/ 0 h 4563134"/>
              <a:gd name="connsiteX3" fmla="*/ 2006227 w 2006227"/>
              <a:gd name="connsiteY3" fmla="*/ 200623 h 4563134"/>
              <a:gd name="connsiteX4" fmla="*/ 2006227 w 2006227"/>
              <a:gd name="connsiteY4" fmla="*/ 4362511 h 4563134"/>
              <a:gd name="connsiteX5" fmla="*/ 1805604 w 2006227"/>
              <a:gd name="connsiteY5" fmla="*/ 4563134 h 4563134"/>
              <a:gd name="connsiteX6" fmla="*/ 200623 w 2006227"/>
              <a:gd name="connsiteY6" fmla="*/ 4563134 h 4563134"/>
              <a:gd name="connsiteX7" fmla="*/ 0 w 2006227"/>
              <a:gd name="connsiteY7" fmla="*/ 4362511 h 4563134"/>
              <a:gd name="connsiteX8" fmla="*/ 0 w 2006227"/>
              <a:gd name="connsiteY8" fmla="*/ 200623 h 45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227" h="4563134">
                <a:moveTo>
                  <a:pt x="0" y="200623"/>
                </a:moveTo>
                <a:cubicBezTo>
                  <a:pt x="0" y="89822"/>
                  <a:pt x="89822" y="0"/>
                  <a:pt x="200623" y="0"/>
                </a:cubicBezTo>
                <a:lnTo>
                  <a:pt x="1805604" y="0"/>
                </a:lnTo>
                <a:cubicBezTo>
                  <a:pt x="1916405" y="0"/>
                  <a:pt x="2006227" y="89822"/>
                  <a:pt x="2006227" y="200623"/>
                </a:cubicBezTo>
                <a:lnTo>
                  <a:pt x="2006227" y="4362511"/>
                </a:lnTo>
                <a:cubicBezTo>
                  <a:pt x="2006227" y="4473312"/>
                  <a:pt x="1916405" y="4563134"/>
                  <a:pt x="1805604" y="4563134"/>
                </a:cubicBezTo>
                <a:lnTo>
                  <a:pt x="200623" y="4563134"/>
                </a:lnTo>
                <a:cubicBezTo>
                  <a:pt x="89822" y="4563134"/>
                  <a:pt x="0" y="4473312"/>
                  <a:pt x="0" y="4362511"/>
                </a:cubicBezTo>
                <a:lnTo>
                  <a:pt x="0" y="200623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1422280" rIns="53340" bIns="737811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50" b="1" dirty="0"/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50" b="1" dirty="0"/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50" b="1" dirty="0"/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5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6C5910-64C6-E5AF-4B68-7388C3079193}"/>
              </a:ext>
            </a:extLst>
          </p:cNvPr>
          <p:cNvSpPr/>
          <p:nvPr/>
        </p:nvSpPr>
        <p:spPr>
          <a:xfrm>
            <a:off x="1558408" y="1854163"/>
            <a:ext cx="1139642" cy="1139642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C7CB218-75D5-4E7E-F9C4-F8DF8D189326}"/>
              </a:ext>
            </a:extLst>
          </p:cNvPr>
          <p:cNvSpPr/>
          <p:nvPr/>
        </p:nvSpPr>
        <p:spPr>
          <a:xfrm>
            <a:off x="2929816" y="1648821"/>
            <a:ext cx="1504670" cy="3422351"/>
          </a:xfrm>
          <a:custGeom>
            <a:avLst/>
            <a:gdLst>
              <a:gd name="connsiteX0" fmla="*/ 0 w 2006227"/>
              <a:gd name="connsiteY0" fmla="*/ 200623 h 4563134"/>
              <a:gd name="connsiteX1" fmla="*/ 200623 w 2006227"/>
              <a:gd name="connsiteY1" fmla="*/ 0 h 4563134"/>
              <a:gd name="connsiteX2" fmla="*/ 1805604 w 2006227"/>
              <a:gd name="connsiteY2" fmla="*/ 0 h 4563134"/>
              <a:gd name="connsiteX3" fmla="*/ 2006227 w 2006227"/>
              <a:gd name="connsiteY3" fmla="*/ 200623 h 4563134"/>
              <a:gd name="connsiteX4" fmla="*/ 2006227 w 2006227"/>
              <a:gd name="connsiteY4" fmla="*/ 4362511 h 4563134"/>
              <a:gd name="connsiteX5" fmla="*/ 1805604 w 2006227"/>
              <a:gd name="connsiteY5" fmla="*/ 4563134 h 4563134"/>
              <a:gd name="connsiteX6" fmla="*/ 200623 w 2006227"/>
              <a:gd name="connsiteY6" fmla="*/ 4563134 h 4563134"/>
              <a:gd name="connsiteX7" fmla="*/ 0 w 2006227"/>
              <a:gd name="connsiteY7" fmla="*/ 4362511 h 4563134"/>
              <a:gd name="connsiteX8" fmla="*/ 0 w 2006227"/>
              <a:gd name="connsiteY8" fmla="*/ 200623 h 45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227" h="4563134">
                <a:moveTo>
                  <a:pt x="0" y="200623"/>
                </a:moveTo>
                <a:cubicBezTo>
                  <a:pt x="0" y="89822"/>
                  <a:pt x="89822" y="0"/>
                  <a:pt x="200623" y="0"/>
                </a:cubicBezTo>
                <a:lnTo>
                  <a:pt x="1805604" y="0"/>
                </a:lnTo>
                <a:cubicBezTo>
                  <a:pt x="1916405" y="0"/>
                  <a:pt x="2006227" y="89822"/>
                  <a:pt x="2006227" y="200623"/>
                </a:cubicBezTo>
                <a:lnTo>
                  <a:pt x="2006227" y="4362511"/>
                </a:lnTo>
                <a:cubicBezTo>
                  <a:pt x="2006227" y="4473312"/>
                  <a:pt x="1916405" y="4563134"/>
                  <a:pt x="1805604" y="4563134"/>
                </a:cubicBezTo>
                <a:lnTo>
                  <a:pt x="200623" y="4563134"/>
                </a:lnTo>
                <a:cubicBezTo>
                  <a:pt x="89822" y="4563134"/>
                  <a:pt x="0" y="4473312"/>
                  <a:pt x="0" y="4362511"/>
                </a:cubicBezTo>
                <a:lnTo>
                  <a:pt x="0" y="200623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1422280" rIns="53340" bIns="737811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5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515F17-845C-3032-1813-81BE3072916A}"/>
              </a:ext>
            </a:extLst>
          </p:cNvPr>
          <p:cNvSpPr/>
          <p:nvPr/>
        </p:nvSpPr>
        <p:spPr>
          <a:xfrm>
            <a:off x="3108173" y="1854117"/>
            <a:ext cx="1139734" cy="1139734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0D0A151-3338-9B74-3174-1335924F2F40}"/>
              </a:ext>
            </a:extLst>
          </p:cNvPr>
          <p:cNvSpPr/>
          <p:nvPr/>
        </p:nvSpPr>
        <p:spPr>
          <a:xfrm>
            <a:off x="4499701" y="1617303"/>
            <a:ext cx="1504670" cy="3422351"/>
          </a:xfrm>
          <a:custGeom>
            <a:avLst/>
            <a:gdLst>
              <a:gd name="connsiteX0" fmla="*/ 0 w 2006227"/>
              <a:gd name="connsiteY0" fmla="*/ 200623 h 4563134"/>
              <a:gd name="connsiteX1" fmla="*/ 200623 w 2006227"/>
              <a:gd name="connsiteY1" fmla="*/ 0 h 4563134"/>
              <a:gd name="connsiteX2" fmla="*/ 1805604 w 2006227"/>
              <a:gd name="connsiteY2" fmla="*/ 0 h 4563134"/>
              <a:gd name="connsiteX3" fmla="*/ 2006227 w 2006227"/>
              <a:gd name="connsiteY3" fmla="*/ 200623 h 4563134"/>
              <a:gd name="connsiteX4" fmla="*/ 2006227 w 2006227"/>
              <a:gd name="connsiteY4" fmla="*/ 4362511 h 4563134"/>
              <a:gd name="connsiteX5" fmla="*/ 1805604 w 2006227"/>
              <a:gd name="connsiteY5" fmla="*/ 4563134 h 4563134"/>
              <a:gd name="connsiteX6" fmla="*/ 200623 w 2006227"/>
              <a:gd name="connsiteY6" fmla="*/ 4563134 h 4563134"/>
              <a:gd name="connsiteX7" fmla="*/ 0 w 2006227"/>
              <a:gd name="connsiteY7" fmla="*/ 4362511 h 4563134"/>
              <a:gd name="connsiteX8" fmla="*/ 0 w 2006227"/>
              <a:gd name="connsiteY8" fmla="*/ 200623 h 45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227" h="4563134">
                <a:moveTo>
                  <a:pt x="0" y="200623"/>
                </a:moveTo>
                <a:cubicBezTo>
                  <a:pt x="0" y="89822"/>
                  <a:pt x="89822" y="0"/>
                  <a:pt x="200623" y="0"/>
                </a:cubicBezTo>
                <a:lnTo>
                  <a:pt x="1805604" y="0"/>
                </a:lnTo>
                <a:cubicBezTo>
                  <a:pt x="1916405" y="0"/>
                  <a:pt x="2006227" y="89822"/>
                  <a:pt x="2006227" y="200623"/>
                </a:cubicBezTo>
                <a:lnTo>
                  <a:pt x="2006227" y="4362511"/>
                </a:lnTo>
                <a:cubicBezTo>
                  <a:pt x="2006227" y="4473312"/>
                  <a:pt x="1916405" y="4563134"/>
                  <a:pt x="1805604" y="4563134"/>
                </a:cubicBezTo>
                <a:lnTo>
                  <a:pt x="200623" y="4563134"/>
                </a:lnTo>
                <a:cubicBezTo>
                  <a:pt x="89822" y="4563134"/>
                  <a:pt x="0" y="4473312"/>
                  <a:pt x="0" y="4362511"/>
                </a:cubicBezTo>
                <a:lnTo>
                  <a:pt x="0" y="200623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1422280" rIns="53340" bIns="737811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50" b="1" dirty="0"/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/>
              <a:t> 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E3F5F29-13C8-D159-71AC-73E79A5D53C2}"/>
              </a:ext>
            </a:extLst>
          </p:cNvPr>
          <p:cNvSpPr/>
          <p:nvPr/>
        </p:nvSpPr>
        <p:spPr>
          <a:xfrm>
            <a:off x="4657984" y="1854117"/>
            <a:ext cx="1139734" cy="1139734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DD30160-8A0B-BAB7-D9AA-770D5DD5AEDA}"/>
              </a:ext>
            </a:extLst>
          </p:cNvPr>
          <p:cNvSpPr/>
          <p:nvPr/>
        </p:nvSpPr>
        <p:spPr>
          <a:xfrm>
            <a:off x="6025327" y="1648821"/>
            <a:ext cx="1504670" cy="3422351"/>
          </a:xfrm>
          <a:custGeom>
            <a:avLst/>
            <a:gdLst>
              <a:gd name="connsiteX0" fmla="*/ 0 w 2006227"/>
              <a:gd name="connsiteY0" fmla="*/ 200623 h 4563134"/>
              <a:gd name="connsiteX1" fmla="*/ 200623 w 2006227"/>
              <a:gd name="connsiteY1" fmla="*/ 0 h 4563134"/>
              <a:gd name="connsiteX2" fmla="*/ 1805604 w 2006227"/>
              <a:gd name="connsiteY2" fmla="*/ 0 h 4563134"/>
              <a:gd name="connsiteX3" fmla="*/ 2006227 w 2006227"/>
              <a:gd name="connsiteY3" fmla="*/ 200623 h 4563134"/>
              <a:gd name="connsiteX4" fmla="*/ 2006227 w 2006227"/>
              <a:gd name="connsiteY4" fmla="*/ 4362511 h 4563134"/>
              <a:gd name="connsiteX5" fmla="*/ 1805604 w 2006227"/>
              <a:gd name="connsiteY5" fmla="*/ 4563134 h 4563134"/>
              <a:gd name="connsiteX6" fmla="*/ 200623 w 2006227"/>
              <a:gd name="connsiteY6" fmla="*/ 4563134 h 4563134"/>
              <a:gd name="connsiteX7" fmla="*/ 0 w 2006227"/>
              <a:gd name="connsiteY7" fmla="*/ 4362511 h 4563134"/>
              <a:gd name="connsiteX8" fmla="*/ 0 w 2006227"/>
              <a:gd name="connsiteY8" fmla="*/ 200623 h 45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227" h="4563134">
                <a:moveTo>
                  <a:pt x="0" y="200623"/>
                </a:moveTo>
                <a:cubicBezTo>
                  <a:pt x="0" y="89822"/>
                  <a:pt x="89822" y="0"/>
                  <a:pt x="200623" y="0"/>
                </a:cubicBezTo>
                <a:lnTo>
                  <a:pt x="1805604" y="0"/>
                </a:lnTo>
                <a:cubicBezTo>
                  <a:pt x="1916405" y="0"/>
                  <a:pt x="2006227" y="89822"/>
                  <a:pt x="2006227" y="200623"/>
                </a:cubicBezTo>
                <a:lnTo>
                  <a:pt x="2006227" y="4362511"/>
                </a:lnTo>
                <a:cubicBezTo>
                  <a:pt x="2006227" y="4473312"/>
                  <a:pt x="1916405" y="4563134"/>
                  <a:pt x="1805604" y="4563134"/>
                </a:cubicBezTo>
                <a:lnTo>
                  <a:pt x="200623" y="4563134"/>
                </a:lnTo>
                <a:cubicBezTo>
                  <a:pt x="89822" y="4563134"/>
                  <a:pt x="0" y="4473312"/>
                  <a:pt x="0" y="4362511"/>
                </a:cubicBezTo>
                <a:lnTo>
                  <a:pt x="0" y="200623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1443616" rIns="74676" bIns="759147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b="1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b="1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b="1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0F9270B-22A6-285E-0613-D22D20AA82FE}"/>
              </a:ext>
            </a:extLst>
          </p:cNvPr>
          <p:cNvSpPr/>
          <p:nvPr/>
        </p:nvSpPr>
        <p:spPr>
          <a:xfrm>
            <a:off x="6207795" y="1854117"/>
            <a:ext cx="1139734" cy="1139734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99FB9B31-15CE-6397-06C7-E21A7C67DFFF}"/>
              </a:ext>
            </a:extLst>
          </p:cNvPr>
          <p:cNvSpPr/>
          <p:nvPr/>
        </p:nvSpPr>
        <p:spPr>
          <a:xfrm>
            <a:off x="1739792" y="5003838"/>
            <a:ext cx="5664416" cy="513353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07E1C93C-5050-FC42-8F10-D22D4F119D13}" type="slidenum">
              <a:rPr lang="en-US">
                <a:solidFill>
                  <a:srgbClr val="000000"/>
                </a:solidFill>
              </a:rPr>
              <a:pPr defTabSz="514350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62812" y="3086825"/>
            <a:ext cx="1301485" cy="2008200"/>
            <a:chOff x="689656" y="2771958"/>
            <a:chExt cx="2313750" cy="3570131"/>
          </a:xfrm>
        </p:grpSpPr>
        <p:sp>
          <p:nvSpPr>
            <p:cNvPr id="6" name="TextBox 5"/>
            <p:cNvSpPr txBox="1"/>
            <p:nvPr/>
          </p:nvSpPr>
          <p:spPr>
            <a:xfrm>
              <a:off x="754956" y="2771958"/>
              <a:ext cx="2020186" cy="90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900" b="1" dirty="0">
                  <a:solidFill>
                    <a:srgbClr val="000000"/>
                  </a:solidFill>
                </a:rPr>
                <a:t>Experimental Nuclear Physics at CEBAF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9656" y="3591252"/>
              <a:ext cx="2313750" cy="2750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788" dirty="0">
                  <a:solidFill>
                    <a:srgbClr val="000000"/>
                  </a:solidFill>
                </a:rPr>
                <a:t>CEBAF operation at &gt; 30 weeks/</a:t>
              </a:r>
              <a:r>
                <a:rPr lang="en-US" sz="788" dirty="0" err="1">
                  <a:solidFill>
                    <a:srgbClr val="000000"/>
                  </a:solidFill>
                </a:rPr>
                <a:t>yr</a:t>
              </a:r>
              <a:r>
                <a:rPr lang="en-US" sz="788" dirty="0">
                  <a:solidFill>
                    <a:srgbClr val="000000"/>
                  </a:solidFill>
                </a:rPr>
                <a:t> supporting 1,700 annual users</a:t>
              </a:r>
            </a:p>
            <a:p>
              <a:pPr algn="ctr" defTabSz="514350">
                <a:defRPr/>
              </a:pPr>
              <a:endParaRPr lang="en-US" sz="788" dirty="0">
                <a:solidFill>
                  <a:srgbClr val="000000"/>
                </a:solidFill>
              </a:endParaRPr>
            </a:p>
            <a:p>
              <a:pPr algn="ctr" defTabSz="514350">
                <a:defRPr/>
              </a:pPr>
              <a:r>
                <a:rPr lang="en-US" sz="788" dirty="0">
                  <a:solidFill>
                    <a:srgbClr val="000000"/>
                  </a:solidFill>
                </a:rPr>
                <a:t>Nuclear Physics research</a:t>
              </a:r>
            </a:p>
            <a:p>
              <a:pPr algn="ctr" defTabSz="514350">
                <a:defRPr/>
              </a:pPr>
              <a:endParaRPr lang="en-US" sz="788" dirty="0">
                <a:solidFill>
                  <a:srgbClr val="000000"/>
                </a:solidFill>
              </a:endParaRPr>
            </a:p>
            <a:p>
              <a:pPr algn="ctr" defTabSz="514350">
                <a:defRPr/>
              </a:pPr>
              <a:r>
                <a:rPr lang="en-US" sz="788" dirty="0">
                  <a:solidFill>
                    <a:srgbClr val="000000"/>
                  </a:solidFill>
                </a:rPr>
                <a:t>MOLLER Project</a:t>
              </a:r>
            </a:p>
            <a:p>
              <a:pPr algn="ctr" defTabSz="514350">
                <a:defRPr/>
              </a:pPr>
              <a:endParaRPr lang="en-US" sz="788" dirty="0">
                <a:solidFill>
                  <a:srgbClr val="000000"/>
                </a:solidFill>
              </a:endParaRPr>
            </a:p>
            <a:p>
              <a:pPr algn="ctr" defTabSz="514350">
                <a:defRPr/>
              </a:pPr>
              <a:r>
                <a:rPr lang="en-US" sz="788" dirty="0" err="1">
                  <a:solidFill>
                    <a:srgbClr val="000000"/>
                  </a:solidFill>
                </a:rPr>
                <a:t>SoLID</a:t>
              </a:r>
              <a:r>
                <a:rPr lang="en-US" sz="788" dirty="0">
                  <a:solidFill>
                    <a:srgbClr val="000000"/>
                  </a:solidFill>
                </a:rPr>
                <a:t> Proposal</a:t>
              </a:r>
            </a:p>
            <a:p>
              <a:pPr algn="ctr" defTabSz="514350">
                <a:defRPr/>
              </a:pPr>
              <a:endParaRPr lang="en-US" sz="788" dirty="0">
                <a:solidFill>
                  <a:srgbClr val="000000"/>
                </a:solidFill>
              </a:endParaRPr>
            </a:p>
            <a:p>
              <a:pPr algn="ctr" defTabSz="514350">
                <a:defRPr/>
              </a:pPr>
              <a:r>
                <a:rPr lang="en-US" sz="788" dirty="0">
                  <a:solidFill>
                    <a:srgbClr val="000000"/>
                  </a:solidFill>
                </a:rPr>
                <a:t>Future upgrade opportunities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88891" y="3197914"/>
            <a:ext cx="1351129" cy="1020303"/>
            <a:chOff x="3607590" y="3302876"/>
            <a:chExt cx="2402006" cy="1813871"/>
          </a:xfrm>
        </p:grpSpPr>
        <p:sp>
          <p:nvSpPr>
            <p:cNvPr id="8" name="TextBox 7"/>
            <p:cNvSpPr txBox="1"/>
            <p:nvPr/>
          </p:nvSpPr>
          <p:spPr>
            <a:xfrm>
              <a:off x="3696221" y="3302876"/>
              <a:ext cx="2265530" cy="41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900" b="1" dirty="0">
                  <a:solidFill>
                    <a:srgbClr val="000000"/>
                  </a:solidFill>
                </a:rPr>
                <a:t>Electron-Ion Collider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07590" y="3926678"/>
              <a:ext cx="2402006" cy="1190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EIC Project Partnership with BNL</a:t>
              </a:r>
            </a:p>
            <a:p>
              <a:pPr algn="ctr" defTabSz="514350">
                <a:defRPr/>
              </a:pPr>
              <a:endParaRPr lang="en-US" sz="750" dirty="0">
                <a:solidFill>
                  <a:srgbClr val="000000"/>
                </a:solidFill>
              </a:endParaRPr>
            </a:p>
            <a:p>
              <a:pPr algn="ctr" defTabSz="514350"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Engagement/leadership in EIC scientific program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2" y="3128664"/>
            <a:ext cx="1343452" cy="1300507"/>
            <a:chOff x="6096001" y="2895067"/>
            <a:chExt cx="2388358" cy="2312013"/>
          </a:xfrm>
        </p:grpSpPr>
        <p:sp>
          <p:nvSpPr>
            <p:cNvPr id="11" name="TextBox 10"/>
            <p:cNvSpPr txBox="1"/>
            <p:nvPr/>
          </p:nvSpPr>
          <p:spPr>
            <a:xfrm>
              <a:off x="6096001" y="2895067"/>
              <a:ext cx="2388358" cy="656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900" b="1" dirty="0">
                  <a:solidFill>
                    <a:srgbClr val="000000"/>
                  </a:solidFill>
                </a:rPr>
                <a:t>Technology Development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43413" y="3606642"/>
              <a:ext cx="230206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Accelerator component production for DOE/SC projects</a:t>
              </a:r>
            </a:p>
            <a:p>
              <a:pPr algn="ctr" defTabSz="514350">
                <a:defRPr/>
              </a:pPr>
              <a:endParaRPr lang="en-US" sz="750" dirty="0">
                <a:solidFill>
                  <a:srgbClr val="000000"/>
                </a:solidFill>
              </a:endParaRPr>
            </a:p>
            <a:p>
              <a:pPr algn="ctr" defTabSz="514350"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R&amp;D in superconducting accelerators, detectors, isotopes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18174" y="3128662"/>
            <a:ext cx="1358804" cy="1702619"/>
            <a:chOff x="8844754" y="2895061"/>
            <a:chExt cx="2415651" cy="3026875"/>
          </a:xfrm>
        </p:grpSpPr>
        <p:sp>
          <p:nvSpPr>
            <p:cNvPr id="13" name="TextBox 12"/>
            <p:cNvSpPr txBox="1"/>
            <p:nvPr/>
          </p:nvSpPr>
          <p:spPr>
            <a:xfrm>
              <a:off x="8844754" y="2895061"/>
              <a:ext cx="2251880" cy="41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900" b="1" dirty="0">
                  <a:solidFill>
                    <a:srgbClr val="000000"/>
                  </a:solidFill>
                </a:rPr>
                <a:t>Advanced Computing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44754" y="3629117"/>
              <a:ext cx="2415651" cy="2292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Vision for world-leading computational program</a:t>
              </a:r>
            </a:p>
            <a:p>
              <a:pPr algn="ctr" defTabSz="514350">
                <a:defRPr/>
              </a:pPr>
              <a:endParaRPr lang="en-US" sz="750" dirty="0">
                <a:solidFill>
                  <a:srgbClr val="000000"/>
                </a:solidFill>
              </a:endParaRPr>
            </a:p>
            <a:p>
              <a:pPr algn="ctr" defTabSz="514350"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Growth in data science, artificial intelligence, quantum computing research</a:t>
              </a:r>
            </a:p>
            <a:p>
              <a:pPr algn="ctr" defTabSz="514350">
                <a:defRPr/>
              </a:pPr>
              <a:endParaRPr lang="en-US" sz="750" dirty="0">
                <a:solidFill>
                  <a:srgbClr val="000000"/>
                </a:solidFill>
              </a:endParaRPr>
            </a:p>
            <a:p>
              <a:pPr algn="ctr" defTabSz="514350"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Exploring potential in close coordination with Office of Science</a:t>
              </a:r>
            </a:p>
            <a:p>
              <a:pPr algn="ctr" defTabSz="514350">
                <a:defRPr/>
              </a:pPr>
              <a:endParaRPr lang="en-US" sz="281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E917B29-9C79-4118-8B94-06F5977852DC}"/>
              </a:ext>
            </a:extLst>
          </p:cNvPr>
          <p:cNvSpPr txBox="1"/>
          <p:nvPr/>
        </p:nvSpPr>
        <p:spPr>
          <a:xfrm>
            <a:off x="2260357" y="5408039"/>
            <a:ext cx="43070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F0"/>
                </a:solidFill>
              </a:rPr>
              <a:t>Nuclear Physics spans the whole program at Jefferson Lab</a:t>
            </a:r>
          </a:p>
        </p:txBody>
      </p:sp>
    </p:spTree>
    <p:extLst>
      <p:ext uri="{BB962C8B-B14F-4D97-AF65-F5344CB8AC3E}">
        <p14:creationId xmlns:p14="http://schemas.microsoft.com/office/powerpoint/2010/main" val="31947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LAS+">
            <a:extLst>
              <a:ext uri="{FF2B5EF4-FFF2-40B4-BE49-F238E27FC236}">
                <a16:creationId xmlns:a16="http://schemas.microsoft.com/office/drawing/2014/main" id="{29B3C89A-04E0-453B-AF2F-A772CDAC9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t="8521" r="23361" b="11156"/>
          <a:stretch>
            <a:fillRect/>
          </a:stretch>
        </p:blipFill>
        <p:spPr bwMode="auto">
          <a:xfrm rot="1624387">
            <a:off x="1620838" y="3810000"/>
            <a:ext cx="27987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>
            <a:extLst>
              <a:ext uri="{FF2B5EF4-FFF2-40B4-BE49-F238E27FC236}">
                <a16:creationId xmlns:a16="http://schemas.microsoft.com/office/drawing/2014/main" id="{8E705C10-8B5F-4042-9D33-B9AB857ED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rmAutofit/>
          </a:bodyPr>
          <a:lstStyle/>
          <a:p>
            <a:r>
              <a:rPr lang="en-US" altLang="en-US" sz="2400" b="0" dirty="0"/>
              <a:t>JLab 12GeV experimental halls</a:t>
            </a:r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D3E4A103-2B11-486B-BF30-1E0799C6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b="9070"/>
          <a:stretch>
            <a:fillRect/>
          </a:stretch>
        </p:blipFill>
        <p:spPr bwMode="auto">
          <a:xfrm rot="716895">
            <a:off x="381000" y="762000"/>
            <a:ext cx="3962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Rectangle 5">
            <a:extLst>
              <a:ext uri="{FF2B5EF4-FFF2-40B4-BE49-F238E27FC236}">
                <a16:creationId xmlns:a16="http://schemas.microsoft.com/office/drawing/2014/main" id="{4625224E-2182-4A49-82E9-931899C64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670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85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Times" panose="02020603050405020304" pitchFamily="18" charset="0"/>
              <a:buNone/>
            </a:pPr>
            <a:r>
              <a:rPr lang="en-US" altLang="en-US" sz="1600" dirty="0"/>
              <a:t>9 GeV tagged polarized photons and a 4</a:t>
            </a:r>
            <a:r>
              <a:rPr lang="en-US" altLang="en-US" sz="1600" dirty="0">
                <a:sym typeface="Symbol" panose="05050102010706020507" pitchFamily="18" charset="2"/>
              </a:rPr>
              <a:t> </a:t>
            </a:r>
            <a:r>
              <a:rPr lang="en-US" altLang="en-US" sz="1600" dirty="0"/>
              <a:t>hermetic detector</a:t>
            </a:r>
          </a:p>
        </p:txBody>
      </p:sp>
      <p:sp>
        <p:nvSpPr>
          <p:cNvPr id="84998" name="Text Box 6">
            <a:extLst>
              <a:ext uri="{FF2B5EF4-FFF2-40B4-BE49-F238E27FC236}">
                <a16:creationId xmlns:a16="http://schemas.microsoft.com/office/drawing/2014/main" id="{C341055D-A33E-4A2A-8964-E052BDD7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1085850"/>
            <a:ext cx="400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en-US" altLang="en-US" sz="2400" b="1" dirty="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2A4933C2-0712-40BF-9E38-674BC7C1B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21038"/>
            <a:ext cx="39624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85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Times" panose="02020603050405020304" pitchFamily="18" charset="0"/>
              <a:buNone/>
            </a:pPr>
            <a:r>
              <a:rPr lang="en-US" altLang="en-US" sz="1400" dirty="0"/>
              <a:t>Super High Momentum Spectrometer (SHMS) at high luminosity and forward angles</a:t>
            </a:r>
          </a:p>
        </p:txBody>
      </p:sp>
      <p:sp>
        <p:nvSpPr>
          <p:cNvPr id="85000" name="Text Box 8">
            <a:extLst>
              <a:ext uri="{FF2B5EF4-FFF2-40B4-BE49-F238E27FC236}">
                <a16:creationId xmlns:a16="http://schemas.microsoft.com/office/drawing/2014/main" id="{ECCD903F-EA90-4C64-A0C6-DC58ED4FA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1044575"/>
            <a:ext cx="401637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en-US" altLang="en-US" sz="2400" b="1" dirty="0">
                <a:solidFill>
                  <a:schemeClr val="hlink"/>
                </a:solidFill>
              </a:rPr>
              <a:t>C</a:t>
            </a:r>
          </a:p>
        </p:txBody>
      </p:sp>
      <p:pic>
        <p:nvPicPr>
          <p:cNvPr id="85001" name="Picture 9" descr="HallCnew1">
            <a:extLst>
              <a:ext uri="{FF2B5EF4-FFF2-40B4-BE49-F238E27FC236}">
                <a16:creationId xmlns:a16="http://schemas.microsoft.com/office/drawing/2014/main" id="{C0B0574B-B45A-49BC-9351-E5231ABB2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996950"/>
            <a:ext cx="2927350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2" name="Rectangle 10">
            <a:extLst>
              <a:ext uri="{FF2B5EF4-FFF2-40B4-BE49-F238E27FC236}">
                <a16:creationId xmlns:a16="http://schemas.microsoft.com/office/drawing/2014/main" id="{37F47ECC-0E62-459A-B412-4A92B8B02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54725"/>
            <a:ext cx="2286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85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Times" panose="02020603050405020304" pitchFamily="18" charset="0"/>
              <a:buNone/>
            </a:pPr>
            <a:r>
              <a:rPr lang="en-US" altLang="en-US" sz="1400" dirty="0"/>
              <a:t>CLAS upgraded to higher (10</a:t>
            </a:r>
            <a:r>
              <a:rPr lang="en-US" altLang="en-US" sz="1400" baseline="30000" dirty="0"/>
              <a:t>35 </a:t>
            </a:r>
            <a:r>
              <a:rPr lang="en-US" altLang="en-US" sz="1400" dirty="0"/>
              <a:t>cm</a:t>
            </a:r>
            <a:r>
              <a:rPr lang="en-US" altLang="en-US" sz="1400" baseline="30000" dirty="0"/>
              <a:t>-2</a:t>
            </a:r>
            <a:r>
              <a:rPr lang="en-US" altLang="en-US" sz="1400" dirty="0"/>
              <a:t>s</a:t>
            </a:r>
            <a:r>
              <a:rPr lang="en-US" altLang="en-US" sz="1400" baseline="30000" dirty="0"/>
              <a:t>-1</a:t>
            </a:r>
            <a:r>
              <a:rPr lang="en-US" altLang="en-US" sz="1400" dirty="0"/>
              <a:t>) luminosity and coverage</a:t>
            </a:r>
          </a:p>
        </p:txBody>
      </p:sp>
      <p:sp>
        <p:nvSpPr>
          <p:cNvPr id="85003" name="Text Box 11">
            <a:extLst>
              <a:ext uri="{FF2B5EF4-FFF2-40B4-BE49-F238E27FC236}">
                <a16:creationId xmlns:a16="http://schemas.microsoft.com/office/drawing/2014/main" id="{4EAC13E5-39BD-4E84-BF8B-60405F6E6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3886200"/>
            <a:ext cx="401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en-US" altLang="en-US" sz="2400" b="1" dirty="0">
                <a:solidFill>
                  <a:schemeClr val="hlink"/>
                </a:solidFill>
              </a:rPr>
              <a:t>B</a:t>
            </a:r>
          </a:p>
        </p:txBody>
      </p:sp>
      <p:pic>
        <p:nvPicPr>
          <p:cNvPr id="85004" name="Picture 12" descr="hallacombo">
            <a:extLst>
              <a:ext uri="{FF2B5EF4-FFF2-40B4-BE49-F238E27FC236}">
                <a16:creationId xmlns:a16="http://schemas.microsoft.com/office/drawing/2014/main" id="{7A1F38C2-667C-4D0D-B4B3-9F19F6B0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8"/>
          <a:stretch>
            <a:fillRect/>
          </a:stretch>
        </p:blipFill>
        <p:spPr bwMode="auto">
          <a:xfrm>
            <a:off x="5521325" y="3976688"/>
            <a:ext cx="3241675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5" name="Rectangle 13">
            <a:extLst>
              <a:ext uri="{FF2B5EF4-FFF2-40B4-BE49-F238E27FC236}">
                <a16:creationId xmlns:a16="http://schemas.microsoft.com/office/drawing/2014/main" id="{71116F60-0924-4E6A-A603-40889658A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42000"/>
            <a:ext cx="43434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85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Times" panose="02020603050405020304" pitchFamily="18" charset="0"/>
              <a:buNone/>
            </a:pPr>
            <a:r>
              <a:rPr lang="en-US" altLang="en-US" sz="1400" dirty="0"/>
              <a:t>Retain HRS Pair for continuation of research in which resolution comparable to nuclear level spacing is essential.  Use Hall to stage “one-of-a-kind” specialized experiments requiring unique apparatus.  </a:t>
            </a:r>
          </a:p>
        </p:txBody>
      </p:sp>
      <p:sp>
        <p:nvSpPr>
          <p:cNvPr id="85006" name="Text Box 14">
            <a:extLst>
              <a:ext uri="{FF2B5EF4-FFF2-40B4-BE49-F238E27FC236}">
                <a16:creationId xmlns:a16="http://schemas.microsoft.com/office/drawing/2014/main" id="{D5C950C0-CE81-47F6-97A9-AFA4D3C8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3810000"/>
            <a:ext cx="401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en-US" altLang="en-US" sz="2400" b="1" dirty="0">
                <a:solidFill>
                  <a:schemeClr val="hlink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CE917C-77C8-F67A-BE73-C6AAFC81C817}"/>
              </a:ext>
            </a:extLst>
          </p:cNvPr>
          <p:cNvSpPr txBox="1"/>
          <p:nvPr/>
        </p:nvSpPr>
        <p:spPr>
          <a:xfrm>
            <a:off x="1052801" y="1686600"/>
            <a:ext cx="6899791" cy="249078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Sessions</a:t>
            </a:r>
          </a:p>
          <a:p>
            <a:pPr hangingPunct="0"/>
            <a:endParaRPr lang="en-US" sz="1633">
              <a:latin typeface="Liberation Sans" pitchFamily="18"/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    Experimental facilities and new experiments</a:t>
            </a: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    Theory / phenomenology</a:t>
            </a: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    Compton-like reactions</a:t>
            </a: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    Meson structure</a:t>
            </a: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    Hard exclusive meson production</a:t>
            </a: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    Transition GPDs</a:t>
            </a: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    Theoretical activities and centers / new theory idea and future facilities</a:t>
            </a:r>
          </a:p>
          <a:p>
            <a:pPr hangingPunct="0"/>
            <a:r>
              <a:rPr lang="en-US" sz="1633">
                <a:latin typeface="Liberation Sans" pitchFamily="18"/>
                <a:ea typeface="Noto Sans CJK SC" pitchFamily="2"/>
                <a:cs typeface="Lohit Devanagari" pitchFamily="2"/>
              </a:rPr>
              <a:t>    Polarized targets and new observables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870</Words>
  <Application>Microsoft Office PowerPoint</Application>
  <PresentationFormat>On-screen Show (4:3)</PresentationFormat>
  <Paragraphs>169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Liberation Sans</vt:lpstr>
      <vt:lpstr>Minion Pro</vt:lpstr>
      <vt:lpstr>PingFangSC-Regular</vt:lpstr>
      <vt:lpstr>Symbol</vt:lpstr>
      <vt:lpstr>Times</vt:lpstr>
      <vt:lpstr>Wingdings</vt:lpstr>
      <vt:lpstr>Office Theme</vt:lpstr>
      <vt:lpstr>Towards improved hadron femtography with hard exclusive reactions 2023</vt:lpstr>
      <vt:lpstr>Modern hadronic structure</vt:lpstr>
      <vt:lpstr>New formalism and measurements</vt:lpstr>
      <vt:lpstr>Workshop goal</vt:lpstr>
      <vt:lpstr>Overview of Jefferson Lab</vt:lpstr>
      <vt:lpstr>CEBAF at Jefferson Lab </vt:lpstr>
      <vt:lpstr>Jefferson Lab’s Science and Technology Vision</vt:lpstr>
      <vt:lpstr>JLab 12GeV experimental halls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camsonne</dc:creator>
  <cp:lastModifiedBy>Alexandre Camsonne</cp:lastModifiedBy>
  <cp:revision>100</cp:revision>
  <dcterms:created xsi:type="dcterms:W3CDTF">2014-09-23T14:55:00Z</dcterms:created>
  <dcterms:modified xsi:type="dcterms:W3CDTF">2023-08-07T13:06:06Z</dcterms:modified>
</cp:coreProperties>
</file>