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6" r:id="rId10"/>
    <p:sldId id="295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8CCBE5-FCD2-49CA-BCD2-630397FEE41C}" v="56" dt="2024-02-18T17:22:46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1" autoAdjust="0"/>
    <p:restoredTop sz="94438" autoAdjust="0"/>
  </p:normalViewPr>
  <p:slideViewPr>
    <p:cSldViewPr snapToGrid="0">
      <p:cViewPr varScale="1">
        <p:scale>
          <a:sx n="63" d="100"/>
          <a:sy n="63" d="100"/>
        </p:scale>
        <p:origin x="11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stides Marcano" userId="e908831271d73fff" providerId="LiveId" clId="{1E8CCBE5-FCD2-49CA-BCD2-630397FEE41C}"/>
    <pc:docChg chg="undo custSel addSld delSld modSld sldOrd">
      <pc:chgData name="Aristides Marcano" userId="e908831271d73fff" providerId="LiveId" clId="{1E8CCBE5-FCD2-49CA-BCD2-630397FEE41C}" dt="2024-02-18T17:23:07.276" v="3225" actId="113"/>
      <pc:docMkLst>
        <pc:docMk/>
      </pc:docMkLst>
      <pc:sldChg chg="addSp delSp modSp mod">
        <pc:chgData name="Aristides Marcano" userId="e908831271d73fff" providerId="LiveId" clId="{1E8CCBE5-FCD2-49CA-BCD2-630397FEE41C}" dt="2024-02-18T14:04:44.701" v="30" actId="255"/>
        <pc:sldMkLst>
          <pc:docMk/>
          <pc:sldMk cId="1077177923" sldId="256"/>
        </pc:sldMkLst>
        <pc:spChg chg="del mod topLvl">
          <ac:chgData name="Aristides Marcano" userId="e908831271d73fff" providerId="LiveId" clId="{1E8CCBE5-FCD2-49CA-BCD2-630397FEE41C}" dt="2024-02-18T14:03:17.114" v="15" actId="478"/>
          <ac:spMkLst>
            <pc:docMk/>
            <pc:sldMk cId="1077177923" sldId="256"/>
            <ac:spMk id="5" creationId="{A06B5CD1-395E-5830-B046-904838C7289D}"/>
          </ac:spMkLst>
        </pc:spChg>
        <pc:spChg chg="add mod">
          <ac:chgData name="Aristides Marcano" userId="e908831271d73fff" providerId="LiveId" clId="{1E8CCBE5-FCD2-49CA-BCD2-630397FEE41C}" dt="2024-02-18T14:04:44.701" v="30" actId="255"/>
          <ac:spMkLst>
            <pc:docMk/>
            <pc:sldMk cId="1077177923" sldId="256"/>
            <ac:spMk id="9" creationId="{2A45B2EA-911C-7360-023D-2A41D54F3FA0}"/>
          </ac:spMkLst>
        </pc:spChg>
        <pc:grpChg chg="del mod">
          <ac:chgData name="Aristides Marcano" userId="e908831271d73fff" providerId="LiveId" clId="{1E8CCBE5-FCD2-49CA-BCD2-630397FEE41C}" dt="2024-02-18T14:02:43.641" v="5" actId="165"/>
          <ac:grpSpMkLst>
            <pc:docMk/>
            <pc:sldMk cId="1077177923" sldId="256"/>
            <ac:grpSpMk id="4" creationId="{3DDC1462-A733-4C8A-081B-565CAD5C2CE0}"/>
          </ac:grpSpMkLst>
        </pc:grpChg>
        <pc:picChg chg="mod topLvl">
          <ac:chgData name="Aristides Marcano" userId="e908831271d73fff" providerId="LiveId" clId="{1E8CCBE5-FCD2-49CA-BCD2-630397FEE41C}" dt="2024-02-18T14:03:29.164" v="16" actId="14100"/>
          <ac:picMkLst>
            <pc:docMk/>
            <pc:sldMk cId="1077177923" sldId="256"/>
            <ac:picMk id="6" creationId="{17FD6BA7-8BF4-88C3-5CC0-1B61E3487034}"/>
          </ac:picMkLst>
        </pc:picChg>
        <pc:picChg chg="add mod">
          <ac:chgData name="Aristides Marcano" userId="e908831271d73fff" providerId="LiveId" clId="{1E8CCBE5-FCD2-49CA-BCD2-630397FEE41C}" dt="2024-02-18T14:03:31.539" v="17" actId="1076"/>
          <ac:picMkLst>
            <pc:docMk/>
            <pc:sldMk cId="1077177923" sldId="256"/>
            <ac:picMk id="7" creationId="{23D16EAB-2A29-50BB-AE41-AFC81964B593}"/>
          </ac:picMkLst>
        </pc:picChg>
      </pc:sldChg>
      <pc:sldChg chg="addSp modSp new mod">
        <pc:chgData name="Aristides Marcano" userId="e908831271d73fff" providerId="LiveId" clId="{1E8CCBE5-FCD2-49CA-BCD2-630397FEE41C}" dt="2024-02-18T17:12:44.647" v="3047" actId="20577"/>
        <pc:sldMkLst>
          <pc:docMk/>
          <pc:sldMk cId="368775964" sldId="257"/>
        </pc:sldMkLst>
        <pc:spChg chg="add mod">
          <ac:chgData name="Aristides Marcano" userId="e908831271d73fff" providerId="LiveId" clId="{1E8CCBE5-FCD2-49CA-BCD2-630397FEE41C}" dt="2024-02-18T16:41:52.271" v="1779" actId="20577"/>
          <ac:spMkLst>
            <pc:docMk/>
            <pc:sldMk cId="368775964" sldId="257"/>
            <ac:spMk id="3" creationId="{7C4FB16E-58C0-622A-1F98-7DAFD2E61593}"/>
          </ac:spMkLst>
        </pc:spChg>
        <pc:spChg chg="add mod">
          <ac:chgData name="Aristides Marcano" userId="e908831271d73fff" providerId="LiveId" clId="{1E8CCBE5-FCD2-49CA-BCD2-630397FEE41C}" dt="2024-02-18T17:12:44.647" v="3047" actId="20577"/>
          <ac:spMkLst>
            <pc:docMk/>
            <pc:sldMk cId="368775964" sldId="257"/>
            <ac:spMk id="4" creationId="{6EDEBB6C-5106-CD80-6CF0-46688E14C26D}"/>
          </ac:spMkLst>
        </pc:spChg>
      </pc:sldChg>
      <pc:sldChg chg="addSp delSp modSp new mod ord">
        <pc:chgData name="Aristides Marcano" userId="e908831271d73fff" providerId="LiveId" clId="{1E8CCBE5-FCD2-49CA-BCD2-630397FEE41C}" dt="2024-02-18T16:39:30.933" v="1467"/>
        <pc:sldMkLst>
          <pc:docMk/>
          <pc:sldMk cId="2957175324" sldId="258"/>
        </pc:sldMkLst>
        <pc:spChg chg="add del">
          <ac:chgData name="Aristides Marcano" userId="e908831271d73fff" providerId="LiveId" clId="{1E8CCBE5-FCD2-49CA-BCD2-630397FEE41C}" dt="2024-02-18T14:11:42.376" v="48" actId="22"/>
          <ac:spMkLst>
            <pc:docMk/>
            <pc:sldMk cId="2957175324" sldId="258"/>
            <ac:spMk id="3" creationId="{85345C5C-6597-4E7E-7F1E-0125F4718741}"/>
          </ac:spMkLst>
        </pc:spChg>
        <pc:spChg chg="add del">
          <ac:chgData name="Aristides Marcano" userId="e908831271d73fff" providerId="LiveId" clId="{1E8CCBE5-FCD2-49CA-BCD2-630397FEE41C}" dt="2024-02-18T14:12:03.572" v="50" actId="478"/>
          <ac:spMkLst>
            <pc:docMk/>
            <pc:sldMk cId="2957175324" sldId="258"/>
            <ac:spMk id="5" creationId="{895AE79D-6987-5FD6-AFB2-6153478F7EF5}"/>
          </ac:spMkLst>
        </pc:spChg>
        <pc:spChg chg="add mod">
          <ac:chgData name="Aristides Marcano" userId="e908831271d73fff" providerId="LiveId" clId="{1E8CCBE5-FCD2-49CA-BCD2-630397FEE41C}" dt="2024-02-18T16:39:26.634" v="1465" actId="1076"/>
          <ac:spMkLst>
            <pc:docMk/>
            <pc:sldMk cId="2957175324" sldId="258"/>
            <ac:spMk id="7" creationId="{4A28DA4F-9A75-0A44-2BB1-62B2414B96DF}"/>
          </ac:spMkLst>
        </pc:spChg>
      </pc:sldChg>
      <pc:sldChg chg="addSp modSp new mod">
        <pc:chgData name="Aristides Marcano" userId="e908831271d73fff" providerId="LiveId" clId="{1E8CCBE5-FCD2-49CA-BCD2-630397FEE41C}" dt="2024-02-18T16:52:05.580" v="2074" actId="1076"/>
        <pc:sldMkLst>
          <pc:docMk/>
          <pc:sldMk cId="2715638660" sldId="259"/>
        </pc:sldMkLst>
        <pc:spChg chg="add mod">
          <ac:chgData name="Aristides Marcano" userId="e908831271d73fff" providerId="LiveId" clId="{1E8CCBE5-FCD2-49CA-BCD2-630397FEE41C}" dt="2024-02-18T16:48:50.070" v="1946" actId="1076"/>
          <ac:spMkLst>
            <pc:docMk/>
            <pc:sldMk cId="2715638660" sldId="259"/>
            <ac:spMk id="2" creationId="{912A9DB0-15FC-CB90-9697-F2914BC94475}"/>
          </ac:spMkLst>
        </pc:spChg>
        <pc:spChg chg="add mod">
          <ac:chgData name="Aristides Marcano" userId="e908831271d73fff" providerId="LiveId" clId="{1E8CCBE5-FCD2-49CA-BCD2-630397FEE41C}" dt="2024-02-18T16:52:05.580" v="2074" actId="1076"/>
          <ac:spMkLst>
            <pc:docMk/>
            <pc:sldMk cId="2715638660" sldId="259"/>
            <ac:spMk id="3" creationId="{7B594FFD-5716-3794-5235-5B6F078E6518}"/>
          </ac:spMkLst>
        </pc:spChg>
      </pc:sldChg>
      <pc:sldChg chg="add del">
        <pc:chgData name="Aristides Marcano" userId="e908831271d73fff" providerId="LiveId" clId="{1E8CCBE5-FCD2-49CA-BCD2-630397FEE41C}" dt="2024-02-18T16:42:56.455" v="1810" actId="47"/>
        <pc:sldMkLst>
          <pc:docMk/>
          <pc:sldMk cId="0" sldId="275"/>
        </pc:sldMkLst>
      </pc:sldChg>
      <pc:sldChg chg="addSp modSp new mod">
        <pc:chgData name="Aristides Marcano" userId="e908831271d73fff" providerId="LiveId" clId="{1E8CCBE5-FCD2-49CA-BCD2-630397FEE41C}" dt="2024-02-18T17:21:58.611" v="3197" actId="1076"/>
        <pc:sldMkLst>
          <pc:docMk/>
          <pc:sldMk cId="151991782" sldId="276"/>
        </pc:sldMkLst>
        <pc:spChg chg="add mod">
          <ac:chgData name="Aristides Marcano" userId="e908831271d73fff" providerId="LiveId" clId="{1E8CCBE5-FCD2-49CA-BCD2-630397FEE41C}" dt="2024-02-18T16:42:44.586" v="1809" actId="1076"/>
          <ac:spMkLst>
            <pc:docMk/>
            <pc:sldMk cId="151991782" sldId="276"/>
            <ac:spMk id="2" creationId="{4FD61189-8E25-670F-C4DB-A168F323D00C}"/>
          </ac:spMkLst>
        </pc:spChg>
        <pc:spChg chg="add mod">
          <ac:chgData name="Aristides Marcano" userId="e908831271d73fff" providerId="LiveId" clId="{1E8CCBE5-FCD2-49CA-BCD2-630397FEE41C}" dt="2024-02-18T16:42:36.824" v="1807" actId="20577"/>
          <ac:spMkLst>
            <pc:docMk/>
            <pc:sldMk cId="151991782" sldId="276"/>
            <ac:spMk id="3" creationId="{322D3F4C-73AE-790C-4E15-E95BEA7B8034}"/>
          </ac:spMkLst>
        </pc:spChg>
        <pc:picChg chg="add mod">
          <ac:chgData name="Aristides Marcano" userId="e908831271d73fff" providerId="LiveId" clId="{1E8CCBE5-FCD2-49CA-BCD2-630397FEE41C}" dt="2024-02-18T17:21:57.041" v="3196" actId="1076"/>
          <ac:picMkLst>
            <pc:docMk/>
            <pc:sldMk cId="151991782" sldId="276"/>
            <ac:picMk id="4" creationId="{C94AB931-B4AC-869D-233F-7D57B6258738}"/>
          </ac:picMkLst>
        </pc:picChg>
        <pc:picChg chg="add mod">
          <ac:chgData name="Aristides Marcano" userId="e908831271d73fff" providerId="LiveId" clId="{1E8CCBE5-FCD2-49CA-BCD2-630397FEE41C}" dt="2024-02-18T17:21:58.611" v="3197" actId="1076"/>
          <ac:picMkLst>
            <pc:docMk/>
            <pc:sldMk cId="151991782" sldId="276"/>
            <ac:picMk id="6" creationId="{43CE2CAD-FFDF-C605-FAD0-11E9CF2BF7F7}"/>
          </ac:picMkLst>
        </pc:picChg>
      </pc:sldChg>
      <pc:sldChg chg="addSp delSp modSp new mod">
        <pc:chgData name="Aristides Marcano" userId="e908831271d73fff" providerId="LiveId" clId="{1E8CCBE5-FCD2-49CA-BCD2-630397FEE41C}" dt="2024-02-18T17:23:07.276" v="3225" actId="113"/>
        <pc:sldMkLst>
          <pc:docMk/>
          <pc:sldMk cId="3249176412" sldId="277"/>
        </pc:sldMkLst>
        <pc:spChg chg="add mod">
          <ac:chgData name="Aristides Marcano" userId="e908831271d73fff" providerId="LiveId" clId="{1E8CCBE5-FCD2-49CA-BCD2-630397FEE41C}" dt="2024-02-18T17:22:33.980" v="3201" actId="20577"/>
          <ac:spMkLst>
            <pc:docMk/>
            <pc:sldMk cId="3249176412" sldId="277"/>
            <ac:spMk id="2" creationId="{ACFFA547-A3CD-9E99-88E8-EF283B02208A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4" creationId="{D5649F37-BE16-AAC5-2A97-914D7AD8E7FB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5" creationId="{D6F5E8CF-6E12-E94A-05F4-357B5F627CD8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6" creationId="{3C0CCC5A-2D15-8E21-601F-AAAF68E1B1E3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7" creationId="{4D0536C6-64AC-64F1-6F7E-61F4696EB0AA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8" creationId="{824C4FD1-43AF-DB06-9CB8-6B38DFD56267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9" creationId="{0E1D5699-6D8C-9F1D-920A-0E088BEFA03C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10" creationId="{567C1783-E69A-4104-D324-76A2F0B35E25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11" creationId="{715B865A-DE2E-41E2-6945-ED408F867638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12" creationId="{669C028D-1F6A-E744-DE4B-ADF825774605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13" creationId="{B706E0D5-8A41-FE63-066F-BB2F8E399BA8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14" creationId="{1F626D10-E572-EF51-38DD-C4A1472341AA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16" creationId="{4769BA95-56EB-F5ED-30CF-6A979E3BF0F9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17" creationId="{942E321B-754B-46DE-2060-935E5D49F3B8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18" creationId="{A9380C0C-7FD2-AA6E-ADCE-13F1D88C1CFF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19" creationId="{FB2F0689-D092-F3A2-4BD0-C014F567B2C2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21" creationId="{F7FD08B9-B337-2291-E4B1-B7DBA127CCB4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22" creationId="{7BE2A08A-F978-F851-8688-0545571B524F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23" creationId="{516246AC-D8E3-70D3-C51E-B51C50957A92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24" creationId="{C64AC8D3-CE5F-05CE-2A9E-8CA918ABFF3D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25" creationId="{4201FEB3-A982-3500-F9AA-BC41F6B8EF04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26" creationId="{8E6C013F-1689-ED88-5C34-71751127AD99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27" creationId="{167E23A8-4CF9-60B7-D593-2088FD2546C4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28" creationId="{6FF31F31-F90D-C3D4-CEEA-2296CAD682E8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29" creationId="{DFB3F898-1255-EBA4-8BFC-FC0E69424F06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30" creationId="{50294D2F-4C11-6D08-BE6D-67BA1901AFB0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31" creationId="{8CE78040-2154-BD94-9FE6-29CF94629CA0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32" creationId="{FB5C89C3-7145-0A4A-D4BB-DCD5258D1557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33" creationId="{91C43557-81DC-64C7-A3CF-19F4CEBF1CCE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34" creationId="{23F7C6C2-A732-59EE-EDC8-29BEE27C9849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35" creationId="{8B933512-FC60-7393-056A-73022CEF749D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36" creationId="{82454E31-0A13-5BDB-09FD-F256A1F10F39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37" creationId="{D306D736-34F3-8703-355E-BFAB9EEE36F2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38" creationId="{F3F9B5B0-6E80-8788-645F-1891DBE7B700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39" creationId="{B660F348-75BC-022B-4CD3-9E9AF67BF609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40" creationId="{4EA08C5C-3D47-850A-B5C5-35371D7C2DF4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42" creationId="{1F585748-AA98-FE10-6DC1-FB30E92A2A6E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43" creationId="{398B15D8-E979-A910-4E25-887EABA5AC8F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44" creationId="{535690FB-325D-5BDA-499D-34E067911471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45" creationId="{5866BB6C-4797-56E3-00E4-05F523C1EF43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48" creationId="{644ED21D-9EF2-A7BD-4C54-6805C262B41F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49" creationId="{07ECD598-3949-91F5-E59E-F0A5F372C648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50" creationId="{BCB358E2-AA8E-4FD8-76C8-094B103CB50F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51" creationId="{8C22454B-9F78-117A-174A-0030AA6E103F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60" creationId="{CA101A65-3C35-9E56-A461-7E8714B21F1B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61" creationId="{58E747DC-5C86-A4AE-579A-C495E2FAEFFB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62" creationId="{EF673D63-9AF5-4619-A14E-44EB8923453D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63" creationId="{16C36873-8951-79E1-8F1A-68EDC3FBF60B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66" creationId="{BFF602C0-BB0F-7D0A-72D0-001E59ADB5EA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67" creationId="{3BFB9928-18E5-F66B-B46A-0D581C8DDDA6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68" creationId="{2AA53FAA-B397-C227-2551-A263205338AC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69" creationId="{D9BFA0E2-BCFB-D08F-DF4E-7CBFB203FDD7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74" creationId="{83FB4411-8771-20BE-202B-8182FA88899F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75" creationId="{4B1EE695-AB84-C067-4D18-C3E33E4CB5D5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76" creationId="{B69462AD-84F0-B89A-767E-BC67618DFA0F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77" creationId="{0D527BD7-A3B1-D32A-E32A-80E6172A083F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80" creationId="{C35FF8E3-DC02-9AC8-B95C-F1038975B711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81" creationId="{E8AEDF27-AD19-3541-BD56-F4E01EBECAD6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82" creationId="{294E7791-B26E-CA67-68B7-C73066BF1B3B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83" creationId="{C02375CC-47D3-647D-1198-2CF384409795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86" creationId="{F3980257-A29D-F645-B354-030897A34A07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87" creationId="{166CA62D-6CA1-CE52-8EEA-0B86AE11AB83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88" creationId="{034CD2BE-56BC-BC25-87AE-871871EF0F1F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89" creationId="{FF40EBA1-32FB-BA3F-CCE2-5881CF5FA95A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92" creationId="{91F7E2A3-3A51-38F9-C831-44F4D7D512B6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93" creationId="{676B8CCA-8650-A91E-2B72-C117D92A82C2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94" creationId="{9C4A4B74-66CA-F732-96E0-4A19A140FDA2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95" creationId="{12696826-E965-223F-9DE9-B579393524F4}"/>
          </ac:spMkLst>
        </pc:spChg>
        <pc:spChg chg="add mod">
          <ac:chgData name="Aristides Marcano" userId="e908831271d73fff" providerId="LiveId" clId="{1E8CCBE5-FCD2-49CA-BCD2-630397FEE41C}" dt="2024-02-18T17:23:07.276" v="3225" actId="113"/>
          <ac:spMkLst>
            <pc:docMk/>
            <pc:sldMk cId="3249176412" sldId="277"/>
            <ac:spMk id="98" creationId="{B7ABFFF5-2CA5-A0C9-EA8C-C711C16EDA00}"/>
          </ac:spMkLst>
        </pc:spChg>
        <pc:grpChg chg="add del mod">
          <ac:chgData name="Aristides Marcano" userId="e908831271d73fff" providerId="LiveId" clId="{1E8CCBE5-FCD2-49CA-BCD2-630397FEE41C}" dt="2024-02-18T17:15:22.919" v="3051" actId="478"/>
          <ac:grpSpMkLst>
            <pc:docMk/>
            <pc:sldMk cId="3249176412" sldId="277"/>
            <ac:grpSpMk id="3" creationId="{B332A76E-8BC4-E42D-99FC-B664A769444F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15" creationId="{5BCF48D3-748E-EFB5-7CF6-132C143493D3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20" creationId="{AAEEECCE-9628-07A2-DEDC-5C6B573DCA29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41" creationId="{C08D2AC9-8223-8E55-1E41-79DDAC31DBE7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46" creationId="{6ADB2BB0-1A4F-E7C1-4A82-318019529502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47" creationId="{A36635E7-6628-7E02-2520-08B14A9A585E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52" creationId="{7533EC82-64BB-2EE2-542F-220CF44F5168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53" creationId="{F43195C1-9049-7D21-E2DD-CF0785193828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54" creationId="{B4D0B9D0-0753-5C27-51C1-7C5E7115AB54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55" creationId="{475F83C4-92AF-1218-C37F-994160349F0D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56" creationId="{42031F14-5837-596D-BBEF-B6AE93AF7F13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57" creationId="{1FDC4C49-AF30-9690-A760-E33A0E901546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58" creationId="{9E1B38D2-E348-B171-C1B0-A2C2175D3CC1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59" creationId="{4361B276-7193-2319-5C71-B2D39EDB1052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64" creationId="{94ECF47B-4864-88FD-F6AB-6E5E3B540CBA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65" creationId="{82D8890A-A0F3-EB1D-5EC4-F1B6477F4C0B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70" creationId="{41066358-9231-2DEF-C2CD-7A5E03BACE96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71" creationId="{06A51851-1BA2-0626-37CC-4E4AA0136D5F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72" creationId="{A00D2B13-9E28-135E-8B2C-8576ED5600D0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73" creationId="{3DD8E53C-4AA8-295A-8638-C199D2F956F8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78" creationId="{87EFF259-10EB-6B31-3BDC-5B03C5D000E6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79" creationId="{8A22D36F-A988-DB2E-E248-3F0ABF1D99AE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84" creationId="{51AA757C-A48D-C4B3-8B8F-18CA0ECB4BC5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85" creationId="{CF2267AA-9CD5-6AFA-3DF7-32560C544A68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90" creationId="{896CDD6C-F530-B9FB-CC92-132C8C1DA7F1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91" creationId="{3A34B15F-4DAD-E63B-4845-EF064831EEA3}"/>
          </ac:grpSpMkLst>
        </pc:grpChg>
        <pc:picChg chg="add mod">
          <ac:chgData name="Aristides Marcano" userId="e908831271d73fff" providerId="LiveId" clId="{1E8CCBE5-FCD2-49CA-BCD2-630397FEE41C}" dt="2024-02-18T17:22:16.023" v="3199" actId="1076"/>
          <ac:picMkLst>
            <pc:docMk/>
            <pc:sldMk cId="3249176412" sldId="277"/>
            <ac:picMk id="97" creationId="{B6510485-3E61-9E05-BA9E-3A1896D96274}"/>
          </ac:picMkLst>
        </pc:picChg>
      </pc:sldChg>
      <pc:sldChg chg="addSp delSp modSp new mod">
        <pc:chgData name="Aristides Marcano" userId="e908831271d73fff" providerId="LiveId" clId="{1E8CCBE5-FCD2-49CA-BCD2-630397FEE41C}" dt="2024-02-18T17:20:04.553" v="3192" actId="1076"/>
        <pc:sldMkLst>
          <pc:docMk/>
          <pc:sldMk cId="349202683" sldId="278"/>
        </pc:sldMkLst>
        <pc:spChg chg="add mod">
          <ac:chgData name="Aristides Marcano" userId="e908831271d73fff" providerId="LiveId" clId="{1E8CCBE5-FCD2-49CA-BCD2-630397FEE41C}" dt="2024-02-18T17:20:04.553" v="3192" actId="1076"/>
          <ac:spMkLst>
            <pc:docMk/>
            <pc:sldMk cId="349202683" sldId="278"/>
            <ac:spMk id="2" creationId="{04AE3F5A-B7F4-F2A7-9280-6DD2A6054B8B}"/>
          </ac:spMkLst>
        </pc:spChg>
        <pc:spChg chg="add del mod">
          <ac:chgData name="Aristides Marcano" userId="e908831271d73fff" providerId="LiveId" clId="{1E8CCBE5-FCD2-49CA-BCD2-630397FEE41C}" dt="2024-02-18T16:20:26.604" v="848" actId="478"/>
          <ac:spMkLst>
            <pc:docMk/>
            <pc:sldMk cId="349202683" sldId="278"/>
            <ac:spMk id="3" creationId="{ED91DBA2-1B09-E655-9417-BEC56A4E236B}"/>
          </ac:spMkLst>
        </pc:spChg>
        <pc:picChg chg="add mod">
          <ac:chgData name="Aristides Marcano" userId="e908831271d73fff" providerId="LiveId" clId="{1E8CCBE5-FCD2-49CA-BCD2-630397FEE41C}" dt="2024-02-18T17:20:01.163" v="3191" actId="1076"/>
          <ac:picMkLst>
            <pc:docMk/>
            <pc:sldMk cId="349202683" sldId="278"/>
            <ac:picMk id="4" creationId="{37F05615-00E5-2B63-1806-065BCF9D7A60}"/>
          </ac:picMkLst>
        </pc:picChg>
      </pc:sldChg>
      <pc:sldChg chg="addSp delSp modSp new mod setBg">
        <pc:chgData name="Aristides Marcano" userId="e908831271d73fff" providerId="LiveId" clId="{1E8CCBE5-FCD2-49CA-BCD2-630397FEE41C}" dt="2024-02-18T17:11:13.573" v="3042" actId="20577"/>
        <pc:sldMkLst>
          <pc:docMk/>
          <pc:sldMk cId="1881716645" sldId="279"/>
        </pc:sldMkLst>
        <pc:spChg chg="add mod ord">
          <ac:chgData name="Aristides Marcano" userId="e908831271d73fff" providerId="LiveId" clId="{1E8CCBE5-FCD2-49CA-BCD2-630397FEE41C}" dt="2024-02-18T17:11:13.573" v="3042" actId="20577"/>
          <ac:spMkLst>
            <pc:docMk/>
            <pc:sldMk cId="1881716645" sldId="279"/>
            <ac:spMk id="2" creationId="{44F7C7E5-BE2E-276F-D4EA-6930861C04BC}"/>
          </ac:spMkLst>
        </pc:spChg>
        <pc:spChg chg="add del">
          <ac:chgData name="Aristides Marcano" userId="e908831271d73fff" providerId="LiveId" clId="{1E8CCBE5-FCD2-49CA-BCD2-630397FEE41C}" dt="2024-02-18T17:10:38.294" v="3038" actId="26606"/>
          <ac:spMkLst>
            <pc:docMk/>
            <pc:sldMk cId="1881716645" sldId="279"/>
            <ac:spMk id="8" creationId="{F13C74B1-5B17-4795-BED0-7140497B445A}"/>
          </ac:spMkLst>
        </pc:spChg>
        <pc:spChg chg="add del">
          <ac:chgData name="Aristides Marcano" userId="e908831271d73fff" providerId="LiveId" clId="{1E8CCBE5-FCD2-49CA-BCD2-630397FEE41C}" dt="2024-02-18T17:10:38.294" v="3038" actId="26606"/>
          <ac:spMkLst>
            <pc:docMk/>
            <pc:sldMk cId="1881716645" sldId="279"/>
            <ac:spMk id="10" creationId="{D4974D33-8DC5-464E-8C6D-BE58F0669C17}"/>
          </ac:spMkLst>
        </pc:spChg>
        <pc:spChg chg="add del">
          <ac:chgData name="Aristides Marcano" userId="e908831271d73fff" providerId="LiveId" clId="{1E8CCBE5-FCD2-49CA-BCD2-630397FEE41C}" dt="2024-02-18T17:10:42.515" v="3040" actId="26606"/>
          <ac:spMkLst>
            <pc:docMk/>
            <pc:sldMk cId="1881716645" sldId="279"/>
            <ac:spMk id="12" creationId="{55D4142C-5077-457F-A6AD-3FECFDB39685}"/>
          </ac:spMkLst>
        </pc:spChg>
        <pc:spChg chg="add del">
          <ac:chgData name="Aristides Marcano" userId="e908831271d73fff" providerId="LiveId" clId="{1E8CCBE5-FCD2-49CA-BCD2-630397FEE41C}" dt="2024-02-18T17:10:42.515" v="3040" actId="26606"/>
          <ac:spMkLst>
            <pc:docMk/>
            <pc:sldMk cId="1881716645" sldId="279"/>
            <ac:spMk id="13" creationId="{8FC9BE17-9A7B-462D-AE50-3D8777387304}"/>
          </ac:spMkLst>
        </pc:spChg>
        <pc:spChg chg="add del">
          <ac:chgData name="Aristides Marcano" userId="e908831271d73fff" providerId="LiveId" clId="{1E8CCBE5-FCD2-49CA-BCD2-630397FEE41C}" dt="2024-02-18T17:10:42.515" v="3040" actId="26606"/>
          <ac:spMkLst>
            <pc:docMk/>
            <pc:sldMk cId="1881716645" sldId="279"/>
            <ac:spMk id="14" creationId="{7A5F0580-5EE9-419F-96EE-B6529EF6E7D0}"/>
          </ac:spMkLst>
        </pc:spChg>
        <pc:spChg chg="add del">
          <ac:chgData name="Aristides Marcano" userId="e908831271d73fff" providerId="LiveId" clId="{1E8CCBE5-FCD2-49CA-BCD2-630397FEE41C}" dt="2024-02-18T17:10:42.515" v="3040" actId="26606"/>
          <ac:spMkLst>
            <pc:docMk/>
            <pc:sldMk cId="1881716645" sldId="279"/>
            <ac:spMk id="15" creationId="{3EBE8569-6AEC-4B8C-8D53-2DE337CDBA65}"/>
          </ac:spMkLst>
        </pc:spChg>
        <pc:picChg chg="add mod">
          <ac:chgData name="Aristides Marcano" userId="e908831271d73fff" providerId="LiveId" clId="{1E8CCBE5-FCD2-49CA-BCD2-630397FEE41C}" dt="2024-02-18T17:10:42.515" v="3040" actId="26606"/>
          <ac:picMkLst>
            <pc:docMk/>
            <pc:sldMk cId="1881716645" sldId="279"/>
            <ac:picMk id="3" creationId="{79768A21-55C8-FC1B-4E7B-8175D81E1671}"/>
          </ac:picMkLst>
        </pc:picChg>
      </pc:sldChg>
      <pc:sldChg chg="addSp modSp new mod ord">
        <pc:chgData name="Aristides Marcano" userId="e908831271d73fff" providerId="LiveId" clId="{1E8CCBE5-FCD2-49CA-BCD2-630397FEE41C}" dt="2024-02-18T16:35:12.693" v="1349" actId="20577"/>
        <pc:sldMkLst>
          <pc:docMk/>
          <pc:sldMk cId="270601962" sldId="280"/>
        </pc:sldMkLst>
        <pc:spChg chg="add mod">
          <ac:chgData name="Aristides Marcano" userId="e908831271d73fff" providerId="LiveId" clId="{1E8CCBE5-FCD2-49CA-BCD2-630397FEE41C}" dt="2024-02-18T16:35:12.693" v="1349" actId="20577"/>
          <ac:spMkLst>
            <pc:docMk/>
            <pc:sldMk cId="270601962" sldId="280"/>
            <ac:spMk id="2" creationId="{6D302392-E6ED-BADC-EC44-B02541001FF4}"/>
          </ac:spMkLst>
        </pc:spChg>
      </pc:sldChg>
      <pc:sldChg chg="addSp modSp new mod">
        <pc:chgData name="Aristides Marcano" userId="e908831271d73fff" providerId="LiveId" clId="{1E8CCBE5-FCD2-49CA-BCD2-630397FEE41C}" dt="2024-02-18T16:34:24.577" v="1337" actId="20577"/>
        <pc:sldMkLst>
          <pc:docMk/>
          <pc:sldMk cId="3342698775" sldId="281"/>
        </pc:sldMkLst>
        <pc:spChg chg="add mod">
          <ac:chgData name="Aristides Marcano" userId="e908831271d73fff" providerId="LiveId" clId="{1E8CCBE5-FCD2-49CA-BCD2-630397FEE41C}" dt="2024-02-18T16:33:17.775" v="1327" actId="1076"/>
          <ac:spMkLst>
            <pc:docMk/>
            <pc:sldMk cId="3342698775" sldId="281"/>
            <ac:spMk id="2" creationId="{C351EE2B-BD00-01FF-F348-B7B2242C8D96}"/>
          </ac:spMkLst>
        </pc:spChg>
        <pc:spChg chg="add mod">
          <ac:chgData name="Aristides Marcano" userId="e908831271d73fff" providerId="LiveId" clId="{1E8CCBE5-FCD2-49CA-BCD2-630397FEE41C}" dt="2024-02-18T16:34:24.577" v="1337" actId="20577"/>
          <ac:spMkLst>
            <pc:docMk/>
            <pc:sldMk cId="3342698775" sldId="281"/>
            <ac:spMk id="4" creationId="{0CB9E9C9-2793-8006-02F3-A3CD4C1FA6D9}"/>
          </ac:spMkLst>
        </pc:spChg>
        <pc:picChg chg="add mod">
          <ac:chgData name="Aristides Marcano" userId="e908831271d73fff" providerId="LiveId" clId="{1E8CCBE5-FCD2-49CA-BCD2-630397FEE41C}" dt="2024-02-18T16:34:10.772" v="1335" actId="14100"/>
          <ac:picMkLst>
            <pc:docMk/>
            <pc:sldMk cId="3342698775" sldId="281"/>
            <ac:picMk id="5" creationId="{C79F38D5-632A-3E9F-5659-F817B1EA2EB1}"/>
          </ac:picMkLst>
        </pc:picChg>
      </pc:sldChg>
      <pc:sldChg chg="addSp modSp new mod">
        <pc:chgData name="Aristides Marcano" userId="e908831271d73fff" providerId="LiveId" clId="{1E8CCBE5-FCD2-49CA-BCD2-630397FEE41C}" dt="2024-02-18T16:39:08.242" v="1464" actId="255"/>
        <pc:sldMkLst>
          <pc:docMk/>
          <pc:sldMk cId="1945025072" sldId="282"/>
        </pc:sldMkLst>
        <pc:spChg chg="add mod">
          <ac:chgData name="Aristides Marcano" userId="e908831271d73fff" providerId="LiveId" clId="{1E8CCBE5-FCD2-49CA-BCD2-630397FEE41C}" dt="2024-02-18T16:36:33.961" v="1351"/>
          <ac:spMkLst>
            <pc:docMk/>
            <pc:sldMk cId="1945025072" sldId="282"/>
            <ac:spMk id="2" creationId="{2F9ACC9D-596E-9934-E98C-2F4BD95B5B23}"/>
          </ac:spMkLst>
        </pc:spChg>
        <pc:spChg chg="add mod">
          <ac:chgData name="Aristides Marcano" userId="e908831271d73fff" providerId="LiveId" clId="{1E8CCBE5-FCD2-49CA-BCD2-630397FEE41C}" dt="2024-02-18T16:39:08.242" v="1464" actId="255"/>
          <ac:spMkLst>
            <pc:docMk/>
            <pc:sldMk cId="1945025072" sldId="282"/>
            <ac:spMk id="3" creationId="{8A178A5D-8C29-0A00-AE2E-AE493E8241A9}"/>
          </ac:spMkLst>
        </pc:spChg>
      </pc:sldChg>
      <pc:sldChg chg="addSp delSp modSp new mod modClrScheme chgLayout">
        <pc:chgData name="Aristides Marcano" userId="e908831271d73fff" providerId="LiveId" clId="{1E8CCBE5-FCD2-49CA-BCD2-630397FEE41C}" dt="2024-02-18T16:38:45.569" v="1462" actId="1076"/>
        <pc:sldMkLst>
          <pc:docMk/>
          <pc:sldMk cId="1584644037" sldId="283"/>
        </pc:sldMkLst>
        <pc:spChg chg="add del mod">
          <ac:chgData name="Aristides Marcano" userId="e908831271d73fff" providerId="LiveId" clId="{1E8CCBE5-FCD2-49CA-BCD2-630397FEE41C}" dt="2024-02-18T16:37:04.771" v="1354" actId="700"/>
          <ac:spMkLst>
            <pc:docMk/>
            <pc:sldMk cId="1584644037" sldId="283"/>
            <ac:spMk id="2" creationId="{9E73106D-F84C-DED4-4601-DDB00ACB3BAB}"/>
          </ac:spMkLst>
        </pc:spChg>
        <pc:spChg chg="add del mod">
          <ac:chgData name="Aristides Marcano" userId="e908831271d73fff" providerId="LiveId" clId="{1E8CCBE5-FCD2-49CA-BCD2-630397FEE41C}" dt="2024-02-18T16:37:04.771" v="1354" actId="700"/>
          <ac:spMkLst>
            <pc:docMk/>
            <pc:sldMk cId="1584644037" sldId="283"/>
            <ac:spMk id="3" creationId="{48BD6F9A-FCE1-AC0E-AE38-948CDDB1A8DC}"/>
          </ac:spMkLst>
        </pc:spChg>
        <pc:spChg chg="add mod">
          <ac:chgData name="Aristides Marcano" userId="e908831271d73fff" providerId="LiveId" clId="{1E8CCBE5-FCD2-49CA-BCD2-630397FEE41C}" dt="2024-02-18T16:38:45.569" v="1462" actId="1076"/>
          <ac:spMkLst>
            <pc:docMk/>
            <pc:sldMk cId="1584644037" sldId="283"/>
            <ac:spMk id="4" creationId="{735DDB55-A725-7143-1AC8-8BCF48A68348}"/>
          </ac:spMkLst>
        </pc:spChg>
      </pc:sldChg>
      <pc:sldChg chg="addSp modSp new mod">
        <pc:chgData name="Aristides Marcano" userId="e908831271d73fff" providerId="LiveId" clId="{1E8CCBE5-FCD2-49CA-BCD2-630397FEE41C}" dt="2024-02-18T16:58:28.504" v="2541" actId="20577"/>
        <pc:sldMkLst>
          <pc:docMk/>
          <pc:sldMk cId="38663680" sldId="284"/>
        </pc:sldMkLst>
        <pc:spChg chg="add mod">
          <ac:chgData name="Aristides Marcano" userId="e908831271d73fff" providerId="LiveId" clId="{1E8CCBE5-FCD2-49CA-BCD2-630397FEE41C}" dt="2024-02-18T16:58:28.504" v="2541" actId="20577"/>
          <ac:spMkLst>
            <pc:docMk/>
            <pc:sldMk cId="38663680" sldId="284"/>
            <ac:spMk id="3" creationId="{159CD1C5-0700-9FE1-6FDD-9590CB65232E}"/>
          </ac:spMkLst>
        </pc:spChg>
      </pc:sldChg>
      <pc:sldChg chg="addSp modSp new mod">
        <pc:chgData name="Aristides Marcano" userId="e908831271d73fff" providerId="LiveId" clId="{1E8CCBE5-FCD2-49CA-BCD2-630397FEE41C}" dt="2024-02-18T17:01:43.185" v="2596" actId="1076"/>
        <pc:sldMkLst>
          <pc:docMk/>
          <pc:sldMk cId="3724961938" sldId="285"/>
        </pc:sldMkLst>
        <pc:spChg chg="add mod">
          <ac:chgData name="Aristides Marcano" userId="e908831271d73fff" providerId="LiveId" clId="{1E8CCBE5-FCD2-49CA-BCD2-630397FEE41C}" dt="2024-02-18T17:01:43.185" v="2596" actId="1076"/>
          <ac:spMkLst>
            <pc:docMk/>
            <pc:sldMk cId="3724961938" sldId="285"/>
            <ac:spMk id="2" creationId="{A095415B-DD98-BF74-7590-D3A491279003}"/>
          </ac:spMkLst>
        </pc:spChg>
      </pc:sldChg>
      <pc:sldChg chg="addSp modSp new mod">
        <pc:chgData name="Aristides Marcano" userId="e908831271d73fff" providerId="LiveId" clId="{1E8CCBE5-FCD2-49CA-BCD2-630397FEE41C}" dt="2024-02-18T17:06:54.283" v="3030" actId="20577"/>
        <pc:sldMkLst>
          <pc:docMk/>
          <pc:sldMk cId="2575506465" sldId="286"/>
        </pc:sldMkLst>
        <pc:spChg chg="add mod">
          <ac:chgData name="Aristides Marcano" userId="e908831271d73fff" providerId="LiveId" clId="{1E8CCBE5-FCD2-49CA-BCD2-630397FEE41C}" dt="2024-02-18T16:55:04.849" v="2327" actId="1076"/>
          <ac:spMkLst>
            <pc:docMk/>
            <pc:sldMk cId="2575506465" sldId="286"/>
            <ac:spMk id="2" creationId="{01030C90-F4AB-54E8-C5FE-BF641C464D99}"/>
          </ac:spMkLst>
        </pc:spChg>
        <pc:spChg chg="add mod">
          <ac:chgData name="Aristides Marcano" userId="e908831271d73fff" providerId="LiveId" clId="{1E8CCBE5-FCD2-49CA-BCD2-630397FEE41C}" dt="2024-02-18T17:06:54.283" v="3030" actId="20577"/>
          <ac:spMkLst>
            <pc:docMk/>
            <pc:sldMk cId="2575506465" sldId="286"/>
            <ac:spMk id="3" creationId="{8EAD06F1-2126-F944-6405-467402B3EDA3}"/>
          </ac:spMkLst>
        </pc:spChg>
      </pc:sldChg>
      <pc:sldChg chg="addSp modSp new mod">
        <pc:chgData name="Aristides Marcano" userId="e908831271d73fff" providerId="LiveId" clId="{1E8CCBE5-FCD2-49CA-BCD2-630397FEE41C}" dt="2024-02-18T17:18:43.452" v="3186" actId="14100"/>
        <pc:sldMkLst>
          <pc:docMk/>
          <pc:sldMk cId="2022623436" sldId="287"/>
        </pc:sldMkLst>
        <pc:spChg chg="add mod">
          <ac:chgData name="Aristides Marcano" userId="e908831271d73fff" providerId="LiveId" clId="{1E8CCBE5-FCD2-49CA-BCD2-630397FEE41C}" dt="2024-02-18T17:18:36.186" v="3184" actId="20577"/>
          <ac:spMkLst>
            <pc:docMk/>
            <pc:sldMk cId="2022623436" sldId="287"/>
            <ac:spMk id="2" creationId="{E046196E-0607-E30F-12A2-3B420AA16E41}"/>
          </ac:spMkLst>
        </pc:spChg>
        <pc:picChg chg="add mod">
          <ac:chgData name="Aristides Marcano" userId="e908831271d73fff" providerId="LiveId" clId="{1E8CCBE5-FCD2-49CA-BCD2-630397FEE41C}" dt="2024-02-18T17:18:43.452" v="3186" actId="14100"/>
          <ac:picMkLst>
            <pc:docMk/>
            <pc:sldMk cId="2022623436" sldId="287"/>
            <ac:picMk id="3" creationId="{71F06E8E-879C-57CE-6FA1-FCB2C32EE0E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D8816-A6D9-4095-A1F2-AD1EC7E7623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1ABEC-7072-44BD-8529-5E91CE97B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https://math.libretexts.org/Bookshelves/Calculus/Calculus_(OpenStax)/17%3A_Second-Order_Differential_Equations/17.03%3A_Applications_of_Second-Order_Differential_Equations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1ABEC-7072-44BD-8529-5E91CE97BA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7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https://www.youtube.com/watch?v=syRmXpcJmA8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1ABEC-7072-44BD-8529-5E91CE97BA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1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131CB-4475-2544-F13F-8E0D4CD3D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9EFE9-AF7D-9616-538C-CB5925F7C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B2863-A912-292A-6019-F30DA00B8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A98-9DF8-4CF2-90E0-20746A1AF4B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990CF-66BA-25A1-94E6-F236C04AB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B15B4-8A91-035B-8810-E65ABC86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8187-6017-40C3-9B5A-7E3D92C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6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3935E-5E2D-D6D8-D78F-3418EAA55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63B15-F602-53B3-1599-72BF2694C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F77C2-1C7B-912E-0AF5-AE36E1D5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A98-9DF8-4CF2-90E0-20746A1AF4B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8A941-8085-4C14-E1B8-12E2F545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EA304-5A7F-8FB7-CBE9-6BE7F95E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8187-6017-40C3-9B5A-7E3D92C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1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ED57F2-A336-7F78-6D86-C93F1EEA5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A1D76-B93F-CAF3-901D-E2DB44E7C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EDA2F-DD1F-55ED-EA18-FBB05166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A98-9DF8-4CF2-90E0-20746A1AF4B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99710-F480-9A33-2187-1046ABFD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DDEC5-FFEC-0563-C1A9-0F2AD8AB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8187-6017-40C3-9B5A-7E3D92C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5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576DC-D4A2-79C2-03AB-4AD75B2B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99C09-164D-BE45-AA43-4D102EB4B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C9B7A-FAAB-EA33-94D8-BDB52F3F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A98-9DF8-4CF2-90E0-20746A1AF4B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5E285-7900-558F-A99C-E198F749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A9FBD-5D9D-F8A3-7608-17C5EF4D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8187-6017-40C3-9B5A-7E3D92C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7D36-BA59-0B58-A125-49C9EABD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8C42E-5DEC-C2BD-EA5B-197DA7767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EFBD2-80A5-8E81-6B37-E1BDCA7C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A98-9DF8-4CF2-90E0-20746A1AF4B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814C9-BD83-8037-10FA-03FD1CCA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4FB84-DF62-095F-25D8-3F9307C2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8187-6017-40C3-9B5A-7E3D92C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4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3B3D-3676-FDA9-0337-CDBABD972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0F04A-1568-8EF7-F291-CC33AA771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E032-8FD9-2813-BC2C-5CBB4FC3B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21F9A-48D0-372F-A195-0151E954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A98-9DF8-4CF2-90E0-20746A1AF4B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88609-DF4E-A5C2-9D12-4B34F12F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19F6C-9011-77C8-C855-EC2C009B9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8187-6017-40C3-9B5A-7E3D92C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5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D713-0A16-26D6-0BEE-61DBFEDC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8808A-0893-F31D-4014-6C92C8BF0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14685-FBE0-C072-0B9D-96E88E1B0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2A72EA-F32D-4475-00D1-265A07D67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CAED8-E411-95E1-58DC-5395C4550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E82327-79D8-E029-E67B-66D7668B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A98-9DF8-4CF2-90E0-20746A1AF4B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BCAD1E-7217-5234-049C-A2F7C7F44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1F999B-B489-B43C-D7DC-E709376E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8187-6017-40C3-9B5A-7E3D92C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0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8F47-DD92-EA61-0EF4-B675232D1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331D4-FCF2-9675-318A-F2B8CC3AF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A98-9DF8-4CF2-90E0-20746A1AF4B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67E8F-F6AC-9F71-F26F-8801C515B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E7E07-1372-E283-DA20-85124C97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8187-6017-40C3-9B5A-7E3D92C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4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47336A-92BC-8F07-A7E5-7C8AF6D8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A98-9DF8-4CF2-90E0-20746A1AF4B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3FC520-293D-2911-EA52-8128CB9E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9D0A5-C45A-EFD4-76E9-C6B9CAA7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8187-6017-40C3-9B5A-7E3D92C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3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A53B8-E30C-0E70-1529-60436FB0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9E70A-EB5B-F4FF-2E01-8F43FA618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A1577-74F8-6171-E883-3350DF359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FBBD0-A7AC-9422-8E69-B18CB91C0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A98-9DF8-4CF2-90E0-20746A1AF4B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ACF3E-0138-45E9-87F8-CDA1815BF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B817E-E130-CAF2-6B46-512ED05C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8187-6017-40C3-9B5A-7E3D92C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7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24C0-F296-11A3-73F7-1C71E9E2E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4EF02F-9E02-3A81-A220-5D132C478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11866-6710-CC4D-8735-D38D0113C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6F7B8-D29F-99F3-0FC4-4ACC84A12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A98-9DF8-4CF2-90E0-20746A1AF4B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BA92-5AFA-8DED-2C69-6D0B1E87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2D471-2ADF-CCDB-EEE3-AD50705B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8187-6017-40C3-9B5A-7E3D92C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6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F93936-C14F-4650-B386-B6B8E3A95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9C7EB-F7D6-9E11-1681-AAA25ED18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D0BD8-6370-BE31-1F7B-39FF35AC3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DA98-9DF8-4CF2-90E0-20746A1AF4B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43A84-329B-6C67-24F1-F5FC6ED8D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44F39-D20D-F52B-CFF3-DF1ED8D60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D8187-6017-40C3-9B5A-7E3D92C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2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yRmXpcJmA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SAAPT Spring 2024 Semi-Virtual Meeting">
            <a:extLst>
              <a:ext uri="{FF2B5EF4-FFF2-40B4-BE49-F238E27FC236}">
                <a16:creationId xmlns:a16="http://schemas.microsoft.com/office/drawing/2014/main" id="{23D16EAB-2A29-50BB-AE41-AFC81964B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61" y="334618"/>
            <a:ext cx="8688723" cy="14267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45B2EA-911C-7360-023D-2A41D54F3FA0}"/>
              </a:ext>
            </a:extLst>
          </p:cNvPr>
          <p:cNvSpPr txBox="1"/>
          <p:nvPr/>
        </p:nvSpPr>
        <p:spPr>
          <a:xfrm>
            <a:off x="286657" y="2058547"/>
            <a:ext cx="11773263" cy="34845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b="1" kern="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Mechanical </a:t>
            </a:r>
            <a:r>
              <a:rPr lang="en-US" sz="3200" b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Oscillations With and Without </a:t>
            </a:r>
            <a:r>
              <a:rPr lang="en-US" sz="3200" b="1" kern="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Damping</a:t>
            </a:r>
          </a:p>
          <a:p>
            <a:pPr algn="ctr">
              <a:lnSpc>
                <a:spcPct val="107000"/>
              </a:lnSpc>
            </a:pPr>
            <a:r>
              <a:rPr lang="en-US" sz="3200" b="1" kern="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Analog Computer Physics-Themed Simulation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</a:pPr>
            <a:r>
              <a:rPr lang="en-US" sz="2800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Ryan Bischof</a:t>
            </a:r>
          </a:p>
          <a:p>
            <a:pPr algn="ctr">
              <a:lnSpc>
                <a:spcPct val="107000"/>
              </a:lnSpc>
            </a:pPr>
            <a:r>
              <a:rPr lang="en-US" sz="2800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Advisor: Michael Cimorosi</a:t>
            </a:r>
            <a:endParaRPr lang="en-US" sz="2800" kern="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Division </a:t>
            </a:r>
            <a:r>
              <a:rPr lang="en-US" sz="1800" i="1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Physics, Engineering, Mathematics, and Computer </a:t>
            </a:r>
            <a:r>
              <a:rPr lang="en-US" sz="1800" i="1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Science (</a:t>
            </a:r>
            <a:r>
              <a:rPr lang="en-US" sz="1800" i="1" kern="12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PEMaCS</a:t>
            </a:r>
            <a:r>
              <a:rPr lang="en-US" sz="1800" i="1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Delaware </a:t>
            </a:r>
            <a:r>
              <a:rPr lang="en-US" sz="1800" i="1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sz="1800" i="1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en-US" sz="1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2" y="5482131"/>
            <a:ext cx="3621825" cy="1079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081" y="5471971"/>
            <a:ext cx="2997453" cy="110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77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120808"/>
            <a:ext cx="7325360" cy="54940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9CD1C5-0700-9FE1-6FDD-9590CB65232E}"/>
              </a:ext>
            </a:extLst>
          </p:cNvPr>
          <p:cNvSpPr txBox="1"/>
          <p:nvPr/>
        </p:nvSpPr>
        <p:spPr>
          <a:xfrm>
            <a:off x="3923064" y="415669"/>
            <a:ext cx="6054056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with my advisor Mr. C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17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9CD1C5-0700-9FE1-6FDD-9590CB65232E}"/>
              </a:ext>
            </a:extLst>
          </p:cNvPr>
          <p:cNvSpPr txBox="1"/>
          <p:nvPr/>
        </p:nvSpPr>
        <p:spPr>
          <a:xfrm>
            <a:off x="3923064" y="415669"/>
            <a:ext cx="6054056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 the demonstration!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163" y="1156587"/>
            <a:ext cx="8117409" cy="50129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97520" y="6274181"/>
            <a:ext cx="5061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www.youtube.com/watch?v=syRmXpcJmA8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1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mple Harmonic Motion - Mass-Spring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92" y="1076022"/>
            <a:ext cx="2625048" cy="181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4370" y="253029"/>
            <a:ext cx="400903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Harmonic Motion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204" y="804170"/>
            <a:ext cx="2691846" cy="2066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63847" y="240672"/>
            <a:ext cx="262672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RLC Circuit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607" y="4792641"/>
            <a:ext cx="3510514" cy="7926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705" y="4604742"/>
            <a:ext cx="3988033" cy="10778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7363798" y="2965485"/>
            <a:ext cx="43652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inductance</a:t>
            </a:r>
          </a:p>
          <a:p>
            <a:pPr algn="l"/>
            <a:r>
              <a:rPr lang="en-US" sz="26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resistance</a:t>
            </a:r>
          </a:p>
          <a:p>
            <a:pPr algn="l"/>
            <a:r>
              <a:rPr lang="en-US" sz="26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capacitance</a:t>
            </a:r>
          </a:p>
          <a:p>
            <a:pPr algn="l"/>
            <a:r>
              <a:rPr lang="en-US" sz="26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– voltage source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1495991" y="3020798"/>
            <a:ext cx="43652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mass </a:t>
            </a:r>
          </a:p>
          <a:p>
            <a:pPr algn="l"/>
            <a:r>
              <a:rPr lang="en-US" sz="26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damping coefficient</a:t>
            </a:r>
          </a:p>
          <a:p>
            <a:pPr algn="l"/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 – spring constant </a:t>
            </a:r>
          </a:p>
          <a:p>
            <a:pPr algn="l"/>
            <a:r>
              <a:rPr lang="en-US" sz="26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–external force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00467" y="5761661"/>
            <a:ext cx="8206214" cy="892552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spring-mass </a:t>
            </a:r>
            <a:r>
              <a:rPr lang="en-US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and RLC circuits can be modeled by second-order 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constant-coefficient differential </a:t>
            </a:r>
            <a:r>
              <a:rPr lang="en-US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equations.</a:t>
            </a:r>
            <a:endParaRPr lang="en-US" sz="2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5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9CD1C5-0700-9FE1-6FDD-9590CB65232E}"/>
              </a:ext>
            </a:extLst>
          </p:cNvPr>
          <p:cNvSpPr txBox="1"/>
          <p:nvPr/>
        </p:nvSpPr>
        <p:spPr>
          <a:xfrm>
            <a:off x="1419869" y="629582"/>
            <a:ext cx="8898023" cy="5645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constructed a breadboard analog computer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currents following a second-order linear differential equation </a:t>
            </a:r>
          </a:p>
          <a:p>
            <a:pPr marL="1028700" lvl="1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model the position of a sliding block attached to a massless spring</a:t>
            </a:r>
          </a:p>
          <a:p>
            <a:pPr marL="1028700" lvl="1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two cases (1) with damping and (2) without damping.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 displayed on an oscilloscope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instructional approach for students to visualize classical physics through hands-on analog circuit design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4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69" y="1382178"/>
            <a:ext cx="9992765" cy="40918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9CD1C5-0700-9FE1-6FDD-9590CB65232E}"/>
              </a:ext>
            </a:extLst>
          </p:cNvPr>
          <p:cNvSpPr txBox="1"/>
          <p:nvPr/>
        </p:nvSpPr>
        <p:spPr>
          <a:xfrm>
            <a:off x="1691714" y="493658"/>
            <a:ext cx="9695836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began with the dynamics of the spring-mass system.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4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9CD1C5-0700-9FE1-6FDD-9590CB65232E}"/>
              </a:ext>
            </a:extLst>
          </p:cNvPr>
          <p:cNvSpPr txBox="1"/>
          <p:nvPr/>
        </p:nvSpPr>
        <p:spPr>
          <a:xfrm>
            <a:off x="2606114" y="468944"/>
            <a:ext cx="9695836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then delved in the math and arrived at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60" y="1307591"/>
            <a:ext cx="9745579" cy="49943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7520" y="3296769"/>
            <a:ext cx="4216400" cy="518160"/>
          </a:xfrm>
          <a:prstGeom prst="rect">
            <a:avLst/>
          </a:prstGeom>
          <a:solidFill>
            <a:srgbClr val="FFFF00">
              <a:alpha val="32157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86960" y="5785969"/>
            <a:ext cx="2976880" cy="518160"/>
          </a:xfrm>
          <a:prstGeom prst="rect">
            <a:avLst/>
          </a:prstGeom>
          <a:solidFill>
            <a:srgbClr val="FFFF00">
              <a:alpha val="32157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32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60039" y="2715632"/>
            <a:ext cx="3045073" cy="20611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D1C5-0700-9FE1-6FDD-9590CB65232E}"/>
              </a:ext>
            </a:extLst>
          </p:cNvPr>
          <p:cNvSpPr txBox="1"/>
          <p:nvPr/>
        </p:nvSpPr>
        <p:spPr>
          <a:xfrm>
            <a:off x="1691714" y="345374"/>
            <a:ext cx="9695836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drew the diagram of analog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breadboard connection and mathematics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flow.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01165" y="527393"/>
            <a:ext cx="5172759" cy="70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4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55" y="928370"/>
            <a:ext cx="5536273" cy="5536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9CD1C5-0700-9FE1-6FDD-9590CB65232E}"/>
              </a:ext>
            </a:extLst>
          </p:cNvPr>
          <p:cNvSpPr txBox="1"/>
          <p:nvPr/>
        </p:nvSpPr>
        <p:spPr>
          <a:xfrm>
            <a:off x="1432218" y="283589"/>
            <a:ext cx="11011032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Finally, we built the breadboard circuit according to the diagram.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9CD1C5-0700-9FE1-6FDD-9590CB65232E}"/>
              </a:ext>
            </a:extLst>
          </p:cNvPr>
          <p:cNvSpPr txBox="1"/>
          <p:nvPr/>
        </p:nvSpPr>
        <p:spPr>
          <a:xfrm>
            <a:off x="1098584" y="283589"/>
            <a:ext cx="11011032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connect the batteries to the circuit and have the initial conditions set right, we see these displayed on the oscilloscope.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560" y="1481101"/>
            <a:ext cx="4531838" cy="3995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668" y="1444033"/>
            <a:ext cx="4475731" cy="39957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42118" y="5761661"/>
            <a:ext cx="9824949" cy="892552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behave exactly the same as the oscillation of a spring-mass system with or without damping. </a:t>
            </a:r>
            <a:endParaRPr lang="en-US" sz="2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9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1259840"/>
            <a:ext cx="6908800" cy="518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9CD1C5-0700-9FE1-6FDD-9590CB65232E}"/>
              </a:ext>
            </a:extLst>
          </p:cNvPr>
          <p:cNvSpPr txBox="1"/>
          <p:nvPr/>
        </p:nvSpPr>
        <p:spPr>
          <a:xfrm>
            <a:off x="3648744" y="415669"/>
            <a:ext cx="6054056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complete demonstration set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007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b="1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263</Words>
  <Application>Microsoft Office PowerPoint</Application>
  <PresentationFormat>Widescreen</PresentationFormat>
  <Paragraphs>39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Aristides Marcano</dc:creator>
  <cp:lastModifiedBy>Qi Lu</cp:lastModifiedBy>
  <cp:revision>29</cp:revision>
  <dcterms:created xsi:type="dcterms:W3CDTF">2024-02-18T13:57:37Z</dcterms:created>
  <dcterms:modified xsi:type="dcterms:W3CDTF">2024-03-14T05:39:36Z</dcterms:modified>
</cp:coreProperties>
</file>