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65" r:id="rId3"/>
    <p:sldId id="266" r:id="rId4"/>
    <p:sldId id="261" r:id="rId5"/>
    <p:sldId id="262" r:id="rId6"/>
    <p:sldId id="263" r:id="rId7"/>
    <p:sldId id="258" r:id="rId8"/>
    <p:sldId id="259" r:id="rId9"/>
    <p:sldId id="26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896"/>
    <a:srgbClr val="004B98"/>
    <a:srgbClr val="3DB5E6"/>
    <a:srgbClr val="C8C8C8"/>
    <a:srgbClr val="0A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EB91E6-4E4B-3D43-9678-5A3DAAEF8071}" v="139" dt="2023-12-22T19:40:09.6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3494"/>
  </p:normalViewPr>
  <p:slideViewPr>
    <p:cSldViewPr snapToGrid="0">
      <p:cViewPr>
        <p:scale>
          <a:sx n="88" d="100"/>
          <a:sy n="88" d="100"/>
        </p:scale>
        <p:origin x="9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68B75-7972-094C-8ECB-BE1F69EE868E}" type="datetimeFigureOut">
              <a:rPr lang="en-US" smtClean="0"/>
              <a:t>2/9/24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C1B94-39D8-1C44-9484-C68DB098D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2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22631-1CAE-8851-4EAE-9E5804BB1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8657C9-833F-610D-0422-10959ECA9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D1CE1-6E5D-D1B4-8D90-17C49BC0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30D35-F1B9-5FCA-DB47-879ADD5B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69C26-B43A-EB96-7F8C-F26949CC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8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9F76-8C60-4D18-5FCC-52CDCAEA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4F9F5-8608-02E3-8215-BA7B757F4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788D-C322-4F9F-0BC5-958518ED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A4D5E-0971-A65B-7E17-4C6F3BC2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AD68-629D-B949-3494-ABFE34A2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BB5B9-83AE-DE5B-53A1-1768803F5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9EE8ED-EE6C-726C-4462-B387714DE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CCBA1-7B25-4071-AE63-500694E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9456C-D070-1129-BE8D-10302356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DF702-2C65-5E9E-20FA-13AB171E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0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00BD9-3F38-D515-0CE8-860C17DDE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72331-4695-3D37-43A6-57854444F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BF5DC-1958-1FC7-2282-68B914661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7D3B4-0261-9704-F7AB-27C62A73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E84B4-DEAE-3471-1857-2E3C22BA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9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AAA2-0411-E0E2-013A-4E34C3AB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46A28-9042-E614-45BE-796C94255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2D91A-62FF-E7E1-E451-BF72341D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F3D8E-265D-7F29-162E-58D05923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CCB69-BC21-459C-C2A2-F3057734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1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3D49D-18B1-8E08-5455-DCFAE144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4278A-E1F6-E23F-62AB-B0DA78CE0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4F142-99F2-A1BE-145F-89636A23A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D22B3-215A-52AE-D088-64D27CF1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4ECB3-095E-A17E-69A2-136CAD2D1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A703C-E348-FC65-F567-0A0E3BB7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6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51BA2-B29E-E828-580A-93733E0D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55639-E86D-2FB1-4831-22C7FC661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A7EC5-5007-7481-0181-0B6F0C80B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2F9081-9221-40A2-EB09-407767E97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A37E2-25E4-DA3A-0CE4-BC63A6AC4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B43AE6-5315-34D2-9380-0456EB6E0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979247-CEFC-A592-184D-1351F02F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C3140-4988-5B73-DB7A-C1302262D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9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25CA8-432E-EB18-F840-5300F8FD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954A9-EB15-3189-00F5-9B6CD71A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BA394-96CD-0D62-239C-A6629BCD7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2FF5A-2331-ACE0-EFD5-0A3EFB56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9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771486-1017-52A0-D5F3-D9531342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E7786-8F22-3C27-B34E-0D735FFB0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2C2C0-6776-646C-C972-2B622CA6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39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315A-BD86-A0E4-42D6-65FD00DF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A8F7D-0098-5DEF-CC80-924429FE8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A5A7A-FCF3-33C2-8EA6-34919AFD8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9381-44B9-2D30-3131-B6BDE7A91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EAD6C-7445-315C-032E-97A1E02DC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FAF7F-098E-FC5B-F675-29B6092CD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61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A6D81-D3F2-29CC-6CA4-795DF749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D6F93-7269-7D83-CCB5-3C3E3B6B2A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33259-83B9-2AB6-7F17-C7D0FAE88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F2B4A-7E31-715C-7A66-EEAE5A21B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F546A2-9AD6-0D89-FE86-A33C7DBF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28461-584B-5E65-BEC6-DE6CAEF5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76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CE2296-928A-30AC-F69D-EF339967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B5E89-80F0-BC21-A6D0-F8BACACE4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38E28-F54C-9FC7-604E-B61BA74FC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9D281-EE7E-D448-B87F-A2B1CEDCF953}" type="datetimeFigureOut">
              <a:rPr lang="en-US" smtClean="0"/>
              <a:t>2/9/24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2D7E9-BBB1-F1C2-568A-872F37ECE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283F5-FE65-FFE6-C2E5-043139A08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745A8-F4C3-BA44-BCF0-1B41EE8C3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5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2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DAA58C98-41A5-72CF-E62B-4E48C6899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177101-5F56-3615-D8B9-5F3C633682EA}"/>
              </a:ext>
            </a:extLst>
          </p:cNvPr>
          <p:cNvSpPr txBox="1"/>
          <p:nvPr/>
        </p:nvSpPr>
        <p:spPr>
          <a:xfrm>
            <a:off x="474518" y="676809"/>
            <a:ext cx="110983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Hand-held </a:t>
            </a:r>
            <a:r>
              <a:rPr lang="en-US" sz="44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4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isual </a:t>
            </a:r>
            <a:r>
              <a:rPr lang="en-US" sz="44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ccelerometers and the CER Framework in Student-Centered </a:t>
            </a:r>
            <a:r>
              <a:rPr lang="en-US" sz="44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lassrooms to Talk </a:t>
            </a:r>
            <a:r>
              <a:rPr lang="en-US" sz="44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hrough FCI Misconceptions.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84032-A7ED-7DEA-64BE-43026F401FDB}"/>
              </a:ext>
            </a:extLst>
          </p:cNvPr>
          <p:cNvSpPr txBox="1"/>
          <p:nvPr/>
        </p:nvSpPr>
        <p:spPr>
          <a:xfrm>
            <a:off x="4244009" y="3332423"/>
            <a:ext cx="3703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Judson Wagner, Ed.D.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8CF6D4-FB46-025D-DFA8-F56616512F1A}"/>
              </a:ext>
            </a:extLst>
          </p:cNvPr>
          <p:cNvSpPr txBox="1"/>
          <p:nvPr/>
        </p:nvSpPr>
        <p:spPr>
          <a:xfrm>
            <a:off x="2800106" y="3863363"/>
            <a:ext cx="6591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 2024 Meeting Chesapeake Section of the American Association of Physics Teachers (CSAAPT)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DCB28-AEF1-4A60-06EF-D9A222AF7A2D}"/>
              </a:ext>
            </a:extLst>
          </p:cNvPr>
          <p:cNvSpPr txBox="1"/>
          <p:nvPr/>
        </p:nvSpPr>
        <p:spPr>
          <a:xfrm>
            <a:off x="4222766" y="4724754"/>
            <a:ext cx="3746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Saturday, March 16, 2024</a:t>
            </a:r>
            <a:endParaRPr lang="en-US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Delaware State University</a:t>
            </a:r>
          </a:p>
        </p:txBody>
      </p:sp>
      <p:pic>
        <p:nvPicPr>
          <p:cNvPr id="14" name="Picture 13" descr="A black and blue logo&#10;&#10;Description automatically generated">
            <a:extLst>
              <a:ext uri="{FF2B5EF4-FFF2-40B4-BE49-F238E27FC236}">
                <a16:creationId xmlns:a16="http://schemas.microsoft.com/office/drawing/2014/main" id="{CBCCB51C-0595-9A07-3916-69DF12C51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1" y="6112573"/>
            <a:ext cx="3269503" cy="5942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D24D4D-1C8F-52FF-E0B6-0E910DBC3BF2}"/>
              </a:ext>
            </a:extLst>
          </p:cNvPr>
          <p:cNvSpPr txBox="1"/>
          <p:nvPr/>
        </p:nvSpPr>
        <p:spPr>
          <a:xfrm>
            <a:off x="4073121" y="6194260"/>
            <a:ext cx="8052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DUCATE FOR SERVICE. 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NGINEER FOR SOCIETY.</a:t>
            </a:r>
          </a:p>
        </p:txBody>
      </p:sp>
    </p:spTree>
    <p:extLst>
      <p:ext uri="{BB962C8B-B14F-4D97-AF65-F5344CB8AC3E}">
        <p14:creationId xmlns:p14="http://schemas.microsoft.com/office/powerpoint/2010/main" val="410846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BB1843BA-DA65-41D5-2AE7-65E3DBD4F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05"/>
          <a:stretch/>
        </p:blipFill>
        <p:spPr>
          <a:xfrm>
            <a:off x="0" y="0"/>
            <a:ext cx="12192000" cy="6511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8045E7-D6DF-4B91-96D8-9EAFD5949E18}"/>
              </a:ext>
            </a:extLst>
          </p:cNvPr>
          <p:cNvSpPr txBox="1"/>
          <p:nvPr/>
        </p:nvSpPr>
        <p:spPr>
          <a:xfrm>
            <a:off x="2540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CER FRAMEWORK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8FABE9-5DF0-CEC2-58DE-64C030536367}"/>
              </a:ext>
            </a:extLst>
          </p:cNvPr>
          <p:cNvSpPr txBox="1"/>
          <p:nvPr/>
        </p:nvSpPr>
        <p:spPr>
          <a:xfrm>
            <a:off x="127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STUDENT-CENTERED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AA080B-325C-2E9F-4350-9002B4A1AA89}"/>
              </a:ext>
            </a:extLst>
          </p:cNvPr>
          <p:cNvSpPr txBox="1"/>
          <p:nvPr/>
        </p:nvSpPr>
        <p:spPr>
          <a:xfrm>
            <a:off x="4953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FCI MISCONCEPTIONS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EB7A65-B4B5-9ACB-2AE9-C583288F8357}"/>
              </a:ext>
            </a:extLst>
          </p:cNvPr>
          <p:cNvSpPr txBox="1"/>
          <p:nvPr/>
        </p:nvSpPr>
        <p:spPr>
          <a:xfrm>
            <a:off x="7366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NORMALOMETER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C3E3B1-0BEC-3ADA-A7B5-C81D6B9F8B46}"/>
              </a:ext>
            </a:extLst>
          </p:cNvPr>
          <p:cNvSpPr txBox="1"/>
          <p:nvPr/>
        </p:nvSpPr>
        <p:spPr>
          <a:xfrm>
            <a:off x="9779000" y="114800"/>
            <a:ext cx="2286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ACTIVITY</a:t>
            </a:r>
          </a:p>
        </p:txBody>
      </p:sp>
      <p:pic>
        <p:nvPicPr>
          <p:cNvPr id="23" name="Picture 22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7F70D4D6-43AD-3CD3-2C00-953AD3923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7"/>
          <a:stretch/>
        </p:blipFill>
        <p:spPr>
          <a:xfrm>
            <a:off x="0" y="5969000"/>
            <a:ext cx="12192000" cy="888999"/>
          </a:xfrm>
          <a:prstGeom prst="rect">
            <a:avLst/>
          </a:prstGeom>
        </p:spPr>
      </p:pic>
      <p:pic>
        <p:nvPicPr>
          <p:cNvPr id="24" name="Picture 23" descr="A black and blue logo&#10;&#10;Description automatically generated">
            <a:extLst>
              <a:ext uri="{FF2B5EF4-FFF2-40B4-BE49-F238E27FC236}">
                <a16:creationId xmlns:a16="http://schemas.microsoft.com/office/drawing/2014/main" id="{D3E78172-C9D0-7C01-821B-42B2C123F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1" y="6112573"/>
            <a:ext cx="3269503" cy="5942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9FE61A-1437-3718-E8BB-034154CB4D38}"/>
              </a:ext>
            </a:extLst>
          </p:cNvPr>
          <p:cNvSpPr txBox="1"/>
          <p:nvPr/>
        </p:nvSpPr>
        <p:spPr>
          <a:xfrm>
            <a:off x="4073121" y="6194260"/>
            <a:ext cx="8052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DUCATE FOR SERVICE. 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NGINEER FOR SOCIETY.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8896F3-B7FD-D2E3-E360-3F30391A201B}"/>
              </a:ext>
            </a:extLst>
          </p:cNvPr>
          <p:cNvSpPr txBox="1"/>
          <p:nvPr/>
        </p:nvSpPr>
        <p:spPr>
          <a:xfrm>
            <a:off x="1060970" y="2471165"/>
            <a:ext cx="847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Use FCI Flip Cards to make a </a:t>
            </a:r>
            <a:r>
              <a:rPr lang="en-US" sz="3600" b="1" i="0" u="sng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CLAIM</a:t>
            </a:r>
            <a:r>
              <a:rPr lang="en-US" sz="3600" b="1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D244E4-1299-8E8A-FC7E-0DF9038482B1}"/>
              </a:ext>
            </a:extLst>
          </p:cNvPr>
          <p:cNvSpPr txBox="1"/>
          <p:nvPr/>
        </p:nvSpPr>
        <p:spPr>
          <a:xfrm>
            <a:off x="1060970" y="3211394"/>
            <a:ext cx="948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Use NORMALOMETER to find </a:t>
            </a:r>
            <a:r>
              <a:rPr lang="en-US" sz="3600" b="1" i="0" u="sng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en-US" sz="3600" b="1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B61AE4-7470-185B-7407-48FD9B203053}"/>
              </a:ext>
            </a:extLst>
          </p:cNvPr>
          <p:cNvSpPr txBox="1"/>
          <p:nvPr/>
        </p:nvSpPr>
        <p:spPr>
          <a:xfrm>
            <a:off x="1060970" y="3951623"/>
            <a:ext cx="10768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Engage in argument to clearly articulate </a:t>
            </a:r>
            <a:r>
              <a:rPr lang="en-US" sz="3600" b="1" i="0" u="sng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REASONING</a:t>
            </a:r>
            <a:r>
              <a:rPr lang="en-US" sz="3600" b="1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C224A-CDA5-CAE2-73F4-5471AFF3DCBB}"/>
              </a:ext>
            </a:extLst>
          </p:cNvPr>
          <p:cNvSpPr txBox="1"/>
          <p:nvPr/>
        </p:nvSpPr>
        <p:spPr>
          <a:xfrm>
            <a:off x="590983" y="1699044"/>
            <a:ext cx="5298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Thought Partner(s):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9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FDF040A9-DBFE-A1A2-9107-6963BD2AE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05"/>
          <a:stretch/>
        </p:blipFill>
        <p:spPr>
          <a:xfrm>
            <a:off x="0" y="0"/>
            <a:ext cx="12192000" cy="651164"/>
          </a:xfrm>
          <a:prstGeom prst="rect">
            <a:avLst/>
          </a:prstGeom>
        </p:spPr>
      </p:pic>
      <p:pic>
        <p:nvPicPr>
          <p:cNvPr id="5" name="Picture 4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DAA58C98-41A5-72CF-E62B-4E48C6899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7"/>
          <a:stretch/>
        </p:blipFill>
        <p:spPr>
          <a:xfrm>
            <a:off x="0" y="5969000"/>
            <a:ext cx="12192000" cy="888999"/>
          </a:xfrm>
          <a:prstGeom prst="rect">
            <a:avLst/>
          </a:prstGeom>
        </p:spPr>
      </p:pic>
      <p:pic>
        <p:nvPicPr>
          <p:cNvPr id="9" name="Picture 8" descr="A black and blue logo&#10;&#10;Description automatically generated">
            <a:extLst>
              <a:ext uri="{FF2B5EF4-FFF2-40B4-BE49-F238E27FC236}">
                <a16:creationId xmlns:a16="http://schemas.microsoft.com/office/drawing/2014/main" id="{3D0B3A7D-DD6E-60A9-3EB7-8792E857B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1" y="6112573"/>
            <a:ext cx="3269503" cy="594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0850DF-50E9-F0B7-992F-F991F742AB12}"/>
              </a:ext>
            </a:extLst>
          </p:cNvPr>
          <p:cNvSpPr txBox="1"/>
          <p:nvPr/>
        </p:nvSpPr>
        <p:spPr>
          <a:xfrm>
            <a:off x="4073121" y="6194260"/>
            <a:ext cx="8052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DUCATE FOR SERVICE. 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NGINEER FOR SOCIETY.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0CBAD-8588-134B-39A0-C7A9A7D231EE}"/>
              </a:ext>
            </a:extLst>
          </p:cNvPr>
          <p:cNvSpPr txBox="1"/>
          <p:nvPr/>
        </p:nvSpPr>
        <p:spPr>
          <a:xfrm>
            <a:off x="2540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CER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FF6CF-C272-078F-8BFD-C0BE41115CBE}"/>
              </a:ext>
            </a:extLst>
          </p:cNvPr>
          <p:cNvSpPr txBox="1"/>
          <p:nvPr/>
        </p:nvSpPr>
        <p:spPr>
          <a:xfrm>
            <a:off x="127000" y="117245"/>
            <a:ext cx="2286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STUDENT-CENTERED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A1EACD-F08C-0BF0-1D32-F8D7E43D59EC}"/>
              </a:ext>
            </a:extLst>
          </p:cNvPr>
          <p:cNvSpPr txBox="1"/>
          <p:nvPr/>
        </p:nvSpPr>
        <p:spPr>
          <a:xfrm>
            <a:off x="4953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FCI MISCONCEPTIONS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65321-33CB-E7FD-2CE9-9C3AA5EFE466}"/>
              </a:ext>
            </a:extLst>
          </p:cNvPr>
          <p:cNvSpPr txBox="1"/>
          <p:nvPr/>
        </p:nvSpPr>
        <p:spPr>
          <a:xfrm>
            <a:off x="7366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NORMALOMETER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09BBF-6E91-290E-5C52-C7AF3E0284BA}"/>
              </a:ext>
            </a:extLst>
          </p:cNvPr>
          <p:cNvSpPr txBox="1"/>
          <p:nvPr/>
        </p:nvSpPr>
        <p:spPr>
          <a:xfrm>
            <a:off x="9779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C5F6F9-9F7D-EB2D-296E-021338AAA16B}"/>
              </a:ext>
            </a:extLst>
          </p:cNvPr>
          <p:cNvSpPr txBox="1"/>
          <p:nvPr/>
        </p:nvSpPr>
        <p:spPr>
          <a:xfrm>
            <a:off x="2261408" y="1788147"/>
            <a:ext cx="76691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“Students drive their own and their </a:t>
            </a:r>
          </a:p>
          <a:p>
            <a:r>
              <a:rPr lang="en-US" sz="36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0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peers’ learning, holding themselves </a:t>
            </a:r>
          </a:p>
          <a:p>
            <a:r>
              <a:rPr lang="en-US" sz="36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0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accountable for reaching their learning </a:t>
            </a:r>
          </a:p>
          <a:p>
            <a:r>
              <a:rPr lang="en-US" sz="36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0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targets, while the teacher shifts to the </a:t>
            </a:r>
          </a:p>
          <a:p>
            <a:r>
              <a:rPr lang="en-US" sz="36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0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role of facilitator and verifies learning.”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BA9BC-B41D-C12E-B477-076C1E3839F5}"/>
              </a:ext>
            </a:extLst>
          </p:cNvPr>
          <p:cNvSpPr txBox="1"/>
          <p:nvPr/>
        </p:nvSpPr>
        <p:spPr>
          <a:xfrm>
            <a:off x="1316007" y="5112384"/>
            <a:ext cx="913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54565A"/>
                </a:solidFill>
                <a:effectLst/>
                <a:latin typeface="open-sans"/>
              </a:rPr>
              <a:t>Toth, M. D., &amp; Sousa, D. A. (2019). </a:t>
            </a:r>
            <a:r>
              <a:rPr lang="en-US" sz="1400" b="0" i="1" dirty="0">
                <a:solidFill>
                  <a:srgbClr val="54565A"/>
                </a:solidFill>
                <a:effectLst/>
                <a:latin typeface="open-sans"/>
              </a:rPr>
              <a:t>The Power of Student Teams: Achieving Social, Emotional, and Cognitive Learning in Every Classroom Through Academic Teaming.</a:t>
            </a:r>
            <a:r>
              <a:rPr lang="en-US" sz="1400" b="0" dirty="0">
                <a:solidFill>
                  <a:srgbClr val="54565A"/>
                </a:solidFill>
                <a:effectLst/>
                <a:latin typeface="open-sans"/>
              </a:rPr>
              <a:t> West Palm Beach, FL.: Learning Sciences International.</a:t>
            </a: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39B24B-BC74-705A-273B-A77F67B440AA}"/>
              </a:ext>
            </a:extLst>
          </p:cNvPr>
          <p:cNvSpPr txBox="1"/>
          <p:nvPr/>
        </p:nvSpPr>
        <p:spPr>
          <a:xfrm>
            <a:off x="592945" y="1029186"/>
            <a:ext cx="8101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Student-Centered Learning Environments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71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FDF040A9-DBFE-A1A2-9107-6963BD2AE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05"/>
          <a:stretch/>
        </p:blipFill>
        <p:spPr>
          <a:xfrm>
            <a:off x="0" y="0"/>
            <a:ext cx="12192000" cy="651164"/>
          </a:xfrm>
          <a:prstGeom prst="rect">
            <a:avLst/>
          </a:prstGeom>
        </p:spPr>
      </p:pic>
      <p:pic>
        <p:nvPicPr>
          <p:cNvPr id="5" name="Picture 4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DAA58C98-41A5-72CF-E62B-4E48C6899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7"/>
          <a:stretch/>
        </p:blipFill>
        <p:spPr>
          <a:xfrm>
            <a:off x="0" y="5969000"/>
            <a:ext cx="12192000" cy="888999"/>
          </a:xfrm>
          <a:prstGeom prst="rect">
            <a:avLst/>
          </a:prstGeom>
        </p:spPr>
      </p:pic>
      <p:pic>
        <p:nvPicPr>
          <p:cNvPr id="9" name="Picture 8" descr="A black and blue logo&#10;&#10;Description automatically generated">
            <a:extLst>
              <a:ext uri="{FF2B5EF4-FFF2-40B4-BE49-F238E27FC236}">
                <a16:creationId xmlns:a16="http://schemas.microsoft.com/office/drawing/2014/main" id="{3D0B3A7D-DD6E-60A9-3EB7-8792E857B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1" y="6112573"/>
            <a:ext cx="3269503" cy="5942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0850DF-50E9-F0B7-992F-F991F742AB12}"/>
              </a:ext>
            </a:extLst>
          </p:cNvPr>
          <p:cNvSpPr txBox="1"/>
          <p:nvPr/>
        </p:nvSpPr>
        <p:spPr>
          <a:xfrm>
            <a:off x="4073121" y="6194260"/>
            <a:ext cx="8052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DUCATE FOR SERVICE. 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NGINEER FOR SOCIETY.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0CBAD-8588-134B-39A0-C7A9A7D231EE}"/>
              </a:ext>
            </a:extLst>
          </p:cNvPr>
          <p:cNvSpPr txBox="1"/>
          <p:nvPr/>
        </p:nvSpPr>
        <p:spPr>
          <a:xfrm>
            <a:off x="2540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CER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FF6CF-C272-078F-8BFD-C0BE41115CBE}"/>
              </a:ext>
            </a:extLst>
          </p:cNvPr>
          <p:cNvSpPr txBox="1"/>
          <p:nvPr/>
        </p:nvSpPr>
        <p:spPr>
          <a:xfrm>
            <a:off x="127000" y="117245"/>
            <a:ext cx="2286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STUDENT-CENTERED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A1EACD-F08C-0BF0-1D32-F8D7E43D59EC}"/>
              </a:ext>
            </a:extLst>
          </p:cNvPr>
          <p:cNvSpPr txBox="1"/>
          <p:nvPr/>
        </p:nvSpPr>
        <p:spPr>
          <a:xfrm>
            <a:off x="4953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FCI MISCONCEPTIONS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65321-33CB-E7FD-2CE9-9C3AA5EFE466}"/>
              </a:ext>
            </a:extLst>
          </p:cNvPr>
          <p:cNvSpPr txBox="1"/>
          <p:nvPr/>
        </p:nvSpPr>
        <p:spPr>
          <a:xfrm>
            <a:off x="7366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NORMALOMETER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09BBF-6E91-290E-5C52-C7AF3E0284BA}"/>
              </a:ext>
            </a:extLst>
          </p:cNvPr>
          <p:cNvSpPr txBox="1"/>
          <p:nvPr/>
        </p:nvSpPr>
        <p:spPr>
          <a:xfrm>
            <a:off x="9779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C5F6F9-9F7D-EB2D-296E-021338AAA16B}"/>
              </a:ext>
            </a:extLst>
          </p:cNvPr>
          <p:cNvSpPr txBox="1"/>
          <p:nvPr/>
        </p:nvSpPr>
        <p:spPr>
          <a:xfrm>
            <a:off x="409513" y="868642"/>
            <a:ext cx="10591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 has shown that Student-Centered Learning is associated with: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32A56D-8A31-655E-3294-F2F8D1D1D657}"/>
              </a:ext>
            </a:extLst>
          </p:cNvPr>
          <p:cNvSpPr txBox="1"/>
          <p:nvPr/>
        </p:nvSpPr>
        <p:spPr>
          <a:xfrm>
            <a:off x="1239790" y="1490541"/>
            <a:ext cx="7847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b="0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increase in students’ perceived competence.</a:t>
            </a:r>
            <a:r>
              <a:rPr lang="en-US" sz="2800" b="0" i="0" baseline="3000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6079BD-2AA2-F8D9-7636-D805E887E217}"/>
              </a:ext>
            </a:extLst>
          </p:cNvPr>
          <p:cNvSpPr txBox="1"/>
          <p:nvPr/>
        </p:nvSpPr>
        <p:spPr>
          <a:xfrm>
            <a:off x="1252490" y="2007821"/>
            <a:ext cx="1036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 in students’ o</a:t>
            </a:r>
            <a:r>
              <a:rPr lang="en-US" sz="2800" b="0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rganization around a clear purpose.</a:t>
            </a:r>
            <a:r>
              <a:rPr lang="en-US" sz="2800" b="0" i="0" baseline="3000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329E20-8033-D070-015D-1D2900F7FD96}"/>
              </a:ext>
            </a:extLst>
          </p:cNvPr>
          <p:cNvSpPr txBox="1"/>
          <p:nvPr/>
        </p:nvSpPr>
        <p:spPr>
          <a:xfrm>
            <a:off x="1252490" y="2525101"/>
            <a:ext cx="903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establishing secure connections with others.</a:t>
            </a:r>
            <a:r>
              <a:rPr lang="en-US" sz="2800" baseline="300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295A68-C370-9656-780F-AF66B1962D1A}"/>
              </a:ext>
            </a:extLst>
          </p:cNvPr>
          <p:cNvSpPr txBox="1"/>
          <p:nvPr/>
        </p:nvSpPr>
        <p:spPr>
          <a:xfrm>
            <a:off x="1252490" y="3042381"/>
            <a:ext cx="890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engagement in meaningful and relevant work.</a:t>
            </a:r>
            <a:r>
              <a:rPr lang="en-US" sz="2800" baseline="300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16BE88-E7BB-7911-EB86-D6A317A4DBE4}"/>
              </a:ext>
            </a:extLst>
          </p:cNvPr>
          <p:cNvSpPr txBox="1"/>
          <p:nvPr/>
        </p:nvSpPr>
        <p:spPr>
          <a:xfrm>
            <a:off x="1252490" y="3559661"/>
            <a:ext cx="890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student self-regulation.</a:t>
            </a:r>
            <a:r>
              <a:rPr lang="en-US" sz="2800" baseline="300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2B0BA1-5D4B-2684-DB95-C72E09743F14}"/>
              </a:ext>
            </a:extLst>
          </p:cNvPr>
          <p:cNvSpPr txBox="1"/>
          <p:nvPr/>
        </p:nvSpPr>
        <p:spPr>
          <a:xfrm>
            <a:off x="1252490" y="4076939"/>
            <a:ext cx="890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students’ increased capacity to learn.</a:t>
            </a:r>
            <a:r>
              <a:rPr lang="en-US" sz="2800" baseline="30000" dirty="0">
                <a:solidFill>
                  <a:srgbClr val="5456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258356-6066-07C4-9B36-DC03DD65D354}"/>
              </a:ext>
            </a:extLst>
          </p:cNvPr>
          <p:cNvSpPr txBox="1"/>
          <p:nvPr/>
        </p:nvSpPr>
        <p:spPr>
          <a:xfrm>
            <a:off x="1758887" y="4800752"/>
            <a:ext cx="8279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baseline="30000" dirty="0">
                <a:solidFill>
                  <a:srgbClr val="54565A"/>
                </a:solidFill>
                <a:effectLst/>
                <a:latin typeface="open-sans"/>
              </a:rPr>
              <a:t>1 </a:t>
            </a:r>
            <a:r>
              <a:rPr lang="en-US" sz="1000" b="0" i="0" dirty="0" err="1">
                <a:solidFill>
                  <a:srgbClr val="54565A"/>
                </a:solidFill>
                <a:effectLst/>
                <a:latin typeface="open-sans"/>
              </a:rPr>
              <a:t>Newmann</a:t>
            </a:r>
            <a:r>
              <a:rPr lang="en-US" sz="1000" b="0" i="0" dirty="0">
                <a:solidFill>
                  <a:srgbClr val="54565A"/>
                </a:solidFill>
                <a:effectLst/>
                <a:latin typeface="open-sans"/>
              </a:rPr>
              <a:t>, F. M., </a:t>
            </a:r>
            <a:r>
              <a:rPr lang="en-US" sz="1000" b="0" i="0" dirty="0" err="1">
                <a:solidFill>
                  <a:srgbClr val="54565A"/>
                </a:solidFill>
                <a:effectLst/>
                <a:latin typeface="open-sans"/>
              </a:rPr>
              <a:t>Wehlage</a:t>
            </a:r>
            <a:r>
              <a:rPr lang="en-US" sz="1000" b="0" i="0" dirty="0">
                <a:solidFill>
                  <a:srgbClr val="54565A"/>
                </a:solidFill>
                <a:effectLst/>
                <a:latin typeface="open-sans"/>
              </a:rPr>
              <a:t>, G. G., &amp; Lamborn, S. D. (1992). The significance and sources of student achievement. In F. M. </a:t>
            </a:r>
            <a:r>
              <a:rPr lang="en-US" sz="1000" b="0" i="0" dirty="0" err="1">
                <a:solidFill>
                  <a:srgbClr val="54565A"/>
                </a:solidFill>
                <a:effectLst/>
                <a:latin typeface="open-sans"/>
              </a:rPr>
              <a:t>Newmann</a:t>
            </a:r>
            <a:r>
              <a:rPr lang="en-US" sz="1000" b="0" i="0" dirty="0">
                <a:solidFill>
                  <a:srgbClr val="54565A"/>
                </a:solidFill>
                <a:effectLst/>
                <a:latin typeface="open-sans"/>
              </a:rPr>
              <a:t> (Ed.), </a:t>
            </a:r>
            <a:r>
              <a:rPr lang="en-US" sz="1000" b="0" i="1" dirty="0">
                <a:solidFill>
                  <a:srgbClr val="54565A"/>
                </a:solidFill>
                <a:effectLst/>
                <a:latin typeface="open-sans"/>
              </a:rPr>
              <a:t> Student engagement and achievement in American secondary schools. </a:t>
            </a:r>
            <a:r>
              <a:rPr lang="en-US" sz="1000" b="0" dirty="0">
                <a:solidFill>
                  <a:srgbClr val="54565A"/>
                </a:solidFill>
                <a:effectLst/>
                <a:latin typeface="open-sans"/>
              </a:rPr>
              <a:t>New York, NY: Teachers College Press</a:t>
            </a:r>
            <a:r>
              <a:rPr lang="en-US" sz="1000" b="0" i="1" dirty="0">
                <a:solidFill>
                  <a:srgbClr val="54565A"/>
                </a:solidFill>
                <a:effectLst/>
                <a:latin typeface="open-sans"/>
              </a:rPr>
              <a:t>.</a:t>
            </a:r>
            <a:endParaRPr 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56EABD-8B50-4B39-F9AD-47D31C171470}"/>
              </a:ext>
            </a:extLst>
          </p:cNvPr>
          <p:cNvSpPr txBox="1"/>
          <p:nvPr/>
        </p:nvSpPr>
        <p:spPr>
          <a:xfrm>
            <a:off x="1758886" y="5189132"/>
            <a:ext cx="7751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baseline="30000" dirty="0">
                <a:solidFill>
                  <a:srgbClr val="54565A"/>
                </a:solidFill>
                <a:effectLst/>
                <a:latin typeface="open-sans"/>
              </a:rPr>
              <a:t>2 </a:t>
            </a:r>
            <a:r>
              <a:rPr lang="en-US" sz="1000" b="0" i="0" dirty="0">
                <a:solidFill>
                  <a:srgbClr val="54565A"/>
                </a:solidFill>
                <a:effectLst/>
                <a:latin typeface="open-sans"/>
              </a:rPr>
              <a:t>Stipek, D. (1996). Motivation and instruction. In D. Berliner &amp; R. Calfee (Eds.), </a:t>
            </a:r>
            <a:r>
              <a:rPr lang="en-US" sz="1000" b="0" i="1" dirty="0">
                <a:solidFill>
                  <a:srgbClr val="54565A"/>
                </a:solidFill>
                <a:effectLst/>
                <a:latin typeface="open-sans"/>
              </a:rPr>
              <a:t>Handbook of educational psychology. </a:t>
            </a:r>
            <a:r>
              <a:rPr lang="en-US" sz="1000" b="0" dirty="0">
                <a:solidFill>
                  <a:srgbClr val="54565A"/>
                </a:solidFill>
                <a:effectLst/>
                <a:latin typeface="open-sans"/>
              </a:rPr>
              <a:t>New York, NY: Macmillan.</a:t>
            </a:r>
            <a:endParaRPr lang="en-US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BB01E-A4E4-6264-9AC6-3B76104F014E}"/>
              </a:ext>
            </a:extLst>
          </p:cNvPr>
          <p:cNvSpPr txBox="1"/>
          <p:nvPr/>
        </p:nvSpPr>
        <p:spPr>
          <a:xfrm>
            <a:off x="1758886" y="5423623"/>
            <a:ext cx="8399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baseline="30000" dirty="0">
                <a:solidFill>
                  <a:srgbClr val="54565A"/>
                </a:solidFill>
                <a:effectLst/>
                <a:latin typeface="open-sans"/>
              </a:rPr>
              <a:t>3 </a:t>
            </a:r>
            <a:r>
              <a:rPr lang="en-US" sz="1000" b="0" i="0" dirty="0" err="1">
                <a:solidFill>
                  <a:srgbClr val="54565A"/>
                </a:solidFill>
                <a:effectLst/>
                <a:latin typeface="open-sans"/>
              </a:rPr>
              <a:t>Boekaerts</a:t>
            </a:r>
            <a:r>
              <a:rPr lang="en-US" sz="1000" b="0" i="0" dirty="0">
                <a:solidFill>
                  <a:srgbClr val="54565A"/>
                </a:solidFill>
                <a:effectLst/>
                <a:latin typeface="open-sans"/>
              </a:rPr>
              <a:t>, M., &amp; </a:t>
            </a:r>
            <a:r>
              <a:rPr lang="en-US" sz="1000" b="0" i="0" dirty="0" err="1">
                <a:solidFill>
                  <a:srgbClr val="54565A"/>
                </a:solidFill>
                <a:effectLst/>
                <a:latin typeface="open-sans"/>
              </a:rPr>
              <a:t>Corno</a:t>
            </a:r>
            <a:r>
              <a:rPr lang="en-US" sz="1000" b="0" i="0" dirty="0">
                <a:solidFill>
                  <a:srgbClr val="54565A"/>
                </a:solidFill>
                <a:effectLst/>
                <a:latin typeface="open-sans"/>
              </a:rPr>
              <a:t>, L. (2005, April). Self-regulation in the classroom: A perspective on assessment and intervention. </a:t>
            </a:r>
            <a:r>
              <a:rPr lang="en-US" sz="1000" b="0" i="1" dirty="0">
                <a:solidFill>
                  <a:srgbClr val="54565A"/>
                </a:solidFill>
                <a:effectLst/>
                <a:latin typeface="open-sans"/>
              </a:rPr>
              <a:t>Applied Psychology, 54</a:t>
            </a:r>
            <a:r>
              <a:rPr lang="en-US" sz="1000" b="0" dirty="0">
                <a:solidFill>
                  <a:srgbClr val="54565A"/>
                </a:solidFill>
                <a:effectLst/>
                <a:latin typeface="open-sans"/>
              </a:rPr>
              <a:t>(2</a:t>
            </a:r>
            <a:r>
              <a:rPr lang="en-US" sz="1000" b="0" i="0" dirty="0">
                <a:solidFill>
                  <a:srgbClr val="54565A"/>
                </a:solidFill>
                <a:effectLst/>
                <a:latin typeface="open-sans"/>
              </a:rPr>
              <a:t>), 199-231.</a:t>
            </a:r>
            <a:endParaRPr lang="en-US" sz="1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C49283-FC82-8FE6-E930-465A06BF3FAA}"/>
              </a:ext>
            </a:extLst>
          </p:cNvPr>
          <p:cNvSpPr txBox="1"/>
          <p:nvPr/>
        </p:nvSpPr>
        <p:spPr>
          <a:xfrm>
            <a:off x="1758886" y="5658116"/>
            <a:ext cx="6888988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baseline="30000" dirty="0">
                <a:solidFill>
                  <a:srgbClr val="54565A"/>
                </a:solidFill>
                <a:effectLst/>
                <a:latin typeface="open-sans"/>
              </a:rPr>
              <a:t>4 </a:t>
            </a:r>
            <a:r>
              <a:rPr lang="en-US" sz="1000" b="0" i="0" dirty="0">
                <a:solidFill>
                  <a:srgbClr val="54565A"/>
                </a:solidFill>
                <a:effectLst/>
                <a:latin typeface="open-sans"/>
              </a:rPr>
              <a:t>Claxton, G. (2007). Expanding young people’s capacity to learn. </a:t>
            </a:r>
            <a:r>
              <a:rPr lang="en-US" sz="1000" b="0" i="1" dirty="0">
                <a:solidFill>
                  <a:srgbClr val="54565A"/>
                </a:solidFill>
                <a:effectLst/>
                <a:latin typeface="open-sans"/>
              </a:rPr>
              <a:t>British Journal of Educational Studies, 2</a:t>
            </a:r>
            <a:r>
              <a:rPr lang="en-US" sz="1000" b="0" dirty="0">
                <a:solidFill>
                  <a:srgbClr val="54565A"/>
                </a:solidFill>
                <a:effectLst/>
                <a:latin typeface="open-sans"/>
              </a:rPr>
              <a:t>(55), 115-134.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9878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1203A688-5DBB-007B-24CB-F21073AF4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05"/>
          <a:stretch/>
        </p:blipFill>
        <p:spPr>
          <a:xfrm>
            <a:off x="0" y="0"/>
            <a:ext cx="12192000" cy="651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10CBAD-8588-134B-39A0-C7A9A7D231EE}"/>
              </a:ext>
            </a:extLst>
          </p:cNvPr>
          <p:cNvSpPr txBox="1"/>
          <p:nvPr/>
        </p:nvSpPr>
        <p:spPr>
          <a:xfrm>
            <a:off x="2540000" y="117245"/>
            <a:ext cx="2286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CER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FF6CF-C272-078F-8BFD-C0BE41115CBE}"/>
              </a:ext>
            </a:extLst>
          </p:cNvPr>
          <p:cNvSpPr txBox="1"/>
          <p:nvPr/>
        </p:nvSpPr>
        <p:spPr>
          <a:xfrm>
            <a:off x="127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STUDENT-CENTERED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A1EACD-F08C-0BF0-1D32-F8D7E43D59EC}"/>
              </a:ext>
            </a:extLst>
          </p:cNvPr>
          <p:cNvSpPr txBox="1"/>
          <p:nvPr/>
        </p:nvSpPr>
        <p:spPr>
          <a:xfrm>
            <a:off x="4953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FCI MISCONCEPTIONS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65321-33CB-E7FD-2CE9-9C3AA5EFE466}"/>
              </a:ext>
            </a:extLst>
          </p:cNvPr>
          <p:cNvSpPr txBox="1"/>
          <p:nvPr/>
        </p:nvSpPr>
        <p:spPr>
          <a:xfrm>
            <a:off x="7366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NORMALOMETER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09BBF-6E91-290E-5C52-C7AF3E0284BA}"/>
              </a:ext>
            </a:extLst>
          </p:cNvPr>
          <p:cNvSpPr txBox="1"/>
          <p:nvPr/>
        </p:nvSpPr>
        <p:spPr>
          <a:xfrm>
            <a:off x="9779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ACTIVITY</a:t>
            </a:r>
          </a:p>
        </p:txBody>
      </p:sp>
      <p:pic>
        <p:nvPicPr>
          <p:cNvPr id="2" name="Picture 1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4E66AF2B-FA0A-9BF8-D0F8-D01AA273B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7"/>
          <a:stretch/>
        </p:blipFill>
        <p:spPr>
          <a:xfrm>
            <a:off x="0" y="5969000"/>
            <a:ext cx="12192000" cy="888999"/>
          </a:xfrm>
          <a:prstGeom prst="rect">
            <a:avLst/>
          </a:prstGeom>
        </p:spPr>
      </p:pic>
      <p:pic>
        <p:nvPicPr>
          <p:cNvPr id="3" name="Picture 2" descr="A black and blue logo&#10;&#10;Description automatically generated">
            <a:extLst>
              <a:ext uri="{FF2B5EF4-FFF2-40B4-BE49-F238E27FC236}">
                <a16:creationId xmlns:a16="http://schemas.microsoft.com/office/drawing/2014/main" id="{DF3B78C6-C6C1-1A78-C059-30D12A7F8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1" y="6112573"/>
            <a:ext cx="3269503" cy="594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7D4407-3757-5F19-5E96-BEDE565AB2E2}"/>
              </a:ext>
            </a:extLst>
          </p:cNvPr>
          <p:cNvSpPr txBox="1"/>
          <p:nvPr/>
        </p:nvSpPr>
        <p:spPr>
          <a:xfrm>
            <a:off x="4073121" y="6194260"/>
            <a:ext cx="8052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DUCATE FOR SERVICE. 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NGINEER FOR SOCIETY.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9A38D-0E33-2B8C-5606-25867DB3D02F}"/>
              </a:ext>
            </a:extLst>
          </p:cNvPr>
          <p:cNvSpPr txBox="1"/>
          <p:nvPr/>
        </p:nvSpPr>
        <p:spPr>
          <a:xfrm>
            <a:off x="104775" y="5429008"/>
            <a:ext cx="11960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="0" i="0" baseline="30000" dirty="0">
                <a:effectLst/>
                <a:latin typeface="open-sans"/>
              </a:rPr>
              <a:t>1 </a:t>
            </a:r>
            <a:r>
              <a:rPr lang="en-US" sz="950" b="0" i="0" dirty="0">
                <a:effectLst/>
                <a:latin typeface="open-sans"/>
              </a:rPr>
              <a:t>McNeill, K., &amp; </a:t>
            </a:r>
            <a:r>
              <a:rPr lang="en-US" sz="950" b="0" i="0" dirty="0" err="1">
                <a:effectLst/>
                <a:latin typeface="open-sans"/>
              </a:rPr>
              <a:t>Krajcik</a:t>
            </a:r>
            <a:r>
              <a:rPr lang="en-US" sz="950" b="0" i="0" dirty="0">
                <a:effectLst/>
                <a:latin typeface="open-sans"/>
              </a:rPr>
              <a:t>, J. (2011). </a:t>
            </a:r>
            <a:r>
              <a:rPr lang="en-US" sz="950" b="0" i="1" dirty="0">
                <a:effectLst/>
                <a:latin typeface="open-sans"/>
              </a:rPr>
              <a:t>Supporting grade 5-8 students in constructing explanations in science: The claim, evidence and reasoning framework for talk and writing</a:t>
            </a:r>
            <a:r>
              <a:rPr lang="en-US" sz="950" b="0" i="0" dirty="0">
                <a:effectLst/>
                <a:latin typeface="open-sans"/>
              </a:rPr>
              <a:t>. Boston, MA: Pearson Education.</a:t>
            </a:r>
            <a:endParaRPr lang="en-US" sz="9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D3E6DE-31E5-440E-7896-AF41AE16B278}"/>
              </a:ext>
            </a:extLst>
          </p:cNvPr>
          <p:cNvSpPr txBox="1"/>
          <p:nvPr/>
        </p:nvSpPr>
        <p:spPr>
          <a:xfrm>
            <a:off x="2211384" y="2393170"/>
            <a:ext cx="8287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Student explanations can be deconstructed into:</a:t>
            </a:r>
          </a:p>
        </p:txBody>
      </p:sp>
      <p:pic>
        <p:nvPicPr>
          <p:cNvPr id="22" name="Picture 21" descr="A logo for a company&#10;&#10;Description automatically generated">
            <a:extLst>
              <a:ext uri="{FF2B5EF4-FFF2-40B4-BE49-F238E27FC236}">
                <a16:creationId xmlns:a16="http://schemas.microsoft.com/office/drawing/2014/main" id="{3437CF3D-C3BA-B81F-5CE0-D449EBD3F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6" t="5523" r="4384" b="5959"/>
          <a:stretch/>
        </p:blipFill>
        <p:spPr>
          <a:xfrm>
            <a:off x="5955505" y="963728"/>
            <a:ext cx="2965449" cy="13588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9DAA09-1C93-9BB2-EF6D-C5BF47535E9D}"/>
              </a:ext>
            </a:extLst>
          </p:cNvPr>
          <p:cNvSpPr txBox="1"/>
          <p:nvPr/>
        </p:nvSpPr>
        <p:spPr>
          <a:xfrm>
            <a:off x="9059863" y="917072"/>
            <a:ext cx="2965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03896"/>
                </a:solidFill>
              </a:rPr>
              <a:t>SCIENCE &amp; ENGINEERING PRACTICES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D3C653-E458-7385-8E19-1FBF900D7953}"/>
              </a:ext>
            </a:extLst>
          </p:cNvPr>
          <p:cNvSpPr txBox="1"/>
          <p:nvPr/>
        </p:nvSpPr>
        <p:spPr>
          <a:xfrm>
            <a:off x="9059863" y="1585833"/>
            <a:ext cx="2965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03896"/>
                </a:solidFill>
              </a:rPr>
              <a:t>7. Engaging in argument from evidence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0543A2-1A78-386B-AA32-04A788D78110}"/>
              </a:ext>
            </a:extLst>
          </p:cNvPr>
          <p:cNvSpPr txBox="1"/>
          <p:nvPr/>
        </p:nvSpPr>
        <p:spPr>
          <a:xfrm>
            <a:off x="526781" y="1077989"/>
            <a:ext cx="441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303896"/>
                </a:solidFill>
              </a:rPr>
              <a:t>C</a:t>
            </a:r>
            <a:r>
              <a:rPr lang="en-US" sz="2400" b="1" dirty="0">
                <a:solidFill>
                  <a:srgbClr val="303896"/>
                </a:solidFill>
              </a:rPr>
              <a:t>LAIM – </a:t>
            </a:r>
            <a:r>
              <a:rPr lang="en-US" sz="2400" b="1" u="sng" dirty="0">
                <a:solidFill>
                  <a:srgbClr val="303896"/>
                </a:solidFill>
              </a:rPr>
              <a:t>E</a:t>
            </a:r>
            <a:r>
              <a:rPr lang="en-US" sz="2400" b="1" dirty="0">
                <a:solidFill>
                  <a:srgbClr val="303896"/>
                </a:solidFill>
              </a:rPr>
              <a:t>VIDENCE – </a:t>
            </a:r>
            <a:r>
              <a:rPr lang="en-US" sz="2400" b="1" u="sng" dirty="0">
                <a:solidFill>
                  <a:srgbClr val="303896"/>
                </a:solidFill>
              </a:rPr>
              <a:t>R</a:t>
            </a:r>
            <a:r>
              <a:rPr lang="en-US" sz="2400" b="1" dirty="0">
                <a:solidFill>
                  <a:srgbClr val="303896"/>
                </a:solidFill>
              </a:rPr>
              <a:t>EASONING</a:t>
            </a:r>
          </a:p>
          <a:p>
            <a:pPr algn="ctr"/>
            <a:r>
              <a:rPr lang="en-US" sz="2400" b="1" dirty="0">
                <a:solidFill>
                  <a:srgbClr val="303896"/>
                </a:solidFill>
              </a:rPr>
              <a:t>FRAMEWORK</a:t>
            </a:r>
            <a:r>
              <a:rPr lang="en-US" sz="2400" b="1" baseline="30000" dirty="0">
                <a:solidFill>
                  <a:srgbClr val="303896"/>
                </a:solidFill>
              </a:rPr>
              <a:t>1</a:t>
            </a:r>
            <a:endParaRPr lang="en-US" sz="2400" b="1" dirty="0">
              <a:solidFill>
                <a:srgbClr val="303896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07DFA60-AABA-6103-B618-1CF8EC1B9DE8}"/>
              </a:ext>
            </a:extLst>
          </p:cNvPr>
          <p:cNvSpPr/>
          <p:nvPr/>
        </p:nvSpPr>
        <p:spPr>
          <a:xfrm flipV="1">
            <a:off x="5015155" y="1297139"/>
            <a:ext cx="870895" cy="125666"/>
          </a:xfrm>
          <a:custGeom>
            <a:avLst/>
            <a:gdLst>
              <a:gd name="connsiteX0" fmla="*/ 0 w 814387"/>
              <a:gd name="connsiteY0" fmla="*/ 42863 h 42863"/>
              <a:gd name="connsiteX1" fmla="*/ 814387 w 814387"/>
              <a:gd name="connsiteY1" fmla="*/ 0 h 42863"/>
              <a:gd name="connsiteX2" fmla="*/ 814387 w 814387"/>
              <a:gd name="connsiteY2" fmla="*/ 0 h 42863"/>
              <a:gd name="connsiteX0" fmla="*/ 0 w 814387"/>
              <a:gd name="connsiteY0" fmla="*/ 72634 h 72634"/>
              <a:gd name="connsiteX1" fmla="*/ 814387 w 814387"/>
              <a:gd name="connsiteY1" fmla="*/ 29771 h 72634"/>
              <a:gd name="connsiteX2" fmla="*/ 814387 w 814387"/>
              <a:gd name="connsiteY2" fmla="*/ 29771 h 72634"/>
              <a:gd name="connsiteX0" fmla="*/ 0 w 814387"/>
              <a:gd name="connsiteY0" fmla="*/ 127476 h 127476"/>
              <a:gd name="connsiteX1" fmla="*/ 814387 w 814387"/>
              <a:gd name="connsiteY1" fmla="*/ 84613 h 127476"/>
              <a:gd name="connsiteX2" fmla="*/ 814387 w 814387"/>
              <a:gd name="connsiteY2" fmla="*/ 84613 h 127476"/>
              <a:gd name="connsiteX0" fmla="*/ 0 w 870895"/>
              <a:gd name="connsiteY0" fmla="*/ 230096 h 230096"/>
              <a:gd name="connsiteX1" fmla="*/ 870895 w 870895"/>
              <a:gd name="connsiteY1" fmla="*/ 48532 h 230096"/>
              <a:gd name="connsiteX2" fmla="*/ 870895 w 870895"/>
              <a:gd name="connsiteY2" fmla="*/ 48532 h 230096"/>
              <a:gd name="connsiteX0" fmla="*/ 0 w 870895"/>
              <a:gd name="connsiteY0" fmla="*/ 216500 h 216500"/>
              <a:gd name="connsiteX1" fmla="*/ 870895 w 870895"/>
              <a:gd name="connsiteY1" fmla="*/ 34936 h 216500"/>
              <a:gd name="connsiteX2" fmla="*/ 870895 w 870895"/>
              <a:gd name="connsiteY2" fmla="*/ 34936 h 216500"/>
              <a:gd name="connsiteX0" fmla="*/ 0 w 870895"/>
              <a:gd name="connsiteY0" fmla="*/ 222235 h 222235"/>
              <a:gd name="connsiteX1" fmla="*/ 870895 w 870895"/>
              <a:gd name="connsiteY1" fmla="*/ 40671 h 222235"/>
              <a:gd name="connsiteX2" fmla="*/ 870895 w 870895"/>
              <a:gd name="connsiteY2" fmla="*/ 40671 h 222235"/>
              <a:gd name="connsiteX0" fmla="*/ 0 w 870895"/>
              <a:gd name="connsiteY0" fmla="*/ 181564 h 226497"/>
              <a:gd name="connsiteX1" fmla="*/ 870895 w 870895"/>
              <a:gd name="connsiteY1" fmla="*/ 0 h 226497"/>
              <a:gd name="connsiteX2" fmla="*/ 870895 w 870895"/>
              <a:gd name="connsiteY2" fmla="*/ 0 h 226497"/>
              <a:gd name="connsiteX0" fmla="*/ 0 w 870895"/>
              <a:gd name="connsiteY0" fmla="*/ 181564 h 181563"/>
              <a:gd name="connsiteX1" fmla="*/ 870895 w 870895"/>
              <a:gd name="connsiteY1" fmla="*/ 0 h 181563"/>
              <a:gd name="connsiteX2" fmla="*/ 870895 w 870895"/>
              <a:gd name="connsiteY2" fmla="*/ 0 h 18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895" h="181563">
                <a:moveTo>
                  <a:pt x="0" y="181564"/>
                </a:moveTo>
                <a:cubicBezTo>
                  <a:pt x="463596" y="6099"/>
                  <a:pt x="459640" y="380436"/>
                  <a:pt x="870895" y="0"/>
                </a:cubicBezTo>
                <a:lnTo>
                  <a:pt x="870895" y="0"/>
                </a:lnTo>
              </a:path>
            </a:pathLst>
          </a:custGeom>
          <a:noFill/>
          <a:ln w="34925">
            <a:solidFill>
              <a:srgbClr val="303896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65AD0D-DAA6-C00B-DAD2-D3195C9050A4}"/>
              </a:ext>
            </a:extLst>
          </p:cNvPr>
          <p:cNvSpPr txBox="1"/>
          <p:nvPr/>
        </p:nvSpPr>
        <p:spPr>
          <a:xfrm>
            <a:off x="2540000" y="2891011"/>
            <a:ext cx="8287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 </a:t>
            </a:r>
            <a:r>
              <a:rPr lang="en-US" sz="3200" b="1" dirty="0"/>
              <a:t>claim</a:t>
            </a:r>
            <a:r>
              <a:rPr lang="en-US" sz="3200" dirty="0"/>
              <a:t> that gives a stance in an argument,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717D88-FA2B-5485-7943-581E7C24CD59}"/>
              </a:ext>
            </a:extLst>
          </p:cNvPr>
          <p:cNvSpPr txBox="1"/>
          <p:nvPr/>
        </p:nvSpPr>
        <p:spPr>
          <a:xfrm>
            <a:off x="2540000" y="3388852"/>
            <a:ext cx="8475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evidence</a:t>
            </a:r>
            <a:r>
              <a:rPr lang="en-US" sz="3200" dirty="0"/>
              <a:t> that is based on relevant observations to support the claim, and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0608F1-CC78-F040-42B2-25876ECEE9CF}"/>
              </a:ext>
            </a:extLst>
          </p:cNvPr>
          <p:cNvSpPr txBox="1"/>
          <p:nvPr/>
        </p:nvSpPr>
        <p:spPr>
          <a:xfrm>
            <a:off x="2540000" y="4379136"/>
            <a:ext cx="8475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reasoning</a:t>
            </a:r>
            <a:r>
              <a:rPr lang="en-US" sz="3200" dirty="0"/>
              <a:t> that uses logic and scientific theories to link the cited evidence to the claim.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62DCCC-C723-3613-0920-5ABAB4698D38}"/>
              </a:ext>
            </a:extLst>
          </p:cNvPr>
          <p:cNvSpPr txBox="1"/>
          <p:nvPr/>
        </p:nvSpPr>
        <p:spPr>
          <a:xfrm>
            <a:off x="104775" y="5629033"/>
            <a:ext cx="11960225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" baseline="30000" dirty="0"/>
              <a:t>2</a:t>
            </a:r>
            <a:r>
              <a:rPr lang="en-US" sz="950" dirty="0"/>
              <a:t> </a:t>
            </a:r>
            <a:r>
              <a:rPr lang="en-US" sz="950" dirty="0" err="1"/>
              <a:t>Gotwals</a:t>
            </a:r>
            <a:r>
              <a:rPr lang="en-US" sz="950" dirty="0"/>
              <a:t>, A. W., &amp; </a:t>
            </a:r>
            <a:r>
              <a:rPr lang="en-US" sz="950" dirty="0" err="1"/>
              <a:t>Songer</a:t>
            </a:r>
            <a:r>
              <a:rPr lang="en-US" sz="950" dirty="0"/>
              <a:t>, N. B. (2013). Validity evidence for learning progression-based assessment items that fuse core disciplinary ideas and science practices. Journal of Research in Science Teaching. https://</a:t>
            </a:r>
            <a:r>
              <a:rPr lang="en-US" sz="950" dirty="0" err="1"/>
              <a:t>doi.org</a:t>
            </a:r>
            <a:r>
              <a:rPr lang="en-US" sz="950" dirty="0"/>
              <a:t>/10.1002/tea.21083</a:t>
            </a:r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80AC9780-4C4F-67A8-D3F3-6A0A933E9A8B}"/>
              </a:ext>
            </a:extLst>
          </p:cNvPr>
          <p:cNvSpPr/>
          <p:nvPr/>
        </p:nvSpPr>
        <p:spPr>
          <a:xfrm>
            <a:off x="1700213" y="3157538"/>
            <a:ext cx="511171" cy="181451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B3EBE4-6B09-2DBB-B18F-3B62FA17C269}"/>
              </a:ext>
            </a:extLst>
          </p:cNvPr>
          <p:cNvSpPr txBox="1"/>
          <p:nvPr/>
        </p:nvSpPr>
        <p:spPr>
          <a:xfrm>
            <a:off x="342900" y="3111853"/>
            <a:ext cx="1357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Increase </a:t>
            </a:r>
          </a:p>
          <a:p>
            <a:pPr algn="ctr"/>
            <a:r>
              <a:rPr lang="en-US" sz="2000" dirty="0"/>
              <a:t>in </a:t>
            </a:r>
          </a:p>
          <a:p>
            <a:pPr algn="ctr"/>
            <a:r>
              <a:rPr lang="en-US" sz="2000" dirty="0"/>
              <a:t>difficulty for students.</a:t>
            </a:r>
            <a:r>
              <a:rPr lang="en-US" sz="2000" baseline="30000" dirty="0"/>
              <a:t>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87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4" grpId="0"/>
      <p:bldP spid="26" grpId="0" animBg="1"/>
      <p:bldP spid="27" grpId="0"/>
      <p:bldP spid="30" grpId="0"/>
      <p:bldP spid="31" grpId="0"/>
      <p:bldP spid="32" grpId="0"/>
      <p:bldP spid="33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A740E034-6E63-3946-A260-C1B09727D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05"/>
          <a:stretch/>
        </p:blipFill>
        <p:spPr>
          <a:xfrm>
            <a:off x="0" y="0"/>
            <a:ext cx="12192000" cy="651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10CBAD-8588-134B-39A0-C7A9A7D231EE}"/>
              </a:ext>
            </a:extLst>
          </p:cNvPr>
          <p:cNvSpPr txBox="1"/>
          <p:nvPr/>
        </p:nvSpPr>
        <p:spPr>
          <a:xfrm>
            <a:off x="2540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CER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FF6CF-C272-078F-8BFD-C0BE41115CBE}"/>
              </a:ext>
            </a:extLst>
          </p:cNvPr>
          <p:cNvSpPr txBox="1"/>
          <p:nvPr/>
        </p:nvSpPr>
        <p:spPr>
          <a:xfrm>
            <a:off x="127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STUDENT-CENTERED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A1EACD-F08C-0BF0-1D32-F8D7E43D59EC}"/>
              </a:ext>
            </a:extLst>
          </p:cNvPr>
          <p:cNvSpPr txBox="1"/>
          <p:nvPr/>
        </p:nvSpPr>
        <p:spPr>
          <a:xfrm>
            <a:off x="4953000" y="114800"/>
            <a:ext cx="2286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FCI MISCONCEPTIONS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65321-33CB-E7FD-2CE9-9C3AA5EFE466}"/>
              </a:ext>
            </a:extLst>
          </p:cNvPr>
          <p:cNvSpPr txBox="1"/>
          <p:nvPr/>
        </p:nvSpPr>
        <p:spPr>
          <a:xfrm>
            <a:off x="7366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NORMALOMETER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09BBF-6E91-290E-5C52-C7AF3E0284BA}"/>
              </a:ext>
            </a:extLst>
          </p:cNvPr>
          <p:cNvSpPr txBox="1"/>
          <p:nvPr/>
        </p:nvSpPr>
        <p:spPr>
          <a:xfrm>
            <a:off x="9779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ACTIVITY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7B66B07-8459-8A35-358D-80EC055B9F0A}"/>
              </a:ext>
            </a:extLst>
          </p:cNvPr>
          <p:cNvGrpSpPr/>
          <p:nvPr/>
        </p:nvGrpSpPr>
        <p:grpSpPr>
          <a:xfrm>
            <a:off x="368898" y="1527528"/>
            <a:ext cx="11376018" cy="3878530"/>
            <a:chOff x="368898" y="1256058"/>
            <a:chExt cx="11376018" cy="3878530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76720FD2-23F0-E2F7-EE28-D4652700C485}"/>
                </a:ext>
              </a:extLst>
            </p:cNvPr>
            <p:cNvSpPr/>
            <p:nvPr/>
          </p:nvSpPr>
          <p:spPr>
            <a:xfrm>
              <a:off x="451268" y="2769849"/>
              <a:ext cx="11253021" cy="400110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62DECDB5-4AD8-3B14-DD24-CD212A4E89FA}"/>
                </a:ext>
              </a:extLst>
            </p:cNvPr>
            <p:cNvSpPr/>
            <p:nvPr/>
          </p:nvSpPr>
          <p:spPr>
            <a:xfrm>
              <a:off x="451268" y="1787535"/>
              <a:ext cx="11253021" cy="400110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705491E-7C60-421F-A401-106E6C3F687E}"/>
                </a:ext>
              </a:extLst>
            </p:cNvPr>
            <p:cNvSpPr/>
            <p:nvPr/>
          </p:nvSpPr>
          <p:spPr>
            <a:xfrm>
              <a:off x="451268" y="3752163"/>
              <a:ext cx="11253021" cy="400110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18335A0-E106-BB3D-96C1-C79CE6A2F329}"/>
                </a:ext>
              </a:extLst>
            </p:cNvPr>
            <p:cNvSpPr/>
            <p:nvPr/>
          </p:nvSpPr>
          <p:spPr>
            <a:xfrm>
              <a:off x="451268" y="4734478"/>
              <a:ext cx="11253021" cy="400110"/>
            </a:xfrm>
            <a:prstGeom prst="round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28E30F-F1A8-5C17-7AE4-E127B1D0A934}"/>
                </a:ext>
              </a:extLst>
            </p:cNvPr>
            <p:cNvSpPr txBox="1"/>
            <p:nvPr/>
          </p:nvSpPr>
          <p:spPr>
            <a:xfrm>
              <a:off x="368898" y="1256058"/>
              <a:ext cx="31940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Source of Confusion</a:t>
              </a:r>
              <a:endParaRPr lang="en-US" sz="2400" b="1" u="sng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32FE9A-55CF-AB76-8A41-7B79DD319785}"/>
                </a:ext>
              </a:extLst>
            </p:cNvPr>
            <p:cNvSpPr txBox="1"/>
            <p:nvPr/>
          </p:nvSpPr>
          <p:spPr>
            <a:xfrm>
              <a:off x="626082" y="1780493"/>
              <a:ext cx="2748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Motion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E3061B-3FC6-49A0-A50F-71942F767436}"/>
                </a:ext>
              </a:extLst>
            </p:cNvPr>
            <p:cNvSpPr txBox="1"/>
            <p:nvPr/>
          </p:nvSpPr>
          <p:spPr>
            <a:xfrm>
              <a:off x="3695672" y="1256058"/>
              <a:ext cx="4263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Most People Think That…</a:t>
              </a:r>
              <a:endParaRPr lang="en-US" sz="2400" b="1" u="sng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8BD027-D87A-C86A-20FA-2B63BF323564}"/>
                </a:ext>
              </a:extLst>
            </p:cNvPr>
            <p:cNvSpPr txBox="1"/>
            <p:nvPr/>
          </p:nvSpPr>
          <p:spPr>
            <a:xfrm>
              <a:off x="3677729" y="1780493"/>
              <a:ext cx="8067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if an object is moving, there must be a force making it move.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34AF7A-2AE9-C9E6-F453-2D917F2D2EE9}"/>
                </a:ext>
              </a:extLst>
            </p:cNvPr>
            <p:cNvSpPr txBox="1"/>
            <p:nvPr/>
          </p:nvSpPr>
          <p:spPr>
            <a:xfrm>
              <a:off x="626082" y="2272444"/>
              <a:ext cx="2748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Direction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3EF1C9-1D93-76C5-192E-A0D8BA64A9FA}"/>
                </a:ext>
              </a:extLst>
            </p:cNvPr>
            <p:cNvSpPr txBox="1"/>
            <p:nvPr/>
          </p:nvSpPr>
          <p:spPr>
            <a:xfrm>
              <a:off x="3677729" y="2272444"/>
              <a:ext cx="8067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the direction of motion is the same as the direction of the forces.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3328A5-5E83-3009-A4EA-15787D0AA300}"/>
                </a:ext>
              </a:extLst>
            </p:cNvPr>
            <p:cNvSpPr txBox="1"/>
            <p:nvPr/>
          </p:nvSpPr>
          <p:spPr>
            <a:xfrm>
              <a:off x="626082" y="2764395"/>
              <a:ext cx="2748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Size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07BDEC-12F1-1562-ED11-405CF11AC89E}"/>
                </a:ext>
              </a:extLst>
            </p:cNvPr>
            <p:cNvSpPr txBox="1"/>
            <p:nvPr/>
          </p:nvSpPr>
          <p:spPr>
            <a:xfrm>
              <a:off x="3677729" y="2764395"/>
              <a:ext cx="8067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bigger objects (volume, mass, density) apply greater forces.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FCB3BF-26E1-5061-D01D-9DACB5874C15}"/>
                </a:ext>
              </a:extLst>
            </p:cNvPr>
            <p:cNvSpPr txBox="1"/>
            <p:nvPr/>
          </p:nvSpPr>
          <p:spPr>
            <a:xfrm>
              <a:off x="626082" y="3256346"/>
              <a:ext cx="2748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ＭＳ 明朝"/>
                  <a:cs typeface="Times New Roman"/>
                </a:rPr>
                <a:t>Order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5281A4-6FAD-5288-635D-CCF5D0E947FF}"/>
                </a:ext>
              </a:extLst>
            </p:cNvPr>
            <p:cNvSpPr txBox="1"/>
            <p:nvPr/>
          </p:nvSpPr>
          <p:spPr>
            <a:xfrm>
              <a:off x="3677729" y="3256346"/>
              <a:ext cx="8067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when multiple forces act on an object, they happen one at a time.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E82D2C-45F8-B7E8-2680-41F7336B19B3}"/>
                </a:ext>
              </a:extLst>
            </p:cNvPr>
            <p:cNvSpPr txBox="1"/>
            <p:nvPr/>
          </p:nvSpPr>
          <p:spPr>
            <a:xfrm>
              <a:off x="626082" y="3748297"/>
              <a:ext cx="2748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ＭＳ 明朝"/>
                  <a:cs typeface="Times New Roman"/>
                </a:rPr>
                <a:t>Visibility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04D8465-2C1C-D70A-871F-3CE8997D6B05}"/>
                </a:ext>
              </a:extLst>
            </p:cNvPr>
            <p:cNvSpPr txBox="1"/>
            <p:nvPr/>
          </p:nvSpPr>
          <p:spPr>
            <a:xfrm>
              <a:off x="3677729" y="3748297"/>
              <a:ext cx="8067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the source of a force has to be something that can be seen.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C92E65-81B0-C4CE-600E-CC0E739E2AD0}"/>
                </a:ext>
              </a:extLst>
            </p:cNvPr>
            <p:cNvSpPr txBox="1"/>
            <p:nvPr/>
          </p:nvSpPr>
          <p:spPr>
            <a:xfrm>
              <a:off x="626082" y="4240248"/>
              <a:ext cx="2748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ＭＳ 明朝"/>
                  <a:cs typeface="Times New Roman"/>
                </a:rPr>
                <a:t>Origin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057A11-0D98-ADBC-926D-9FDB676520EF}"/>
                </a:ext>
              </a:extLst>
            </p:cNvPr>
            <p:cNvSpPr txBox="1"/>
            <p:nvPr/>
          </p:nvSpPr>
          <p:spPr>
            <a:xfrm>
              <a:off x="3677729" y="4240248"/>
              <a:ext cx="8067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only moving objects can be the source of a force.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07EB9F-36D2-5C78-37A7-FBD88910146B}"/>
                </a:ext>
              </a:extLst>
            </p:cNvPr>
            <p:cNvSpPr txBox="1"/>
            <p:nvPr/>
          </p:nvSpPr>
          <p:spPr>
            <a:xfrm>
              <a:off x="626082" y="4732197"/>
              <a:ext cx="2748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ＭＳ 明朝"/>
                  <a:cs typeface="Times New Roman"/>
                </a:rPr>
                <a:t>Possession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99F722-C623-5578-602F-E078A203439D}"/>
                </a:ext>
              </a:extLst>
            </p:cNvPr>
            <p:cNvSpPr txBox="1"/>
            <p:nvPr/>
          </p:nvSpPr>
          <p:spPr>
            <a:xfrm>
              <a:off x="3677729" y="4732197"/>
              <a:ext cx="80671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ea typeface="Calibri"/>
                  <a:cs typeface="Times New Roman"/>
                </a:rPr>
                <a:t>objects can get a force and keep it for a while.</a:t>
              </a:r>
              <a:endParaRPr lang="en-US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"/>
                <a:ea typeface="ＭＳ 明朝"/>
                <a:cs typeface="Times New Roman"/>
              </a:endParaRPr>
            </a:p>
          </p:txBody>
        </p:sp>
      </p:grpSp>
      <p:pic>
        <p:nvPicPr>
          <p:cNvPr id="31" name="Picture 30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651EB59E-A949-639F-AA43-279929E5B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7"/>
          <a:stretch/>
        </p:blipFill>
        <p:spPr>
          <a:xfrm>
            <a:off x="0" y="5969000"/>
            <a:ext cx="12192000" cy="888999"/>
          </a:xfrm>
          <a:prstGeom prst="rect">
            <a:avLst/>
          </a:prstGeom>
        </p:spPr>
      </p:pic>
      <p:pic>
        <p:nvPicPr>
          <p:cNvPr id="32" name="Picture 31" descr="A black and blue logo&#10;&#10;Description automatically generated">
            <a:extLst>
              <a:ext uri="{FF2B5EF4-FFF2-40B4-BE49-F238E27FC236}">
                <a16:creationId xmlns:a16="http://schemas.microsoft.com/office/drawing/2014/main" id="{16B70B7A-6171-BBC0-D18F-8C15625A0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1" y="6112573"/>
            <a:ext cx="3269503" cy="5942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433649-5972-3A69-AEC2-9D42AF8E3E02}"/>
              </a:ext>
            </a:extLst>
          </p:cNvPr>
          <p:cNvSpPr txBox="1"/>
          <p:nvPr/>
        </p:nvSpPr>
        <p:spPr>
          <a:xfrm>
            <a:off x="4073121" y="6194260"/>
            <a:ext cx="8052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DUCATE FOR SERVICE. 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NGINEER FOR SOCIETY.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C4A4E1-3CA3-D580-EA6A-772BC9AB17D0}"/>
              </a:ext>
            </a:extLst>
          </p:cNvPr>
          <p:cNvSpPr txBox="1"/>
          <p:nvPr/>
        </p:nvSpPr>
        <p:spPr>
          <a:xfrm>
            <a:off x="165100" y="5650992"/>
            <a:ext cx="11960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baseline="300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1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Hestenes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D., Wells, M., and 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Swackhamer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G. (1992). Force Concept Inventory, The Physics Teacher 30, 141-151</a:t>
            </a:r>
            <a:endParaRPr lang="en-US" sz="9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3448D-A6F5-A667-6143-0294EBC3ABBA}"/>
              </a:ext>
            </a:extLst>
          </p:cNvPr>
          <p:cNvSpPr txBox="1"/>
          <p:nvPr/>
        </p:nvSpPr>
        <p:spPr>
          <a:xfrm>
            <a:off x="2984384" y="840193"/>
            <a:ext cx="568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FORCE CONCEPT INVENTORY</a:t>
            </a:r>
            <a:r>
              <a:rPr lang="en-US" sz="2800" b="1" i="0" baseline="3000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(1992)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1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94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4F8FAF78-B13D-979A-13F4-7E0BD4CB0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05"/>
          <a:stretch/>
        </p:blipFill>
        <p:spPr>
          <a:xfrm>
            <a:off x="0" y="0"/>
            <a:ext cx="12192000" cy="651164"/>
          </a:xfrm>
          <a:prstGeom prst="rect">
            <a:avLst/>
          </a:prstGeom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id="{CEB483EC-6A6F-151D-EEF7-A3310ADFC9FD}"/>
              </a:ext>
            </a:extLst>
          </p:cNvPr>
          <p:cNvGrpSpPr/>
          <p:nvPr/>
        </p:nvGrpSpPr>
        <p:grpSpPr>
          <a:xfrm>
            <a:off x="28350" y="821688"/>
            <a:ext cx="11079212" cy="2016170"/>
            <a:chOff x="28350" y="696993"/>
            <a:chExt cx="11079212" cy="2016170"/>
          </a:xfrm>
        </p:grpSpPr>
        <p:sp>
          <p:nvSpPr>
            <p:cNvPr id="141" name="Text Box 2">
              <a:extLst>
                <a:ext uri="{FF2B5EF4-FFF2-40B4-BE49-F238E27FC236}">
                  <a16:creationId xmlns:a16="http://schemas.microsoft.com/office/drawing/2014/main" id="{FF661EB3-C37B-FEE0-50C8-48A5C6D90775}"/>
                </a:ext>
              </a:extLst>
            </p:cNvPr>
            <p:cNvSpPr txBox="1"/>
            <p:nvPr/>
          </p:nvSpPr>
          <p:spPr>
            <a:xfrm rot="16200000">
              <a:off x="2230677" y="2009543"/>
              <a:ext cx="520474" cy="15582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00" dirty="0">
                  <a:solidFill>
                    <a:srgbClr val="94363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VISIBILITY</a:t>
              </a:r>
              <a:endPara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Text Box 2">
              <a:extLst>
                <a:ext uri="{FF2B5EF4-FFF2-40B4-BE49-F238E27FC236}">
                  <a16:creationId xmlns:a16="http://schemas.microsoft.com/office/drawing/2014/main" id="{A4C94AEA-4368-B863-F771-99296B01E7F3}"/>
                </a:ext>
              </a:extLst>
            </p:cNvPr>
            <p:cNvSpPr txBox="1"/>
            <p:nvPr/>
          </p:nvSpPr>
          <p:spPr>
            <a:xfrm rot="16200000">
              <a:off x="6601432" y="2001944"/>
              <a:ext cx="520474" cy="15582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kern="100">
                  <a:solidFill>
                    <a:srgbClr val="24406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VISIBILITY</a:t>
              </a:r>
              <a:endParaRPr lang="en-US" sz="1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27FE412C-D3B4-08CE-B969-73A67E41319D}"/>
                </a:ext>
              </a:extLst>
            </p:cNvPr>
            <p:cNvSpPr txBox="1"/>
            <p:nvPr/>
          </p:nvSpPr>
          <p:spPr>
            <a:xfrm>
              <a:off x="28350" y="2313053"/>
              <a:ext cx="20276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</a:rPr>
                <a:t>Flip Card Design: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D131CF3-6625-25D1-E887-558C7B01EDD7}"/>
                </a:ext>
              </a:extLst>
            </p:cNvPr>
            <p:cNvSpPr/>
            <p:nvPr/>
          </p:nvSpPr>
          <p:spPr>
            <a:xfrm>
              <a:off x="6705462" y="696993"/>
              <a:ext cx="4402100" cy="1737579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9F99C786-6E09-D99B-EFC1-CB2B2DF0BB17}"/>
                </a:ext>
              </a:extLst>
            </p:cNvPr>
            <p:cNvSpPr/>
            <p:nvPr/>
          </p:nvSpPr>
          <p:spPr>
            <a:xfrm>
              <a:off x="2295508" y="696993"/>
              <a:ext cx="4402100" cy="1737579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992E21CA-88EB-BC91-DBD7-7397557EEB33}"/>
              </a:ext>
            </a:extLst>
          </p:cNvPr>
          <p:cNvGrpSpPr/>
          <p:nvPr/>
        </p:nvGrpSpPr>
        <p:grpSpPr>
          <a:xfrm>
            <a:off x="16775" y="831503"/>
            <a:ext cx="11087066" cy="4856087"/>
            <a:chOff x="28350" y="695233"/>
            <a:chExt cx="11087066" cy="4856087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43ADEFA-C161-D12E-5E23-3876C919AB45}"/>
                </a:ext>
              </a:extLst>
            </p:cNvPr>
            <p:cNvSpPr/>
            <p:nvPr/>
          </p:nvSpPr>
          <p:spPr>
            <a:xfrm>
              <a:off x="6713316" y="695233"/>
              <a:ext cx="4402100" cy="17375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680B4048-EF0F-F75C-EBD5-37E69AF1A9C6}"/>
                </a:ext>
              </a:extLst>
            </p:cNvPr>
            <p:cNvSpPr/>
            <p:nvPr/>
          </p:nvSpPr>
          <p:spPr>
            <a:xfrm>
              <a:off x="2303362" y="695233"/>
              <a:ext cx="4402100" cy="173757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A474824-0DCC-CFDD-2989-C8F9BE2D1FBC}"/>
                </a:ext>
              </a:extLst>
            </p:cNvPr>
            <p:cNvSpPr txBox="1"/>
            <p:nvPr/>
          </p:nvSpPr>
          <p:spPr>
            <a:xfrm>
              <a:off x="28350" y="4627990"/>
              <a:ext cx="20276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Color code for cross-room monitoring.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10CBAD-8588-134B-39A0-C7A9A7D231EE}"/>
              </a:ext>
            </a:extLst>
          </p:cNvPr>
          <p:cNvSpPr txBox="1"/>
          <p:nvPr/>
        </p:nvSpPr>
        <p:spPr>
          <a:xfrm>
            <a:off x="2540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CER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5FF6CF-C272-078F-8BFD-C0BE41115CBE}"/>
              </a:ext>
            </a:extLst>
          </p:cNvPr>
          <p:cNvSpPr txBox="1"/>
          <p:nvPr/>
        </p:nvSpPr>
        <p:spPr>
          <a:xfrm>
            <a:off x="127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STUDENT-CENTERED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A1EACD-F08C-0BF0-1D32-F8D7E43D59EC}"/>
              </a:ext>
            </a:extLst>
          </p:cNvPr>
          <p:cNvSpPr txBox="1"/>
          <p:nvPr/>
        </p:nvSpPr>
        <p:spPr>
          <a:xfrm>
            <a:off x="4953000" y="114800"/>
            <a:ext cx="2286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FCI MISCONCEPTIONS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65321-33CB-E7FD-2CE9-9C3AA5EFE466}"/>
              </a:ext>
            </a:extLst>
          </p:cNvPr>
          <p:cNvSpPr txBox="1"/>
          <p:nvPr/>
        </p:nvSpPr>
        <p:spPr>
          <a:xfrm>
            <a:off x="7366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NORMALOMETER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B09BBF-6E91-290E-5C52-C7AF3E0284BA}"/>
              </a:ext>
            </a:extLst>
          </p:cNvPr>
          <p:cNvSpPr txBox="1"/>
          <p:nvPr/>
        </p:nvSpPr>
        <p:spPr>
          <a:xfrm>
            <a:off x="9779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ACTIVITY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D65D01-B7B3-1CE4-037E-0DC301960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847" y="2721538"/>
            <a:ext cx="4844644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F6039A-6576-7BE0-8C1B-7C54FA12B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437" y="2730500"/>
            <a:ext cx="4876800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5BDACE-F85E-8FEE-845A-C239FC0E2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452" y="3739978"/>
            <a:ext cx="4881039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AC8658-528F-4841-ACC6-293DAB6BA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438" y="3734040"/>
            <a:ext cx="4854329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03376D-1327-9134-04C5-F7344AAA4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452" y="4758730"/>
            <a:ext cx="4881039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FCD579-9EED-43CE-DDB5-EA0F96672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0438" y="4751849"/>
            <a:ext cx="4850115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FF9314-82B1-A1C2-C1CF-A7B86A9C727A}"/>
              </a:ext>
            </a:extLst>
          </p:cNvPr>
          <p:cNvSpPr txBox="1"/>
          <p:nvPr/>
        </p:nvSpPr>
        <p:spPr>
          <a:xfrm>
            <a:off x="74649" y="1014061"/>
            <a:ext cx="202763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MISCONCEPTION 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AS A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CLAIM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66C68AE6-C1BA-0B32-A6F4-AF92030DBC85}"/>
              </a:ext>
            </a:extLst>
          </p:cNvPr>
          <p:cNvGrpSpPr/>
          <p:nvPr/>
        </p:nvGrpSpPr>
        <p:grpSpPr>
          <a:xfrm>
            <a:off x="28350" y="926163"/>
            <a:ext cx="11055468" cy="2586180"/>
            <a:chOff x="28350" y="801468"/>
            <a:chExt cx="11055468" cy="2586180"/>
          </a:xfrm>
        </p:grpSpPr>
        <p:sp>
          <p:nvSpPr>
            <p:cNvPr id="152" name="Text Box 2">
              <a:extLst>
                <a:ext uri="{FF2B5EF4-FFF2-40B4-BE49-F238E27FC236}">
                  <a16:creationId xmlns:a16="http://schemas.microsoft.com/office/drawing/2014/main" id="{6E1A2F26-5F42-AB5A-BEDD-5852177CA331}"/>
                </a:ext>
              </a:extLst>
            </p:cNvPr>
            <p:cNvSpPr txBox="1"/>
            <p:nvPr/>
          </p:nvSpPr>
          <p:spPr>
            <a:xfrm>
              <a:off x="3956067" y="801468"/>
              <a:ext cx="2749395" cy="26815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100" dirty="0">
                  <a:solidFill>
                    <a:srgbClr val="94363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MOST PEOPLE THINK THAT</a:t>
              </a:r>
              <a:endPara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Text Box 2">
              <a:extLst>
                <a:ext uri="{FF2B5EF4-FFF2-40B4-BE49-F238E27FC236}">
                  <a16:creationId xmlns:a16="http://schemas.microsoft.com/office/drawing/2014/main" id="{4696B4B0-7815-F4E8-3E2D-19B7402C7941}"/>
                </a:ext>
              </a:extLst>
            </p:cNvPr>
            <p:cNvSpPr txBox="1"/>
            <p:nvPr/>
          </p:nvSpPr>
          <p:spPr>
            <a:xfrm>
              <a:off x="8334423" y="839459"/>
              <a:ext cx="2749395" cy="25896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100" dirty="0">
                  <a:solidFill>
                    <a:srgbClr val="24406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MOST PEOPLE THINK THAT</a:t>
              </a:r>
              <a:endPara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4EB1D6B3-020D-15DF-AAB4-A7BCAC881646}"/>
                </a:ext>
              </a:extLst>
            </p:cNvPr>
            <p:cNvSpPr txBox="1"/>
            <p:nvPr/>
          </p:nvSpPr>
          <p:spPr>
            <a:xfrm>
              <a:off x="28350" y="2741317"/>
              <a:ext cx="2027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De-emphasize right or wrong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0C0C1003-A386-083E-37F3-6D18325F2E28}"/>
              </a:ext>
            </a:extLst>
          </p:cNvPr>
          <p:cNvGrpSpPr/>
          <p:nvPr/>
        </p:nvGrpSpPr>
        <p:grpSpPr>
          <a:xfrm>
            <a:off x="28350" y="1207295"/>
            <a:ext cx="10731652" cy="3011103"/>
            <a:chOff x="28350" y="1082600"/>
            <a:chExt cx="10731652" cy="3011103"/>
          </a:xfrm>
        </p:grpSpPr>
        <p:sp>
          <p:nvSpPr>
            <p:cNvPr id="140" name="Text Box 2">
              <a:extLst>
                <a:ext uri="{FF2B5EF4-FFF2-40B4-BE49-F238E27FC236}">
                  <a16:creationId xmlns:a16="http://schemas.microsoft.com/office/drawing/2014/main" id="{28F5DCCB-6868-CF1A-0F0A-1661DE1111C5}"/>
                </a:ext>
              </a:extLst>
            </p:cNvPr>
            <p:cNvSpPr txBox="1"/>
            <p:nvPr/>
          </p:nvSpPr>
          <p:spPr>
            <a:xfrm>
              <a:off x="4290524" y="1082600"/>
              <a:ext cx="2091121" cy="92165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i="1" kern="100" dirty="0">
                  <a:solidFill>
                    <a:srgbClr val="94363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source of a force must be something you can see.</a:t>
              </a:r>
              <a:endPara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Text Box 2">
              <a:extLst>
                <a:ext uri="{FF2B5EF4-FFF2-40B4-BE49-F238E27FC236}">
                  <a16:creationId xmlns:a16="http://schemas.microsoft.com/office/drawing/2014/main" id="{6B8A9D8E-7974-CEC8-96D1-A8BE2AD75474}"/>
                </a:ext>
              </a:extLst>
            </p:cNvPr>
            <p:cNvSpPr txBox="1"/>
            <p:nvPr/>
          </p:nvSpPr>
          <p:spPr>
            <a:xfrm>
              <a:off x="8668881" y="1105394"/>
              <a:ext cx="2091121" cy="92165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i="1" kern="100" dirty="0">
                  <a:solidFill>
                    <a:srgbClr val="24406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source of a force must be something you can see.</a:t>
              </a:r>
              <a:endPara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Text Box 2">
              <a:extLst>
                <a:ext uri="{FF2B5EF4-FFF2-40B4-BE49-F238E27FC236}">
                  <a16:creationId xmlns:a16="http://schemas.microsoft.com/office/drawing/2014/main" id="{D1E0AED3-1E07-F31F-AEF5-0EBDF8C32B31}"/>
                </a:ext>
              </a:extLst>
            </p:cNvPr>
            <p:cNvSpPr txBox="1"/>
            <p:nvPr/>
          </p:nvSpPr>
          <p:spPr>
            <a:xfrm>
              <a:off x="4523631" y="2022956"/>
              <a:ext cx="1633522" cy="29632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kern="100" dirty="0">
                  <a:solidFill>
                    <a:srgbClr val="94363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DON’T AGREE</a:t>
              </a:r>
              <a:endPara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Text Box 2">
              <a:extLst>
                <a:ext uri="{FF2B5EF4-FFF2-40B4-BE49-F238E27FC236}">
                  <a16:creationId xmlns:a16="http://schemas.microsoft.com/office/drawing/2014/main" id="{EA7E90EE-DF6A-22A0-A46F-675EFF78973B}"/>
                </a:ext>
              </a:extLst>
            </p:cNvPr>
            <p:cNvSpPr txBox="1"/>
            <p:nvPr/>
          </p:nvSpPr>
          <p:spPr>
            <a:xfrm>
              <a:off x="8890406" y="2095684"/>
              <a:ext cx="1633522" cy="29632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 kern="100" dirty="0">
                  <a:solidFill>
                    <a:srgbClr val="24406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AGREE</a:t>
              </a:r>
              <a:endPara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5954F915-7EB3-9E0B-F86D-8970E9A3B24D}"/>
                </a:ext>
              </a:extLst>
            </p:cNvPr>
            <p:cNvSpPr txBox="1"/>
            <p:nvPr/>
          </p:nvSpPr>
          <p:spPr>
            <a:xfrm>
              <a:off x="28350" y="3447372"/>
              <a:ext cx="2027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Make claim agree / disagree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06CA5886-1B6F-A00C-B32C-112C5E6367B1}"/>
              </a:ext>
            </a:extLst>
          </p:cNvPr>
          <p:cNvGrpSpPr/>
          <p:nvPr/>
        </p:nvGrpSpPr>
        <p:grpSpPr>
          <a:xfrm>
            <a:off x="28350" y="1458034"/>
            <a:ext cx="10503467" cy="3247294"/>
            <a:chOff x="28350" y="1333339"/>
            <a:chExt cx="10503467" cy="324729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ED5B95FF-D5ED-313D-FBDF-30240AD67BE3}"/>
                </a:ext>
              </a:extLst>
            </p:cNvPr>
            <p:cNvGrpSpPr/>
            <p:nvPr/>
          </p:nvGrpSpPr>
          <p:grpSpPr>
            <a:xfrm>
              <a:off x="2587830" y="1333339"/>
              <a:ext cx="1502887" cy="572804"/>
              <a:chOff x="0" y="0"/>
              <a:chExt cx="1412585" cy="538479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E35112C3-00D0-210B-C01B-A7A525137E49}"/>
                  </a:ext>
                </a:extLst>
              </p:cNvPr>
              <p:cNvGrpSpPr/>
              <p:nvPr/>
            </p:nvGrpSpPr>
            <p:grpSpPr>
              <a:xfrm>
                <a:off x="0" y="0"/>
                <a:ext cx="1412585" cy="538479"/>
                <a:chOff x="-1" y="-57520"/>
                <a:chExt cx="1412837" cy="539013"/>
              </a:xfrm>
            </p:grpSpPr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26C125A9-C90A-A050-9235-DB53182AA5B1}"/>
                    </a:ext>
                  </a:extLst>
                </p:cNvPr>
                <p:cNvSpPr/>
                <p:nvPr/>
              </p:nvSpPr>
              <p:spPr>
                <a:xfrm>
                  <a:off x="-1" y="146213"/>
                  <a:ext cx="403825" cy="335280"/>
                </a:xfrm>
                <a:custGeom>
                  <a:avLst/>
                  <a:gdLst>
                    <a:gd name="connsiteX0" fmla="*/ 404018 w 404018"/>
                    <a:gd name="connsiteY0" fmla="*/ 0 h 335280"/>
                    <a:gd name="connsiteX1" fmla="*/ 158 w 404018"/>
                    <a:gd name="connsiteY1" fmla="*/ 218440 h 335280"/>
                    <a:gd name="connsiteX2" fmla="*/ 365918 w 404018"/>
                    <a:gd name="connsiteY2" fmla="*/ 335280 h 335280"/>
                    <a:gd name="connsiteX0" fmla="*/ 404018 w 404018"/>
                    <a:gd name="connsiteY0" fmla="*/ 0 h 335280"/>
                    <a:gd name="connsiteX1" fmla="*/ 158 w 404018"/>
                    <a:gd name="connsiteY1" fmla="*/ 218440 h 335280"/>
                    <a:gd name="connsiteX2" fmla="*/ 365918 w 404018"/>
                    <a:gd name="connsiteY2" fmla="*/ 335280 h 335280"/>
                    <a:gd name="connsiteX0" fmla="*/ 404018 w 404018"/>
                    <a:gd name="connsiteY0" fmla="*/ 0 h 335280"/>
                    <a:gd name="connsiteX1" fmla="*/ 158 w 404018"/>
                    <a:gd name="connsiteY1" fmla="*/ 218440 h 335280"/>
                    <a:gd name="connsiteX2" fmla="*/ 365918 w 404018"/>
                    <a:gd name="connsiteY2" fmla="*/ 335280 h 335280"/>
                    <a:gd name="connsiteX0" fmla="*/ 403860 w 403860"/>
                    <a:gd name="connsiteY0" fmla="*/ 0 h 335280"/>
                    <a:gd name="connsiteX1" fmla="*/ 0 w 403860"/>
                    <a:gd name="connsiteY1" fmla="*/ 218440 h 335280"/>
                    <a:gd name="connsiteX2" fmla="*/ 365760 w 403860"/>
                    <a:gd name="connsiteY2" fmla="*/ 335280 h 335280"/>
                    <a:gd name="connsiteX0" fmla="*/ 403860 w 403860"/>
                    <a:gd name="connsiteY0" fmla="*/ 0 h 335280"/>
                    <a:gd name="connsiteX1" fmla="*/ 0 w 403860"/>
                    <a:gd name="connsiteY1" fmla="*/ 218440 h 335280"/>
                    <a:gd name="connsiteX2" fmla="*/ 365760 w 403860"/>
                    <a:gd name="connsiteY2" fmla="*/ 335280 h 335280"/>
                    <a:gd name="connsiteX0" fmla="*/ 403860 w 403860"/>
                    <a:gd name="connsiteY0" fmla="*/ 0 h 335280"/>
                    <a:gd name="connsiteX1" fmla="*/ 0 w 403860"/>
                    <a:gd name="connsiteY1" fmla="*/ 218440 h 335280"/>
                    <a:gd name="connsiteX2" fmla="*/ 365760 w 403860"/>
                    <a:gd name="connsiteY2" fmla="*/ 335280 h 335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3860" h="335280">
                      <a:moveTo>
                        <a:pt x="403860" y="0"/>
                      </a:moveTo>
                      <a:cubicBezTo>
                        <a:pt x="260985" y="114300"/>
                        <a:pt x="87661" y="187960"/>
                        <a:pt x="0" y="218440"/>
                      </a:cubicBezTo>
                      <a:cubicBezTo>
                        <a:pt x="74961" y="241300"/>
                        <a:pt x="230505" y="266700"/>
                        <a:pt x="365760" y="335280"/>
                      </a:cubicBezTo>
                    </a:path>
                  </a:pathLst>
                </a:custGeom>
                <a:noFill/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7593A622-3441-4056-4169-50951830FF54}"/>
                    </a:ext>
                  </a:extLst>
                </p:cNvPr>
                <p:cNvSpPr/>
                <p:nvPr/>
              </p:nvSpPr>
              <p:spPr>
                <a:xfrm>
                  <a:off x="331828" y="200921"/>
                  <a:ext cx="46846" cy="264160"/>
                </a:xfrm>
                <a:custGeom>
                  <a:avLst/>
                  <a:gdLst>
                    <a:gd name="connsiteX0" fmla="*/ 5080 w 5080"/>
                    <a:gd name="connsiteY0" fmla="*/ 0 h 264160"/>
                    <a:gd name="connsiteX1" fmla="*/ 0 w 5080"/>
                    <a:gd name="connsiteY1" fmla="*/ 264160 h 264160"/>
                    <a:gd name="connsiteX0" fmla="*/ 10000 w 71167"/>
                    <a:gd name="connsiteY0" fmla="*/ 0 h 10000"/>
                    <a:gd name="connsiteX1" fmla="*/ 0 w 71167"/>
                    <a:gd name="connsiteY1" fmla="*/ 10000 h 10000"/>
                    <a:gd name="connsiteX0" fmla="*/ 10000 w 92224"/>
                    <a:gd name="connsiteY0" fmla="*/ 0 h 10000"/>
                    <a:gd name="connsiteX1" fmla="*/ 0 w 92224"/>
                    <a:gd name="connsiteY1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24" h="10000">
                      <a:moveTo>
                        <a:pt x="10000" y="0"/>
                      </a:moveTo>
                      <a:cubicBezTo>
                        <a:pt x="151667" y="3045"/>
                        <a:pt x="84666" y="7917"/>
                        <a:pt x="0" y="10000"/>
                      </a:cubicBezTo>
                    </a:path>
                  </a:pathLst>
                </a:custGeom>
                <a:noFill/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C9767F60-4ECB-0F08-DAD2-46A8E8594E66}"/>
                    </a:ext>
                  </a:extLst>
                </p:cNvPr>
                <p:cNvSpPr/>
                <p:nvPr/>
              </p:nvSpPr>
              <p:spPr>
                <a:xfrm>
                  <a:off x="295682" y="232508"/>
                  <a:ext cx="88257" cy="202565"/>
                </a:xfrm>
                <a:custGeom>
                  <a:avLst/>
                  <a:gdLst>
                    <a:gd name="connsiteX0" fmla="*/ 83857 w 177874"/>
                    <a:gd name="connsiteY0" fmla="*/ 138 h 277169"/>
                    <a:gd name="connsiteX1" fmla="*/ 37 w 177874"/>
                    <a:gd name="connsiteY1" fmla="*/ 160158 h 277169"/>
                    <a:gd name="connsiteX2" fmla="*/ 94017 w 177874"/>
                    <a:gd name="connsiteY2" fmla="*/ 276998 h 277169"/>
                    <a:gd name="connsiteX3" fmla="*/ 177837 w 177874"/>
                    <a:gd name="connsiteY3" fmla="*/ 134758 h 277169"/>
                    <a:gd name="connsiteX4" fmla="*/ 83857 w 177874"/>
                    <a:gd name="connsiteY4" fmla="*/ 138 h 277169"/>
                    <a:gd name="connsiteX0" fmla="*/ 83856 w 152493"/>
                    <a:gd name="connsiteY0" fmla="*/ 102 h 277133"/>
                    <a:gd name="connsiteX1" fmla="*/ 36 w 152493"/>
                    <a:gd name="connsiteY1" fmla="*/ 160122 h 277133"/>
                    <a:gd name="connsiteX2" fmla="*/ 94016 w 152493"/>
                    <a:gd name="connsiteY2" fmla="*/ 276962 h 277133"/>
                    <a:gd name="connsiteX3" fmla="*/ 152426 w 152493"/>
                    <a:gd name="connsiteY3" fmla="*/ 138103 h 277133"/>
                    <a:gd name="connsiteX4" fmla="*/ 83856 w 152493"/>
                    <a:gd name="connsiteY4" fmla="*/ 102 h 277133"/>
                    <a:gd name="connsiteX0" fmla="*/ 83856 w 152493"/>
                    <a:gd name="connsiteY0" fmla="*/ 133 h 277164"/>
                    <a:gd name="connsiteX1" fmla="*/ 36 w 152493"/>
                    <a:gd name="connsiteY1" fmla="*/ 160153 h 277164"/>
                    <a:gd name="connsiteX2" fmla="*/ 94016 w 152493"/>
                    <a:gd name="connsiteY2" fmla="*/ 276993 h 277164"/>
                    <a:gd name="connsiteX3" fmla="*/ 152426 w 152493"/>
                    <a:gd name="connsiteY3" fmla="*/ 138134 h 277164"/>
                    <a:gd name="connsiteX4" fmla="*/ 83856 w 152493"/>
                    <a:gd name="connsiteY4" fmla="*/ 133 h 277164"/>
                    <a:gd name="connsiteX0" fmla="*/ 83853 w 153386"/>
                    <a:gd name="connsiteY0" fmla="*/ 4173 h 281204"/>
                    <a:gd name="connsiteX1" fmla="*/ 33 w 153386"/>
                    <a:gd name="connsiteY1" fmla="*/ 164193 h 281204"/>
                    <a:gd name="connsiteX2" fmla="*/ 94013 w 153386"/>
                    <a:gd name="connsiteY2" fmla="*/ 281033 h 281204"/>
                    <a:gd name="connsiteX3" fmla="*/ 152423 w 153386"/>
                    <a:gd name="connsiteY3" fmla="*/ 142174 h 281204"/>
                    <a:gd name="connsiteX4" fmla="*/ 127075 w 153386"/>
                    <a:gd name="connsiteY4" fmla="*/ 54896 h 281204"/>
                    <a:gd name="connsiteX5" fmla="*/ 83853 w 153386"/>
                    <a:gd name="connsiteY5" fmla="*/ 4173 h 281204"/>
                    <a:gd name="connsiteX0" fmla="*/ 84038 w 152896"/>
                    <a:gd name="connsiteY0" fmla="*/ 4173 h 250794"/>
                    <a:gd name="connsiteX1" fmla="*/ 218 w 152896"/>
                    <a:gd name="connsiteY1" fmla="*/ 164193 h 250794"/>
                    <a:gd name="connsiteX2" fmla="*/ 111162 w 152896"/>
                    <a:gd name="connsiteY2" fmla="*/ 250541 h 250794"/>
                    <a:gd name="connsiteX3" fmla="*/ 152608 w 152896"/>
                    <a:gd name="connsiteY3" fmla="*/ 142174 h 250794"/>
                    <a:gd name="connsiteX4" fmla="*/ 127260 w 152896"/>
                    <a:gd name="connsiteY4" fmla="*/ 54896 h 250794"/>
                    <a:gd name="connsiteX5" fmla="*/ 84038 w 152896"/>
                    <a:gd name="connsiteY5" fmla="*/ 4173 h 250794"/>
                    <a:gd name="connsiteX0" fmla="*/ 84038 w 137938"/>
                    <a:gd name="connsiteY0" fmla="*/ 4173 h 250794"/>
                    <a:gd name="connsiteX1" fmla="*/ 218 w 137938"/>
                    <a:gd name="connsiteY1" fmla="*/ 164193 h 250794"/>
                    <a:gd name="connsiteX2" fmla="*/ 111162 w 137938"/>
                    <a:gd name="connsiteY2" fmla="*/ 250541 h 250794"/>
                    <a:gd name="connsiteX3" fmla="*/ 136615 w 137938"/>
                    <a:gd name="connsiteY3" fmla="*/ 145564 h 250794"/>
                    <a:gd name="connsiteX4" fmla="*/ 127260 w 137938"/>
                    <a:gd name="connsiteY4" fmla="*/ 54896 h 250794"/>
                    <a:gd name="connsiteX5" fmla="*/ 84038 w 137938"/>
                    <a:gd name="connsiteY5" fmla="*/ 4173 h 250794"/>
                    <a:gd name="connsiteX0" fmla="*/ 84358 w 138257"/>
                    <a:gd name="connsiteY0" fmla="*/ 4173 h 251036"/>
                    <a:gd name="connsiteX1" fmla="*/ 538 w 138257"/>
                    <a:gd name="connsiteY1" fmla="*/ 164193 h 251036"/>
                    <a:gd name="connsiteX2" fmla="*/ 111482 w 138257"/>
                    <a:gd name="connsiteY2" fmla="*/ 250541 h 251036"/>
                    <a:gd name="connsiteX3" fmla="*/ 136935 w 138257"/>
                    <a:gd name="connsiteY3" fmla="*/ 145564 h 251036"/>
                    <a:gd name="connsiteX4" fmla="*/ 127580 w 138257"/>
                    <a:gd name="connsiteY4" fmla="*/ 54896 h 251036"/>
                    <a:gd name="connsiteX5" fmla="*/ 84358 w 138257"/>
                    <a:gd name="connsiteY5" fmla="*/ 4173 h 251036"/>
                    <a:gd name="connsiteX0" fmla="*/ 45073 w 98972"/>
                    <a:gd name="connsiteY0" fmla="*/ 1740 h 248292"/>
                    <a:gd name="connsiteX1" fmla="*/ 958 w 98972"/>
                    <a:gd name="connsiteY1" fmla="*/ 114427 h 248292"/>
                    <a:gd name="connsiteX2" fmla="*/ 72197 w 98972"/>
                    <a:gd name="connsiteY2" fmla="*/ 248108 h 248292"/>
                    <a:gd name="connsiteX3" fmla="*/ 97650 w 98972"/>
                    <a:gd name="connsiteY3" fmla="*/ 143131 h 248292"/>
                    <a:gd name="connsiteX4" fmla="*/ 88295 w 98972"/>
                    <a:gd name="connsiteY4" fmla="*/ 52463 h 248292"/>
                    <a:gd name="connsiteX5" fmla="*/ 45073 w 98972"/>
                    <a:gd name="connsiteY5" fmla="*/ 1740 h 248292"/>
                    <a:gd name="connsiteX0" fmla="*/ 44138 w 98037"/>
                    <a:gd name="connsiteY0" fmla="*/ 1740 h 248394"/>
                    <a:gd name="connsiteX1" fmla="*/ 23 w 98037"/>
                    <a:gd name="connsiteY1" fmla="*/ 114427 h 248394"/>
                    <a:gd name="connsiteX2" fmla="*/ 71262 w 98037"/>
                    <a:gd name="connsiteY2" fmla="*/ 248108 h 248394"/>
                    <a:gd name="connsiteX3" fmla="*/ 96715 w 98037"/>
                    <a:gd name="connsiteY3" fmla="*/ 143131 h 248394"/>
                    <a:gd name="connsiteX4" fmla="*/ 87360 w 98037"/>
                    <a:gd name="connsiteY4" fmla="*/ 52463 h 248394"/>
                    <a:gd name="connsiteX5" fmla="*/ 44138 w 98037"/>
                    <a:gd name="connsiteY5" fmla="*/ 1740 h 248394"/>
                    <a:gd name="connsiteX0" fmla="*/ 44160 w 98059"/>
                    <a:gd name="connsiteY0" fmla="*/ 2550 h 249355"/>
                    <a:gd name="connsiteX1" fmla="*/ 22 w 98059"/>
                    <a:gd name="connsiteY1" fmla="*/ 132192 h 249355"/>
                    <a:gd name="connsiteX2" fmla="*/ 71284 w 98059"/>
                    <a:gd name="connsiteY2" fmla="*/ 248918 h 249355"/>
                    <a:gd name="connsiteX3" fmla="*/ 96737 w 98059"/>
                    <a:gd name="connsiteY3" fmla="*/ 143941 h 249355"/>
                    <a:gd name="connsiteX4" fmla="*/ 87382 w 98059"/>
                    <a:gd name="connsiteY4" fmla="*/ 53273 h 249355"/>
                    <a:gd name="connsiteX5" fmla="*/ 44160 w 98059"/>
                    <a:gd name="connsiteY5" fmla="*/ 2550 h 249355"/>
                    <a:gd name="connsiteX0" fmla="*/ 87382 w 99257"/>
                    <a:gd name="connsiteY0" fmla="*/ 58 h 196138"/>
                    <a:gd name="connsiteX1" fmla="*/ 22 w 99257"/>
                    <a:gd name="connsiteY1" fmla="*/ 78977 h 196138"/>
                    <a:gd name="connsiteX2" fmla="*/ 71284 w 99257"/>
                    <a:gd name="connsiteY2" fmla="*/ 195703 h 196138"/>
                    <a:gd name="connsiteX3" fmla="*/ 96737 w 99257"/>
                    <a:gd name="connsiteY3" fmla="*/ 90726 h 196138"/>
                    <a:gd name="connsiteX4" fmla="*/ 87382 w 99257"/>
                    <a:gd name="connsiteY4" fmla="*/ 58 h 196138"/>
                    <a:gd name="connsiteX0" fmla="*/ 88014 w 99606"/>
                    <a:gd name="connsiteY0" fmla="*/ 34 h 236417"/>
                    <a:gd name="connsiteX1" fmla="*/ 123 w 99606"/>
                    <a:gd name="connsiteY1" fmla="*/ 119533 h 236417"/>
                    <a:gd name="connsiteX2" fmla="*/ 71385 w 99606"/>
                    <a:gd name="connsiteY2" fmla="*/ 236259 h 236417"/>
                    <a:gd name="connsiteX3" fmla="*/ 96838 w 99606"/>
                    <a:gd name="connsiteY3" fmla="*/ 131282 h 236417"/>
                    <a:gd name="connsiteX4" fmla="*/ 88014 w 99606"/>
                    <a:gd name="connsiteY4" fmla="*/ 34 h 236417"/>
                    <a:gd name="connsiteX0" fmla="*/ 88014 w 97482"/>
                    <a:gd name="connsiteY0" fmla="*/ 34 h 236417"/>
                    <a:gd name="connsiteX1" fmla="*/ 123 w 97482"/>
                    <a:gd name="connsiteY1" fmla="*/ 119533 h 236417"/>
                    <a:gd name="connsiteX2" fmla="*/ 71385 w 97482"/>
                    <a:gd name="connsiteY2" fmla="*/ 236259 h 236417"/>
                    <a:gd name="connsiteX3" fmla="*/ 96838 w 97482"/>
                    <a:gd name="connsiteY3" fmla="*/ 131282 h 236417"/>
                    <a:gd name="connsiteX4" fmla="*/ 88014 w 97482"/>
                    <a:gd name="connsiteY4" fmla="*/ 34 h 236417"/>
                    <a:gd name="connsiteX0" fmla="*/ 88014 w 109867"/>
                    <a:gd name="connsiteY0" fmla="*/ 600 h 236983"/>
                    <a:gd name="connsiteX1" fmla="*/ 123 w 109867"/>
                    <a:gd name="connsiteY1" fmla="*/ 120099 h 236983"/>
                    <a:gd name="connsiteX2" fmla="*/ 71385 w 109867"/>
                    <a:gd name="connsiteY2" fmla="*/ 236825 h 236983"/>
                    <a:gd name="connsiteX3" fmla="*/ 96838 w 109867"/>
                    <a:gd name="connsiteY3" fmla="*/ 131848 h 236983"/>
                    <a:gd name="connsiteX4" fmla="*/ 88014 w 109867"/>
                    <a:gd name="connsiteY4" fmla="*/ 600 h 236983"/>
                    <a:gd name="connsiteX0" fmla="*/ 68053 w 98374"/>
                    <a:gd name="connsiteY0" fmla="*/ 598 h 237581"/>
                    <a:gd name="connsiteX1" fmla="*/ 9 w 98374"/>
                    <a:gd name="connsiteY1" fmla="*/ 120697 h 237581"/>
                    <a:gd name="connsiteX2" fmla="*/ 71271 w 98374"/>
                    <a:gd name="connsiteY2" fmla="*/ 237423 h 237581"/>
                    <a:gd name="connsiteX3" fmla="*/ 96724 w 98374"/>
                    <a:gd name="connsiteY3" fmla="*/ 132446 h 237581"/>
                    <a:gd name="connsiteX4" fmla="*/ 68053 w 98374"/>
                    <a:gd name="connsiteY4" fmla="*/ 598 h 237581"/>
                    <a:gd name="connsiteX0" fmla="*/ 68142 w 99571"/>
                    <a:gd name="connsiteY0" fmla="*/ 598 h 237739"/>
                    <a:gd name="connsiteX1" fmla="*/ 98 w 99571"/>
                    <a:gd name="connsiteY1" fmla="*/ 120697 h 237739"/>
                    <a:gd name="connsiteX2" fmla="*/ 56216 w 99571"/>
                    <a:gd name="connsiteY2" fmla="*/ 237581 h 237739"/>
                    <a:gd name="connsiteX3" fmla="*/ 96813 w 99571"/>
                    <a:gd name="connsiteY3" fmla="*/ 132446 h 237739"/>
                    <a:gd name="connsiteX4" fmla="*/ 68142 w 99571"/>
                    <a:gd name="connsiteY4" fmla="*/ 598 h 23773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60 w 98452"/>
                    <a:gd name="connsiteY0" fmla="*/ 0 h 236983"/>
                    <a:gd name="connsiteX1" fmla="*/ 116 w 98452"/>
                    <a:gd name="connsiteY1" fmla="*/ 120099 h 236983"/>
                    <a:gd name="connsiteX2" fmla="*/ 56234 w 98452"/>
                    <a:gd name="connsiteY2" fmla="*/ 236983 h 236983"/>
                    <a:gd name="connsiteX3" fmla="*/ 96831 w 98452"/>
                    <a:gd name="connsiteY3" fmla="*/ 131848 h 236983"/>
                    <a:gd name="connsiteX4" fmla="*/ 68160 w 98452"/>
                    <a:gd name="connsiteY4" fmla="*/ 0 h 236983"/>
                    <a:gd name="connsiteX0" fmla="*/ 53805 w 84097"/>
                    <a:gd name="connsiteY0" fmla="*/ 0 h 236983"/>
                    <a:gd name="connsiteX1" fmla="*/ 257 w 84097"/>
                    <a:gd name="connsiteY1" fmla="*/ 114156 h 236983"/>
                    <a:gd name="connsiteX2" fmla="*/ 41879 w 84097"/>
                    <a:gd name="connsiteY2" fmla="*/ 236983 h 236983"/>
                    <a:gd name="connsiteX3" fmla="*/ 82476 w 84097"/>
                    <a:gd name="connsiteY3" fmla="*/ 131848 h 236983"/>
                    <a:gd name="connsiteX4" fmla="*/ 53805 w 84097"/>
                    <a:gd name="connsiteY4" fmla="*/ 0 h 236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97" h="236983">
                      <a:moveTo>
                        <a:pt x="53805" y="0"/>
                      </a:moveTo>
                      <a:cubicBezTo>
                        <a:pt x="12256" y="23952"/>
                        <a:pt x="2245" y="74659"/>
                        <a:pt x="257" y="114156"/>
                      </a:cubicBezTo>
                      <a:cubicBezTo>
                        <a:pt x="-1731" y="153653"/>
                        <a:pt x="7414" y="205534"/>
                        <a:pt x="41879" y="236983"/>
                      </a:cubicBezTo>
                      <a:cubicBezTo>
                        <a:pt x="71512" y="191120"/>
                        <a:pt x="80488" y="171345"/>
                        <a:pt x="82476" y="131848"/>
                      </a:cubicBezTo>
                      <a:cubicBezTo>
                        <a:pt x="84464" y="92351"/>
                        <a:pt x="90497" y="47486"/>
                        <a:pt x="53805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89DD3AB5-9E3C-75C8-9FC9-B2E0BCAE948F}"/>
                    </a:ext>
                  </a:extLst>
                </p:cNvPr>
                <p:cNvSpPr/>
                <p:nvPr/>
              </p:nvSpPr>
              <p:spPr>
                <a:xfrm>
                  <a:off x="342574" y="268980"/>
                  <a:ext cx="27303" cy="86360"/>
                </a:xfrm>
                <a:custGeom>
                  <a:avLst/>
                  <a:gdLst>
                    <a:gd name="connsiteX0" fmla="*/ 83857 w 177874"/>
                    <a:gd name="connsiteY0" fmla="*/ 138 h 277169"/>
                    <a:gd name="connsiteX1" fmla="*/ 37 w 177874"/>
                    <a:gd name="connsiteY1" fmla="*/ 160158 h 277169"/>
                    <a:gd name="connsiteX2" fmla="*/ 94017 w 177874"/>
                    <a:gd name="connsiteY2" fmla="*/ 276998 h 277169"/>
                    <a:gd name="connsiteX3" fmla="*/ 177837 w 177874"/>
                    <a:gd name="connsiteY3" fmla="*/ 134758 h 277169"/>
                    <a:gd name="connsiteX4" fmla="*/ 83857 w 177874"/>
                    <a:gd name="connsiteY4" fmla="*/ 138 h 277169"/>
                    <a:gd name="connsiteX0" fmla="*/ 83856 w 152493"/>
                    <a:gd name="connsiteY0" fmla="*/ 102 h 277133"/>
                    <a:gd name="connsiteX1" fmla="*/ 36 w 152493"/>
                    <a:gd name="connsiteY1" fmla="*/ 160122 h 277133"/>
                    <a:gd name="connsiteX2" fmla="*/ 94016 w 152493"/>
                    <a:gd name="connsiteY2" fmla="*/ 276962 h 277133"/>
                    <a:gd name="connsiteX3" fmla="*/ 152426 w 152493"/>
                    <a:gd name="connsiteY3" fmla="*/ 138103 h 277133"/>
                    <a:gd name="connsiteX4" fmla="*/ 83856 w 152493"/>
                    <a:gd name="connsiteY4" fmla="*/ 102 h 277133"/>
                    <a:gd name="connsiteX0" fmla="*/ 83856 w 152493"/>
                    <a:gd name="connsiteY0" fmla="*/ 133 h 277164"/>
                    <a:gd name="connsiteX1" fmla="*/ 36 w 152493"/>
                    <a:gd name="connsiteY1" fmla="*/ 160153 h 277164"/>
                    <a:gd name="connsiteX2" fmla="*/ 94016 w 152493"/>
                    <a:gd name="connsiteY2" fmla="*/ 276993 h 277164"/>
                    <a:gd name="connsiteX3" fmla="*/ 152426 w 152493"/>
                    <a:gd name="connsiteY3" fmla="*/ 138134 h 277164"/>
                    <a:gd name="connsiteX4" fmla="*/ 83856 w 152493"/>
                    <a:gd name="connsiteY4" fmla="*/ 133 h 277164"/>
                    <a:gd name="connsiteX0" fmla="*/ 83853 w 153386"/>
                    <a:gd name="connsiteY0" fmla="*/ 4173 h 281204"/>
                    <a:gd name="connsiteX1" fmla="*/ 33 w 153386"/>
                    <a:gd name="connsiteY1" fmla="*/ 164193 h 281204"/>
                    <a:gd name="connsiteX2" fmla="*/ 94013 w 153386"/>
                    <a:gd name="connsiteY2" fmla="*/ 281033 h 281204"/>
                    <a:gd name="connsiteX3" fmla="*/ 152423 w 153386"/>
                    <a:gd name="connsiteY3" fmla="*/ 142174 h 281204"/>
                    <a:gd name="connsiteX4" fmla="*/ 127075 w 153386"/>
                    <a:gd name="connsiteY4" fmla="*/ 54896 h 281204"/>
                    <a:gd name="connsiteX5" fmla="*/ 83853 w 153386"/>
                    <a:gd name="connsiteY5" fmla="*/ 4173 h 281204"/>
                    <a:gd name="connsiteX0" fmla="*/ 84038 w 152896"/>
                    <a:gd name="connsiteY0" fmla="*/ 4173 h 250794"/>
                    <a:gd name="connsiteX1" fmla="*/ 218 w 152896"/>
                    <a:gd name="connsiteY1" fmla="*/ 164193 h 250794"/>
                    <a:gd name="connsiteX2" fmla="*/ 111162 w 152896"/>
                    <a:gd name="connsiteY2" fmla="*/ 250541 h 250794"/>
                    <a:gd name="connsiteX3" fmla="*/ 152608 w 152896"/>
                    <a:gd name="connsiteY3" fmla="*/ 142174 h 250794"/>
                    <a:gd name="connsiteX4" fmla="*/ 127260 w 152896"/>
                    <a:gd name="connsiteY4" fmla="*/ 54896 h 250794"/>
                    <a:gd name="connsiteX5" fmla="*/ 84038 w 152896"/>
                    <a:gd name="connsiteY5" fmla="*/ 4173 h 250794"/>
                    <a:gd name="connsiteX0" fmla="*/ 84038 w 137938"/>
                    <a:gd name="connsiteY0" fmla="*/ 4173 h 250794"/>
                    <a:gd name="connsiteX1" fmla="*/ 218 w 137938"/>
                    <a:gd name="connsiteY1" fmla="*/ 164193 h 250794"/>
                    <a:gd name="connsiteX2" fmla="*/ 111162 w 137938"/>
                    <a:gd name="connsiteY2" fmla="*/ 250541 h 250794"/>
                    <a:gd name="connsiteX3" fmla="*/ 136615 w 137938"/>
                    <a:gd name="connsiteY3" fmla="*/ 145564 h 250794"/>
                    <a:gd name="connsiteX4" fmla="*/ 127260 w 137938"/>
                    <a:gd name="connsiteY4" fmla="*/ 54896 h 250794"/>
                    <a:gd name="connsiteX5" fmla="*/ 84038 w 137938"/>
                    <a:gd name="connsiteY5" fmla="*/ 4173 h 250794"/>
                    <a:gd name="connsiteX0" fmla="*/ 84358 w 138257"/>
                    <a:gd name="connsiteY0" fmla="*/ 4173 h 251036"/>
                    <a:gd name="connsiteX1" fmla="*/ 538 w 138257"/>
                    <a:gd name="connsiteY1" fmla="*/ 164193 h 251036"/>
                    <a:gd name="connsiteX2" fmla="*/ 111482 w 138257"/>
                    <a:gd name="connsiteY2" fmla="*/ 250541 h 251036"/>
                    <a:gd name="connsiteX3" fmla="*/ 136935 w 138257"/>
                    <a:gd name="connsiteY3" fmla="*/ 145564 h 251036"/>
                    <a:gd name="connsiteX4" fmla="*/ 127580 w 138257"/>
                    <a:gd name="connsiteY4" fmla="*/ 54896 h 251036"/>
                    <a:gd name="connsiteX5" fmla="*/ 84358 w 138257"/>
                    <a:gd name="connsiteY5" fmla="*/ 4173 h 251036"/>
                    <a:gd name="connsiteX0" fmla="*/ 45073 w 98972"/>
                    <a:gd name="connsiteY0" fmla="*/ 1740 h 248292"/>
                    <a:gd name="connsiteX1" fmla="*/ 958 w 98972"/>
                    <a:gd name="connsiteY1" fmla="*/ 114427 h 248292"/>
                    <a:gd name="connsiteX2" fmla="*/ 72197 w 98972"/>
                    <a:gd name="connsiteY2" fmla="*/ 248108 h 248292"/>
                    <a:gd name="connsiteX3" fmla="*/ 97650 w 98972"/>
                    <a:gd name="connsiteY3" fmla="*/ 143131 h 248292"/>
                    <a:gd name="connsiteX4" fmla="*/ 88295 w 98972"/>
                    <a:gd name="connsiteY4" fmla="*/ 52463 h 248292"/>
                    <a:gd name="connsiteX5" fmla="*/ 45073 w 98972"/>
                    <a:gd name="connsiteY5" fmla="*/ 1740 h 248292"/>
                    <a:gd name="connsiteX0" fmla="*/ 44138 w 98037"/>
                    <a:gd name="connsiteY0" fmla="*/ 1740 h 248394"/>
                    <a:gd name="connsiteX1" fmla="*/ 23 w 98037"/>
                    <a:gd name="connsiteY1" fmla="*/ 114427 h 248394"/>
                    <a:gd name="connsiteX2" fmla="*/ 71262 w 98037"/>
                    <a:gd name="connsiteY2" fmla="*/ 248108 h 248394"/>
                    <a:gd name="connsiteX3" fmla="*/ 96715 w 98037"/>
                    <a:gd name="connsiteY3" fmla="*/ 143131 h 248394"/>
                    <a:gd name="connsiteX4" fmla="*/ 87360 w 98037"/>
                    <a:gd name="connsiteY4" fmla="*/ 52463 h 248394"/>
                    <a:gd name="connsiteX5" fmla="*/ 44138 w 98037"/>
                    <a:gd name="connsiteY5" fmla="*/ 1740 h 248394"/>
                    <a:gd name="connsiteX0" fmla="*/ 44160 w 98059"/>
                    <a:gd name="connsiteY0" fmla="*/ 2550 h 249355"/>
                    <a:gd name="connsiteX1" fmla="*/ 22 w 98059"/>
                    <a:gd name="connsiteY1" fmla="*/ 132192 h 249355"/>
                    <a:gd name="connsiteX2" fmla="*/ 71284 w 98059"/>
                    <a:gd name="connsiteY2" fmla="*/ 248918 h 249355"/>
                    <a:gd name="connsiteX3" fmla="*/ 96737 w 98059"/>
                    <a:gd name="connsiteY3" fmla="*/ 143941 h 249355"/>
                    <a:gd name="connsiteX4" fmla="*/ 87382 w 98059"/>
                    <a:gd name="connsiteY4" fmla="*/ 53273 h 249355"/>
                    <a:gd name="connsiteX5" fmla="*/ 44160 w 98059"/>
                    <a:gd name="connsiteY5" fmla="*/ 2550 h 249355"/>
                    <a:gd name="connsiteX0" fmla="*/ 87382 w 99257"/>
                    <a:gd name="connsiteY0" fmla="*/ 58 h 196138"/>
                    <a:gd name="connsiteX1" fmla="*/ 22 w 99257"/>
                    <a:gd name="connsiteY1" fmla="*/ 78977 h 196138"/>
                    <a:gd name="connsiteX2" fmla="*/ 71284 w 99257"/>
                    <a:gd name="connsiteY2" fmla="*/ 195703 h 196138"/>
                    <a:gd name="connsiteX3" fmla="*/ 96737 w 99257"/>
                    <a:gd name="connsiteY3" fmla="*/ 90726 h 196138"/>
                    <a:gd name="connsiteX4" fmla="*/ 87382 w 99257"/>
                    <a:gd name="connsiteY4" fmla="*/ 58 h 196138"/>
                    <a:gd name="connsiteX0" fmla="*/ 88014 w 99606"/>
                    <a:gd name="connsiteY0" fmla="*/ 34 h 236417"/>
                    <a:gd name="connsiteX1" fmla="*/ 123 w 99606"/>
                    <a:gd name="connsiteY1" fmla="*/ 119533 h 236417"/>
                    <a:gd name="connsiteX2" fmla="*/ 71385 w 99606"/>
                    <a:gd name="connsiteY2" fmla="*/ 236259 h 236417"/>
                    <a:gd name="connsiteX3" fmla="*/ 96838 w 99606"/>
                    <a:gd name="connsiteY3" fmla="*/ 131282 h 236417"/>
                    <a:gd name="connsiteX4" fmla="*/ 88014 w 99606"/>
                    <a:gd name="connsiteY4" fmla="*/ 34 h 236417"/>
                    <a:gd name="connsiteX0" fmla="*/ 88014 w 97482"/>
                    <a:gd name="connsiteY0" fmla="*/ 34 h 236417"/>
                    <a:gd name="connsiteX1" fmla="*/ 123 w 97482"/>
                    <a:gd name="connsiteY1" fmla="*/ 119533 h 236417"/>
                    <a:gd name="connsiteX2" fmla="*/ 71385 w 97482"/>
                    <a:gd name="connsiteY2" fmla="*/ 236259 h 236417"/>
                    <a:gd name="connsiteX3" fmla="*/ 96838 w 97482"/>
                    <a:gd name="connsiteY3" fmla="*/ 131282 h 236417"/>
                    <a:gd name="connsiteX4" fmla="*/ 88014 w 97482"/>
                    <a:gd name="connsiteY4" fmla="*/ 34 h 236417"/>
                    <a:gd name="connsiteX0" fmla="*/ 88014 w 109867"/>
                    <a:gd name="connsiteY0" fmla="*/ 600 h 236983"/>
                    <a:gd name="connsiteX1" fmla="*/ 123 w 109867"/>
                    <a:gd name="connsiteY1" fmla="*/ 120099 h 236983"/>
                    <a:gd name="connsiteX2" fmla="*/ 71385 w 109867"/>
                    <a:gd name="connsiteY2" fmla="*/ 236825 h 236983"/>
                    <a:gd name="connsiteX3" fmla="*/ 96838 w 109867"/>
                    <a:gd name="connsiteY3" fmla="*/ 131848 h 236983"/>
                    <a:gd name="connsiteX4" fmla="*/ 88014 w 109867"/>
                    <a:gd name="connsiteY4" fmla="*/ 600 h 236983"/>
                    <a:gd name="connsiteX0" fmla="*/ 68053 w 98374"/>
                    <a:gd name="connsiteY0" fmla="*/ 598 h 237581"/>
                    <a:gd name="connsiteX1" fmla="*/ 9 w 98374"/>
                    <a:gd name="connsiteY1" fmla="*/ 120697 h 237581"/>
                    <a:gd name="connsiteX2" fmla="*/ 71271 w 98374"/>
                    <a:gd name="connsiteY2" fmla="*/ 237423 h 237581"/>
                    <a:gd name="connsiteX3" fmla="*/ 96724 w 98374"/>
                    <a:gd name="connsiteY3" fmla="*/ 132446 h 237581"/>
                    <a:gd name="connsiteX4" fmla="*/ 68053 w 98374"/>
                    <a:gd name="connsiteY4" fmla="*/ 598 h 237581"/>
                    <a:gd name="connsiteX0" fmla="*/ 68142 w 99571"/>
                    <a:gd name="connsiteY0" fmla="*/ 598 h 237739"/>
                    <a:gd name="connsiteX1" fmla="*/ 98 w 99571"/>
                    <a:gd name="connsiteY1" fmla="*/ 120697 h 237739"/>
                    <a:gd name="connsiteX2" fmla="*/ 56216 w 99571"/>
                    <a:gd name="connsiteY2" fmla="*/ 237581 h 237739"/>
                    <a:gd name="connsiteX3" fmla="*/ 96813 w 99571"/>
                    <a:gd name="connsiteY3" fmla="*/ 132446 h 237739"/>
                    <a:gd name="connsiteX4" fmla="*/ 68142 w 99571"/>
                    <a:gd name="connsiteY4" fmla="*/ 598 h 23773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60 w 98452"/>
                    <a:gd name="connsiteY0" fmla="*/ 0 h 236983"/>
                    <a:gd name="connsiteX1" fmla="*/ 116 w 98452"/>
                    <a:gd name="connsiteY1" fmla="*/ 120099 h 236983"/>
                    <a:gd name="connsiteX2" fmla="*/ 56234 w 98452"/>
                    <a:gd name="connsiteY2" fmla="*/ 236983 h 236983"/>
                    <a:gd name="connsiteX3" fmla="*/ 96831 w 98452"/>
                    <a:gd name="connsiteY3" fmla="*/ 131848 h 236983"/>
                    <a:gd name="connsiteX4" fmla="*/ 68160 w 98452"/>
                    <a:gd name="connsiteY4" fmla="*/ 0 h 236983"/>
                    <a:gd name="connsiteX0" fmla="*/ 53805 w 84097"/>
                    <a:gd name="connsiteY0" fmla="*/ 0 h 236983"/>
                    <a:gd name="connsiteX1" fmla="*/ 257 w 84097"/>
                    <a:gd name="connsiteY1" fmla="*/ 114156 h 236983"/>
                    <a:gd name="connsiteX2" fmla="*/ 41879 w 84097"/>
                    <a:gd name="connsiteY2" fmla="*/ 236983 h 236983"/>
                    <a:gd name="connsiteX3" fmla="*/ 82476 w 84097"/>
                    <a:gd name="connsiteY3" fmla="*/ 131848 h 236983"/>
                    <a:gd name="connsiteX4" fmla="*/ 53805 w 84097"/>
                    <a:gd name="connsiteY4" fmla="*/ 0 h 236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97" h="236983">
                      <a:moveTo>
                        <a:pt x="53805" y="0"/>
                      </a:moveTo>
                      <a:cubicBezTo>
                        <a:pt x="12256" y="23952"/>
                        <a:pt x="2245" y="74659"/>
                        <a:pt x="257" y="114156"/>
                      </a:cubicBezTo>
                      <a:cubicBezTo>
                        <a:pt x="-1731" y="153653"/>
                        <a:pt x="7414" y="205534"/>
                        <a:pt x="41879" y="236983"/>
                      </a:cubicBezTo>
                      <a:cubicBezTo>
                        <a:pt x="71512" y="191120"/>
                        <a:pt x="80488" y="171345"/>
                        <a:pt x="82476" y="131848"/>
                      </a:cubicBezTo>
                      <a:cubicBezTo>
                        <a:pt x="84464" y="92351"/>
                        <a:pt x="90497" y="47486"/>
                        <a:pt x="5380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Right Arrow 175">
                  <a:extLst>
                    <a:ext uri="{FF2B5EF4-FFF2-40B4-BE49-F238E27FC236}">
                      <a16:creationId xmlns:a16="http://schemas.microsoft.com/office/drawing/2014/main" id="{490B2CE3-3719-32BC-6CF9-05745B9DA0FE}"/>
                    </a:ext>
                  </a:extLst>
                </p:cNvPr>
                <p:cNvSpPr/>
                <p:nvPr/>
              </p:nvSpPr>
              <p:spPr>
                <a:xfrm rot="20425122">
                  <a:off x="1222190" y="-57520"/>
                  <a:ext cx="190646" cy="205879"/>
                </a:xfrm>
                <a:prstGeom prst="rightArrow">
                  <a:avLst/>
                </a:prstGeom>
                <a:noFill/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pic>
              <p:nvPicPr>
                <p:cNvPr id="177" name="Graphic 37">
                  <a:extLst>
                    <a:ext uri="{FF2B5EF4-FFF2-40B4-BE49-F238E27FC236}">
                      <a16:creationId xmlns:a16="http://schemas.microsoft.com/office/drawing/2014/main" id="{49CD7CA4-B467-9657-17DA-9A15A400B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 t="19645" b="19052"/>
                <a:stretch/>
              </p:blipFill>
              <p:spPr bwMode="auto">
                <a:xfrm rot="20533065">
                  <a:off x="594354" y="152845"/>
                  <a:ext cx="412750" cy="252729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CBC7CC2-2568-253F-A807-1870C9A7FB31}"/>
                  </a:ext>
                </a:extLst>
              </p:cNvPr>
              <p:cNvGrpSpPr/>
              <p:nvPr/>
            </p:nvGrpSpPr>
            <p:grpSpPr>
              <a:xfrm>
                <a:off x="986276" y="46693"/>
                <a:ext cx="248285" cy="248285"/>
                <a:chOff x="0" y="0"/>
                <a:chExt cx="248690" cy="248690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D60E55F3-E2FA-655C-DA93-F1A013622468}"/>
                    </a:ext>
                  </a:extLst>
                </p:cNvPr>
                <p:cNvSpPr/>
                <p:nvPr/>
              </p:nvSpPr>
              <p:spPr>
                <a:xfrm rot="1037293">
                  <a:off x="0" y="0"/>
                  <a:ext cx="248690" cy="248690"/>
                </a:xfrm>
                <a:prstGeom prst="ellipse">
                  <a:avLst/>
                </a:prstGeom>
                <a:noFill/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0E335C52-ECCD-14B7-F163-AE65F59E3BC0}"/>
                    </a:ext>
                  </a:extLst>
                </p:cNvPr>
                <p:cNvSpPr/>
                <p:nvPr/>
              </p:nvSpPr>
              <p:spPr>
                <a:xfrm rot="1037293">
                  <a:off x="39931" y="14530"/>
                  <a:ext cx="70617" cy="149495"/>
                </a:xfrm>
                <a:custGeom>
                  <a:avLst/>
                  <a:gdLst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886 w 107588"/>
                    <a:gd name="connsiteY0" fmla="*/ 173424 h 181582"/>
                    <a:gd name="connsiteX1" fmla="*/ 67110 w 107588"/>
                    <a:gd name="connsiteY1" fmla="*/ 137765 h 181582"/>
                    <a:gd name="connsiteX2" fmla="*/ 105316 w 107588"/>
                    <a:gd name="connsiteY2" fmla="*/ 222 h 181582"/>
                    <a:gd name="connsiteX3" fmla="*/ 886 w 107588"/>
                    <a:gd name="connsiteY3" fmla="*/ 173424 h 181582"/>
                    <a:gd name="connsiteX0" fmla="*/ 1204 w 107906"/>
                    <a:gd name="connsiteY0" fmla="*/ 173424 h 181582"/>
                    <a:gd name="connsiteX1" fmla="*/ 67428 w 107906"/>
                    <a:gd name="connsiteY1" fmla="*/ 137765 h 181582"/>
                    <a:gd name="connsiteX2" fmla="*/ 105634 w 107906"/>
                    <a:gd name="connsiteY2" fmla="*/ 222 h 181582"/>
                    <a:gd name="connsiteX3" fmla="*/ 1204 w 107906"/>
                    <a:gd name="connsiteY3" fmla="*/ 173424 h 181582"/>
                    <a:gd name="connsiteX0" fmla="*/ 1204 w 105634"/>
                    <a:gd name="connsiteY0" fmla="*/ 173202 h 181360"/>
                    <a:gd name="connsiteX1" fmla="*/ 67428 w 105634"/>
                    <a:gd name="connsiteY1" fmla="*/ 137543 h 181360"/>
                    <a:gd name="connsiteX2" fmla="*/ 105634 w 105634"/>
                    <a:gd name="connsiteY2" fmla="*/ 0 h 181360"/>
                    <a:gd name="connsiteX3" fmla="*/ 1204 w 105634"/>
                    <a:gd name="connsiteY3" fmla="*/ 173202 h 181360"/>
                    <a:gd name="connsiteX0" fmla="*/ 1588 w 85598"/>
                    <a:gd name="connsiteY0" fmla="*/ 225507 h 229499"/>
                    <a:gd name="connsiteX1" fmla="*/ 47392 w 85598"/>
                    <a:gd name="connsiteY1" fmla="*/ 137543 h 229499"/>
                    <a:gd name="connsiteX2" fmla="*/ 85598 w 85598"/>
                    <a:gd name="connsiteY2" fmla="*/ 0 h 229499"/>
                    <a:gd name="connsiteX3" fmla="*/ 1588 w 85598"/>
                    <a:gd name="connsiteY3" fmla="*/ 225507 h 229499"/>
                    <a:gd name="connsiteX0" fmla="*/ 19526 w 103536"/>
                    <a:gd name="connsiteY0" fmla="*/ 225507 h 229499"/>
                    <a:gd name="connsiteX1" fmla="*/ 65330 w 103536"/>
                    <a:gd name="connsiteY1" fmla="*/ 137543 h 229499"/>
                    <a:gd name="connsiteX2" fmla="*/ 103536 w 103536"/>
                    <a:gd name="connsiteY2" fmla="*/ 0 h 229499"/>
                    <a:gd name="connsiteX3" fmla="*/ 19526 w 103536"/>
                    <a:gd name="connsiteY3" fmla="*/ 225507 h 229499"/>
                    <a:gd name="connsiteX0" fmla="*/ 19526 w 103536"/>
                    <a:gd name="connsiteY0" fmla="*/ 225507 h 225507"/>
                    <a:gd name="connsiteX1" fmla="*/ 65330 w 103536"/>
                    <a:gd name="connsiteY1" fmla="*/ 137543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22452 w 106462"/>
                    <a:gd name="connsiteY0" fmla="*/ 225507 h 225507"/>
                    <a:gd name="connsiteX1" fmla="*/ 58065 w 106462"/>
                    <a:gd name="connsiteY1" fmla="*/ 157684 h 225507"/>
                    <a:gd name="connsiteX2" fmla="*/ 106462 w 106462"/>
                    <a:gd name="connsiteY2" fmla="*/ 0 h 225507"/>
                    <a:gd name="connsiteX3" fmla="*/ 22452 w 106462"/>
                    <a:gd name="connsiteY3" fmla="*/ 225507 h 225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6462" h="225507">
                      <a:moveTo>
                        <a:pt x="22452" y="225507"/>
                      </a:moveTo>
                      <a:cubicBezTo>
                        <a:pt x="31371" y="171930"/>
                        <a:pt x="20277" y="171263"/>
                        <a:pt x="58065" y="157684"/>
                      </a:cubicBezTo>
                      <a:cubicBezTo>
                        <a:pt x="27060" y="123721"/>
                        <a:pt x="48442" y="75831"/>
                        <a:pt x="106462" y="0"/>
                      </a:cubicBezTo>
                      <a:cubicBezTo>
                        <a:pt x="41851" y="13587"/>
                        <a:pt x="-40344" y="126003"/>
                        <a:pt x="22452" y="225507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AFC3CD09-5F3D-6739-87F3-D7E6D44EAA6A}"/>
                    </a:ext>
                  </a:extLst>
                </p:cNvPr>
                <p:cNvSpPr/>
                <p:nvPr/>
              </p:nvSpPr>
              <p:spPr>
                <a:xfrm rot="11837293">
                  <a:off x="147742" y="86404"/>
                  <a:ext cx="70617" cy="149495"/>
                </a:xfrm>
                <a:custGeom>
                  <a:avLst/>
                  <a:gdLst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886 w 107588"/>
                    <a:gd name="connsiteY0" fmla="*/ 173424 h 181582"/>
                    <a:gd name="connsiteX1" fmla="*/ 67110 w 107588"/>
                    <a:gd name="connsiteY1" fmla="*/ 137765 h 181582"/>
                    <a:gd name="connsiteX2" fmla="*/ 105316 w 107588"/>
                    <a:gd name="connsiteY2" fmla="*/ 222 h 181582"/>
                    <a:gd name="connsiteX3" fmla="*/ 886 w 107588"/>
                    <a:gd name="connsiteY3" fmla="*/ 173424 h 181582"/>
                    <a:gd name="connsiteX0" fmla="*/ 1204 w 107906"/>
                    <a:gd name="connsiteY0" fmla="*/ 173424 h 181582"/>
                    <a:gd name="connsiteX1" fmla="*/ 67428 w 107906"/>
                    <a:gd name="connsiteY1" fmla="*/ 137765 h 181582"/>
                    <a:gd name="connsiteX2" fmla="*/ 105634 w 107906"/>
                    <a:gd name="connsiteY2" fmla="*/ 222 h 181582"/>
                    <a:gd name="connsiteX3" fmla="*/ 1204 w 107906"/>
                    <a:gd name="connsiteY3" fmla="*/ 173424 h 181582"/>
                    <a:gd name="connsiteX0" fmla="*/ 1204 w 105634"/>
                    <a:gd name="connsiteY0" fmla="*/ 173202 h 181360"/>
                    <a:gd name="connsiteX1" fmla="*/ 67428 w 105634"/>
                    <a:gd name="connsiteY1" fmla="*/ 137543 h 181360"/>
                    <a:gd name="connsiteX2" fmla="*/ 105634 w 105634"/>
                    <a:gd name="connsiteY2" fmla="*/ 0 h 181360"/>
                    <a:gd name="connsiteX3" fmla="*/ 1204 w 105634"/>
                    <a:gd name="connsiteY3" fmla="*/ 173202 h 181360"/>
                    <a:gd name="connsiteX0" fmla="*/ 1588 w 85598"/>
                    <a:gd name="connsiteY0" fmla="*/ 225507 h 229499"/>
                    <a:gd name="connsiteX1" fmla="*/ 47392 w 85598"/>
                    <a:gd name="connsiteY1" fmla="*/ 137543 h 229499"/>
                    <a:gd name="connsiteX2" fmla="*/ 85598 w 85598"/>
                    <a:gd name="connsiteY2" fmla="*/ 0 h 229499"/>
                    <a:gd name="connsiteX3" fmla="*/ 1588 w 85598"/>
                    <a:gd name="connsiteY3" fmla="*/ 225507 h 229499"/>
                    <a:gd name="connsiteX0" fmla="*/ 19526 w 103536"/>
                    <a:gd name="connsiteY0" fmla="*/ 225507 h 229499"/>
                    <a:gd name="connsiteX1" fmla="*/ 65330 w 103536"/>
                    <a:gd name="connsiteY1" fmla="*/ 137543 h 229499"/>
                    <a:gd name="connsiteX2" fmla="*/ 103536 w 103536"/>
                    <a:gd name="connsiteY2" fmla="*/ 0 h 229499"/>
                    <a:gd name="connsiteX3" fmla="*/ 19526 w 103536"/>
                    <a:gd name="connsiteY3" fmla="*/ 225507 h 229499"/>
                    <a:gd name="connsiteX0" fmla="*/ 19526 w 103536"/>
                    <a:gd name="connsiteY0" fmla="*/ 225507 h 225507"/>
                    <a:gd name="connsiteX1" fmla="*/ 65330 w 103536"/>
                    <a:gd name="connsiteY1" fmla="*/ 137543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22452 w 106462"/>
                    <a:gd name="connsiteY0" fmla="*/ 225507 h 225507"/>
                    <a:gd name="connsiteX1" fmla="*/ 58065 w 106462"/>
                    <a:gd name="connsiteY1" fmla="*/ 157684 h 225507"/>
                    <a:gd name="connsiteX2" fmla="*/ 106462 w 106462"/>
                    <a:gd name="connsiteY2" fmla="*/ 0 h 225507"/>
                    <a:gd name="connsiteX3" fmla="*/ 22452 w 106462"/>
                    <a:gd name="connsiteY3" fmla="*/ 225507 h 225507"/>
                    <a:gd name="connsiteX0" fmla="*/ 22452 w 106462"/>
                    <a:gd name="connsiteY0" fmla="*/ 225507 h 225507"/>
                    <a:gd name="connsiteX1" fmla="*/ 58065 w 106462"/>
                    <a:gd name="connsiteY1" fmla="*/ 157684 h 225507"/>
                    <a:gd name="connsiteX2" fmla="*/ 106462 w 106462"/>
                    <a:gd name="connsiteY2" fmla="*/ 0 h 225507"/>
                    <a:gd name="connsiteX3" fmla="*/ 22452 w 106462"/>
                    <a:gd name="connsiteY3" fmla="*/ 225507 h 225507"/>
                    <a:gd name="connsiteX0" fmla="*/ 22452 w 106462"/>
                    <a:gd name="connsiteY0" fmla="*/ 225507 h 225507"/>
                    <a:gd name="connsiteX1" fmla="*/ 40165 w 106462"/>
                    <a:gd name="connsiteY1" fmla="*/ 149454 h 225507"/>
                    <a:gd name="connsiteX2" fmla="*/ 106462 w 106462"/>
                    <a:gd name="connsiteY2" fmla="*/ 0 h 225507"/>
                    <a:gd name="connsiteX3" fmla="*/ 22452 w 106462"/>
                    <a:gd name="connsiteY3" fmla="*/ 225507 h 225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6462" h="225507">
                      <a:moveTo>
                        <a:pt x="22452" y="225507"/>
                      </a:moveTo>
                      <a:cubicBezTo>
                        <a:pt x="31371" y="171930"/>
                        <a:pt x="2377" y="163033"/>
                        <a:pt x="40165" y="149454"/>
                      </a:cubicBezTo>
                      <a:cubicBezTo>
                        <a:pt x="9160" y="115491"/>
                        <a:pt x="33100" y="86023"/>
                        <a:pt x="106462" y="0"/>
                      </a:cubicBezTo>
                      <a:cubicBezTo>
                        <a:pt x="41851" y="13587"/>
                        <a:pt x="-40344" y="126003"/>
                        <a:pt x="22452" y="225507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52EFCEA9-7DA4-E17E-6C02-17F5508751A1}"/>
                </a:ext>
              </a:extLst>
            </p:cNvPr>
            <p:cNvGrpSpPr/>
            <p:nvPr/>
          </p:nvGrpSpPr>
          <p:grpSpPr>
            <a:xfrm>
              <a:off x="6966187" y="1333339"/>
              <a:ext cx="1502778" cy="572140"/>
              <a:chOff x="0" y="0"/>
              <a:chExt cx="1412585" cy="538479"/>
            </a:xfrm>
          </p:grpSpPr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62E84EB7-AF98-73EE-0534-2C2A81D240E1}"/>
                  </a:ext>
                </a:extLst>
              </p:cNvPr>
              <p:cNvGrpSpPr/>
              <p:nvPr/>
            </p:nvGrpSpPr>
            <p:grpSpPr>
              <a:xfrm>
                <a:off x="0" y="0"/>
                <a:ext cx="1412585" cy="538479"/>
                <a:chOff x="-1" y="-57520"/>
                <a:chExt cx="1412837" cy="539013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6DEE32D6-0D30-2545-4B39-291A5BA44459}"/>
                    </a:ext>
                  </a:extLst>
                </p:cNvPr>
                <p:cNvSpPr/>
                <p:nvPr/>
              </p:nvSpPr>
              <p:spPr>
                <a:xfrm>
                  <a:off x="-1" y="146213"/>
                  <a:ext cx="403825" cy="335280"/>
                </a:xfrm>
                <a:custGeom>
                  <a:avLst/>
                  <a:gdLst>
                    <a:gd name="connsiteX0" fmla="*/ 404018 w 404018"/>
                    <a:gd name="connsiteY0" fmla="*/ 0 h 335280"/>
                    <a:gd name="connsiteX1" fmla="*/ 158 w 404018"/>
                    <a:gd name="connsiteY1" fmla="*/ 218440 h 335280"/>
                    <a:gd name="connsiteX2" fmla="*/ 365918 w 404018"/>
                    <a:gd name="connsiteY2" fmla="*/ 335280 h 335280"/>
                    <a:gd name="connsiteX0" fmla="*/ 404018 w 404018"/>
                    <a:gd name="connsiteY0" fmla="*/ 0 h 335280"/>
                    <a:gd name="connsiteX1" fmla="*/ 158 w 404018"/>
                    <a:gd name="connsiteY1" fmla="*/ 218440 h 335280"/>
                    <a:gd name="connsiteX2" fmla="*/ 365918 w 404018"/>
                    <a:gd name="connsiteY2" fmla="*/ 335280 h 335280"/>
                    <a:gd name="connsiteX0" fmla="*/ 404018 w 404018"/>
                    <a:gd name="connsiteY0" fmla="*/ 0 h 335280"/>
                    <a:gd name="connsiteX1" fmla="*/ 158 w 404018"/>
                    <a:gd name="connsiteY1" fmla="*/ 218440 h 335280"/>
                    <a:gd name="connsiteX2" fmla="*/ 365918 w 404018"/>
                    <a:gd name="connsiteY2" fmla="*/ 335280 h 335280"/>
                    <a:gd name="connsiteX0" fmla="*/ 403860 w 403860"/>
                    <a:gd name="connsiteY0" fmla="*/ 0 h 335280"/>
                    <a:gd name="connsiteX1" fmla="*/ 0 w 403860"/>
                    <a:gd name="connsiteY1" fmla="*/ 218440 h 335280"/>
                    <a:gd name="connsiteX2" fmla="*/ 365760 w 403860"/>
                    <a:gd name="connsiteY2" fmla="*/ 335280 h 335280"/>
                    <a:gd name="connsiteX0" fmla="*/ 403860 w 403860"/>
                    <a:gd name="connsiteY0" fmla="*/ 0 h 335280"/>
                    <a:gd name="connsiteX1" fmla="*/ 0 w 403860"/>
                    <a:gd name="connsiteY1" fmla="*/ 218440 h 335280"/>
                    <a:gd name="connsiteX2" fmla="*/ 365760 w 403860"/>
                    <a:gd name="connsiteY2" fmla="*/ 335280 h 335280"/>
                    <a:gd name="connsiteX0" fmla="*/ 403860 w 403860"/>
                    <a:gd name="connsiteY0" fmla="*/ 0 h 335280"/>
                    <a:gd name="connsiteX1" fmla="*/ 0 w 403860"/>
                    <a:gd name="connsiteY1" fmla="*/ 218440 h 335280"/>
                    <a:gd name="connsiteX2" fmla="*/ 365760 w 403860"/>
                    <a:gd name="connsiteY2" fmla="*/ 335280 h 335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3860" h="335280">
                      <a:moveTo>
                        <a:pt x="403860" y="0"/>
                      </a:moveTo>
                      <a:cubicBezTo>
                        <a:pt x="260985" y="114300"/>
                        <a:pt x="87661" y="187960"/>
                        <a:pt x="0" y="218440"/>
                      </a:cubicBezTo>
                      <a:cubicBezTo>
                        <a:pt x="74961" y="241300"/>
                        <a:pt x="230505" y="266700"/>
                        <a:pt x="365760" y="335280"/>
                      </a:cubicBezTo>
                    </a:path>
                  </a:pathLst>
                </a:custGeom>
                <a:no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60168474-70DB-9868-3077-DC6E6ACF1749}"/>
                    </a:ext>
                  </a:extLst>
                </p:cNvPr>
                <p:cNvSpPr/>
                <p:nvPr/>
              </p:nvSpPr>
              <p:spPr>
                <a:xfrm>
                  <a:off x="331828" y="200921"/>
                  <a:ext cx="46846" cy="264160"/>
                </a:xfrm>
                <a:custGeom>
                  <a:avLst/>
                  <a:gdLst>
                    <a:gd name="connsiteX0" fmla="*/ 5080 w 5080"/>
                    <a:gd name="connsiteY0" fmla="*/ 0 h 264160"/>
                    <a:gd name="connsiteX1" fmla="*/ 0 w 5080"/>
                    <a:gd name="connsiteY1" fmla="*/ 264160 h 264160"/>
                    <a:gd name="connsiteX0" fmla="*/ 10000 w 71167"/>
                    <a:gd name="connsiteY0" fmla="*/ 0 h 10000"/>
                    <a:gd name="connsiteX1" fmla="*/ 0 w 71167"/>
                    <a:gd name="connsiteY1" fmla="*/ 10000 h 10000"/>
                    <a:gd name="connsiteX0" fmla="*/ 10000 w 92224"/>
                    <a:gd name="connsiteY0" fmla="*/ 0 h 10000"/>
                    <a:gd name="connsiteX1" fmla="*/ 0 w 92224"/>
                    <a:gd name="connsiteY1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24" h="10000">
                      <a:moveTo>
                        <a:pt x="10000" y="0"/>
                      </a:moveTo>
                      <a:cubicBezTo>
                        <a:pt x="151667" y="3045"/>
                        <a:pt x="84666" y="7917"/>
                        <a:pt x="0" y="10000"/>
                      </a:cubicBezTo>
                    </a:path>
                  </a:pathLst>
                </a:custGeom>
                <a:no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295AF89C-5339-4B48-EE1E-CCF1E6511870}"/>
                    </a:ext>
                  </a:extLst>
                </p:cNvPr>
                <p:cNvSpPr/>
                <p:nvPr/>
              </p:nvSpPr>
              <p:spPr>
                <a:xfrm>
                  <a:off x="295682" y="232508"/>
                  <a:ext cx="88257" cy="202565"/>
                </a:xfrm>
                <a:custGeom>
                  <a:avLst/>
                  <a:gdLst>
                    <a:gd name="connsiteX0" fmla="*/ 83857 w 177874"/>
                    <a:gd name="connsiteY0" fmla="*/ 138 h 277169"/>
                    <a:gd name="connsiteX1" fmla="*/ 37 w 177874"/>
                    <a:gd name="connsiteY1" fmla="*/ 160158 h 277169"/>
                    <a:gd name="connsiteX2" fmla="*/ 94017 w 177874"/>
                    <a:gd name="connsiteY2" fmla="*/ 276998 h 277169"/>
                    <a:gd name="connsiteX3" fmla="*/ 177837 w 177874"/>
                    <a:gd name="connsiteY3" fmla="*/ 134758 h 277169"/>
                    <a:gd name="connsiteX4" fmla="*/ 83857 w 177874"/>
                    <a:gd name="connsiteY4" fmla="*/ 138 h 277169"/>
                    <a:gd name="connsiteX0" fmla="*/ 83856 w 152493"/>
                    <a:gd name="connsiteY0" fmla="*/ 102 h 277133"/>
                    <a:gd name="connsiteX1" fmla="*/ 36 w 152493"/>
                    <a:gd name="connsiteY1" fmla="*/ 160122 h 277133"/>
                    <a:gd name="connsiteX2" fmla="*/ 94016 w 152493"/>
                    <a:gd name="connsiteY2" fmla="*/ 276962 h 277133"/>
                    <a:gd name="connsiteX3" fmla="*/ 152426 w 152493"/>
                    <a:gd name="connsiteY3" fmla="*/ 138103 h 277133"/>
                    <a:gd name="connsiteX4" fmla="*/ 83856 w 152493"/>
                    <a:gd name="connsiteY4" fmla="*/ 102 h 277133"/>
                    <a:gd name="connsiteX0" fmla="*/ 83856 w 152493"/>
                    <a:gd name="connsiteY0" fmla="*/ 133 h 277164"/>
                    <a:gd name="connsiteX1" fmla="*/ 36 w 152493"/>
                    <a:gd name="connsiteY1" fmla="*/ 160153 h 277164"/>
                    <a:gd name="connsiteX2" fmla="*/ 94016 w 152493"/>
                    <a:gd name="connsiteY2" fmla="*/ 276993 h 277164"/>
                    <a:gd name="connsiteX3" fmla="*/ 152426 w 152493"/>
                    <a:gd name="connsiteY3" fmla="*/ 138134 h 277164"/>
                    <a:gd name="connsiteX4" fmla="*/ 83856 w 152493"/>
                    <a:gd name="connsiteY4" fmla="*/ 133 h 277164"/>
                    <a:gd name="connsiteX0" fmla="*/ 83853 w 153386"/>
                    <a:gd name="connsiteY0" fmla="*/ 4173 h 281204"/>
                    <a:gd name="connsiteX1" fmla="*/ 33 w 153386"/>
                    <a:gd name="connsiteY1" fmla="*/ 164193 h 281204"/>
                    <a:gd name="connsiteX2" fmla="*/ 94013 w 153386"/>
                    <a:gd name="connsiteY2" fmla="*/ 281033 h 281204"/>
                    <a:gd name="connsiteX3" fmla="*/ 152423 w 153386"/>
                    <a:gd name="connsiteY3" fmla="*/ 142174 h 281204"/>
                    <a:gd name="connsiteX4" fmla="*/ 127075 w 153386"/>
                    <a:gd name="connsiteY4" fmla="*/ 54896 h 281204"/>
                    <a:gd name="connsiteX5" fmla="*/ 83853 w 153386"/>
                    <a:gd name="connsiteY5" fmla="*/ 4173 h 281204"/>
                    <a:gd name="connsiteX0" fmla="*/ 84038 w 152896"/>
                    <a:gd name="connsiteY0" fmla="*/ 4173 h 250794"/>
                    <a:gd name="connsiteX1" fmla="*/ 218 w 152896"/>
                    <a:gd name="connsiteY1" fmla="*/ 164193 h 250794"/>
                    <a:gd name="connsiteX2" fmla="*/ 111162 w 152896"/>
                    <a:gd name="connsiteY2" fmla="*/ 250541 h 250794"/>
                    <a:gd name="connsiteX3" fmla="*/ 152608 w 152896"/>
                    <a:gd name="connsiteY3" fmla="*/ 142174 h 250794"/>
                    <a:gd name="connsiteX4" fmla="*/ 127260 w 152896"/>
                    <a:gd name="connsiteY4" fmla="*/ 54896 h 250794"/>
                    <a:gd name="connsiteX5" fmla="*/ 84038 w 152896"/>
                    <a:gd name="connsiteY5" fmla="*/ 4173 h 250794"/>
                    <a:gd name="connsiteX0" fmla="*/ 84038 w 137938"/>
                    <a:gd name="connsiteY0" fmla="*/ 4173 h 250794"/>
                    <a:gd name="connsiteX1" fmla="*/ 218 w 137938"/>
                    <a:gd name="connsiteY1" fmla="*/ 164193 h 250794"/>
                    <a:gd name="connsiteX2" fmla="*/ 111162 w 137938"/>
                    <a:gd name="connsiteY2" fmla="*/ 250541 h 250794"/>
                    <a:gd name="connsiteX3" fmla="*/ 136615 w 137938"/>
                    <a:gd name="connsiteY3" fmla="*/ 145564 h 250794"/>
                    <a:gd name="connsiteX4" fmla="*/ 127260 w 137938"/>
                    <a:gd name="connsiteY4" fmla="*/ 54896 h 250794"/>
                    <a:gd name="connsiteX5" fmla="*/ 84038 w 137938"/>
                    <a:gd name="connsiteY5" fmla="*/ 4173 h 250794"/>
                    <a:gd name="connsiteX0" fmla="*/ 84358 w 138257"/>
                    <a:gd name="connsiteY0" fmla="*/ 4173 h 251036"/>
                    <a:gd name="connsiteX1" fmla="*/ 538 w 138257"/>
                    <a:gd name="connsiteY1" fmla="*/ 164193 h 251036"/>
                    <a:gd name="connsiteX2" fmla="*/ 111482 w 138257"/>
                    <a:gd name="connsiteY2" fmla="*/ 250541 h 251036"/>
                    <a:gd name="connsiteX3" fmla="*/ 136935 w 138257"/>
                    <a:gd name="connsiteY3" fmla="*/ 145564 h 251036"/>
                    <a:gd name="connsiteX4" fmla="*/ 127580 w 138257"/>
                    <a:gd name="connsiteY4" fmla="*/ 54896 h 251036"/>
                    <a:gd name="connsiteX5" fmla="*/ 84358 w 138257"/>
                    <a:gd name="connsiteY5" fmla="*/ 4173 h 251036"/>
                    <a:gd name="connsiteX0" fmla="*/ 45073 w 98972"/>
                    <a:gd name="connsiteY0" fmla="*/ 1740 h 248292"/>
                    <a:gd name="connsiteX1" fmla="*/ 958 w 98972"/>
                    <a:gd name="connsiteY1" fmla="*/ 114427 h 248292"/>
                    <a:gd name="connsiteX2" fmla="*/ 72197 w 98972"/>
                    <a:gd name="connsiteY2" fmla="*/ 248108 h 248292"/>
                    <a:gd name="connsiteX3" fmla="*/ 97650 w 98972"/>
                    <a:gd name="connsiteY3" fmla="*/ 143131 h 248292"/>
                    <a:gd name="connsiteX4" fmla="*/ 88295 w 98972"/>
                    <a:gd name="connsiteY4" fmla="*/ 52463 h 248292"/>
                    <a:gd name="connsiteX5" fmla="*/ 45073 w 98972"/>
                    <a:gd name="connsiteY5" fmla="*/ 1740 h 248292"/>
                    <a:gd name="connsiteX0" fmla="*/ 44138 w 98037"/>
                    <a:gd name="connsiteY0" fmla="*/ 1740 h 248394"/>
                    <a:gd name="connsiteX1" fmla="*/ 23 w 98037"/>
                    <a:gd name="connsiteY1" fmla="*/ 114427 h 248394"/>
                    <a:gd name="connsiteX2" fmla="*/ 71262 w 98037"/>
                    <a:gd name="connsiteY2" fmla="*/ 248108 h 248394"/>
                    <a:gd name="connsiteX3" fmla="*/ 96715 w 98037"/>
                    <a:gd name="connsiteY3" fmla="*/ 143131 h 248394"/>
                    <a:gd name="connsiteX4" fmla="*/ 87360 w 98037"/>
                    <a:gd name="connsiteY4" fmla="*/ 52463 h 248394"/>
                    <a:gd name="connsiteX5" fmla="*/ 44138 w 98037"/>
                    <a:gd name="connsiteY5" fmla="*/ 1740 h 248394"/>
                    <a:gd name="connsiteX0" fmla="*/ 44160 w 98059"/>
                    <a:gd name="connsiteY0" fmla="*/ 2550 h 249355"/>
                    <a:gd name="connsiteX1" fmla="*/ 22 w 98059"/>
                    <a:gd name="connsiteY1" fmla="*/ 132192 h 249355"/>
                    <a:gd name="connsiteX2" fmla="*/ 71284 w 98059"/>
                    <a:gd name="connsiteY2" fmla="*/ 248918 h 249355"/>
                    <a:gd name="connsiteX3" fmla="*/ 96737 w 98059"/>
                    <a:gd name="connsiteY3" fmla="*/ 143941 h 249355"/>
                    <a:gd name="connsiteX4" fmla="*/ 87382 w 98059"/>
                    <a:gd name="connsiteY4" fmla="*/ 53273 h 249355"/>
                    <a:gd name="connsiteX5" fmla="*/ 44160 w 98059"/>
                    <a:gd name="connsiteY5" fmla="*/ 2550 h 249355"/>
                    <a:gd name="connsiteX0" fmla="*/ 87382 w 99257"/>
                    <a:gd name="connsiteY0" fmla="*/ 58 h 196138"/>
                    <a:gd name="connsiteX1" fmla="*/ 22 w 99257"/>
                    <a:gd name="connsiteY1" fmla="*/ 78977 h 196138"/>
                    <a:gd name="connsiteX2" fmla="*/ 71284 w 99257"/>
                    <a:gd name="connsiteY2" fmla="*/ 195703 h 196138"/>
                    <a:gd name="connsiteX3" fmla="*/ 96737 w 99257"/>
                    <a:gd name="connsiteY3" fmla="*/ 90726 h 196138"/>
                    <a:gd name="connsiteX4" fmla="*/ 87382 w 99257"/>
                    <a:gd name="connsiteY4" fmla="*/ 58 h 196138"/>
                    <a:gd name="connsiteX0" fmla="*/ 88014 w 99606"/>
                    <a:gd name="connsiteY0" fmla="*/ 34 h 236417"/>
                    <a:gd name="connsiteX1" fmla="*/ 123 w 99606"/>
                    <a:gd name="connsiteY1" fmla="*/ 119533 h 236417"/>
                    <a:gd name="connsiteX2" fmla="*/ 71385 w 99606"/>
                    <a:gd name="connsiteY2" fmla="*/ 236259 h 236417"/>
                    <a:gd name="connsiteX3" fmla="*/ 96838 w 99606"/>
                    <a:gd name="connsiteY3" fmla="*/ 131282 h 236417"/>
                    <a:gd name="connsiteX4" fmla="*/ 88014 w 99606"/>
                    <a:gd name="connsiteY4" fmla="*/ 34 h 236417"/>
                    <a:gd name="connsiteX0" fmla="*/ 88014 w 97482"/>
                    <a:gd name="connsiteY0" fmla="*/ 34 h 236417"/>
                    <a:gd name="connsiteX1" fmla="*/ 123 w 97482"/>
                    <a:gd name="connsiteY1" fmla="*/ 119533 h 236417"/>
                    <a:gd name="connsiteX2" fmla="*/ 71385 w 97482"/>
                    <a:gd name="connsiteY2" fmla="*/ 236259 h 236417"/>
                    <a:gd name="connsiteX3" fmla="*/ 96838 w 97482"/>
                    <a:gd name="connsiteY3" fmla="*/ 131282 h 236417"/>
                    <a:gd name="connsiteX4" fmla="*/ 88014 w 97482"/>
                    <a:gd name="connsiteY4" fmla="*/ 34 h 236417"/>
                    <a:gd name="connsiteX0" fmla="*/ 88014 w 109867"/>
                    <a:gd name="connsiteY0" fmla="*/ 600 h 236983"/>
                    <a:gd name="connsiteX1" fmla="*/ 123 w 109867"/>
                    <a:gd name="connsiteY1" fmla="*/ 120099 h 236983"/>
                    <a:gd name="connsiteX2" fmla="*/ 71385 w 109867"/>
                    <a:gd name="connsiteY2" fmla="*/ 236825 h 236983"/>
                    <a:gd name="connsiteX3" fmla="*/ 96838 w 109867"/>
                    <a:gd name="connsiteY3" fmla="*/ 131848 h 236983"/>
                    <a:gd name="connsiteX4" fmla="*/ 88014 w 109867"/>
                    <a:gd name="connsiteY4" fmla="*/ 600 h 236983"/>
                    <a:gd name="connsiteX0" fmla="*/ 68053 w 98374"/>
                    <a:gd name="connsiteY0" fmla="*/ 598 h 237581"/>
                    <a:gd name="connsiteX1" fmla="*/ 9 w 98374"/>
                    <a:gd name="connsiteY1" fmla="*/ 120697 h 237581"/>
                    <a:gd name="connsiteX2" fmla="*/ 71271 w 98374"/>
                    <a:gd name="connsiteY2" fmla="*/ 237423 h 237581"/>
                    <a:gd name="connsiteX3" fmla="*/ 96724 w 98374"/>
                    <a:gd name="connsiteY3" fmla="*/ 132446 h 237581"/>
                    <a:gd name="connsiteX4" fmla="*/ 68053 w 98374"/>
                    <a:gd name="connsiteY4" fmla="*/ 598 h 237581"/>
                    <a:gd name="connsiteX0" fmla="*/ 68142 w 99571"/>
                    <a:gd name="connsiteY0" fmla="*/ 598 h 237739"/>
                    <a:gd name="connsiteX1" fmla="*/ 98 w 99571"/>
                    <a:gd name="connsiteY1" fmla="*/ 120697 h 237739"/>
                    <a:gd name="connsiteX2" fmla="*/ 56216 w 99571"/>
                    <a:gd name="connsiteY2" fmla="*/ 237581 h 237739"/>
                    <a:gd name="connsiteX3" fmla="*/ 96813 w 99571"/>
                    <a:gd name="connsiteY3" fmla="*/ 132446 h 237739"/>
                    <a:gd name="connsiteX4" fmla="*/ 68142 w 99571"/>
                    <a:gd name="connsiteY4" fmla="*/ 598 h 23773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60 w 98452"/>
                    <a:gd name="connsiteY0" fmla="*/ 0 h 236983"/>
                    <a:gd name="connsiteX1" fmla="*/ 116 w 98452"/>
                    <a:gd name="connsiteY1" fmla="*/ 120099 h 236983"/>
                    <a:gd name="connsiteX2" fmla="*/ 56234 w 98452"/>
                    <a:gd name="connsiteY2" fmla="*/ 236983 h 236983"/>
                    <a:gd name="connsiteX3" fmla="*/ 96831 w 98452"/>
                    <a:gd name="connsiteY3" fmla="*/ 131848 h 236983"/>
                    <a:gd name="connsiteX4" fmla="*/ 68160 w 98452"/>
                    <a:gd name="connsiteY4" fmla="*/ 0 h 236983"/>
                    <a:gd name="connsiteX0" fmla="*/ 53805 w 84097"/>
                    <a:gd name="connsiteY0" fmla="*/ 0 h 236983"/>
                    <a:gd name="connsiteX1" fmla="*/ 257 w 84097"/>
                    <a:gd name="connsiteY1" fmla="*/ 114156 h 236983"/>
                    <a:gd name="connsiteX2" fmla="*/ 41879 w 84097"/>
                    <a:gd name="connsiteY2" fmla="*/ 236983 h 236983"/>
                    <a:gd name="connsiteX3" fmla="*/ 82476 w 84097"/>
                    <a:gd name="connsiteY3" fmla="*/ 131848 h 236983"/>
                    <a:gd name="connsiteX4" fmla="*/ 53805 w 84097"/>
                    <a:gd name="connsiteY4" fmla="*/ 0 h 236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97" h="236983">
                      <a:moveTo>
                        <a:pt x="53805" y="0"/>
                      </a:moveTo>
                      <a:cubicBezTo>
                        <a:pt x="12256" y="23952"/>
                        <a:pt x="2245" y="74659"/>
                        <a:pt x="257" y="114156"/>
                      </a:cubicBezTo>
                      <a:cubicBezTo>
                        <a:pt x="-1731" y="153653"/>
                        <a:pt x="7414" y="205534"/>
                        <a:pt x="41879" y="236983"/>
                      </a:cubicBezTo>
                      <a:cubicBezTo>
                        <a:pt x="71512" y="191120"/>
                        <a:pt x="80488" y="171345"/>
                        <a:pt x="82476" y="131848"/>
                      </a:cubicBezTo>
                      <a:cubicBezTo>
                        <a:pt x="84464" y="92351"/>
                        <a:pt x="90497" y="47486"/>
                        <a:pt x="5380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72300A93-5BD3-51B5-0B04-7C846221E714}"/>
                    </a:ext>
                  </a:extLst>
                </p:cNvPr>
                <p:cNvSpPr/>
                <p:nvPr/>
              </p:nvSpPr>
              <p:spPr>
                <a:xfrm>
                  <a:off x="342574" y="268980"/>
                  <a:ext cx="27303" cy="86360"/>
                </a:xfrm>
                <a:custGeom>
                  <a:avLst/>
                  <a:gdLst>
                    <a:gd name="connsiteX0" fmla="*/ 83857 w 177874"/>
                    <a:gd name="connsiteY0" fmla="*/ 138 h 277169"/>
                    <a:gd name="connsiteX1" fmla="*/ 37 w 177874"/>
                    <a:gd name="connsiteY1" fmla="*/ 160158 h 277169"/>
                    <a:gd name="connsiteX2" fmla="*/ 94017 w 177874"/>
                    <a:gd name="connsiteY2" fmla="*/ 276998 h 277169"/>
                    <a:gd name="connsiteX3" fmla="*/ 177837 w 177874"/>
                    <a:gd name="connsiteY3" fmla="*/ 134758 h 277169"/>
                    <a:gd name="connsiteX4" fmla="*/ 83857 w 177874"/>
                    <a:gd name="connsiteY4" fmla="*/ 138 h 277169"/>
                    <a:gd name="connsiteX0" fmla="*/ 83856 w 152493"/>
                    <a:gd name="connsiteY0" fmla="*/ 102 h 277133"/>
                    <a:gd name="connsiteX1" fmla="*/ 36 w 152493"/>
                    <a:gd name="connsiteY1" fmla="*/ 160122 h 277133"/>
                    <a:gd name="connsiteX2" fmla="*/ 94016 w 152493"/>
                    <a:gd name="connsiteY2" fmla="*/ 276962 h 277133"/>
                    <a:gd name="connsiteX3" fmla="*/ 152426 w 152493"/>
                    <a:gd name="connsiteY3" fmla="*/ 138103 h 277133"/>
                    <a:gd name="connsiteX4" fmla="*/ 83856 w 152493"/>
                    <a:gd name="connsiteY4" fmla="*/ 102 h 277133"/>
                    <a:gd name="connsiteX0" fmla="*/ 83856 w 152493"/>
                    <a:gd name="connsiteY0" fmla="*/ 133 h 277164"/>
                    <a:gd name="connsiteX1" fmla="*/ 36 w 152493"/>
                    <a:gd name="connsiteY1" fmla="*/ 160153 h 277164"/>
                    <a:gd name="connsiteX2" fmla="*/ 94016 w 152493"/>
                    <a:gd name="connsiteY2" fmla="*/ 276993 h 277164"/>
                    <a:gd name="connsiteX3" fmla="*/ 152426 w 152493"/>
                    <a:gd name="connsiteY3" fmla="*/ 138134 h 277164"/>
                    <a:gd name="connsiteX4" fmla="*/ 83856 w 152493"/>
                    <a:gd name="connsiteY4" fmla="*/ 133 h 277164"/>
                    <a:gd name="connsiteX0" fmla="*/ 83853 w 153386"/>
                    <a:gd name="connsiteY0" fmla="*/ 4173 h 281204"/>
                    <a:gd name="connsiteX1" fmla="*/ 33 w 153386"/>
                    <a:gd name="connsiteY1" fmla="*/ 164193 h 281204"/>
                    <a:gd name="connsiteX2" fmla="*/ 94013 w 153386"/>
                    <a:gd name="connsiteY2" fmla="*/ 281033 h 281204"/>
                    <a:gd name="connsiteX3" fmla="*/ 152423 w 153386"/>
                    <a:gd name="connsiteY3" fmla="*/ 142174 h 281204"/>
                    <a:gd name="connsiteX4" fmla="*/ 127075 w 153386"/>
                    <a:gd name="connsiteY4" fmla="*/ 54896 h 281204"/>
                    <a:gd name="connsiteX5" fmla="*/ 83853 w 153386"/>
                    <a:gd name="connsiteY5" fmla="*/ 4173 h 281204"/>
                    <a:gd name="connsiteX0" fmla="*/ 84038 w 152896"/>
                    <a:gd name="connsiteY0" fmla="*/ 4173 h 250794"/>
                    <a:gd name="connsiteX1" fmla="*/ 218 w 152896"/>
                    <a:gd name="connsiteY1" fmla="*/ 164193 h 250794"/>
                    <a:gd name="connsiteX2" fmla="*/ 111162 w 152896"/>
                    <a:gd name="connsiteY2" fmla="*/ 250541 h 250794"/>
                    <a:gd name="connsiteX3" fmla="*/ 152608 w 152896"/>
                    <a:gd name="connsiteY3" fmla="*/ 142174 h 250794"/>
                    <a:gd name="connsiteX4" fmla="*/ 127260 w 152896"/>
                    <a:gd name="connsiteY4" fmla="*/ 54896 h 250794"/>
                    <a:gd name="connsiteX5" fmla="*/ 84038 w 152896"/>
                    <a:gd name="connsiteY5" fmla="*/ 4173 h 250794"/>
                    <a:gd name="connsiteX0" fmla="*/ 84038 w 137938"/>
                    <a:gd name="connsiteY0" fmla="*/ 4173 h 250794"/>
                    <a:gd name="connsiteX1" fmla="*/ 218 w 137938"/>
                    <a:gd name="connsiteY1" fmla="*/ 164193 h 250794"/>
                    <a:gd name="connsiteX2" fmla="*/ 111162 w 137938"/>
                    <a:gd name="connsiteY2" fmla="*/ 250541 h 250794"/>
                    <a:gd name="connsiteX3" fmla="*/ 136615 w 137938"/>
                    <a:gd name="connsiteY3" fmla="*/ 145564 h 250794"/>
                    <a:gd name="connsiteX4" fmla="*/ 127260 w 137938"/>
                    <a:gd name="connsiteY4" fmla="*/ 54896 h 250794"/>
                    <a:gd name="connsiteX5" fmla="*/ 84038 w 137938"/>
                    <a:gd name="connsiteY5" fmla="*/ 4173 h 250794"/>
                    <a:gd name="connsiteX0" fmla="*/ 84358 w 138257"/>
                    <a:gd name="connsiteY0" fmla="*/ 4173 h 251036"/>
                    <a:gd name="connsiteX1" fmla="*/ 538 w 138257"/>
                    <a:gd name="connsiteY1" fmla="*/ 164193 h 251036"/>
                    <a:gd name="connsiteX2" fmla="*/ 111482 w 138257"/>
                    <a:gd name="connsiteY2" fmla="*/ 250541 h 251036"/>
                    <a:gd name="connsiteX3" fmla="*/ 136935 w 138257"/>
                    <a:gd name="connsiteY3" fmla="*/ 145564 h 251036"/>
                    <a:gd name="connsiteX4" fmla="*/ 127580 w 138257"/>
                    <a:gd name="connsiteY4" fmla="*/ 54896 h 251036"/>
                    <a:gd name="connsiteX5" fmla="*/ 84358 w 138257"/>
                    <a:gd name="connsiteY5" fmla="*/ 4173 h 251036"/>
                    <a:gd name="connsiteX0" fmla="*/ 45073 w 98972"/>
                    <a:gd name="connsiteY0" fmla="*/ 1740 h 248292"/>
                    <a:gd name="connsiteX1" fmla="*/ 958 w 98972"/>
                    <a:gd name="connsiteY1" fmla="*/ 114427 h 248292"/>
                    <a:gd name="connsiteX2" fmla="*/ 72197 w 98972"/>
                    <a:gd name="connsiteY2" fmla="*/ 248108 h 248292"/>
                    <a:gd name="connsiteX3" fmla="*/ 97650 w 98972"/>
                    <a:gd name="connsiteY3" fmla="*/ 143131 h 248292"/>
                    <a:gd name="connsiteX4" fmla="*/ 88295 w 98972"/>
                    <a:gd name="connsiteY4" fmla="*/ 52463 h 248292"/>
                    <a:gd name="connsiteX5" fmla="*/ 45073 w 98972"/>
                    <a:gd name="connsiteY5" fmla="*/ 1740 h 248292"/>
                    <a:gd name="connsiteX0" fmla="*/ 44138 w 98037"/>
                    <a:gd name="connsiteY0" fmla="*/ 1740 h 248394"/>
                    <a:gd name="connsiteX1" fmla="*/ 23 w 98037"/>
                    <a:gd name="connsiteY1" fmla="*/ 114427 h 248394"/>
                    <a:gd name="connsiteX2" fmla="*/ 71262 w 98037"/>
                    <a:gd name="connsiteY2" fmla="*/ 248108 h 248394"/>
                    <a:gd name="connsiteX3" fmla="*/ 96715 w 98037"/>
                    <a:gd name="connsiteY3" fmla="*/ 143131 h 248394"/>
                    <a:gd name="connsiteX4" fmla="*/ 87360 w 98037"/>
                    <a:gd name="connsiteY4" fmla="*/ 52463 h 248394"/>
                    <a:gd name="connsiteX5" fmla="*/ 44138 w 98037"/>
                    <a:gd name="connsiteY5" fmla="*/ 1740 h 248394"/>
                    <a:gd name="connsiteX0" fmla="*/ 44160 w 98059"/>
                    <a:gd name="connsiteY0" fmla="*/ 2550 h 249355"/>
                    <a:gd name="connsiteX1" fmla="*/ 22 w 98059"/>
                    <a:gd name="connsiteY1" fmla="*/ 132192 h 249355"/>
                    <a:gd name="connsiteX2" fmla="*/ 71284 w 98059"/>
                    <a:gd name="connsiteY2" fmla="*/ 248918 h 249355"/>
                    <a:gd name="connsiteX3" fmla="*/ 96737 w 98059"/>
                    <a:gd name="connsiteY3" fmla="*/ 143941 h 249355"/>
                    <a:gd name="connsiteX4" fmla="*/ 87382 w 98059"/>
                    <a:gd name="connsiteY4" fmla="*/ 53273 h 249355"/>
                    <a:gd name="connsiteX5" fmla="*/ 44160 w 98059"/>
                    <a:gd name="connsiteY5" fmla="*/ 2550 h 249355"/>
                    <a:gd name="connsiteX0" fmla="*/ 87382 w 99257"/>
                    <a:gd name="connsiteY0" fmla="*/ 58 h 196138"/>
                    <a:gd name="connsiteX1" fmla="*/ 22 w 99257"/>
                    <a:gd name="connsiteY1" fmla="*/ 78977 h 196138"/>
                    <a:gd name="connsiteX2" fmla="*/ 71284 w 99257"/>
                    <a:gd name="connsiteY2" fmla="*/ 195703 h 196138"/>
                    <a:gd name="connsiteX3" fmla="*/ 96737 w 99257"/>
                    <a:gd name="connsiteY3" fmla="*/ 90726 h 196138"/>
                    <a:gd name="connsiteX4" fmla="*/ 87382 w 99257"/>
                    <a:gd name="connsiteY4" fmla="*/ 58 h 196138"/>
                    <a:gd name="connsiteX0" fmla="*/ 88014 w 99606"/>
                    <a:gd name="connsiteY0" fmla="*/ 34 h 236417"/>
                    <a:gd name="connsiteX1" fmla="*/ 123 w 99606"/>
                    <a:gd name="connsiteY1" fmla="*/ 119533 h 236417"/>
                    <a:gd name="connsiteX2" fmla="*/ 71385 w 99606"/>
                    <a:gd name="connsiteY2" fmla="*/ 236259 h 236417"/>
                    <a:gd name="connsiteX3" fmla="*/ 96838 w 99606"/>
                    <a:gd name="connsiteY3" fmla="*/ 131282 h 236417"/>
                    <a:gd name="connsiteX4" fmla="*/ 88014 w 99606"/>
                    <a:gd name="connsiteY4" fmla="*/ 34 h 236417"/>
                    <a:gd name="connsiteX0" fmla="*/ 88014 w 97482"/>
                    <a:gd name="connsiteY0" fmla="*/ 34 h 236417"/>
                    <a:gd name="connsiteX1" fmla="*/ 123 w 97482"/>
                    <a:gd name="connsiteY1" fmla="*/ 119533 h 236417"/>
                    <a:gd name="connsiteX2" fmla="*/ 71385 w 97482"/>
                    <a:gd name="connsiteY2" fmla="*/ 236259 h 236417"/>
                    <a:gd name="connsiteX3" fmla="*/ 96838 w 97482"/>
                    <a:gd name="connsiteY3" fmla="*/ 131282 h 236417"/>
                    <a:gd name="connsiteX4" fmla="*/ 88014 w 97482"/>
                    <a:gd name="connsiteY4" fmla="*/ 34 h 236417"/>
                    <a:gd name="connsiteX0" fmla="*/ 88014 w 109867"/>
                    <a:gd name="connsiteY0" fmla="*/ 600 h 236983"/>
                    <a:gd name="connsiteX1" fmla="*/ 123 w 109867"/>
                    <a:gd name="connsiteY1" fmla="*/ 120099 h 236983"/>
                    <a:gd name="connsiteX2" fmla="*/ 71385 w 109867"/>
                    <a:gd name="connsiteY2" fmla="*/ 236825 h 236983"/>
                    <a:gd name="connsiteX3" fmla="*/ 96838 w 109867"/>
                    <a:gd name="connsiteY3" fmla="*/ 131848 h 236983"/>
                    <a:gd name="connsiteX4" fmla="*/ 88014 w 109867"/>
                    <a:gd name="connsiteY4" fmla="*/ 600 h 236983"/>
                    <a:gd name="connsiteX0" fmla="*/ 68053 w 98374"/>
                    <a:gd name="connsiteY0" fmla="*/ 598 h 237581"/>
                    <a:gd name="connsiteX1" fmla="*/ 9 w 98374"/>
                    <a:gd name="connsiteY1" fmla="*/ 120697 h 237581"/>
                    <a:gd name="connsiteX2" fmla="*/ 71271 w 98374"/>
                    <a:gd name="connsiteY2" fmla="*/ 237423 h 237581"/>
                    <a:gd name="connsiteX3" fmla="*/ 96724 w 98374"/>
                    <a:gd name="connsiteY3" fmla="*/ 132446 h 237581"/>
                    <a:gd name="connsiteX4" fmla="*/ 68053 w 98374"/>
                    <a:gd name="connsiteY4" fmla="*/ 598 h 237581"/>
                    <a:gd name="connsiteX0" fmla="*/ 68142 w 99571"/>
                    <a:gd name="connsiteY0" fmla="*/ 598 h 237739"/>
                    <a:gd name="connsiteX1" fmla="*/ 98 w 99571"/>
                    <a:gd name="connsiteY1" fmla="*/ 120697 h 237739"/>
                    <a:gd name="connsiteX2" fmla="*/ 56216 w 99571"/>
                    <a:gd name="connsiteY2" fmla="*/ 237581 h 237739"/>
                    <a:gd name="connsiteX3" fmla="*/ 96813 w 99571"/>
                    <a:gd name="connsiteY3" fmla="*/ 132446 h 237739"/>
                    <a:gd name="connsiteX4" fmla="*/ 68142 w 99571"/>
                    <a:gd name="connsiteY4" fmla="*/ 598 h 23773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9570"/>
                    <a:gd name="connsiteY0" fmla="*/ 3218 h 240359"/>
                    <a:gd name="connsiteX1" fmla="*/ 98 w 99570"/>
                    <a:gd name="connsiteY1" fmla="*/ 123317 h 240359"/>
                    <a:gd name="connsiteX2" fmla="*/ 56216 w 99570"/>
                    <a:gd name="connsiteY2" fmla="*/ 240201 h 240359"/>
                    <a:gd name="connsiteX3" fmla="*/ 96813 w 99570"/>
                    <a:gd name="connsiteY3" fmla="*/ 135066 h 240359"/>
                    <a:gd name="connsiteX4" fmla="*/ 68142 w 99570"/>
                    <a:gd name="connsiteY4" fmla="*/ 3218 h 240359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42 w 98434"/>
                    <a:gd name="connsiteY0" fmla="*/ 0 h 237141"/>
                    <a:gd name="connsiteX1" fmla="*/ 98 w 98434"/>
                    <a:gd name="connsiteY1" fmla="*/ 120099 h 237141"/>
                    <a:gd name="connsiteX2" fmla="*/ 56216 w 98434"/>
                    <a:gd name="connsiteY2" fmla="*/ 236983 h 237141"/>
                    <a:gd name="connsiteX3" fmla="*/ 96813 w 98434"/>
                    <a:gd name="connsiteY3" fmla="*/ 131848 h 237141"/>
                    <a:gd name="connsiteX4" fmla="*/ 68142 w 98434"/>
                    <a:gd name="connsiteY4" fmla="*/ 0 h 237141"/>
                    <a:gd name="connsiteX0" fmla="*/ 68160 w 98452"/>
                    <a:gd name="connsiteY0" fmla="*/ 0 h 236983"/>
                    <a:gd name="connsiteX1" fmla="*/ 116 w 98452"/>
                    <a:gd name="connsiteY1" fmla="*/ 120099 h 236983"/>
                    <a:gd name="connsiteX2" fmla="*/ 56234 w 98452"/>
                    <a:gd name="connsiteY2" fmla="*/ 236983 h 236983"/>
                    <a:gd name="connsiteX3" fmla="*/ 96831 w 98452"/>
                    <a:gd name="connsiteY3" fmla="*/ 131848 h 236983"/>
                    <a:gd name="connsiteX4" fmla="*/ 68160 w 98452"/>
                    <a:gd name="connsiteY4" fmla="*/ 0 h 236983"/>
                    <a:gd name="connsiteX0" fmla="*/ 53805 w 84097"/>
                    <a:gd name="connsiteY0" fmla="*/ 0 h 236983"/>
                    <a:gd name="connsiteX1" fmla="*/ 257 w 84097"/>
                    <a:gd name="connsiteY1" fmla="*/ 114156 h 236983"/>
                    <a:gd name="connsiteX2" fmla="*/ 41879 w 84097"/>
                    <a:gd name="connsiteY2" fmla="*/ 236983 h 236983"/>
                    <a:gd name="connsiteX3" fmla="*/ 82476 w 84097"/>
                    <a:gd name="connsiteY3" fmla="*/ 131848 h 236983"/>
                    <a:gd name="connsiteX4" fmla="*/ 53805 w 84097"/>
                    <a:gd name="connsiteY4" fmla="*/ 0 h 236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97" h="236983">
                      <a:moveTo>
                        <a:pt x="53805" y="0"/>
                      </a:moveTo>
                      <a:cubicBezTo>
                        <a:pt x="12256" y="23952"/>
                        <a:pt x="2245" y="74659"/>
                        <a:pt x="257" y="114156"/>
                      </a:cubicBezTo>
                      <a:cubicBezTo>
                        <a:pt x="-1731" y="153653"/>
                        <a:pt x="7414" y="205534"/>
                        <a:pt x="41879" y="236983"/>
                      </a:cubicBezTo>
                      <a:cubicBezTo>
                        <a:pt x="71512" y="191120"/>
                        <a:pt x="80488" y="171345"/>
                        <a:pt x="82476" y="131848"/>
                      </a:cubicBezTo>
                      <a:cubicBezTo>
                        <a:pt x="84464" y="92351"/>
                        <a:pt x="90497" y="47486"/>
                        <a:pt x="5380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Right Arrow 164">
                  <a:extLst>
                    <a:ext uri="{FF2B5EF4-FFF2-40B4-BE49-F238E27FC236}">
                      <a16:creationId xmlns:a16="http://schemas.microsoft.com/office/drawing/2014/main" id="{7B10E858-4B7E-D6CA-151C-E0A5D5E51B97}"/>
                    </a:ext>
                  </a:extLst>
                </p:cNvPr>
                <p:cNvSpPr/>
                <p:nvPr/>
              </p:nvSpPr>
              <p:spPr>
                <a:xfrm rot="20425122">
                  <a:off x="1222190" y="-57520"/>
                  <a:ext cx="190646" cy="205879"/>
                </a:xfrm>
                <a:prstGeom prst="rightArrow">
                  <a:avLst/>
                </a:prstGeom>
                <a:no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pic>
              <p:nvPicPr>
                <p:cNvPr id="166" name="Graphic 37">
                  <a:extLst>
                    <a:ext uri="{FF2B5EF4-FFF2-40B4-BE49-F238E27FC236}">
                      <a16:creationId xmlns:a16="http://schemas.microsoft.com/office/drawing/2014/main" id="{54CC85EE-DC27-1B28-A1B2-D2F2A0F708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 t="19645" b="19052"/>
                <a:stretch/>
              </p:blipFill>
              <p:spPr bwMode="auto">
                <a:xfrm rot="20533065">
                  <a:off x="594354" y="152845"/>
                  <a:ext cx="412750" cy="252729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E7CF9AAB-C28C-2F17-C6A5-A69BC110BFBA}"/>
                  </a:ext>
                </a:extLst>
              </p:cNvPr>
              <p:cNvGrpSpPr/>
              <p:nvPr/>
            </p:nvGrpSpPr>
            <p:grpSpPr>
              <a:xfrm>
                <a:off x="986276" y="46693"/>
                <a:ext cx="248285" cy="248285"/>
                <a:chOff x="0" y="0"/>
                <a:chExt cx="248690" cy="248690"/>
              </a:xfrm>
            </p:grpSpPr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F831EE1B-8865-C823-6D27-9ABACCC738FC}"/>
                    </a:ext>
                  </a:extLst>
                </p:cNvPr>
                <p:cNvSpPr/>
                <p:nvPr/>
              </p:nvSpPr>
              <p:spPr>
                <a:xfrm rot="1037293">
                  <a:off x="0" y="0"/>
                  <a:ext cx="248690" cy="248690"/>
                </a:xfrm>
                <a:prstGeom prst="ellipse">
                  <a:avLst/>
                </a:prstGeom>
                <a:noFill/>
                <a:ln w="285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6362B5EB-1BE6-B35F-D268-B05CC86E3EFC}"/>
                    </a:ext>
                  </a:extLst>
                </p:cNvPr>
                <p:cNvSpPr/>
                <p:nvPr/>
              </p:nvSpPr>
              <p:spPr>
                <a:xfrm rot="1037293">
                  <a:off x="39931" y="14530"/>
                  <a:ext cx="70617" cy="149495"/>
                </a:xfrm>
                <a:custGeom>
                  <a:avLst/>
                  <a:gdLst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886 w 107588"/>
                    <a:gd name="connsiteY0" fmla="*/ 173424 h 181582"/>
                    <a:gd name="connsiteX1" fmla="*/ 67110 w 107588"/>
                    <a:gd name="connsiteY1" fmla="*/ 137765 h 181582"/>
                    <a:gd name="connsiteX2" fmla="*/ 105316 w 107588"/>
                    <a:gd name="connsiteY2" fmla="*/ 222 h 181582"/>
                    <a:gd name="connsiteX3" fmla="*/ 886 w 107588"/>
                    <a:gd name="connsiteY3" fmla="*/ 173424 h 181582"/>
                    <a:gd name="connsiteX0" fmla="*/ 1204 w 107906"/>
                    <a:gd name="connsiteY0" fmla="*/ 173424 h 181582"/>
                    <a:gd name="connsiteX1" fmla="*/ 67428 w 107906"/>
                    <a:gd name="connsiteY1" fmla="*/ 137765 h 181582"/>
                    <a:gd name="connsiteX2" fmla="*/ 105634 w 107906"/>
                    <a:gd name="connsiteY2" fmla="*/ 222 h 181582"/>
                    <a:gd name="connsiteX3" fmla="*/ 1204 w 107906"/>
                    <a:gd name="connsiteY3" fmla="*/ 173424 h 181582"/>
                    <a:gd name="connsiteX0" fmla="*/ 1204 w 105634"/>
                    <a:gd name="connsiteY0" fmla="*/ 173202 h 181360"/>
                    <a:gd name="connsiteX1" fmla="*/ 67428 w 105634"/>
                    <a:gd name="connsiteY1" fmla="*/ 137543 h 181360"/>
                    <a:gd name="connsiteX2" fmla="*/ 105634 w 105634"/>
                    <a:gd name="connsiteY2" fmla="*/ 0 h 181360"/>
                    <a:gd name="connsiteX3" fmla="*/ 1204 w 105634"/>
                    <a:gd name="connsiteY3" fmla="*/ 173202 h 181360"/>
                    <a:gd name="connsiteX0" fmla="*/ 1588 w 85598"/>
                    <a:gd name="connsiteY0" fmla="*/ 225507 h 229499"/>
                    <a:gd name="connsiteX1" fmla="*/ 47392 w 85598"/>
                    <a:gd name="connsiteY1" fmla="*/ 137543 h 229499"/>
                    <a:gd name="connsiteX2" fmla="*/ 85598 w 85598"/>
                    <a:gd name="connsiteY2" fmla="*/ 0 h 229499"/>
                    <a:gd name="connsiteX3" fmla="*/ 1588 w 85598"/>
                    <a:gd name="connsiteY3" fmla="*/ 225507 h 229499"/>
                    <a:gd name="connsiteX0" fmla="*/ 19526 w 103536"/>
                    <a:gd name="connsiteY0" fmla="*/ 225507 h 229499"/>
                    <a:gd name="connsiteX1" fmla="*/ 65330 w 103536"/>
                    <a:gd name="connsiteY1" fmla="*/ 137543 h 229499"/>
                    <a:gd name="connsiteX2" fmla="*/ 103536 w 103536"/>
                    <a:gd name="connsiteY2" fmla="*/ 0 h 229499"/>
                    <a:gd name="connsiteX3" fmla="*/ 19526 w 103536"/>
                    <a:gd name="connsiteY3" fmla="*/ 225507 h 229499"/>
                    <a:gd name="connsiteX0" fmla="*/ 19526 w 103536"/>
                    <a:gd name="connsiteY0" fmla="*/ 225507 h 225507"/>
                    <a:gd name="connsiteX1" fmla="*/ 65330 w 103536"/>
                    <a:gd name="connsiteY1" fmla="*/ 137543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22452 w 106462"/>
                    <a:gd name="connsiteY0" fmla="*/ 225507 h 225507"/>
                    <a:gd name="connsiteX1" fmla="*/ 58065 w 106462"/>
                    <a:gd name="connsiteY1" fmla="*/ 157684 h 225507"/>
                    <a:gd name="connsiteX2" fmla="*/ 106462 w 106462"/>
                    <a:gd name="connsiteY2" fmla="*/ 0 h 225507"/>
                    <a:gd name="connsiteX3" fmla="*/ 22452 w 106462"/>
                    <a:gd name="connsiteY3" fmla="*/ 225507 h 225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6462" h="225507">
                      <a:moveTo>
                        <a:pt x="22452" y="225507"/>
                      </a:moveTo>
                      <a:cubicBezTo>
                        <a:pt x="31371" y="171930"/>
                        <a:pt x="20277" y="171263"/>
                        <a:pt x="58065" y="157684"/>
                      </a:cubicBezTo>
                      <a:cubicBezTo>
                        <a:pt x="27060" y="123721"/>
                        <a:pt x="48442" y="75831"/>
                        <a:pt x="106462" y="0"/>
                      </a:cubicBezTo>
                      <a:cubicBezTo>
                        <a:pt x="41851" y="13587"/>
                        <a:pt x="-40344" y="126003"/>
                        <a:pt x="22452" y="225507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C79DEC09-D770-68C4-351B-1BB5AE552496}"/>
                    </a:ext>
                  </a:extLst>
                </p:cNvPr>
                <p:cNvSpPr/>
                <p:nvPr/>
              </p:nvSpPr>
              <p:spPr>
                <a:xfrm rot="11837293">
                  <a:off x="147742" y="86404"/>
                  <a:ext cx="70617" cy="149495"/>
                </a:xfrm>
                <a:custGeom>
                  <a:avLst/>
                  <a:gdLst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508 w 107210"/>
                    <a:gd name="connsiteY0" fmla="*/ 173424 h 181582"/>
                    <a:gd name="connsiteX1" fmla="*/ 66732 w 107210"/>
                    <a:gd name="connsiteY1" fmla="*/ 137765 h 181582"/>
                    <a:gd name="connsiteX2" fmla="*/ 104938 w 107210"/>
                    <a:gd name="connsiteY2" fmla="*/ 222 h 181582"/>
                    <a:gd name="connsiteX3" fmla="*/ 508 w 107210"/>
                    <a:gd name="connsiteY3" fmla="*/ 173424 h 181582"/>
                    <a:gd name="connsiteX0" fmla="*/ 886 w 107588"/>
                    <a:gd name="connsiteY0" fmla="*/ 173424 h 181582"/>
                    <a:gd name="connsiteX1" fmla="*/ 67110 w 107588"/>
                    <a:gd name="connsiteY1" fmla="*/ 137765 h 181582"/>
                    <a:gd name="connsiteX2" fmla="*/ 105316 w 107588"/>
                    <a:gd name="connsiteY2" fmla="*/ 222 h 181582"/>
                    <a:gd name="connsiteX3" fmla="*/ 886 w 107588"/>
                    <a:gd name="connsiteY3" fmla="*/ 173424 h 181582"/>
                    <a:gd name="connsiteX0" fmla="*/ 1204 w 107906"/>
                    <a:gd name="connsiteY0" fmla="*/ 173424 h 181582"/>
                    <a:gd name="connsiteX1" fmla="*/ 67428 w 107906"/>
                    <a:gd name="connsiteY1" fmla="*/ 137765 h 181582"/>
                    <a:gd name="connsiteX2" fmla="*/ 105634 w 107906"/>
                    <a:gd name="connsiteY2" fmla="*/ 222 h 181582"/>
                    <a:gd name="connsiteX3" fmla="*/ 1204 w 107906"/>
                    <a:gd name="connsiteY3" fmla="*/ 173424 h 181582"/>
                    <a:gd name="connsiteX0" fmla="*/ 1204 w 105634"/>
                    <a:gd name="connsiteY0" fmla="*/ 173202 h 181360"/>
                    <a:gd name="connsiteX1" fmla="*/ 67428 w 105634"/>
                    <a:gd name="connsiteY1" fmla="*/ 137543 h 181360"/>
                    <a:gd name="connsiteX2" fmla="*/ 105634 w 105634"/>
                    <a:gd name="connsiteY2" fmla="*/ 0 h 181360"/>
                    <a:gd name="connsiteX3" fmla="*/ 1204 w 105634"/>
                    <a:gd name="connsiteY3" fmla="*/ 173202 h 181360"/>
                    <a:gd name="connsiteX0" fmla="*/ 1588 w 85598"/>
                    <a:gd name="connsiteY0" fmla="*/ 225507 h 229499"/>
                    <a:gd name="connsiteX1" fmla="*/ 47392 w 85598"/>
                    <a:gd name="connsiteY1" fmla="*/ 137543 h 229499"/>
                    <a:gd name="connsiteX2" fmla="*/ 85598 w 85598"/>
                    <a:gd name="connsiteY2" fmla="*/ 0 h 229499"/>
                    <a:gd name="connsiteX3" fmla="*/ 1588 w 85598"/>
                    <a:gd name="connsiteY3" fmla="*/ 225507 h 229499"/>
                    <a:gd name="connsiteX0" fmla="*/ 19526 w 103536"/>
                    <a:gd name="connsiteY0" fmla="*/ 225507 h 229499"/>
                    <a:gd name="connsiteX1" fmla="*/ 65330 w 103536"/>
                    <a:gd name="connsiteY1" fmla="*/ 137543 h 229499"/>
                    <a:gd name="connsiteX2" fmla="*/ 103536 w 103536"/>
                    <a:gd name="connsiteY2" fmla="*/ 0 h 229499"/>
                    <a:gd name="connsiteX3" fmla="*/ 19526 w 103536"/>
                    <a:gd name="connsiteY3" fmla="*/ 225507 h 229499"/>
                    <a:gd name="connsiteX0" fmla="*/ 19526 w 103536"/>
                    <a:gd name="connsiteY0" fmla="*/ 225507 h 225507"/>
                    <a:gd name="connsiteX1" fmla="*/ 65330 w 103536"/>
                    <a:gd name="connsiteY1" fmla="*/ 137543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19526 w 103536"/>
                    <a:gd name="connsiteY0" fmla="*/ 225507 h 225507"/>
                    <a:gd name="connsiteX1" fmla="*/ 55139 w 103536"/>
                    <a:gd name="connsiteY1" fmla="*/ 157684 h 225507"/>
                    <a:gd name="connsiteX2" fmla="*/ 103536 w 103536"/>
                    <a:gd name="connsiteY2" fmla="*/ 0 h 225507"/>
                    <a:gd name="connsiteX3" fmla="*/ 19526 w 103536"/>
                    <a:gd name="connsiteY3" fmla="*/ 225507 h 225507"/>
                    <a:gd name="connsiteX0" fmla="*/ 22452 w 106462"/>
                    <a:gd name="connsiteY0" fmla="*/ 225507 h 225507"/>
                    <a:gd name="connsiteX1" fmla="*/ 58065 w 106462"/>
                    <a:gd name="connsiteY1" fmla="*/ 157684 h 225507"/>
                    <a:gd name="connsiteX2" fmla="*/ 106462 w 106462"/>
                    <a:gd name="connsiteY2" fmla="*/ 0 h 225507"/>
                    <a:gd name="connsiteX3" fmla="*/ 22452 w 106462"/>
                    <a:gd name="connsiteY3" fmla="*/ 225507 h 225507"/>
                    <a:gd name="connsiteX0" fmla="*/ 22452 w 106462"/>
                    <a:gd name="connsiteY0" fmla="*/ 225507 h 225507"/>
                    <a:gd name="connsiteX1" fmla="*/ 58065 w 106462"/>
                    <a:gd name="connsiteY1" fmla="*/ 157684 h 225507"/>
                    <a:gd name="connsiteX2" fmla="*/ 106462 w 106462"/>
                    <a:gd name="connsiteY2" fmla="*/ 0 h 225507"/>
                    <a:gd name="connsiteX3" fmla="*/ 22452 w 106462"/>
                    <a:gd name="connsiteY3" fmla="*/ 225507 h 225507"/>
                    <a:gd name="connsiteX0" fmla="*/ 22452 w 106462"/>
                    <a:gd name="connsiteY0" fmla="*/ 225507 h 225507"/>
                    <a:gd name="connsiteX1" fmla="*/ 40165 w 106462"/>
                    <a:gd name="connsiteY1" fmla="*/ 149454 h 225507"/>
                    <a:gd name="connsiteX2" fmla="*/ 106462 w 106462"/>
                    <a:gd name="connsiteY2" fmla="*/ 0 h 225507"/>
                    <a:gd name="connsiteX3" fmla="*/ 22452 w 106462"/>
                    <a:gd name="connsiteY3" fmla="*/ 225507 h 225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6462" h="225507">
                      <a:moveTo>
                        <a:pt x="22452" y="225507"/>
                      </a:moveTo>
                      <a:cubicBezTo>
                        <a:pt x="31371" y="171930"/>
                        <a:pt x="2377" y="163033"/>
                        <a:pt x="40165" y="149454"/>
                      </a:cubicBezTo>
                      <a:cubicBezTo>
                        <a:pt x="9160" y="115491"/>
                        <a:pt x="33100" y="86023"/>
                        <a:pt x="106462" y="0"/>
                      </a:cubicBezTo>
                      <a:cubicBezTo>
                        <a:pt x="41851" y="13587"/>
                        <a:pt x="-40344" y="126003"/>
                        <a:pt x="22452" y="225507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154" name="Graphic 3" descr="Thumbs Down with solid fill">
              <a:extLst>
                <a:ext uri="{FF2B5EF4-FFF2-40B4-BE49-F238E27FC236}">
                  <a16:creationId xmlns:a16="http://schemas.microsoft.com/office/drawing/2014/main" id="{A4C60B01-69BE-7F69-31A4-7B2C8C506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514" t="8664" r="3937" b="8660"/>
            <a:stretch/>
          </p:blipFill>
          <p:spPr bwMode="auto">
            <a:xfrm>
              <a:off x="6226325" y="2057697"/>
              <a:ext cx="295691" cy="27049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5" name="Graphic 1323030858" descr="Thumbs Down with solid fill">
              <a:extLst>
                <a:ext uri="{FF2B5EF4-FFF2-40B4-BE49-F238E27FC236}">
                  <a16:creationId xmlns:a16="http://schemas.microsoft.com/office/drawing/2014/main" id="{15A7BBFC-3BB4-9588-175B-E6B1FCEA6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5514" t="8664" r="3937" b="8660"/>
            <a:stretch/>
          </p:blipFill>
          <p:spPr bwMode="auto">
            <a:xfrm flipH="1">
              <a:off x="4164560" y="2057697"/>
              <a:ext cx="293411" cy="2697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0" name="Graphic 1" descr="Thumbs up sign with solid fill">
              <a:extLst>
                <a:ext uri="{FF2B5EF4-FFF2-40B4-BE49-F238E27FC236}">
                  <a16:creationId xmlns:a16="http://schemas.microsoft.com/office/drawing/2014/main" id="{FBE05A7F-18F8-AE5F-424B-70A328092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5514" t="11811" r="6299" b="10180"/>
            <a:stretch/>
          </p:blipFill>
          <p:spPr bwMode="auto">
            <a:xfrm>
              <a:off x="10222444" y="2055165"/>
              <a:ext cx="309373" cy="27353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1" name="Graphic 1863084411" descr="Thumbs up sign with solid fill">
              <a:extLst>
                <a:ext uri="{FF2B5EF4-FFF2-40B4-BE49-F238E27FC236}">
                  <a16:creationId xmlns:a16="http://schemas.microsoft.com/office/drawing/2014/main" id="{871C98AB-85BC-0208-0844-75BE76553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5514" t="11811" r="6299" b="10180"/>
            <a:stretch/>
          </p:blipFill>
          <p:spPr bwMode="auto">
            <a:xfrm flipH="1">
              <a:off x="8890405" y="2055165"/>
              <a:ext cx="306333" cy="27277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379C0DFA-ED0B-AA3A-A6FC-FEDFD96BD7B2}"/>
                </a:ext>
              </a:extLst>
            </p:cNvPr>
            <p:cNvSpPr txBox="1"/>
            <p:nvPr/>
          </p:nvSpPr>
          <p:spPr>
            <a:xfrm>
              <a:off x="28350" y="4211301"/>
              <a:ext cx="2027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Add graphics</a:t>
              </a:r>
            </a:p>
          </p:txBody>
        </p:sp>
      </p:grpSp>
      <p:pic>
        <p:nvPicPr>
          <p:cNvPr id="192" name="Picture 191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3B39EB1C-DDF5-ABBE-8747-09EC3AF21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7"/>
          <a:stretch/>
        </p:blipFill>
        <p:spPr>
          <a:xfrm>
            <a:off x="0" y="5969000"/>
            <a:ext cx="12192000" cy="888999"/>
          </a:xfrm>
          <a:prstGeom prst="rect">
            <a:avLst/>
          </a:prstGeom>
        </p:spPr>
      </p:pic>
      <p:pic>
        <p:nvPicPr>
          <p:cNvPr id="193" name="Picture 192" descr="A black and blue logo&#10;&#10;Description automatically generated">
            <a:extLst>
              <a:ext uri="{FF2B5EF4-FFF2-40B4-BE49-F238E27FC236}">
                <a16:creationId xmlns:a16="http://schemas.microsoft.com/office/drawing/2014/main" id="{8CAB6C76-89F2-40CC-0F19-C7F9C0A611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691" y="6112573"/>
            <a:ext cx="3269503" cy="594260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185D3445-6FAD-CF4A-7B6D-3A528A09F5B0}"/>
              </a:ext>
            </a:extLst>
          </p:cNvPr>
          <p:cNvSpPr txBox="1"/>
          <p:nvPr/>
        </p:nvSpPr>
        <p:spPr>
          <a:xfrm>
            <a:off x="4073121" y="6194260"/>
            <a:ext cx="8052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DUCATE FOR SERVICE. 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NGINEER FOR SOCIETY.</a:t>
            </a:r>
          </a:p>
        </p:txBody>
      </p:sp>
    </p:spTree>
    <p:extLst>
      <p:ext uri="{BB962C8B-B14F-4D97-AF65-F5344CB8AC3E}">
        <p14:creationId xmlns:p14="http://schemas.microsoft.com/office/powerpoint/2010/main" val="28536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691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CE8B8DC4-BA43-6F0D-0F58-8A3F42518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05"/>
          <a:stretch/>
        </p:blipFill>
        <p:spPr>
          <a:xfrm>
            <a:off x="0" y="0"/>
            <a:ext cx="12192000" cy="6511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6720A7E-F7BF-8478-972A-BCDA0613E83D}"/>
              </a:ext>
            </a:extLst>
          </p:cNvPr>
          <p:cNvGrpSpPr/>
          <p:nvPr/>
        </p:nvGrpSpPr>
        <p:grpSpPr>
          <a:xfrm>
            <a:off x="544690" y="1655144"/>
            <a:ext cx="2125493" cy="2137354"/>
            <a:chOff x="584447" y="2501323"/>
            <a:chExt cx="2125493" cy="213735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075642-A2DC-6BA0-BB9D-CAEDEE0DE2A6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584447" y="2508135"/>
              <a:ext cx="2125493" cy="213054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573269-C335-7161-6810-C2E8BF30F54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1519915" y="2516549"/>
              <a:ext cx="270946" cy="2096884"/>
              <a:chOff x="9252" y="7542"/>
              <a:chExt cx="161" cy="1246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752552BF-EAA5-F398-44C3-C6FABC98B03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9252" y="7542"/>
                <a:ext cx="158" cy="486"/>
                <a:chOff x="8328" y="7279"/>
                <a:chExt cx="182" cy="737"/>
              </a:xfrm>
            </p:grpSpPr>
            <p:cxnSp>
              <p:nvCxnSpPr>
                <p:cNvPr id="142" name="Line 2260">
                  <a:extLst>
                    <a:ext uri="{FF2B5EF4-FFF2-40B4-BE49-F238E27FC236}">
                      <a16:creationId xmlns:a16="http://schemas.microsoft.com/office/drawing/2014/main" id="{22B67909-2C34-921B-2605-AA05A4F1E709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68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3" name="Line 2261">
                  <a:extLst>
                    <a:ext uri="{FF2B5EF4-FFF2-40B4-BE49-F238E27FC236}">
                      <a16:creationId xmlns:a16="http://schemas.microsoft.com/office/drawing/2014/main" id="{8E23D1A5-EB62-AF7B-752A-C25AD1824D74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06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4" name="Line 2262">
                  <a:extLst>
                    <a:ext uri="{FF2B5EF4-FFF2-40B4-BE49-F238E27FC236}">
                      <a16:creationId xmlns:a16="http://schemas.microsoft.com/office/drawing/2014/main" id="{FBBB52D2-A0E1-AB0B-E8BF-EF09D8F3DAD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748"/>
                  <a:ext cx="26" cy="17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5" name="Line 2263">
                  <a:extLst>
                    <a:ext uri="{FF2B5EF4-FFF2-40B4-BE49-F238E27FC236}">
                      <a16:creationId xmlns:a16="http://schemas.microsoft.com/office/drawing/2014/main" id="{95070336-1224-4B55-2085-74923E9B46D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89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6" name="Line 2264">
                  <a:extLst>
                    <a:ext uri="{FF2B5EF4-FFF2-40B4-BE49-F238E27FC236}">
                      <a16:creationId xmlns:a16="http://schemas.microsoft.com/office/drawing/2014/main" id="{4F73A82F-C6B5-B337-84F7-A18ECBDAC189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34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7" name="Line 2265">
                  <a:extLst>
                    <a:ext uri="{FF2B5EF4-FFF2-40B4-BE49-F238E27FC236}">
                      <a16:creationId xmlns:a16="http://schemas.microsoft.com/office/drawing/2014/main" id="{CDACD7D4-9893-BB9E-1541-D2C126B08631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80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8" name="Line 2266">
                  <a:extLst>
                    <a:ext uri="{FF2B5EF4-FFF2-40B4-BE49-F238E27FC236}">
                      <a16:creationId xmlns:a16="http://schemas.microsoft.com/office/drawing/2014/main" id="{1C53751D-62D3-F6F0-7C9F-FB29166C385A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21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49" name="Line 2267">
                  <a:extLst>
                    <a:ext uri="{FF2B5EF4-FFF2-40B4-BE49-F238E27FC236}">
                      <a16:creationId xmlns:a16="http://schemas.microsoft.com/office/drawing/2014/main" id="{08FC3C81-73AF-F3EB-57A2-5F399C2F7B6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63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50" name="Line 2268">
                  <a:extLst>
                    <a:ext uri="{FF2B5EF4-FFF2-40B4-BE49-F238E27FC236}">
                      <a16:creationId xmlns:a16="http://schemas.microsoft.com/office/drawing/2014/main" id="{BBD138AA-1578-A2AB-8796-7BB0048ABB9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04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45C5BBAB-A54B-BCCE-5281-60ACF16D727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6" y="7874"/>
                  <a:ext cx="150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FB23DDD4-6AFF-870E-C5CB-986CEB68458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0" y="7879"/>
                  <a:ext cx="150" cy="77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9D625C4E-4C99-3435-6EBA-864378B5914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6" y="7814"/>
                  <a:ext cx="138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30E2BE71-AD45-6717-ACD4-5344917D69E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9" y="782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882E6F35-9DB0-6A6E-48EB-9C2CC0258EA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93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65F1A02D-640A-8979-EFB0-0F2BDF37111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56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DEA922-1BC3-F1C1-0C31-724E0B4216A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62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3004170-2108-CCBD-3AB5-ACCC3128A46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735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4C4A00B2-0090-8449-879C-688C89B87DF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697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D25B7D32-9F41-6676-01EA-BC0124D5494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04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28BFB3FD-00DB-4077-1E1B-43B49244FCC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24B91253-0AB5-4D5A-B2BD-AB52B3EA4DD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40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58284CC7-4054-5026-225E-85B3637570E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647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8662FD03-5967-1A84-2F54-DC29A1BA296D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619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BA9D5B0B-1060-D752-0CAB-416372E3B2B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585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60424822-FD56-0C11-BEB5-124542D62D8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591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DE9EC4EA-7E50-D3CF-F7CD-4F509A23011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64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4A11C3AB-B2DA-4ABF-3D0A-1371DC6E413D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26"/>
                  <a:ext cx="139" cy="78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5DB31548-1600-03A0-4342-446454D9E3C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533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2150F785-E0ED-E019-2F50-6242D728683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505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8160A8F-E96C-AFD1-F797-D4ADA4A309D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7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2B8CAF93-76AC-8C47-41BF-5E1236168B5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4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82002114-3857-D9C1-EF8A-1CAB0BE667F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50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4376CA89-FB0F-A9A8-78E1-AD7DFEEB07ED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11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2FA4F85A-3189-EC96-21C7-8BF750633F4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17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6042C793-F4AA-1CDC-2938-20463887BF1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41" y="7390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B7E48C32-945C-53C2-68DD-E6284CEA670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43" y="7279"/>
                  <a:ext cx="149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3B046373-BDD8-2B63-F8E7-D115E5BAC4C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28" y="7328"/>
                  <a:ext cx="171" cy="91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6E82CB4B-ED6A-D16D-C04D-42E83306C73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3" y="7357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F585D04F-730C-A877-61F6-3877E92C221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9255" y="8302"/>
                <a:ext cx="158" cy="486"/>
                <a:chOff x="8328" y="7279"/>
                <a:chExt cx="182" cy="737"/>
              </a:xfrm>
            </p:grpSpPr>
            <p:cxnSp>
              <p:nvCxnSpPr>
                <p:cNvPr id="104" name="Line 2299">
                  <a:extLst>
                    <a:ext uri="{FF2B5EF4-FFF2-40B4-BE49-F238E27FC236}">
                      <a16:creationId xmlns:a16="http://schemas.microsoft.com/office/drawing/2014/main" id="{06CFD900-481E-31CE-23C9-C6830202BA7C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68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5" name="Line 2300">
                  <a:extLst>
                    <a:ext uri="{FF2B5EF4-FFF2-40B4-BE49-F238E27FC236}">
                      <a16:creationId xmlns:a16="http://schemas.microsoft.com/office/drawing/2014/main" id="{517E92D8-83AA-25C6-EC5C-2D9C8C68264D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06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6" name="Line 2301">
                  <a:extLst>
                    <a:ext uri="{FF2B5EF4-FFF2-40B4-BE49-F238E27FC236}">
                      <a16:creationId xmlns:a16="http://schemas.microsoft.com/office/drawing/2014/main" id="{E533915B-D756-5170-2456-03EBA94390FE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748"/>
                  <a:ext cx="26" cy="17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7" name="Line 2302">
                  <a:extLst>
                    <a:ext uri="{FF2B5EF4-FFF2-40B4-BE49-F238E27FC236}">
                      <a16:creationId xmlns:a16="http://schemas.microsoft.com/office/drawing/2014/main" id="{FDA9086E-3F6E-04AF-1670-1EFAE72918DE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89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8" name="Line 2303">
                  <a:extLst>
                    <a:ext uri="{FF2B5EF4-FFF2-40B4-BE49-F238E27FC236}">
                      <a16:creationId xmlns:a16="http://schemas.microsoft.com/office/drawing/2014/main" id="{1BEAE75C-6169-C9BF-B3B2-B45D334FAA24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34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9" name="Line 2304">
                  <a:extLst>
                    <a:ext uri="{FF2B5EF4-FFF2-40B4-BE49-F238E27FC236}">
                      <a16:creationId xmlns:a16="http://schemas.microsoft.com/office/drawing/2014/main" id="{D0E9F8FC-6CE0-5F43-8E58-D6AF093E07BD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80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0" name="Line 2305">
                  <a:extLst>
                    <a:ext uri="{FF2B5EF4-FFF2-40B4-BE49-F238E27FC236}">
                      <a16:creationId xmlns:a16="http://schemas.microsoft.com/office/drawing/2014/main" id="{9A04ABB4-EB8D-268A-D8C6-AC65D4381498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21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1" name="Line 2306">
                  <a:extLst>
                    <a:ext uri="{FF2B5EF4-FFF2-40B4-BE49-F238E27FC236}">
                      <a16:creationId xmlns:a16="http://schemas.microsoft.com/office/drawing/2014/main" id="{ABEA48D5-DB38-A5A7-BAED-A2B55F10F722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63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2" name="Line 2307">
                  <a:extLst>
                    <a:ext uri="{FF2B5EF4-FFF2-40B4-BE49-F238E27FC236}">
                      <a16:creationId xmlns:a16="http://schemas.microsoft.com/office/drawing/2014/main" id="{05EF1F39-98FF-5916-24EA-1C2CFF698498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04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CB11782A-6CF2-321A-331D-127C38650E1D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6" y="7874"/>
                  <a:ext cx="150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07FEFCEC-084D-C5AF-6499-3E20A48780C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0" y="7879"/>
                  <a:ext cx="150" cy="77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259D6CC5-B112-802B-A6DD-6E1E03760AA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6" y="7814"/>
                  <a:ext cx="138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081FD973-1850-9998-7131-56C20FCAC91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9" y="782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F1019B39-7A06-3224-6C53-D9AF5C4F277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93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Freeform 117">
                  <a:extLst>
                    <a:ext uri="{FF2B5EF4-FFF2-40B4-BE49-F238E27FC236}">
                      <a16:creationId xmlns:a16="http://schemas.microsoft.com/office/drawing/2014/main" id="{4F90474E-C7F2-CEFD-6CB2-6E14F974E36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56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Freeform 118">
                  <a:extLst>
                    <a:ext uri="{FF2B5EF4-FFF2-40B4-BE49-F238E27FC236}">
                      <a16:creationId xmlns:a16="http://schemas.microsoft.com/office/drawing/2014/main" id="{DA949951-8EFF-DED7-0937-34CFF00FC86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62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Freeform 119">
                  <a:extLst>
                    <a:ext uri="{FF2B5EF4-FFF2-40B4-BE49-F238E27FC236}">
                      <a16:creationId xmlns:a16="http://schemas.microsoft.com/office/drawing/2014/main" id="{1A46137A-E805-D953-2B34-337115B2D31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735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id="{BF813D15-FDAC-805C-4AE1-721109D10AD1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697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id="{7662C7B1-4C98-9360-EDD9-FBF2011C2C9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04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Freeform 122">
                  <a:extLst>
                    <a:ext uri="{FF2B5EF4-FFF2-40B4-BE49-F238E27FC236}">
                      <a16:creationId xmlns:a16="http://schemas.microsoft.com/office/drawing/2014/main" id="{71D9F4B4-5123-4C23-D9ED-516F632C1DB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Freeform 123">
                  <a:extLst>
                    <a:ext uri="{FF2B5EF4-FFF2-40B4-BE49-F238E27FC236}">
                      <a16:creationId xmlns:a16="http://schemas.microsoft.com/office/drawing/2014/main" id="{42032A01-B022-48F5-3268-4FB7AEB2B1D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40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Freeform 124">
                  <a:extLst>
                    <a:ext uri="{FF2B5EF4-FFF2-40B4-BE49-F238E27FC236}">
                      <a16:creationId xmlns:a16="http://schemas.microsoft.com/office/drawing/2014/main" id="{EB0D39BE-085D-63C7-9EB4-501C31E5CE0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647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125">
                  <a:extLst>
                    <a:ext uri="{FF2B5EF4-FFF2-40B4-BE49-F238E27FC236}">
                      <a16:creationId xmlns:a16="http://schemas.microsoft.com/office/drawing/2014/main" id="{3A4F54DC-EA36-1844-D6C9-DEEA51728D1D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619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Freeform 126">
                  <a:extLst>
                    <a:ext uri="{FF2B5EF4-FFF2-40B4-BE49-F238E27FC236}">
                      <a16:creationId xmlns:a16="http://schemas.microsoft.com/office/drawing/2014/main" id="{C719E86A-3A20-98AA-C1F7-9E55506A5DC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585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Freeform 127">
                  <a:extLst>
                    <a:ext uri="{FF2B5EF4-FFF2-40B4-BE49-F238E27FC236}">
                      <a16:creationId xmlns:a16="http://schemas.microsoft.com/office/drawing/2014/main" id="{5366412B-6BEA-1225-C6B3-F0B261D58BB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591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Freeform 128">
                  <a:extLst>
                    <a:ext uri="{FF2B5EF4-FFF2-40B4-BE49-F238E27FC236}">
                      <a16:creationId xmlns:a16="http://schemas.microsoft.com/office/drawing/2014/main" id="{B690A044-7C35-88BB-0FF8-42AABAA2C21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64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Freeform 129">
                  <a:extLst>
                    <a:ext uri="{FF2B5EF4-FFF2-40B4-BE49-F238E27FC236}">
                      <a16:creationId xmlns:a16="http://schemas.microsoft.com/office/drawing/2014/main" id="{78FE4A2D-7A87-18A8-B410-73476AFC264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26"/>
                  <a:ext cx="139" cy="78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id="{4266647E-12D8-8678-87BF-883DD89BED3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533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id="{B0F8E9CF-75EB-17D2-5B84-DAEAE462F18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505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Freeform 132">
                  <a:extLst>
                    <a:ext uri="{FF2B5EF4-FFF2-40B4-BE49-F238E27FC236}">
                      <a16:creationId xmlns:a16="http://schemas.microsoft.com/office/drawing/2014/main" id="{7A5BE67A-D1AC-5525-1606-00424A38EDA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7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133">
                  <a:extLst>
                    <a:ext uri="{FF2B5EF4-FFF2-40B4-BE49-F238E27FC236}">
                      <a16:creationId xmlns:a16="http://schemas.microsoft.com/office/drawing/2014/main" id="{466CF034-0F7A-3093-0800-D3EB0B40475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4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2201D9B9-8A2F-F8B2-ADED-F204B8F0699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50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Freeform 135">
                  <a:extLst>
                    <a:ext uri="{FF2B5EF4-FFF2-40B4-BE49-F238E27FC236}">
                      <a16:creationId xmlns:a16="http://schemas.microsoft.com/office/drawing/2014/main" id="{192C5505-0345-9DCB-EC4F-91D811F14BB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11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136">
                  <a:extLst>
                    <a:ext uri="{FF2B5EF4-FFF2-40B4-BE49-F238E27FC236}">
                      <a16:creationId xmlns:a16="http://schemas.microsoft.com/office/drawing/2014/main" id="{2700CC52-45BB-F0C0-998A-96C02D4D991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17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Freeform 137">
                  <a:extLst>
                    <a:ext uri="{FF2B5EF4-FFF2-40B4-BE49-F238E27FC236}">
                      <a16:creationId xmlns:a16="http://schemas.microsoft.com/office/drawing/2014/main" id="{62648B00-0F94-20DB-FDDE-51B8650C2E7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41" y="7390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138">
                  <a:extLst>
                    <a:ext uri="{FF2B5EF4-FFF2-40B4-BE49-F238E27FC236}">
                      <a16:creationId xmlns:a16="http://schemas.microsoft.com/office/drawing/2014/main" id="{01D64606-1647-A700-1394-A0878127D54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43" y="7279"/>
                  <a:ext cx="149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139">
                  <a:extLst>
                    <a:ext uri="{FF2B5EF4-FFF2-40B4-BE49-F238E27FC236}">
                      <a16:creationId xmlns:a16="http://schemas.microsoft.com/office/drawing/2014/main" id="{344D2117-BB9E-4484-11D9-555C7C4C40A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28" y="7328"/>
                  <a:ext cx="171" cy="91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140">
                  <a:extLst>
                    <a:ext uri="{FF2B5EF4-FFF2-40B4-BE49-F238E27FC236}">
                      <a16:creationId xmlns:a16="http://schemas.microsoft.com/office/drawing/2014/main" id="{AC1E74AC-B5E5-E340-0667-C94E3B64BCC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3" y="7357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0C08906-DC8C-B944-AFBF-831425D33AA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08355" y="2501323"/>
              <a:ext cx="265897" cy="817886"/>
              <a:chOff x="8328" y="7279"/>
              <a:chExt cx="182" cy="737"/>
            </a:xfrm>
          </p:grpSpPr>
          <p:cxnSp>
            <p:nvCxnSpPr>
              <p:cNvPr id="64" name="Line 2170">
                <a:extLst>
                  <a:ext uri="{FF2B5EF4-FFF2-40B4-BE49-F238E27FC236}">
                    <a16:creationId xmlns:a16="http://schemas.microsoft.com/office/drawing/2014/main" id="{4D3B5F1E-BFAD-398D-61AE-895E72C60955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68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Line 2171">
                <a:extLst>
                  <a:ext uri="{FF2B5EF4-FFF2-40B4-BE49-F238E27FC236}">
                    <a16:creationId xmlns:a16="http://schemas.microsoft.com/office/drawing/2014/main" id="{C99D35DE-6601-4E31-6638-A093CB2CA071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06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Line 2172">
                <a:extLst>
                  <a:ext uri="{FF2B5EF4-FFF2-40B4-BE49-F238E27FC236}">
                    <a16:creationId xmlns:a16="http://schemas.microsoft.com/office/drawing/2014/main" id="{48CB3B48-865E-02DD-A4C5-5677DC2E302E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748"/>
                <a:ext cx="26" cy="17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Line 2173">
                <a:extLst>
                  <a:ext uri="{FF2B5EF4-FFF2-40B4-BE49-F238E27FC236}">
                    <a16:creationId xmlns:a16="http://schemas.microsoft.com/office/drawing/2014/main" id="{BC93496B-DF08-928F-BB83-B3E20354C44A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89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Line 2174">
                <a:extLst>
                  <a:ext uri="{FF2B5EF4-FFF2-40B4-BE49-F238E27FC236}">
                    <a16:creationId xmlns:a16="http://schemas.microsoft.com/office/drawing/2014/main" id="{57CDB285-F2D0-BC3D-8CB3-06B8AED73FA2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34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Line 2175">
                <a:extLst>
                  <a:ext uri="{FF2B5EF4-FFF2-40B4-BE49-F238E27FC236}">
                    <a16:creationId xmlns:a16="http://schemas.microsoft.com/office/drawing/2014/main" id="{41A9150A-1EA2-E1B5-396A-4E0A6B8DF5F6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80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Line 2176">
                <a:extLst>
                  <a:ext uri="{FF2B5EF4-FFF2-40B4-BE49-F238E27FC236}">
                    <a16:creationId xmlns:a16="http://schemas.microsoft.com/office/drawing/2014/main" id="{088DD5DC-8E46-366B-3D51-46C6F1CC6A53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21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Line 2177">
                <a:extLst>
                  <a:ext uri="{FF2B5EF4-FFF2-40B4-BE49-F238E27FC236}">
                    <a16:creationId xmlns:a16="http://schemas.microsoft.com/office/drawing/2014/main" id="{25F4FC96-E91A-05EC-C818-C31DD4789082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63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Line 2178">
                <a:extLst>
                  <a:ext uri="{FF2B5EF4-FFF2-40B4-BE49-F238E27FC236}">
                    <a16:creationId xmlns:a16="http://schemas.microsoft.com/office/drawing/2014/main" id="{3EDC2D92-D20E-3E40-BA82-820C0141FF2B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04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BCFA08D3-E59D-CBF6-785F-DBB727B9204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6" y="7874"/>
                <a:ext cx="150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6A5792AC-CFCC-7E9E-195D-42431AEFB90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0" y="7879"/>
                <a:ext cx="150" cy="77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0C7DA9B7-FAD0-4086-E51E-7CC634DAC62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6" y="7814"/>
                <a:ext cx="138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DA8F7BCB-92DA-5636-2631-6C35F9251ED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9" y="782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C2FCBF04-A14F-FCCA-0020-9705A08B18C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93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8E68246-047D-41A4-0C57-F405A216EBE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56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19FAA41D-C973-21A0-9217-9F6A75EA375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62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6961777E-D02E-80B8-93D1-904D4C35E9C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735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5A33C2DA-F1E7-36D9-DA40-72B27DAE48F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697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9421BB4D-0C19-45A7-5306-2A68A7F5EB0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04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E1EFA017-90E6-3794-E1C0-9E74566FA96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8E47695A-9874-2479-EAB0-CBC8D9A2294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40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3C781180-D1A4-0C03-A75C-50115D712C8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647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0BA89CEE-C915-AA97-D92B-481BABB1127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619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C3B08E25-5FF3-C877-A733-167352A8122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585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A73A859A-3DFD-D3C7-9148-3164CE7F82C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591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CAA60219-F8E7-8542-7B5C-92CC7BEBBFE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64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124CEB12-72DC-EBFB-43C9-929D9421220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26"/>
                <a:ext cx="139" cy="78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095B4565-81FE-B1A5-33DA-66E64282FC9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533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94D6A9AE-8DC9-E80D-3E3F-A9E0CE81C8E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505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CD475F4A-D459-0F20-4F70-E284B6929EF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7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B82D61B6-C9E2-FF66-7DB4-FFB0792953C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4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1CD3D438-99DF-39CD-182E-02A96726207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50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ADB5BA63-184E-1117-A6F7-D09035F0303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11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7BE8D334-5771-375A-8822-32030CDB5F5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17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79360E22-90E1-F4D8-C3F1-B62805681D6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41" y="7390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B2385D0-4A73-042B-EDA0-210DAA57DAE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43" y="7279"/>
                <a:ext cx="149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3BEFE6B9-FE29-B20B-BB75-0EA75605DBF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28" y="7328"/>
                <a:ext cx="171" cy="91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C0D65900-D99D-82F8-76FE-965FCF71B9C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3" y="7357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5C3B6C-F624-527B-28D0-9BED6E60DC5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13404" y="3780321"/>
              <a:ext cx="265897" cy="817886"/>
              <a:chOff x="8328" y="7279"/>
              <a:chExt cx="182" cy="737"/>
            </a:xfrm>
          </p:grpSpPr>
          <p:cxnSp>
            <p:nvCxnSpPr>
              <p:cNvPr id="26" name="Line 2215">
                <a:extLst>
                  <a:ext uri="{FF2B5EF4-FFF2-40B4-BE49-F238E27FC236}">
                    <a16:creationId xmlns:a16="http://schemas.microsoft.com/office/drawing/2014/main" id="{3A35BB38-9ACD-E99F-D353-5C3EF47FD5A0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68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Line 2216">
                <a:extLst>
                  <a:ext uri="{FF2B5EF4-FFF2-40B4-BE49-F238E27FC236}">
                    <a16:creationId xmlns:a16="http://schemas.microsoft.com/office/drawing/2014/main" id="{ED5D4705-B5C1-5C15-0BD1-050CA3A526BC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06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Line 2217">
                <a:extLst>
                  <a:ext uri="{FF2B5EF4-FFF2-40B4-BE49-F238E27FC236}">
                    <a16:creationId xmlns:a16="http://schemas.microsoft.com/office/drawing/2014/main" id="{3CF5B6C0-3AF3-88AE-8877-E8F4815312F8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748"/>
                <a:ext cx="26" cy="17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Line 2218">
                <a:extLst>
                  <a:ext uri="{FF2B5EF4-FFF2-40B4-BE49-F238E27FC236}">
                    <a16:creationId xmlns:a16="http://schemas.microsoft.com/office/drawing/2014/main" id="{AE6A3BA5-9004-04C0-9BBD-3A2BF2E29F6E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89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Line 2219">
                <a:extLst>
                  <a:ext uri="{FF2B5EF4-FFF2-40B4-BE49-F238E27FC236}">
                    <a16:creationId xmlns:a16="http://schemas.microsoft.com/office/drawing/2014/main" id="{8B858138-6C8A-1223-9D31-1060688BFC13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34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Line 2220">
                <a:extLst>
                  <a:ext uri="{FF2B5EF4-FFF2-40B4-BE49-F238E27FC236}">
                    <a16:creationId xmlns:a16="http://schemas.microsoft.com/office/drawing/2014/main" id="{79D4DBF5-BAEA-560B-C898-AABDDB2028CA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80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Line 2221">
                <a:extLst>
                  <a:ext uri="{FF2B5EF4-FFF2-40B4-BE49-F238E27FC236}">
                    <a16:creationId xmlns:a16="http://schemas.microsoft.com/office/drawing/2014/main" id="{6336346B-F930-F2F2-B098-072BA1DBFB32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21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Line 2222">
                <a:extLst>
                  <a:ext uri="{FF2B5EF4-FFF2-40B4-BE49-F238E27FC236}">
                    <a16:creationId xmlns:a16="http://schemas.microsoft.com/office/drawing/2014/main" id="{DAA39299-9E7C-B25A-932A-158BF1058B66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63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Line 2223">
                <a:extLst>
                  <a:ext uri="{FF2B5EF4-FFF2-40B4-BE49-F238E27FC236}">
                    <a16:creationId xmlns:a16="http://schemas.microsoft.com/office/drawing/2014/main" id="{F0A1359E-CA34-9161-7594-010799A90857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04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BB807C3-542B-F860-DE70-07FDCD25FFB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6" y="7874"/>
                <a:ext cx="150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DD089769-568C-8AB5-2656-49A994F1EAA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0" y="7879"/>
                <a:ext cx="150" cy="77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CDF2206-DDEC-4DE5-598E-39EB4E357EB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6" y="7814"/>
                <a:ext cx="138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5758C3C8-71F1-D35D-E0DE-1986086D8E6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9" y="782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B28722FD-198C-11E0-EE60-6A301829B40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93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6A2FED63-1795-86CB-8A14-5A18B898C95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56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33491037-27D8-54E7-4414-93129662F93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62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67110EFE-7E1E-3AAA-F356-A99198A5EB9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735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CAB64F95-A0DD-E60B-57D1-CD66DC2D5EE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697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81933E02-97DC-7D33-1CE7-F1F506EF98D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04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B631752E-6A4A-5E4B-87AB-F30F9A1CCB9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B62003BB-92D8-2300-4BE4-B27B027F999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40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12E6B606-98F6-314F-B31F-8F0A78133B1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647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CF8DDCDF-1224-8ED0-342F-3939FB5AD3F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619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B5FCD2A-1AD5-D626-8EC4-B863877233D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585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CF0BEF5-F45C-9801-B717-B9B4D7ED4FC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591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FD373E60-DD4A-E8FD-08A3-D6D103B92E5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64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EC20962-65E7-9A58-DBBD-6F71E0CE66F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26"/>
                <a:ext cx="139" cy="78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0AC7CE16-88DD-0E8A-04CE-0C5503A1AE4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533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5134A1D8-54BC-EA40-5681-868CEFE8CDB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505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1B943016-4713-76E3-C5DD-228D56C39D2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7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CA544E7A-68D8-3363-4C06-796C6505E6C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4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BD84409-2224-104B-E535-90C5B769664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50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9FBB5B5F-A7B0-6D0B-3992-796A024C8C6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11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0126EA2A-AFCB-7E84-4D9C-3A96BF93E83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17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EDCD77A7-87DF-4587-1DB4-82C20CCC781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41" y="7390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A635CBD4-A746-D26D-D6E1-E92A7F5D75B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43" y="7279"/>
                <a:ext cx="149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97DCDA8E-C8AC-E7C1-E5F7-45EF3FC3ABF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28" y="7328"/>
                <a:ext cx="171" cy="91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4BF2ADB4-01D0-C3AC-E148-71162BAB341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3" y="7357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F883291-6B11-1BA8-26F4-B82C303F532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07381" y="3331069"/>
              <a:ext cx="484673" cy="479624"/>
              <a:chOff x="7950" y="7935"/>
              <a:chExt cx="288" cy="285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A16D8E2-29E3-6BFF-C655-0350E80AB09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950" y="7935"/>
                <a:ext cx="288" cy="2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" name="Arc 2254">
                <a:extLst>
                  <a:ext uri="{FF2B5EF4-FFF2-40B4-BE49-F238E27FC236}">
                    <a16:creationId xmlns:a16="http://schemas.microsoft.com/office/drawing/2014/main" id="{2A78C340-9681-BDD5-6705-CB8FE2D8FA3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7987" y="7977"/>
                <a:ext cx="110" cy="11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Arc 2255">
                <a:extLst>
                  <a:ext uri="{FF2B5EF4-FFF2-40B4-BE49-F238E27FC236}">
                    <a16:creationId xmlns:a16="http://schemas.microsoft.com/office/drawing/2014/main" id="{DB6322A2-45A2-2F46-2639-E03EC1C6090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017" y="7977"/>
                <a:ext cx="83" cy="11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24" name="Line 2256">
                <a:extLst>
                  <a:ext uri="{FF2B5EF4-FFF2-40B4-BE49-F238E27FC236}">
                    <a16:creationId xmlns:a16="http://schemas.microsoft.com/office/drawing/2014/main" id="{FB41E207-E4B8-AAD4-B0CA-175618EE5AF3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7986" y="8088"/>
                <a:ext cx="3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" name="Arc 2257">
                <a:extLst>
                  <a:ext uri="{FF2B5EF4-FFF2-40B4-BE49-F238E27FC236}">
                    <a16:creationId xmlns:a16="http://schemas.microsoft.com/office/drawing/2014/main" id="{2708CB4F-CE28-1CCF-9201-91896722DD6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098" y="8076"/>
                <a:ext cx="110" cy="11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B3AE47A-13EF-967D-A86C-611C76F26E5F}"/>
                </a:ext>
              </a:extLst>
            </p:cNvPr>
            <p:cNvCxnSpPr>
              <a:cxnSpLocks/>
            </p:cNvCxnSpPr>
            <p:nvPr/>
          </p:nvCxnSpPr>
          <p:spPr>
            <a:xfrm>
              <a:off x="2084588" y="3787347"/>
              <a:ext cx="39618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5466D99-4767-F41F-8663-24BCA0F8DF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042" y="3787347"/>
              <a:ext cx="40695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A0A164-4E7C-6882-06ED-E305955174FE}"/>
                </a:ext>
              </a:extLst>
            </p:cNvPr>
            <p:cNvSpPr txBox="1"/>
            <p:nvPr/>
          </p:nvSpPr>
          <p:spPr>
            <a:xfrm>
              <a:off x="2044351" y="3721500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F</a:t>
              </a:r>
              <a:r>
                <a:rPr lang="en-US" sz="2000" b="1" baseline="-25000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69A161-E465-1798-83C0-33728ED917CE}"/>
                </a:ext>
              </a:extLst>
            </p:cNvPr>
            <p:cNvSpPr txBox="1"/>
            <p:nvPr/>
          </p:nvSpPr>
          <p:spPr>
            <a:xfrm>
              <a:off x="859607" y="3721500"/>
              <a:ext cx="405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F</a:t>
              </a:r>
              <a:r>
                <a:rPr lang="en-US" sz="2000" b="1" baseline="-25000" dirty="0">
                  <a:solidFill>
                    <a:srgbClr val="FF0000"/>
                  </a:solidFill>
                </a:rPr>
                <a:t>S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0C429B01-1992-466E-D653-E37B28484A87}"/>
              </a:ext>
            </a:extLst>
          </p:cNvPr>
          <p:cNvGrpSpPr/>
          <p:nvPr/>
        </p:nvGrpSpPr>
        <p:grpSpPr>
          <a:xfrm>
            <a:off x="3225964" y="1038571"/>
            <a:ext cx="2135590" cy="2753927"/>
            <a:chOff x="3265721" y="1884750"/>
            <a:chExt cx="2135590" cy="2753927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DA736619-3086-0B67-638A-DE23CAE21F6D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3275818" y="2508135"/>
              <a:ext cx="2125493" cy="213054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28BB5697-1626-55AA-4FC2-561219980EB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4780932" y="3068538"/>
              <a:ext cx="265897" cy="964297"/>
              <a:chOff x="8328" y="7279"/>
              <a:chExt cx="182" cy="737"/>
            </a:xfrm>
          </p:grpSpPr>
          <p:cxnSp>
            <p:nvCxnSpPr>
              <p:cNvPr id="312" name="Line 2344">
                <a:extLst>
                  <a:ext uri="{FF2B5EF4-FFF2-40B4-BE49-F238E27FC236}">
                    <a16:creationId xmlns:a16="http://schemas.microsoft.com/office/drawing/2014/main" id="{1A8D9B65-FAFF-27E2-BBAA-6BA76A4BAECF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68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3" name="Line 2345">
                <a:extLst>
                  <a:ext uri="{FF2B5EF4-FFF2-40B4-BE49-F238E27FC236}">
                    <a16:creationId xmlns:a16="http://schemas.microsoft.com/office/drawing/2014/main" id="{03C0A3AE-5690-2996-22EE-6D55AFA2FD4A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06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4" name="Line 2346">
                <a:extLst>
                  <a:ext uri="{FF2B5EF4-FFF2-40B4-BE49-F238E27FC236}">
                    <a16:creationId xmlns:a16="http://schemas.microsoft.com/office/drawing/2014/main" id="{751609AF-A20D-0962-886A-C1DA94E8C925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748"/>
                <a:ext cx="26" cy="17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5" name="Line 2347">
                <a:extLst>
                  <a:ext uri="{FF2B5EF4-FFF2-40B4-BE49-F238E27FC236}">
                    <a16:creationId xmlns:a16="http://schemas.microsoft.com/office/drawing/2014/main" id="{728C5E5B-0611-0557-78A9-1F5B89B17530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89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6" name="Line 2348">
                <a:extLst>
                  <a:ext uri="{FF2B5EF4-FFF2-40B4-BE49-F238E27FC236}">
                    <a16:creationId xmlns:a16="http://schemas.microsoft.com/office/drawing/2014/main" id="{25480392-F636-EF78-DE55-9BF3C3E34081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34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7" name="Line 2349">
                <a:extLst>
                  <a:ext uri="{FF2B5EF4-FFF2-40B4-BE49-F238E27FC236}">
                    <a16:creationId xmlns:a16="http://schemas.microsoft.com/office/drawing/2014/main" id="{3C0DD2A9-4A0A-059B-2E48-060369322BCF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80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8" name="Line 2350">
                <a:extLst>
                  <a:ext uri="{FF2B5EF4-FFF2-40B4-BE49-F238E27FC236}">
                    <a16:creationId xmlns:a16="http://schemas.microsoft.com/office/drawing/2014/main" id="{56C45B32-6A87-7FB2-615D-DA85D39C7E23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21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9" name="Line 2351">
                <a:extLst>
                  <a:ext uri="{FF2B5EF4-FFF2-40B4-BE49-F238E27FC236}">
                    <a16:creationId xmlns:a16="http://schemas.microsoft.com/office/drawing/2014/main" id="{A0961807-67B3-A3D7-5355-40A1C8C7B142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63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0" name="Line 2352">
                <a:extLst>
                  <a:ext uri="{FF2B5EF4-FFF2-40B4-BE49-F238E27FC236}">
                    <a16:creationId xmlns:a16="http://schemas.microsoft.com/office/drawing/2014/main" id="{36D0A309-41DC-106D-679A-028861065DC9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04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21" name="Freeform 320">
                <a:extLst>
                  <a:ext uri="{FF2B5EF4-FFF2-40B4-BE49-F238E27FC236}">
                    <a16:creationId xmlns:a16="http://schemas.microsoft.com/office/drawing/2014/main" id="{53303F92-FF21-D828-E002-92EEEE9B8F0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6" y="7874"/>
                <a:ext cx="150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2" name="Freeform 321">
                <a:extLst>
                  <a:ext uri="{FF2B5EF4-FFF2-40B4-BE49-F238E27FC236}">
                    <a16:creationId xmlns:a16="http://schemas.microsoft.com/office/drawing/2014/main" id="{D709775E-C1EB-BCB7-C61B-D38D0902429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0" y="7879"/>
                <a:ext cx="150" cy="77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3" name="Freeform 322">
                <a:extLst>
                  <a:ext uri="{FF2B5EF4-FFF2-40B4-BE49-F238E27FC236}">
                    <a16:creationId xmlns:a16="http://schemas.microsoft.com/office/drawing/2014/main" id="{E33F494E-26EA-B068-9C47-C6D5FDC79B3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6" y="7814"/>
                <a:ext cx="138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4" name="Freeform 323">
                <a:extLst>
                  <a:ext uri="{FF2B5EF4-FFF2-40B4-BE49-F238E27FC236}">
                    <a16:creationId xmlns:a16="http://schemas.microsoft.com/office/drawing/2014/main" id="{FE51129D-4958-5619-AA60-52F6849B788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9" y="782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5" name="Freeform 324">
                <a:extLst>
                  <a:ext uri="{FF2B5EF4-FFF2-40B4-BE49-F238E27FC236}">
                    <a16:creationId xmlns:a16="http://schemas.microsoft.com/office/drawing/2014/main" id="{1A5DE340-E367-CCFC-5B08-2CEE6252A2A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93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6" name="Freeform 325">
                <a:extLst>
                  <a:ext uri="{FF2B5EF4-FFF2-40B4-BE49-F238E27FC236}">
                    <a16:creationId xmlns:a16="http://schemas.microsoft.com/office/drawing/2014/main" id="{3F656D7F-56E0-63E7-F219-68396826CE2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56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7" name="Freeform 326">
                <a:extLst>
                  <a:ext uri="{FF2B5EF4-FFF2-40B4-BE49-F238E27FC236}">
                    <a16:creationId xmlns:a16="http://schemas.microsoft.com/office/drawing/2014/main" id="{96078ED2-2E1F-F432-89D1-88FC946C1D2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62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4D622E17-0EBE-7305-515F-E8F62F7A89E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735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9" name="Freeform 328">
                <a:extLst>
                  <a:ext uri="{FF2B5EF4-FFF2-40B4-BE49-F238E27FC236}">
                    <a16:creationId xmlns:a16="http://schemas.microsoft.com/office/drawing/2014/main" id="{C5EC909B-5F63-D89C-DE06-1FA7714F19C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697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0" name="Freeform 329">
                <a:extLst>
                  <a:ext uri="{FF2B5EF4-FFF2-40B4-BE49-F238E27FC236}">
                    <a16:creationId xmlns:a16="http://schemas.microsoft.com/office/drawing/2014/main" id="{DE983FCD-0376-E308-5EDA-AECF70BE877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04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1" name="Freeform 330">
                <a:extLst>
                  <a:ext uri="{FF2B5EF4-FFF2-40B4-BE49-F238E27FC236}">
                    <a16:creationId xmlns:a16="http://schemas.microsoft.com/office/drawing/2014/main" id="{6B817041-48FD-F3B7-D951-780AA716003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2" name="Freeform 331">
                <a:extLst>
                  <a:ext uri="{FF2B5EF4-FFF2-40B4-BE49-F238E27FC236}">
                    <a16:creationId xmlns:a16="http://schemas.microsoft.com/office/drawing/2014/main" id="{F63D4B56-5F95-90A2-5952-5601AE7C5B8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40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3" name="Freeform 332">
                <a:extLst>
                  <a:ext uri="{FF2B5EF4-FFF2-40B4-BE49-F238E27FC236}">
                    <a16:creationId xmlns:a16="http://schemas.microsoft.com/office/drawing/2014/main" id="{BF623399-A2D6-1C2E-C17D-73EFD4DDDE4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647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4" name="Freeform 333">
                <a:extLst>
                  <a:ext uri="{FF2B5EF4-FFF2-40B4-BE49-F238E27FC236}">
                    <a16:creationId xmlns:a16="http://schemas.microsoft.com/office/drawing/2014/main" id="{B42875AB-3F59-924B-1361-D687A724AEC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619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5" name="Freeform 334">
                <a:extLst>
                  <a:ext uri="{FF2B5EF4-FFF2-40B4-BE49-F238E27FC236}">
                    <a16:creationId xmlns:a16="http://schemas.microsoft.com/office/drawing/2014/main" id="{BB553BC5-D2D9-CE12-3627-60E62BAC047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585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6" name="Freeform 335">
                <a:extLst>
                  <a:ext uri="{FF2B5EF4-FFF2-40B4-BE49-F238E27FC236}">
                    <a16:creationId xmlns:a16="http://schemas.microsoft.com/office/drawing/2014/main" id="{A693AD8B-04E9-1F9A-8D5C-5757820B646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591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7" name="Freeform 336">
                <a:extLst>
                  <a:ext uri="{FF2B5EF4-FFF2-40B4-BE49-F238E27FC236}">
                    <a16:creationId xmlns:a16="http://schemas.microsoft.com/office/drawing/2014/main" id="{B35C086B-4366-AD8C-C14B-655BC882AFA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64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8" name="Freeform 337">
                <a:extLst>
                  <a:ext uri="{FF2B5EF4-FFF2-40B4-BE49-F238E27FC236}">
                    <a16:creationId xmlns:a16="http://schemas.microsoft.com/office/drawing/2014/main" id="{71BF6A1D-2549-1EDC-36DB-14B77DF8F55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26"/>
                <a:ext cx="139" cy="78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9" name="Freeform 338">
                <a:extLst>
                  <a:ext uri="{FF2B5EF4-FFF2-40B4-BE49-F238E27FC236}">
                    <a16:creationId xmlns:a16="http://schemas.microsoft.com/office/drawing/2014/main" id="{5191DBD0-0518-EAE1-5D08-3898E9CC428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533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0" name="Freeform 339">
                <a:extLst>
                  <a:ext uri="{FF2B5EF4-FFF2-40B4-BE49-F238E27FC236}">
                    <a16:creationId xmlns:a16="http://schemas.microsoft.com/office/drawing/2014/main" id="{13FF2C7B-1C69-2523-533F-615A5F9D0A0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505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1" name="Freeform 340">
                <a:extLst>
                  <a:ext uri="{FF2B5EF4-FFF2-40B4-BE49-F238E27FC236}">
                    <a16:creationId xmlns:a16="http://schemas.microsoft.com/office/drawing/2014/main" id="{BF4AFEBF-FD62-FDA1-FF89-C6E76F55AFF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7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2" name="Freeform 341">
                <a:extLst>
                  <a:ext uri="{FF2B5EF4-FFF2-40B4-BE49-F238E27FC236}">
                    <a16:creationId xmlns:a16="http://schemas.microsoft.com/office/drawing/2014/main" id="{CB4B884D-40D8-E4F2-1200-B81340D1376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4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3" name="Freeform 342">
                <a:extLst>
                  <a:ext uri="{FF2B5EF4-FFF2-40B4-BE49-F238E27FC236}">
                    <a16:creationId xmlns:a16="http://schemas.microsoft.com/office/drawing/2014/main" id="{83A1189F-4885-B64C-50D1-35AF63B3021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50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4" name="Freeform 343">
                <a:extLst>
                  <a:ext uri="{FF2B5EF4-FFF2-40B4-BE49-F238E27FC236}">
                    <a16:creationId xmlns:a16="http://schemas.microsoft.com/office/drawing/2014/main" id="{6C4F83A8-0671-0E96-029E-386D1271E7C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11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5" name="Freeform 344">
                <a:extLst>
                  <a:ext uri="{FF2B5EF4-FFF2-40B4-BE49-F238E27FC236}">
                    <a16:creationId xmlns:a16="http://schemas.microsoft.com/office/drawing/2014/main" id="{295CAF43-4662-8316-0B79-398018F4FFF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17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6" name="Freeform 345">
                <a:extLst>
                  <a:ext uri="{FF2B5EF4-FFF2-40B4-BE49-F238E27FC236}">
                    <a16:creationId xmlns:a16="http://schemas.microsoft.com/office/drawing/2014/main" id="{63524ADC-898B-4C48-2EAE-B6A081CCBC6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41" y="7390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7" name="Freeform 346">
                <a:extLst>
                  <a:ext uri="{FF2B5EF4-FFF2-40B4-BE49-F238E27FC236}">
                    <a16:creationId xmlns:a16="http://schemas.microsoft.com/office/drawing/2014/main" id="{7EA3CE4F-7C29-0A29-62BB-60558FF5C42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43" y="7279"/>
                <a:ext cx="149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8" name="Freeform 347">
                <a:extLst>
                  <a:ext uri="{FF2B5EF4-FFF2-40B4-BE49-F238E27FC236}">
                    <a16:creationId xmlns:a16="http://schemas.microsoft.com/office/drawing/2014/main" id="{CA18B8E9-DB0A-714E-9AF8-A396918502D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28" y="7328"/>
                <a:ext cx="171" cy="91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9" name="Freeform 348">
                <a:extLst>
                  <a:ext uri="{FF2B5EF4-FFF2-40B4-BE49-F238E27FC236}">
                    <a16:creationId xmlns:a16="http://schemas.microsoft.com/office/drawing/2014/main" id="{8A4468BA-D53A-D469-AD6C-E5A363EC596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3" y="7357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80F262E8-9599-DDBE-3601-C0760339DC0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3472717" y="3214949"/>
              <a:ext cx="265897" cy="679889"/>
              <a:chOff x="8328" y="7279"/>
              <a:chExt cx="182" cy="737"/>
            </a:xfrm>
          </p:grpSpPr>
          <p:cxnSp>
            <p:nvCxnSpPr>
              <p:cNvPr id="274" name="Line 2383">
                <a:extLst>
                  <a:ext uri="{FF2B5EF4-FFF2-40B4-BE49-F238E27FC236}">
                    <a16:creationId xmlns:a16="http://schemas.microsoft.com/office/drawing/2014/main" id="{27908A69-8F69-296D-59DC-556ACFA3AD34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68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5" name="Line 2384">
                <a:extLst>
                  <a:ext uri="{FF2B5EF4-FFF2-40B4-BE49-F238E27FC236}">
                    <a16:creationId xmlns:a16="http://schemas.microsoft.com/office/drawing/2014/main" id="{7E4F35C1-8EC4-F624-7DB8-9A667D4628BB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06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6" name="Line 2385">
                <a:extLst>
                  <a:ext uri="{FF2B5EF4-FFF2-40B4-BE49-F238E27FC236}">
                    <a16:creationId xmlns:a16="http://schemas.microsoft.com/office/drawing/2014/main" id="{809506B2-636F-82FC-771E-9FE807FD6E50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748"/>
                <a:ext cx="26" cy="17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7" name="Line 2386">
                <a:extLst>
                  <a:ext uri="{FF2B5EF4-FFF2-40B4-BE49-F238E27FC236}">
                    <a16:creationId xmlns:a16="http://schemas.microsoft.com/office/drawing/2014/main" id="{F4248F25-E4ED-94E0-182B-A772DE2C80E4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89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8" name="Line 2387">
                <a:extLst>
                  <a:ext uri="{FF2B5EF4-FFF2-40B4-BE49-F238E27FC236}">
                    <a16:creationId xmlns:a16="http://schemas.microsoft.com/office/drawing/2014/main" id="{86F8E7FE-1F68-9DB3-6D2F-C42D72C1B968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34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9" name="Line 2388">
                <a:extLst>
                  <a:ext uri="{FF2B5EF4-FFF2-40B4-BE49-F238E27FC236}">
                    <a16:creationId xmlns:a16="http://schemas.microsoft.com/office/drawing/2014/main" id="{05663762-856A-3F4D-BC5A-BF4827D975B5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80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0" name="Line 2389">
                <a:extLst>
                  <a:ext uri="{FF2B5EF4-FFF2-40B4-BE49-F238E27FC236}">
                    <a16:creationId xmlns:a16="http://schemas.microsoft.com/office/drawing/2014/main" id="{2BE6D98C-DFDA-CFA1-CA5C-4576E11D3699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21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1" name="Line 2390">
                <a:extLst>
                  <a:ext uri="{FF2B5EF4-FFF2-40B4-BE49-F238E27FC236}">
                    <a16:creationId xmlns:a16="http://schemas.microsoft.com/office/drawing/2014/main" id="{92CB440E-A110-E008-57C8-802EBE5E3B98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63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2" name="Line 2391">
                <a:extLst>
                  <a:ext uri="{FF2B5EF4-FFF2-40B4-BE49-F238E27FC236}">
                    <a16:creationId xmlns:a16="http://schemas.microsoft.com/office/drawing/2014/main" id="{13D6217E-2B4C-7EB1-BB1F-D825A02E6B2E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04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694FE718-2774-7460-1F95-5A3FDF23129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6" y="7874"/>
                <a:ext cx="150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3AFFE7B5-29F3-9191-344F-0296E6D66E5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0" y="7879"/>
                <a:ext cx="150" cy="77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5" name="Freeform 284">
                <a:extLst>
                  <a:ext uri="{FF2B5EF4-FFF2-40B4-BE49-F238E27FC236}">
                    <a16:creationId xmlns:a16="http://schemas.microsoft.com/office/drawing/2014/main" id="{54788AE2-550F-7E25-5C53-64A62252EF4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6" y="7814"/>
                <a:ext cx="138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6" name="Freeform 285">
                <a:extLst>
                  <a:ext uri="{FF2B5EF4-FFF2-40B4-BE49-F238E27FC236}">
                    <a16:creationId xmlns:a16="http://schemas.microsoft.com/office/drawing/2014/main" id="{AB95BEB6-F47F-5AC8-CF1D-19465154522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9" y="782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7" name="Freeform 286">
                <a:extLst>
                  <a:ext uri="{FF2B5EF4-FFF2-40B4-BE49-F238E27FC236}">
                    <a16:creationId xmlns:a16="http://schemas.microsoft.com/office/drawing/2014/main" id="{4EE6F5DF-ADAA-500B-091C-8037258A156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93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8" name="Freeform 287">
                <a:extLst>
                  <a:ext uri="{FF2B5EF4-FFF2-40B4-BE49-F238E27FC236}">
                    <a16:creationId xmlns:a16="http://schemas.microsoft.com/office/drawing/2014/main" id="{D0A89A84-9016-E524-3483-7033C6B1606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56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9" name="Freeform 288">
                <a:extLst>
                  <a:ext uri="{FF2B5EF4-FFF2-40B4-BE49-F238E27FC236}">
                    <a16:creationId xmlns:a16="http://schemas.microsoft.com/office/drawing/2014/main" id="{91D03855-20AB-EE6D-D2E0-9EA8DB65C39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62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0" name="Freeform 289">
                <a:extLst>
                  <a:ext uri="{FF2B5EF4-FFF2-40B4-BE49-F238E27FC236}">
                    <a16:creationId xmlns:a16="http://schemas.microsoft.com/office/drawing/2014/main" id="{A04C897F-F255-2590-0EDD-B23EAD8A465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735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1" name="Freeform 290">
                <a:extLst>
                  <a:ext uri="{FF2B5EF4-FFF2-40B4-BE49-F238E27FC236}">
                    <a16:creationId xmlns:a16="http://schemas.microsoft.com/office/drawing/2014/main" id="{9D8DC5A1-5FC5-9C83-4B37-B40C94E60DA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697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2" name="Freeform 291">
                <a:extLst>
                  <a:ext uri="{FF2B5EF4-FFF2-40B4-BE49-F238E27FC236}">
                    <a16:creationId xmlns:a16="http://schemas.microsoft.com/office/drawing/2014/main" id="{B8052421-5769-C596-C4F7-E50A546BEF1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04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3" name="Freeform 292">
                <a:extLst>
                  <a:ext uri="{FF2B5EF4-FFF2-40B4-BE49-F238E27FC236}">
                    <a16:creationId xmlns:a16="http://schemas.microsoft.com/office/drawing/2014/main" id="{4428C1F7-CEE4-5DBF-E2E1-3B7D5C9F0C4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4" name="Freeform 293">
                <a:extLst>
                  <a:ext uri="{FF2B5EF4-FFF2-40B4-BE49-F238E27FC236}">
                    <a16:creationId xmlns:a16="http://schemas.microsoft.com/office/drawing/2014/main" id="{65ADAE2E-1BA1-8EC2-75F0-C1A8D38134C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40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5" name="Freeform 294">
                <a:extLst>
                  <a:ext uri="{FF2B5EF4-FFF2-40B4-BE49-F238E27FC236}">
                    <a16:creationId xmlns:a16="http://schemas.microsoft.com/office/drawing/2014/main" id="{E3885315-4746-E834-F1FB-EF901F471DB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647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6" name="Freeform 295">
                <a:extLst>
                  <a:ext uri="{FF2B5EF4-FFF2-40B4-BE49-F238E27FC236}">
                    <a16:creationId xmlns:a16="http://schemas.microsoft.com/office/drawing/2014/main" id="{AFC6FF61-E956-C662-DF25-48F8FDAD11C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619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7" name="Freeform 296">
                <a:extLst>
                  <a:ext uri="{FF2B5EF4-FFF2-40B4-BE49-F238E27FC236}">
                    <a16:creationId xmlns:a16="http://schemas.microsoft.com/office/drawing/2014/main" id="{E76EA5E2-B2E4-9C00-A1C9-A43144BE861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585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8" name="Freeform 297">
                <a:extLst>
                  <a:ext uri="{FF2B5EF4-FFF2-40B4-BE49-F238E27FC236}">
                    <a16:creationId xmlns:a16="http://schemas.microsoft.com/office/drawing/2014/main" id="{D713F12A-79B6-5964-B472-6860458EDAE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591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9" name="Freeform 298">
                <a:extLst>
                  <a:ext uri="{FF2B5EF4-FFF2-40B4-BE49-F238E27FC236}">
                    <a16:creationId xmlns:a16="http://schemas.microsoft.com/office/drawing/2014/main" id="{3E52CC6B-532B-6B2F-F573-FCFAB716E3E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64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0" name="Freeform 299">
                <a:extLst>
                  <a:ext uri="{FF2B5EF4-FFF2-40B4-BE49-F238E27FC236}">
                    <a16:creationId xmlns:a16="http://schemas.microsoft.com/office/drawing/2014/main" id="{6FD45EDD-3FC2-2DD7-06ED-92C1E04BA76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26"/>
                <a:ext cx="139" cy="78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1" name="Freeform 300">
                <a:extLst>
                  <a:ext uri="{FF2B5EF4-FFF2-40B4-BE49-F238E27FC236}">
                    <a16:creationId xmlns:a16="http://schemas.microsoft.com/office/drawing/2014/main" id="{33C720AB-04FC-E5B3-082E-516CEC81CB2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533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2" name="Freeform 301">
                <a:extLst>
                  <a:ext uri="{FF2B5EF4-FFF2-40B4-BE49-F238E27FC236}">
                    <a16:creationId xmlns:a16="http://schemas.microsoft.com/office/drawing/2014/main" id="{A9E6134A-E57B-8402-64F9-DAACCFFD0F2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505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3" name="Freeform 302">
                <a:extLst>
                  <a:ext uri="{FF2B5EF4-FFF2-40B4-BE49-F238E27FC236}">
                    <a16:creationId xmlns:a16="http://schemas.microsoft.com/office/drawing/2014/main" id="{2EE19BC7-1066-C6BC-87D0-3DEB71226D8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7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:a16="http://schemas.microsoft.com/office/drawing/2014/main" id="{BFF26E6F-EF55-0E2B-1F05-6D52D3D2A41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4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5" name="Freeform 304">
                <a:extLst>
                  <a:ext uri="{FF2B5EF4-FFF2-40B4-BE49-F238E27FC236}">
                    <a16:creationId xmlns:a16="http://schemas.microsoft.com/office/drawing/2014/main" id="{13A8DB3C-26E6-1CE2-8FFF-A32AF8F235C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50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6" name="Freeform 305">
                <a:extLst>
                  <a:ext uri="{FF2B5EF4-FFF2-40B4-BE49-F238E27FC236}">
                    <a16:creationId xmlns:a16="http://schemas.microsoft.com/office/drawing/2014/main" id="{A91EFD5C-860C-FA4D-2210-2D0B3ADCD9A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11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7" name="Freeform 306">
                <a:extLst>
                  <a:ext uri="{FF2B5EF4-FFF2-40B4-BE49-F238E27FC236}">
                    <a16:creationId xmlns:a16="http://schemas.microsoft.com/office/drawing/2014/main" id="{FD80CC38-A407-A131-40EE-6591C8AB579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17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8" name="Freeform 307">
                <a:extLst>
                  <a:ext uri="{FF2B5EF4-FFF2-40B4-BE49-F238E27FC236}">
                    <a16:creationId xmlns:a16="http://schemas.microsoft.com/office/drawing/2014/main" id="{91E92272-A3DA-B82C-6A0A-FE8F0741399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41" y="7390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C34DE59A-C799-1E8C-EBB7-6D60426F285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43" y="7279"/>
                <a:ext cx="149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0" name="Freeform 309">
                <a:extLst>
                  <a:ext uri="{FF2B5EF4-FFF2-40B4-BE49-F238E27FC236}">
                    <a16:creationId xmlns:a16="http://schemas.microsoft.com/office/drawing/2014/main" id="{5C484F2C-8097-5390-D575-F8208D8F446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28" y="7328"/>
                <a:ext cx="171" cy="91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1" name="Freeform 310">
                <a:extLst>
                  <a:ext uri="{FF2B5EF4-FFF2-40B4-BE49-F238E27FC236}">
                    <a16:creationId xmlns:a16="http://schemas.microsoft.com/office/drawing/2014/main" id="{29697BAA-09D2-8A55-0FD6-63791946395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3" y="7357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BED4B33-AC1C-F2D1-EE85-ADF60F12E915}"/>
                </a:ext>
              </a:extLst>
            </p:cNvPr>
            <p:cNvGrpSpPr>
              <a:grpSpLocks/>
            </p:cNvGrpSpPr>
            <p:nvPr/>
          </p:nvGrpSpPr>
          <p:grpSpPr bwMode="auto">
            <a:xfrm rot="821403">
              <a:off x="4152566" y="2517848"/>
              <a:ext cx="265897" cy="817886"/>
              <a:chOff x="8328" y="7279"/>
              <a:chExt cx="182" cy="737"/>
            </a:xfrm>
          </p:grpSpPr>
          <p:cxnSp>
            <p:nvCxnSpPr>
              <p:cNvPr id="236" name="Line 2422">
                <a:extLst>
                  <a:ext uri="{FF2B5EF4-FFF2-40B4-BE49-F238E27FC236}">
                    <a16:creationId xmlns:a16="http://schemas.microsoft.com/office/drawing/2014/main" id="{4CCCBAA9-D03A-00B2-707C-BB3ACC984C98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68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7" name="Line 2423">
                <a:extLst>
                  <a:ext uri="{FF2B5EF4-FFF2-40B4-BE49-F238E27FC236}">
                    <a16:creationId xmlns:a16="http://schemas.microsoft.com/office/drawing/2014/main" id="{776C1440-F9CD-CE95-2F98-7601670084CB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06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8" name="Line 2424">
                <a:extLst>
                  <a:ext uri="{FF2B5EF4-FFF2-40B4-BE49-F238E27FC236}">
                    <a16:creationId xmlns:a16="http://schemas.microsoft.com/office/drawing/2014/main" id="{7B21C304-F634-9EC5-7D31-78BB199F47CB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748"/>
                <a:ext cx="26" cy="17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9" name="Line 2425">
                <a:extLst>
                  <a:ext uri="{FF2B5EF4-FFF2-40B4-BE49-F238E27FC236}">
                    <a16:creationId xmlns:a16="http://schemas.microsoft.com/office/drawing/2014/main" id="{662ABA32-EE02-1617-9F5A-76E8CEBCC05D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89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0" name="Line 2426">
                <a:extLst>
                  <a:ext uri="{FF2B5EF4-FFF2-40B4-BE49-F238E27FC236}">
                    <a16:creationId xmlns:a16="http://schemas.microsoft.com/office/drawing/2014/main" id="{1B354A85-E086-167D-6309-6EDB654AE706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34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1" name="Line 2427">
                <a:extLst>
                  <a:ext uri="{FF2B5EF4-FFF2-40B4-BE49-F238E27FC236}">
                    <a16:creationId xmlns:a16="http://schemas.microsoft.com/office/drawing/2014/main" id="{831E2C2A-177C-9A26-E5D9-1774492C81DB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80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2" name="Line 2428">
                <a:extLst>
                  <a:ext uri="{FF2B5EF4-FFF2-40B4-BE49-F238E27FC236}">
                    <a16:creationId xmlns:a16="http://schemas.microsoft.com/office/drawing/2014/main" id="{F349D2C5-C6BD-537B-0078-3523D2FFB96D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21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3" name="Line 2429">
                <a:extLst>
                  <a:ext uri="{FF2B5EF4-FFF2-40B4-BE49-F238E27FC236}">
                    <a16:creationId xmlns:a16="http://schemas.microsoft.com/office/drawing/2014/main" id="{103A457B-DA27-E506-3793-1C6DC0BCA309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63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4" name="Line 2430">
                <a:extLst>
                  <a:ext uri="{FF2B5EF4-FFF2-40B4-BE49-F238E27FC236}">
                    <a16:creationId xmlns:a16="http://schemas.microsoft.com/office/drawing/2014/main" id="{5ECEE1CF-E84F-E6B1-0C50-EF780E8D2BDE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04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45" name="Freeform 244">
                <a:extLst>
                  <a:ext uri="{FF2B5EF4-FFF2-40B4-BE49-F238E27FC236}">
                    <a16:creationId xmlns:a16="http://schemas.microsoft.com/office/drawing/2014/main" id="{87763DC2-D99D-36B5-27BB-D45A960E3C2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6" y="7874"/>
                <a:ext cx="150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28E23837-0F19-EE4D-4269-549C8A1D96C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0" y="7879"/>
                <a:ext cx="150" cy="77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BC079FD4-F495-4066-B1CA-B8486D07E87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6" y="7814"/>
                <a:ext cx="138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8" name="Freeform 247">
                <a:extLst>
                  <a:ext uri="{FF2B5EF4-FFF2-40B4-BE49-F238E27FC236}">
                    <a16:creationId xmlns:a16="http://schemas.microsoft.com/office/drawing/2014/main" id="{897E23E4-4D92-88DE-E4F5-0343CA62E52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9" y="782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4DC88949-6A56-82B7-5619-607590BD7B4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93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640AFABD-005C-CF40-1188-3F82512C0DA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56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1" name="Freeform 250">
                <a:extLst>
                  <a:ext uri="{FF2B5EF4-FFF2-40B4-BE49-F238E27FC236}">
                    <a16:creationId xmlns:a16="http://schemas.microsoft.com/office/drawing/2014/main" id="{A2C04870-BAB1-6435-6D13-C4F349D35F2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62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2" name="Freeform 251">
                <a:extLst>
                  <a:ext uri="{FF2B5EF4-FFF2-40B4-BE49-F238E27FC236}">
                    <a16:creationId xmlns:a16="http://schemas.microsoft.com/office/drawing/2014/main" id="{1F47C072-2B71-202F-D493-4BF7F36310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735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724349E5-07F5-4FFA-C73F-4277667A457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697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4" name="Freeform 253">
                <a:extLst>
                  <a:ext uri="{FF2B5EF4-FFF2-40B4-BE49-F238E27FC236}">
                    <a16:creationId xmlns:a16="http://schemas.microsoft.com/office/drawing/2014/main" id="{C1EA120E-F91B-AC30-8F5B-5E93074271C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04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88D54690-94B5-559F-236E-618916443DA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6" name="Freeform 255">
                <a:extLst>
                  <a:ext uri="{FF2B5EF4-FFF2-40B4-BE49-F238E27FC236}">
                    <a16:creationId xmlns:a16="http://schemas.microsoft.com/office/drawing/2014/main" id="{5FE1C22F-4ECC-EC03-1A24-6AD1A5161D6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40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7" name="Freeform 256">
                <a:extLst>
                  <a:ext uri="{FF2B5EF4-FFF2-40B4-BE49-F238E27FC236}">
                    <a16:creationId xmlns:a16="http://schemas.microsoft.com/office/drawing/2014/main" id="{4E182580-503A-5A01-38D3-9273708F1C8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647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3D915331-3954-02D2-FEFE-4B4592B4994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619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52EBCC16-35C9-9A5E-8CD1-50C5F030970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585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856C0CBB-F1C5-8311-0A07-426081F4B91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591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38F7182B-8294-DF11-7A34-A092583DD17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64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25D4E6FA-A729-801B-8000-7A4D040407B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26"/>
                <a:ext cx="139" cy="78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3" name="Freeform 262">
                <a:extLst>
                  <a:ext uri="{FF2B5EF4-FFF2-40B4-BE49-F238E27FC236}">
                    <a16:creationId xmlns:a16="http://schemas.microsoft.com/office/drawing/2014/main" id="{08A86E48-37E0-1C9F-A85E-200C650B68E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533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CC2376CE-0862-C807-5E24-FF03C3485EB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505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B37D1622-8A2F-2EAF-B313-C2B70E0D364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7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0A679936-C796-ACEB-A1FD-6D1A8DDC5C4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4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7" name="Freeform 266">
                <a:extLst>
                  <a:ext uri="{FF2B5EF4-FFF2-40B4-BE49-F238E27FC236}">
                    <a16:creationId xmlns:a16="http://schemas.microsoft.com/office/drawing/2014/main" id="{A25B0A03-D652-9272-0C21-D72793065CA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50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8" name="Freeform 267">
                <a:extLst>
                  <a:ext uri="{FF2B5EF4-FFF2-40B4-BE49-F238E27FC236}">
                    <a16:creationId xmlns:a16="http://schemas.microsoft.com/office/drawing/2014/main" id="{5E5D2E8F-8467-BAB4-EFA5-BF15ECAE1A7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11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9" name="Freeform 268">
                <a:extLst>
                  <a:ext uri="{FF2B5EF4-FFF2-40B4-BE49-F238E27FC236}">
                    <a16:creationId xmlns:a16="http://schemas.microsoft.com/office/drawing/2014/main" id="{572B3999-3E57-1118-EC81-9CE96A43C4D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17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227EB7C1-7F15-A228-A83F-506114D1F4A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41" y="7390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E3C8E26C-1DB9-1888-1504-1D7AF772CBE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43" y="7279"/>
                <a:ext cx="149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408BF18A-BDAA-DC4A-BD9A-F016631975E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28" y="7328"/>
                <a:ext cx="171" cy="91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73" name="Freeform 272">
                <a:extLst>
                  <a:ext uri="{FF2B5EF4-FFF2-40B4-BE49-F238E27FC236}">
                    <a16:creationId xmlns:a16="http://schemas.microsoft.com/office/drawing/2014/main" id="{4F0B73FE-268F-8F96-A63B-85D649D7D92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3" y="7357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07C7DC6E-30A4-FE9E-2669-2519DEF3B60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0896230">
              <a:off x="4143458" y="3787911"/>
              <a:ext cx="265897" cy="817886"/>
              <a:chOff x="8328" y="7279"/>
              <a:chExt cx="182" cy="737"/>
            </a:xfrm>
          </p:grpSpPr>
          <p:cxnSp>
            <p:nvCxnSpPr>
              <p:cNvPr id="198" name="Line 2461">
                <a:extLst>
                  <a:ext uri="{FF2B5EF4-FFF2-40B4-BE49-F238E27FC236}">
                    <a16:creationId xmlns:a16="http://schemas.microsoft.com/office/drawing/2014/main" id="{AC8A0048-C245-5646-23E2-BBED10DBCAD9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68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9" name="Line 2462">
                <a:extLst>
                  <a:ext uri="{FF2B5EF4-FFF2-40B4-BE49-F238E27FC236}">
                    <a16:creationId xmlns:a16="http://schemas.microsoft.com/office/drawing/2014/main" id="{9C615CA9-310E-BB33-2340-DDB2C6FC997C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06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0" name="Line 2463">
                <a:extLst>
                  <a:ext uri="{FF2B5EF4-FFF2-40B4-BE49-F238E27FC236}">
                    <a16:creationId xmlns:a16="http://schemas.microsoft.com/office/drawing/2014/main" id="{16963CE8-34EC-07CD-F5ED-A2510D36A7AB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748"/>
                <a:ext cx="26" cy="17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1" name="Line 2464">
                <a:extLst>
                  <a:ext uri="{FF2B5EF4-FFF2-40B4-BE49-F238E27FC236}">
                    <a16:creationId xmlns:a16="http://schemas.microsoft.com/office/drawing/2014/main" id="{D0BD7634-56DB-1A88-107D-E7696B14E7B5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89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2" name="Line 2465">
                <a:extLst>
                  <a:ext uri="{FF2B5EF4-FFF2-40B4-BE49-F238E27FC236}">
                    <a16:creationId xmlns:a16="http://schemas.microsoft.com/office/drawing/2014/main" id="{BF77F8A5-72E6-F07A-D2AD-E627C03CB8A5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34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3" name="Line 2466">
                <a:extLst>
                  <a:ext uri="{FF2B5EF4-FFF2-40B4-BE49-F238E27FC236}">
                    <a16:creationId xmlns:a16="http://schemas.microsoft.com/office/drawing/2014/main" id="{05292873-DE0A-D114-8887-A293030C83A2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80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Line 2467">
                <a:extLst>
                  <a:ext uri="{FF2B5EF4-FFF2-40B4-BE49-F238E27FC236}">
                    <a16:creationId xmlns:a16="http://schemas.microsoft.com/office/drawing/2014/main" id="{253B033F-FAA0-E5F8-D30E-0A886087B2E9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21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Line 2468">
                <a:extLst>
                  <a:ext uri="{FF2B5EF4-FFF2-40B4-BE49-F238E27FC236}">
                    <a16:creationId xmlns:a16="http://schemas.microsoft.com/office/drawing/2014/main" id="{1EC454A6-CE64-DC72-FF31-9023E9E12AC4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63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Line 2469">
                <a:extLst>
                  <a:ext uri="{FF2B5EF4-FFF2-40B4-BE49-F238E27FC236}">
                    <a16:creationId xmlns:a16="http://schemas.microsoft.com/office/drawing/2014/main" id="{7AD08E00-DDAC-200A-F479-1CF39C584F10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04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68A286A4-0A62-B877-E64F-DADBE5CC311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6" y="7874"/>
                <a:ext cx="150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803926BD-0F0E-394A-3275-1B991AA0786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0" y="7879"/>
                <a:ext cx="150" cy="77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65E6C505-008E-10A6-4328-E8D9FF60309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6" y="7814"/>
                <a:ext cx="138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ECB324D4-6ABF-959F-487F-4186E58814A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9" y="782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59A52BFA-03D9-FB5A-3FA3-0683ACEBA11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93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82E17343-E41F-1F86-F69C-6756DD282F2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56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2B89459A-9A7B-3439-BC25-F057561447F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62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37ECBD52-F48D-23FB-7EAD-6CD09563921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735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CE538C61-2120-D04B-B72E-FCCA53B8486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697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178CBFB8-CFE1-DEF8-018F-5C93F114533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04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599DE955-E599-223C-5576-C4A434CED45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01183029-B20A-0B7C-0ADF-985DD9C3266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40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FB84997E-FB6D-0F58-05FB-6EE910C11BE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647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C214CBE2-4D6C-D506-5E3E-A5B007672E8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619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CD927523-7C0D-905C-9703-C2E44257F99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585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4D38B7CB-AAE3-4F11-4799-46BAF3D0CB1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591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F0F75935-F4E4-B413-5298-FEEDEFCB8B0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64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CD342339-0A91-E5AC-1460-E0D5B80BFF8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26"/>
                <a:ext cx="139" cy="78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71F25E10-5755-16B5-3D06-7EDD02CB892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533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6569AF53-B439-0257-7312-72B46090B82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505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16788A4F-B4B9-DDF5-7755-A91482BBD58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7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39098DD4-7D32-9DE4-7FEE-972F17BF310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4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E60BA291-2A88-AA19-D816-C408E513F4F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50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DEAE7F12-AEB1-8B46-490C-4420CF74A01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11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2250F972-2B6A-4023-1837-D275DC7065F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17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512D9AD4-F979-2D5D-D9D2-593269153DC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41" y="7390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B8C242E2-A8B6-FB28-2A1D-EF061EFC6B0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43" y="7279"/>
                <a:ext cx="149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F3225216-D21C-370C-5C0B-F3A061ABC90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28" y="7328"/>
                <a:ext cx="171" cy="91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6E8397BD-C272-1F26-FA73-3B324021475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3" y="7357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042DD400-8754-A7ED-0872-B6B932A97EF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952341" y="3331069"/>
              <a:ext cx="484673" cy="479624"/>
              <a:chOff x="7950" y="7935"/>
              <a:chExt cx="288" cy="285"/>
            </a:xfrm>
          </p:grpSpPr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702D9F65-7FAF-5AFB-871F-8EBF478CD8E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950" y="7935"/>
                <a:ext cx="288" cy="2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94" name="Arc 2501">
                <a:extLst>
                  <a:ext uri="{FF2B5EF4-FFF2-40B4-BE49-F238E27FC236}">
                    <a16:creationId xmlns:a16="http://schemas.microsoft.com/office/drawing/2014/main" id="{9E08A3F5-C2F5-9236-A843-412CD14174D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7987" y="7977"/>
                <a:ext cx="110" cy="11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95" name="Arc 2502">
                <a:extLst>
                  <a:ext uri="{FF2B5EF4-FFF2-40B4-BE49-F238E27FC236}">
                    <a16:creationId xmlns:a16="http://schemas.microsoft.com/office/drawing/2014/main" id="{6FA33C86-C89A-37A6-598C-4537DA066B4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017" y="7977"/>
                <a:ext cx="83" cy="11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96" name="Line 2503">
                <a:extLst>
                  <a:ext uri="{FF2B5EF4-FFF2-40B4-BE49-F238E27FC236}">
                    <a16:creationId xmlns:a16="http://schemas.microsoft.com/office/drawing/2014/main" id="{634013D2-7006-ECA6-79BA-30361EE7C1EB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7986" y="8088"/>
                <a:ext cx="3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7" name="Arc 2504">
                <a:extLst>
                  <a:ext uri="{FF2B5EF4-FFF2-40B4-BE49-F238E27FC236}">
                    <a16:creationId xmlns:a16="http://schemas.microsoft.com/office/drawing/2014/main" id="{0FB9AE4D-1810-F335-10D9-3ACBF846CBF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098" y="8076"/>
                <a:ext cx="110" cy="11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0D9D9917-94FF-C280-90A0-DBF6801E190A}"/>
                </a:ext>
              </a:extLst>
            </p:cNvPr>
            <p:cNvCxnSpPr>
              <a:cxnSpLocks/>
            </p:cNvCxnSpPr>
            <p:nvPr/>
          </p:nvCxnSpPr>
          <p:spPr>
            <a:xfrm>
              <a:off x="4625376" y="3787347"/>
              <a:ext cx="595326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B72275F7-68C6-2B7C-A986-BC323DAFD0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8983" y="3787347"/>
              <a:ext cx="28955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9CA862D7-B69E-ECB4-6E3C-CCB0DD5B00D6}"/>
                </a:ext>
              </a:extLst>
            </p:cNvPr>
            <p:cNvCxnSpPr>
              <a:cxnSpLocks/>
            </p:cNvCxnSpPr>
            <p:nvPr/>
          </p:nvCxnSpPr>
          <p:spPr>
            <a:xfrm>
              <a:off x="4052883" y="2252745"/>
              <a:ext cx="595326" cy="0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DFF26573-6451-2BA6-18F0-75A0A031557B}"/>
                </a:ext>
              </a:extLst>
            </p:cNvPr>
            <p:cNvSpPr txBox="1"/>
            <p:nvPr/>
          </p:nvSpPr>
          <p:spPr>
            <a:xfrm>
              <a:off x="4654437" y="3721500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F</a:t>
              </a:r>
              <a:r>
                <a:rPr lang="en-US" sz="2800" b="1" baseline="-25000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9B385697-87F6-B487-7116-977B41A44A96}"/>
                </a:ext>
              </a:extLst>
            </p:cNvPr>
            <p:cNvSpPr txBox="1"/>
            <p:nvPr/>
          </p:nvSpPr>
          <p:spPr>
            <a:xfrm>
              <a:off x="3477644" y="3729451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</a:t>
              </a:r>
              <a:r>
                <a:rPr lang="en-US" b="1" baseline="-25000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71C06336-6886-8D35-45A5-FA0D3E81FF59}"/>
                </a:ext>
              </a:extLst>
            </p:cNvPr>
            <p:cNvSpPr txBox="1"/>
            <p:nvPr/>
          </p:nvSpPr>
          <p:spPr>
            <a:xfrm>
              <a:off x="4161457" y="1884750"/>
              <a:ext cx="3080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3">
                      <a:lumMod val="50000"/>
                    </a:schemeClr>
                  </a:solidFill>
                </a:rPr>
                <a:t>a</a:t>
              </a:r>
              <a:endParaRPr lang="en-US" sz="2000" b="1" baseline="-25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FE1D5EC7-D11F-0C19-F6A9-B65119784445}"/>
              </a:ext>
            </a:extLst>
          </p:cNvPr>
          <p:cNvGrpSpPr/>
          <p:nvPr/>
        </p:nvGrpSpPr>
        <p:grpSpPr>
          <a:xfrm>
            <a:off x="5836466" y="1334242"/>
            <a:ext cx="2251155" cy="2477955"/>
            <a:chOff x="5876223" y="2180421"/>
            <a:chExt cx="2251155" cy="2477955"/>
          </a:xfrm>
        </p:grpSpPr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1D5AC484-BD65-1C91-71A3-564411C61BF1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 rot="16200000">
              <a:off x="5978828" y="2524964"/>
              <a:ext cx="2125493" cy="213054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04D114C0-92A3-B443-EE69-6EA59BA9D05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4585998">
              <a:off x="7681411" y="3266577"/>
              <a:ext cx="265897" cy="626036"/>
              <a:chOff x="8328" y="7279"/>
              <a:chExt cx="182" cy="737"/>
            </a:xfrm>
          </p:grpSpPr>
          <p:cxnSp>
            <p:nvCxnSpPr>
              <p:cNvPr id="478" name="Line 2791">
                <a:extLst>
                  <a:ext uri="{FF2B5EF4-FFF2-40B4-BE49-F238E27FC236}">
                    <a16:creationId xmlns:a16="http://schemas.microsoft.com/office/drawing/2014/main" id="{7CB3970E-2A3B-D50A-8BFC-9DA87884DB98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68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9" name="Line 2792">
                <a:extLst>
                  <a:ext uri="{FF2B5EF4-FFF2-40B4-BE49-F238E27FC236}">
                    <a16:creationId xmlns:a16="http://schemas.microsoft.com/office/drawing/2014/main" id="{4DE9E4A5-6AE2-165E-A57D-16CC73532F1D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06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0" name="Line 2793">
                <a:extLst>
                  <a:ext uri="{FF2B5EF4-FFF2-40B4-BE49-F238E27FC236}">
                    <a16:creationId xmlns:a16="http://schemas.microsoft.com/office/drawing/2014/main" id="{52019BB6-17DD-877A-F495-8D6354540CD2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748"/>
                <a:ext cx="26" cy="17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1" name="Line 2794">
                <a:extLst>
                  <a:ext uri="{FF2B5EF4-FFF2-40B4-BE49-F238E27FC236}">
                    <a16:creationId xmlns:a16="http://schemas.microsoft.com/office/drawing/2014/main" id="{5B25549D-9DA9-DBDC-9996-B09D945AAF76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89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2" name="Line 2795">
                <a:extLst>
                  <a:ext uri="{FF2B5EF4-FFF2-40B4-BE49-F238E27FC236}">
                    <a16:creationId xmlns:a16="http://schemas.microsoft.com/office/drawing/2014/main" id="{69940BF8-B142-DB77-25AB-4F9C891DAD71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34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3" name="Line 2796">
                <a:extLst>
                  <a:ext uri="{FF2B5EF4-FFF2-40B4-BE49-F238E27FC236}">
                    <a16:creationId xmlns:a16="http://schemas.microsoft.com/office/drawing/2014/main" id="{9E2672B3-721A-B8F2-53AE-57B32E10FA8F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80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4" name="Line 2797">
                <a:extLst>
                  <a:ext uri="{FF2B5EF4-FFF2-40B4-BE49-F238E27FC236}">
                    <a16:creationId xmlns:a16="http://schemas.microsoft.com/office/drawing/2014/main" id="{95576181-5163-5F1F-1D7E-5B91BAB03FAC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21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5" name="Line 2798">
                <a:extLst>
                  <a:ext uri="{FF2B5EF4-FFF2-40B4-BE49-F238E27FC236}">
                    <a16:creationId xmlns:a16="http://schemas.microsoft.com/office/drawing/2014/main" id="{897BBD8F-BF4A-AFAE-7041-C54FFCFF4B35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63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6" name="Line 2799">
                <a:extLst>
                  <a:ext uri="{FF2B5EF4-FFF2-40B4-BE49-F238E27FC236}">
                    <a16:creationId xmlns:a16="http://schemas.microsoft.com/office/drawing/2014/main" id="{A182A646-8083-5328-DA6D-CD37F1AFED7D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04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87" name="Freeform 486">
                <a:extLst>
                  <a:ext uri="{FF2B5EF4-FFF2-40B4-BE49-F238E27FC236}">
                    <a16:creationId xmlns:a16="http://schemas.microsoft.com/office/drawing/2014/main" id="{6DC62728-4BEA-005A-0B1C-2C48A9B5193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6" y="7874"/>
                <a:ext cx="150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88" name="Freeform 487">
                <a:extLst>
                  <a:ext uri="{FF2B5EF4-FFF2-40B4-BE49-F238E27FC236}">
                    <a16:creationId xmlns:a16="http://schemas.microsoft.com/office/drawing/2014/main" id="{C9D13B77-9F54-A0D3-3D74-A1CA12B4114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0" y="7879"/>
                <a:ext cx="150" cy="77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89" name="Freeform 488">
                <a:extLst>
                  <a:ext uri="{FF2B5EF4-FFF2-40B4-BE49-F238E27FC236}">
                    <a16:creationId xmlns:a16="http://schemas.microsoft.com/office/drawing/2014/main" id="{DFCBC99C-7BAF-214D-A6F1-4900C54F12A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6" y="7814"/>
                <a:ext cx="138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0" name="Freeform 489">
                <a:extLst>
                  <a:ext uri="{FF2B5EF4-FFF2-40B4-BE49-F238E27FC236}">
                    <a16:creationId xmlns:a16="http://schemas.microsoft.com/office/drawing/2014/main" id="{EB618B61-F042-C0CA-C7B6-4F166DFFC2A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9" y="782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1" name="Freeform 490">
                <a:extLst>
                  <a:ext uri="{FF2B5EF4-FFF2-40B4-BE49-F238E27FC236}">
                    <a16:creationId xmlns:a16="http://schemas.microsoft.com/office/drawing/2014/main" id="{B52A3FC5-6A38-5388-D777-0B0E08D0EFD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93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2" name="Freeform 491">
                <a:extLst>
                  <a:ext uri="{FF2B5EF4-FFF2-40B4-BE49-F238E27FC236}">
                    <a16:creationId xmlns:a16="http://schemas.microsoft.com/office/drawing/2014/main" id="{0D0090DD-294B-F5A9-ED06-BD42702CC41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56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3" name="Freeform 492">
                <a:extLst>
                  <a:ext uri="{FF2B5EF4-FFF2-40B4-BE49-F238E27FC236}">
                    <a16:creationId xmlns:a16="http://schemas.microsoft.com/office/drawing/2014/main" id="{908BE4A5-4983-AD58-5004-84552B5490B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62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4" name="Freeform 493">
                <a:extLst>
                  <a:ext uri="{FF2B5EF4-FFF2-40B4-BE49-F238E27FC236}">
                    <a16:creationId xmlns:a16="http://schemas.microsoft.com/office/drawing/2014/main" id="{C8D1B5B7-BCE6-C25F-252A-7AE17C6BDAE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735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5" name="Freeform 494">
                <a:extLst>
                  <a:ext uri="{FF2B5EF4-FFF2-40B4-BE49-F238E27FC236}">
                    <a16:creationId xmlns:a16="http://schemas.microsoft.com/office/drawing/2014/main" id="{70C8F04A-2826-2127-2AF2-0EC82FA5569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697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6" name="Freeform 495">
                <a:extLst>
                  <a:ext uri="{FF2B5EF4-FFF2-40B4-BE49-F238E27FC236}">
                    <a16:creationId xmlns:a16="http://schemas.microsoft.com/office/drawing/2014/main" id="{0072A70D-FD16-881D-16E9-EAC6C737A86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04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7" name="Freeform 496">
                <a:extLst>
                  <a:ext uri="{FF2B5EF4-FFF2-40B4-BE49-F238E27FC236}">
                    <a16:creationId xmlns:a16="http://schemas.microsoft.com/office/drawing/2014/main" id="{DA452DF5-88EA-7EE8-91DD-ACEF5A9D513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8" name="Freeform 497">
                <a:extLst>
                  <a:ext uri="{FF2B5EF4-FFF2-40B4-BE49-F238E27FC236}">
                    <a16:creationId xmlns:a16="http://schemas.microsoft.com/office/drawing/2014/main" id="{65774B74-C85B-580E-7977-11F5DBF8D8C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40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99" name="Freeform 498">
                <a:extLst>
                  <a:ext uri="{FF2B5EF4-FFF2-40B4-BE49-F238E27FC236}">
                    <a16:creationId xmlns:a16="http://schemas.microsoft.com/office/drawing/2014/main" id="{D9573621-9B31-FBDE-D58E-C1D17557B43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647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0" name="Freeform 499">
                <a:extLst>
                  <a:ext uri="{FF2B5EF4-FFF2-40B4-BE49-F238E27FC236}">
                    <a16:creationId xmlns:a16="http://schemas.microsoft.com/office/drawing/2014/main" id="{62BBA147-F49D-941F-02FF-1ED65036EAE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619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1" name="Freeform 500">
                <a:extLst>
                  <a:ext uri="{FF2B5EF4-FFF2-40B4-BE49-F238E27FC236}">
                    <a16:creationId xmlns:a16="http://schemas.microsoft.com/office/drawing/2014/main" id="{B9111603-5053-7F41-55DA-D8BBF445972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585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2" name="Freeform 501">
                <a:extLst>
                  <a:ext uri="{FF2B5EF4-FFF2-40B4-BE49-F238E27FC236}">
                    <a16:creationId xmlns:a16="http://schemas.microsoft.com/office/drawing/2014/main" id="{BE004560-2130-2963-FEF9-78B0B9D0831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591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3" name="Freeform 502">
                <a:extLst>
                  <a:ext uri="{FF2B5EF4-FFF2-40B4-BE49-F238E27FC236}">
                    <a16:creationId xmlns:a16="http://schemas.microsoft.com/office/drawing/2014/main" id="{5ABEF919-6B8E-0A34-3DAE-D63F897763E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64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4" name="Freeform 503">
                <a:extLst>
                  <a:ext uri="{FF2B5EF4-FFF2-40B4-BE49-F238E27FC236}">
                    <a16:creationId xmlns:a16="http://schemas.microsoft.com/office/drawing/2014/main" id="{91EAE6BF-F703-3EAE-FECC-4D5E84F0F82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26"/>
                <a:ext cx="139" cy="78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5" name="Freeform 504">
                <a:extLst>
                  <a:ext uri="{FF2B5EF4-FFF2-40B4-BE49-F238E27FC236}">
                    <a16:creationId xmlns:a16="http://schemas.microsoft.com/office/drawing/2014/main" id="{55BA698B-E42C-3621-4DF3-300C864BD4B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533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6" name="Freeform 505">
                <a:extLst>
                  <a:ext uri="{FF2B5EF4-FFF2-40B4-BE49-F238E27FC236}">
                    <a16:creationId xmlns:a16="http://schemas.microsoft.com/office/drawing/2014/main" id="{94243221-233F-8A74-0674-3188233C66C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505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7" name="Freeform 506">
                <a:extLst>
                  <a:ext uri="{FF2B5EF4-FFF2-40B4-BE49-F238E27FC236}">
                    <a16:creationId xmlns:a16="http://schemas.microsoft.com/office/drawing/2014/main" id="{3D0699FC-EEFA-489D-E0CF-F46020F3FCE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7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8" name="Freeform 507">
                <a:extLst>
                  <a:ext uri="{FF2B5EF4-FFF2-40B4-BE49-F238E27FC236}">
                    <a16:creationId xmlns:a16="http://schemas.microsoft.com/office/drawing/2014/main" id="{697DBB3B-C52E-550B-7402-105CF8CEEC2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4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9" name="Freeform 508">
                <a:extLst>
                  <a:ext uri="{FF2B5EF4-FFF2-40B4-BE49-F238E27FC236}">
                    <a16:creationId xmlns:a16="http://schemas.microsoft.com/office/drawing/2014/main" id="{F435A483-8BA3-B2BD-8E90-8B3F4E94DA6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50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10" name="Freeform 509">
                <a:extLst>
                  <a:ext uri="{FF2B5EF4-FFF2-40B4-BE49-F238E27FC236}">
                    <a16:creationId xmlns:a16="http://schemas.microsoft.com/office/drawing/2014/main" id="{7089E9C9-2DE6-DBF8-5176-3B19B6D3BF9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11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11" name="Freeform 510">
                <a:extLst>
                  <a:ext uri="{FF2B5EF4-FFF2-40B4-BE49-F238E27FC236}">
                    <a16:creationId xmlns:a16="http://schemas.microsoft.com/office/drawing/2014/main" id="{1BEFA7F3-74A2-8DB6-C777-FB0CA45A2AB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17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12" name="Freeform 511">
                <a:extLst>
                  <a:ext uri="{FF2B5EF4-FFF2-40B4-BE49-F238E27FC236}">
                    <a16:creationId xmlns:a16="http://schemas.microsoft.com/office/drawing/2014/main" id="{3F532D8E-F31B-0187-3D97-133A0EE7975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41" y="7390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13" name="Freeform 512">
                <a:extLst>
                  <a:ext uri="{FF2B5EF4-FFF2-40B4-BE49-F238E27FC236}">
                    <a16:creationId xmlns:a16="http://schemas.microsoft.com/office/drawing/2014/main" id="{85F18DD9-6770-0593-6C76-7E75A56F3ED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43" y="7279"/>
                <a:ext cx="149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14" name="Freeform 513">
                <a:extLst>
                  <a:ext uri="{FF2B5EF4-FFF2-40B4-BE49-F238E27FC236}">
                    <a16:creationId xmlns:a16="http://schemas.microsoft.com/office/drawing/2014/main" id="{D75EA674-94D7-B053-C03A-8C0E0028AA0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28" y="7328"/>
                <a:ext cx="171" cy="91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15" name="Freeform 514">
                <a:extLst>
                  <a:ext uri="{FF2B5EF4-FFF2-40B4-BE49-F238E27FC236}">
                    <a16:creationId xmlns:a16="http://schemas.microsoft.com/office/drawing/2014/main" id="{6AD277EA-2A60-10CC-1118-7A5ED628588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3" y="7357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id="{7D98B8C7-F74E-D53B-624D-40E3B0897CD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21172179">
              <a:off x="7016883" y="2538041"/>
              <a:ext cx="265897" cy="1095563"/>
              <a:chOff x="8328" y="7279"/>
              <a:chExt cx="182" cy="737"/>
            </a:xfrm>
          </p:grpSpPr>
          <p:cxnSp>
            <p:nvCxnSpPr>
              <p:cNvPr id="440" name="Line 2674">
                <a:extLst>
                  <a:ext uri="{FF2B5EF4-FFF2-40B4-BE49-F238E27FC236}">
                    <a16:creationId xmlns:a16="http://schemas.microsoft.com/office/drawing/2014/main" id="{395BD817-24C2-E23C-C15B-BB66CC762B2C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68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1" name="Line 2675">
                <a:extLst>
                  <a:ext uri="{FF2B5EF4-FFF2-40B4-BE49-F238E27FC236}">
                    <a16:creationId xmlns:a16="http://schemas.microsoft.com/office/drawing/2014/main" id="{FA70D4A9-E334-6563-FE50-E0724AE04585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06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2" name="Line 2676">
                <a:extLst>
                  <a:ext uri="{FF2B5EF4-FFF2-40B4-BE49-F238E27FC236}">
                    <a16:creationId xmlns:a16="http://schemas.microsoft.com/office/drawing/2014/main" id="{B1BA56FA-5C62-6B49-74F1-9DC2B8B1774D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748"/>
                <a:ext cx="26" cy="17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3" name="Line 2677">
                <a:extLst>
                  <a:ext uri="{FF2B5EF4-FFF2-40B4-BE49-F238E27FC236}">
                    <a16:creationId xmlns:a16="http://schemas.microsoft.com/office/drawing/2014/main" id="{5A3DD5AD-B0EB-441C-7BB3-F13D27BE1D15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89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4" name="Line 2678">
                <a:extLst>
                  <a:ext uri="{FF2B5EF4-FFF2-40B4-BE49-F238E27FC236}">
                    <a16:creationId xmlns:a16="http://schemas.microsoft.com/office/drawing/2014/main" id="{BED5D870-50D5-9DA4-C836-049C1F8CDA63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34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5" name="Line 2679">
                <a:extLst>
                  <a:ext uri="{FF2B5EF4-FFF2-40B4-BE49-F238E27FC236}">
                    <a16:creationId xmlns:a16="http://schemas.microsoft.com/office/drawing/2014/main" id="{997C4B61-0527-BA1A-78CB-6C15E0A25C67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80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6" name="Line 2680">
                <a:extLst>
                  <a:ext uri="{FF2B5EF4-FFF2-40B4-BE49-F238E27FC236}">
                    <a16:creationId xmlns:a16="http://schemas.microsoft.com/office/drawing/2014/main" id="{55FE458F-24CA-0B8A-9D23-A0AAABFAA86C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21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7" name="Line 2681">
                <a:extLst>
                  <a:ext uri="{FF2B5EF4-FFF2-40B4-BE49-F238E27FC236}">
                    <a16:creationId xmlns:a16="http://schemas.microsoft.com/office/drawing/2014/main" id="{B73F45AC-79DB-D699-F502-66792B3AE0C6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63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8" name="Line 2682">
                <a:extLst>
                  <a:ext uri="{FF2B5EF4-FFF2-40B4-BE49-F238E27FC236}">
                    <a16:creationId xmlns:a16="http://schemas.microsoft.com/office/drawing/2014/main" id="{B34CB1E2-5E2A-7813-A53E-147628854761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04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49" name="Freeform 448">
                <a:extLst>
                  <a:ext uri="{FF2B5EF4-FFF2-40B4-BE49-F238E27FC236}">
                    <a16:creationId xmlns:a16="http://schemas.microsoft.com/office/drawing/2014/main" id="{31CD78B2-A376-0283-40FD-92F1D93B990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6" y="7874"/>
                <a:ext cx="150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0" name="Freeform 449">
                <a:extLst>
                  <a:ext uri="{FF2B5EF4-FFF2-40B4-BE49-F238E27FC236}">
                    <a16:creationId xmlns:a16="http://schemas.microsoft.com/office/drawing/2014/main" id="{4E4A4F20-48E0-D75D-0AFA-47B97709C79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0" y="7879"/>
                <a:ext cx="150" cy="77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1" name="Freeform 450">
                <a:extLst>
                  <a:ext uri="{FF2B5EF4-FFF2-40B4-BE49-F238E27FC236}">
                    <a16:creationId xmlns:a16="http://schemas.microsoft.com/office/drawing/2014/main" id="{31E13E5E-6FB1-679E-9EBB-C778521E771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6" y="7814"/>
                <a:ext cx="138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2" name="Freeform 451">
                <a:extLst>
                  <a:ext uri="{FF2B5EF4-FFF2-40B4-BE49-F238E27FC236}">
                    <a16:creationId xmlns:a16="http://schemas.microsoft.com/office/drawing/2014/main" id="{6A5328C1-BD58-2C5F-0475-8ACA5627E87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9" y="782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3" name="Freeform 452">
                <a:extLst>
                  <a:ext uri="{FF2B5EF4-FFF2-40B4-BE49-F238E27FC236}">
                    <a16:creationId xmlns:a16="http://schemas.microsoft.com/office/drawing/2014/main" id="{BE72C316-76FF-48D4-54E9-14EB98CA6E7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93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4" name="Freeform 453">
                <a:extLst>
                  <a:ext uri="{FF2B5EF4-FFF2-40B4-BE49-F238E27FC236}">
                    <a16:creationId xmlns:a16="http://schemas.microsoft.com/office/drawing/2014/main" id="{E0EC6404-2525-67AD-0AA2-6A32B555FE0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56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5" name="Freeform 454">
                <a:extLst>
                  <a:ext uri="{FF2B5EF4-FFF2-40B4-BE49-F238E27FC236}">
                    <a16:creationId xmlns:a16="http://schemas.microsoft.com/office/drawing/2014/main" id="{7A8F24C7-DB7C-FFEC-4F37-D49F359E59A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62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6" name="Freeform 455">
                <a:extLst>
                  <a:ext uri="{FF2B5EF4-FFF2-40B4-BE49-F238E27FC236}">
                    <a16:creationId xmlns:a16="http://schemas.microsoft.com/office/drawing/2014/main" id="{90A8868A-6DBE-DD00-36F0-35F4EA053F5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735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7" name="Freeform 456">
                <a:extLst>
                  <a:ext uri="{FF2B5EF4-FFF2-40B4-BE49-F238E27FC236}">
                    <a16:creationId xmlns:a16="http://schemas.microsoft.com/office/drawing/2014/main" id="{FD3C50AD-2E6B-E172-296C-340D218156D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697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8" name="Freeform 457">
                <a:extLst>
                  <a:ext uri="{FF2B5EF4-FFF2-40B4-BE49-F238E27FC236}">
                    <a16:creationId xmlns:a16="http://schemas.microsoft.com/office/drawing/2014/main" id="{06C49C47-5E3E-566D-39AE-4B6C7F4AB57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04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59" name="Freeform 458">
                <a:extLst>
                  <a:ext uri="{FF2B5EF4-FFF2-40B4-BE49-F238E27FC236}">
                    <a16:creationId xmlns:a16="http://schemas.microsoft.com/office/drawing/2014/main" id="{700F32E4-C111-FF66-5F0D-31B1E13243E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0" name="Freeform 459">
                <a:extLst>
                  <a:ext uri="{FF2B5EF4-FFF2-40B4-BE49-F238E27FC236}">
                    <a16:creationId xmlns:a16="http://schemas.microsoft.com/office/drawing/2014/main" id="{DC5C9AC7-7A50-CDAC-CA4B-167D2FF10B8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40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1" name="Freeform 460">
                <a:extLst>
                  <a:ext uri="{FF2B5EF4-FFF2-40B4-BE49-F238E27FC236}">
                    <a16:creationId xmlns:a16="http://schemas.microsoft.com/office/drawing/2014/main" id="{1C713411-9F01-E9CA-AE21-5006DB654AB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647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2" name="Freeform 461">
                <a:extLst>
                  <a:ext uri="{FF2B5EF4-FFF2-40B4-BE49-F238E27FC236}">
                    <a16:creationId xmlns:a16="http://schemas.microsoft.com/office/drawing/2014/main" id="{B66BCA26-903F-E4F9-3C0A-C75CF0D1222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619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3" name="Freeform 462">
                <a:extLst>
                  <a:ext uri="{FF2B5EF4-FFF2-40B4-BE49-F238E27FC236}">
                    <a16:creationId xmlns:a16="http://schemas.microsoft.com/office/drawing/2014/main" id="{BA0FC27F-E487-225F-6A11-0A9BDC729D6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585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4" name="Freeform 463">
                <a:extLst>
                  <a:ext uri="{FF2B5EF4-FFF2-40B4-BE49-F238E27FC236}">
                    <a16:creationId xmlns:a16="http://schemas.microsoft.com/office/drawing/2014/main" id="{01DA538B-4F21-305C-982F-2314FFD4008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591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5" name="Freeform 464">
                <a:extLst>
                  <a:ext uri="{FF2B5EF4-FFF2-40B4-BE49-F238E27FC236}">
                    <a16:creationId xmlns:a16="http://schemas.microsoft.com/office/drawing/2014/main" id="{03308E8C-51B9-3EC8-9209-21BB3916656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64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6" name="Freeform 465">
                <a:extLst>
                  <a:ext uri="{FF2B5EF4-FFF2-40B4-BE49-F238E27FC236}">
                    <a16:creationId xmlns:a16="http://schemas.microsoft.com/office/drawing/2014/main" id="{70AEDC70-9176-07B5-84BF-7EFBBABC02A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26"/>
                <a:ext cx="139" cy="78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7" name="Freeform 466">
                <a:extLst>
                  <a:ext uri="{FF2B5EF4-FFF2-40B4-BE49-F238E27FC236}">
                    <a16:creationId xmlns:a16="http://schemas.microsoft.com/office/drawing/2014/main" id="{1809B66B-EEB7-6CBE-238B-7BD1368F466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533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8" name="Freeform 467">
                <a:extLst>
                  <a:ext uri="{FF2B5EF4-FFF2-40B4-BE49-F238E27FC236}">
                    <a16:creationId xmlns:a16="http://schemas.microsoft.com/office/drawing/2014/main" id="{237DCBC3-39D6-F0AB-0D31-95932D3FF02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505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69" name="Freeform 468">
                <a:extLst>
                  <a:ext uri="{FF2B5EF4-FFF2-40B4-BE49-F238E27FC236}">
                    <a16:creationId xmlns:a16="http://schemas.microsoft.com/office/drawing/2014/main" id="{D647E843-BEF0-253F-7298-00E230FF7D7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7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0" name="Freeform 469">
                <a:extLst>
                  <a:ext uri="{FF2B5EF4-FFF2-40B4-BE49-F238E27FC236}">
                    <a16:creationId xmlns:a16="http://schemas.microsoft.com/office/drawing/2014/main" id="{AA866A8D-F4CD-0806-130D-A9888358A02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4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1" name="Freeform 470">
                <a:extLst>
                  <a:ext uri="{FF2B5EF4-FFF2-40B4-BE49-F238E27FC236}">
                    <a16:creationId xmlns:a16="http://schemas.microsoft.com/office/drawing/2014/main" id="{CB947D3E-7CBE-FE05-7103-F432E9FB67A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50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2" name="Freeform 471">
                <a:extLst>
                  <a:ext uri="{FF2B5EF4-FFF2-40B4-BE49-F238E27FC236}">
                    <a16:creationId xmlns:a16="http://schemas.microsoft.com/office/drawing/2014/main" id="{CD098F4D-C0AB-2FF8-CE97-B3347B6FC4B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11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3" name="Freeform 472">
                <a:extLst>
                  <a:ext uri="{FF2B5EF4-FFF2-40B4-BE49-F238E27FC236}">
                    <a16:creationId xmlns:a16="http://schemas.microsoft.com/office/drawing/2014/main" id="{021C8FC9-5CF6-A93D-39B7-A86B30524B1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17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4" name="Freeform 473">
                <a:extLst>
                  <a:ext uri="{FF2B5EF4-FFF2-40B4-BE49-F238E27FC236}">
                    <a16:creationId xmlns:a16="http://schemas.microsoft.com/office/drawing/2014/main" id="{F1C28904-7F83-538F-4D0D-DBAE2F20E4F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41" y="7390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5" name="Freeform 474">
                <a:extLst>
                  <a:ext uri="{FF2B5EF4-FFF2-40B4-BE49-F238E27FC236}">
                    <a16:creationId xmlns:a16="http://schemas.microsoft.com/office/drawing/2014/main" id="{93C8BDE8-03FE-E7BA-05B0-6F7AB58B2C5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43" y="7279"/>
                <a:ext cx="149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6" name="Freeform 475">
                <a:extLst>
                  <a:ext uri="{FF2B5EF4-FFF2-40B4-BE49-F238E27FC236}">
                    <a16:creationId xmlns:a16="http://schemas.microsoft.com/office/drawing/2014/main" id="{DD1D3E24-422B-0BB6-B667-96070B62826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28" y="7328"/>
                <a:ext cx="171" cy="91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77" name="Freeform 476">
                <a:extLst>
                  <a:ext uri="{FF2B5EF4-FFF2-40B4-BE49-F238E27FC236}">
                    <a16:creationId xmlns:a16="http://schemas.microsoft.com/office/drawing/2014/main" id="{A1AE1042-6F19-230A-5E85-F682CC4D1DA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3" y="7357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2D28706B-9FB6-32E9-A79E-AB3E976582A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614715">
              <a:off x="6968617" y="4097973"/>
              <a:ext cx="265897" cy="560403"/>
              <a:chOff x="8328" y="7279"/>
              <a:chExt cx="182" cy="737"/>
            </a:xfrm>
          </p:grpSpPr>
          <p:cxnSp>
            <p:nvCxnSpPr>
              <p:cNvPr id="402" name="Line 2713">
                <a:extLst>
                  <a:ext uri="{FF2B5EF4-FFF2-40B4-BE49-F238E27FC236}">
                    <a16:creationId xmlns:a16="http://schemas.microsoft.com/office/drawing/2014/main" id="{A2BE447A-127E-647B-97D0-E9C910878B6B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68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3" name="Line 2714">
                <a:extLst>
                  <a:ext uri="{FF2B5EF4-FFF2-40B4-BE49-F238E27FC236}">
                    <a16:creationId xmlns:a16="http://schemas.microsoft.com/office/drawing/2014/main" id="{A6A04A93-44DF-98B0-9748-6E9095AD0094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06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4" name="Line 2715">
                <a:extLst>
                  <a:ext uri="{FF2B5EF4-FFF2-40B4-BE49-F238E27FC236}">
                    <a16:creationId xmlns:a16="http://schemas.microsoft.com/office/drawing/2014/main" id="{19B7EC49-BA86-4C22-DA3F-B5A38D45F3E6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748"/>
                <a:ext cx="26" cy="17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5" name="Line 2716">
                <a:extLst>
                  <a:ext uri="{FF2B5EF4-FFF2-40B4-BE49-F238E27FC236}">
                    <a16:creationId xmlns:a16="http://schemas.microsoft.com/office/drawing/2014/main" id="{1C61991F-6B67-0AAD-7CF0-8D2A137E6CC9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89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6" name="Line 2717">
                <a:extLst>
                  <a:ext uri="{FF2B5EF4-FFF2-40B4-BE49-F238E27FC236}">
                    <a16:creationId xmlns:a16="http://schemas.microsoft.com/office/drawing/2014/main" id="{FF13D7CA-D179-BAE3-1A1C-0A6A45E3BA02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34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7" name="Line 2718">
                <a:extLst>
                  <a:ext uri="{FF2B5EF4-FFF2-40B4-BE49-F238E27FC236}">
                    <a16:creationId xmlns:a16="http://schemas.microsoft.com/office/drawing/2014/main" id="{5B8F91ED-5BB9-03E8-82B5-AA8F13308C9B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80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8" name="Line 2719">
                <a:extLst>
                  <a:ext uri="{FF2B5EF4-FFF2-40B4-BE49-F238E27FC236}">
                    <a16:creationId xmlns:a16="http://schemas.microsoft.com/office/drawing/2014/main" id="{EB35D701-1453-E371-C1A9-C2890C4BAA70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21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9" name="Line 2720">
                <a:extLst>
                  <a:ext uri="{FF2B5EF4-FFF2-40B4-BE49-F238E27FC236}">
                    <a16:creationId xmlns:a16="http://schemas.microsoft.com/office/drawing/2014/main" id="{43170A3C-6079-71D0-AB8A-BBC2743E1A51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63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0" name="Line 2721">
                <a:extLst>
                  <a:ext uri="{FF2B5EF4-FFF2-40B4-BE49-F238E27FC236}">
                    <a16:creationId xmlns:a16="http://schemas.microsoft.com/office/drawing/2014/main" id="{CE70764C-77A0-095C-4008-1DF7A5058998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04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1" name="Freeform 410">
                <a:extLst>
                  <a:ext uri="{FF2B5EF4-FFF2-40B4-BE49-F238E27FC236}">
                    <a16:creationId xmlns:a16="http://schemas.microsoft.com/office/drawing/2014/main" id="{8A6C3250-C2A7-7705-4033-362004B3932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6" y="7874"/>
                <a:ext cx="150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2" name="Freeform 411">
                <a:extLst>
                  <a:ext uri="{FF2B5EF4-FFF2-40B4-BE49-F238E27FC236}">
                    <a16:creationId xmlns:a16="http://schemas.microsoft.com/office/drawing/2014/main" id="{2963DB18-F932-7748-B1C0-D6F60DFFD6D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0" y="7879"/>
                <a:ext cx="150" cy="77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3" name="Freeform 412">
                <a:extLst>
                  <a:ext uri="{FF2B5EF4-FFF2-40B4-BE49-F238E27FC236}">
                    <a16:creationId xmlns:a16="http://schemas.microsoft.com/office/drawing/2014/main" id="{BFFAC460-8534-6C6A-4C81-2300C778CCB2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6" y="7814"/>
                <a:ext cx="138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4" name="Freeform 413">
                <a:extLst>
                  <a:ext uri="{FF2B5EF4-FFF2-40B4-BE49-F238E27FC236}">
                    <a16:creationId xmlns:a16="http://schemas.microsoft.com/office/drawing/2014/main" id="{E58D40B3-A63E-85D2-4FC4-E3035CBC2D1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9" y="782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5" name="Freeform 414">
                <a:extLst>
                  <a:ext uri="{FF2B5EF4-FFF2-40B4-BE49-F238E27FC236}">
                    <a16:creationId xmlns:a16="http://schemas.microsoft.com/office/drawing/2014/main" id="{EDCFC9DD-16E8-1903-2912-D1A1F5D5EBF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93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6" name="Freeform 415">
                <a:extLst>
                  <a:ext uri="{FF2B5EF4-FFF2-40B4-BE49-F238E27FC236}">
                    <a16:creationId xmlns:a16="http://schemas.microsoft.com/office/drawing/2014/main" id="{BAE8F748-3025-FDFE-4BA3-EE3B14E721F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56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7" name="Freeform 416">
                <a:extLst>
                  <a:ext uri="{FF2B5EF4-FFF2-40B4-BE49-F238E27FC236}">
                    <a16:creationId xmlns:a16="http://schemas.microsoft.com/office/drawing/2014/main" id="{990108D2-3499-B085-E3FB-8478E5A3B09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62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8" name="Freeform 417">
                <a:extLst>
                  <a:ext uri="{FF2B5EF4-FFF2-40B4-BE49-F238E27FC236}">
                    <a16:creationId xmlns:a16="http://schemas.microsoft.com/office/drawing/2014/main" id="{528B439A-73ED-9989-3F60-CAFD5C46AE1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735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9" name="Freeform 418">
                <a:extLst>
                  <a:ext uri="{FF2B5EF4-FFF2-40B4-BE49-F238E27FC236}">
                    <a16:creationId xmlns:a16="http://schemas.microsoft.com/office/drawing/2014/main" id="{0EE8939C-CE25-B586-A24B-4D5A3DFF2FF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697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0" name="Freeform 419">
                <a:extLst>
                  <a:ext uri="{FF2B5EF4-FFF2-40B4-BE49-F238E27FC236}">
                    <a16:creationId xmlns:a16="http://schemas.microsoft.com/office/drawing/2014/main" id="{CB06E81B-CE68-64CE-41A3-FBBAC2C4CD6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04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1" name="Freeform 420">
                <a:extLst>
                  <a:ext uri="{FF2B5EF4-FFF2-40B4-BE49-F238E27FC236}">
                    <a16:creationId xmlns:a16="http://schemas.microsoft.com/office/drawing/2014/main" id="{75BB83EF-BABE-D936-2B0C-CBC6306EDAF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2" name="Freeform 421">
                <a:extLst>
                  <a:ext uri="{FF2B5EF4-FFF2-40B4-BE49-F238E27FC236}">
                    <a16:creationId xmlns:a16="http://schemas.microsoft.com/office/drawing/2014/main" id="{0B30A693-B9B9-BF92-345C-DF10943935F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40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3" name="Freeform 422">
                <a:extLst>
                  <a:ext uri="{FF2B5EF4-FFF2-40B4-BE49-F238E27FC236}">
                    <a16:creationId xmlns:a16="http://schemas.microsoft.com/office/drawing/2014/main" id="{3816CDC1-CC06-2968-04BA-126DA5A23A6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647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4" name="Freeform 423">
                <a:extLst>
                  <a:ext uri="{FF2B5EF4-FFF2-40B4-BE49-F238E27FC236}">
                    <a16:creationId xmlns:a16="http://schemas.microsoft.com/office/drawing/2014/main" id="{12F91C0F-F0F7-F739-51CD-DE6718BEB54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619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5" name="Freeform 424">
                <a:extLst>
                  <a:ext uri="{FF2B5EF4-FFF2-40B4-BE49-F238E27FC236}">
                    <a16:creationId xmlns:a16="http://schemas.microsoft.com/office/drawing/2014/main" id="{7DCC590E-D7F6-3C7B-A1F6-BC47A730CA9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585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6" name="Freeform 425">
                <a:extLst>
                  <a:ext uri="{FF2B5EF4-FFF2-40B4-BE49-F238E27FC236}">
                    <a16:creationId xmlns:a16="http://schemas.microsoft.com/office/drawing/2014/main" id="{458C6F8C-A218-8E03-D5C8-34FFD4605057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591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7" name="Freeform 426">
                <a:extLst>
                  <a:ext uri="{FF2B5EF4-FFF2-40B4-BE49-F238E27FC236}">
                    <a16:creationId xmlns:a16="http://schemas.microsoft.com/office/drawing/2014/main" id="{E0D58D2D-C8B2-C633-7DB2-FB7F503E804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64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8" name="Freeform 427">
                <a:extLst>
                  <a:ext uri="{FF2B5EF4-FFF2-40B4-BE49-F238E27FC236}">
                    <a16:creationId xmlns:a16="http://schemas.microsoft.com/office/drawing/2014/main" id="{A186BB8B-0A02-AC67-961E-D9969C0BAFC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26"/>
                <a:ext cx="139" cy="78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9" name="Freeform 428">
                <a:extLst>
                  <a:ext uri="{FF2B5EF4-FFF2-40B4-BE49-F238E27FC236}">
                    <a16:creationId xmlns:a16="http://schemas.microsoft.com/office/drawing/2014/main" id="{6508B916-126B-ED35-7728-535BEA2C190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533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0" name="Freeform 429">
                <a:extLst>
                  <a:ext uri="{FF2B5EF4-FFF2-40B4-BE49-F238E27FC236}">
                    <a16:creationId xmlns:a16="http://schemas.microsoft.com/office/drawing/2014/main" id="{3EAD028C-2DA2-FF03-46BB-4D213C664F2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505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1" name="Freeform 430">
                <a:extLst>
                  <a:ext uri="{FF2B5EF4-FFF2-40B4-BE49-F238E27FC236}">
                    <a16:creationId xmlns:a16="http://schemas.microsoft.com/office/drawing/2014/main" id="{0302C4F2-AEBA-47F1-2E33-839C2117511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7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2" name="Freeform 431">
                <a:extLst>
                  <a:ext uri="{FF2B5EF4-FFF2-40B4-BE49-F238E27FC236}">
                    <a16:creationId xmlns:a16="http://schemas.microsoft.com/office/drawing/2014/main" id="{669AA726-E872-2CED-24A1-BFFF7E02B1C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4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3" name="Freeform 432">
                <a:extLst>
                  <a:ext uri="{FF2B5EF4-FFF2-40B4-BE49-F238E27FC236}">
                    <a16:creationId xmlns:a16="http://schemas.microsoft.com/office/drawing/2014/main" id="{17A3DEA7-DC9A-9D30-58A9-A67E08F42FD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50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4" name="Freeform 433">
                <a:extLst>
                  <a:ext uri="{FF2B5EF4-FFF2-40B4-BE49-F238E27FC236}">
                    <a16:creationId xmlns:a16="http://schemas.microsoft.com/office/drawing/2014/main" id="{742E9F5E-174B-F9D0-BF10-8F51C559266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11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5" name="Freeform 434">
                <a:extLst>
                  <a:ext uri="{FF2B5EF4-FFF2-40B4-BE49-F238E27FC236}">
                    <a16:creationId xmlns:a16="http://schemas.microsoft.com/office/drawing/2014/main" id="{0D8388EF-D573-C104-D3B9-5A74DB98C7F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17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6" name="Freeform 435">
                <a:extLst>
                  <a:ext uri="{FF2B5EF4-FFF2-40B4-BE49-F238E27FC236}">
                    <a16:creationId xmlns:a16="http://schemas.microsoft.com/office/drawing/2014/main" id="{44BBA7E8-1721-0983-DBD2-3CCD588D4E5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41" y="7390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7" name="Freeform 436">
                <a:extLst>
                  <a:ext uri="{FF2B5EF4-FFF2-40B4-BE49-F238E27FC236}">
                    <a16:creationId xmlns:a16="http://schemas.microsoft.com/office/drawing/2014/main" id="{CBC91CA9-CAAD-2785-4FFA-1A51B0A60DC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43" y="7279"/>
                <a:ext cx="149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8" name="Freeform 437">
                <a:extLst>
                  <a:ext uri="{FF2B5EF4-FFF2-40B4-BE49-F238E27FC236}">
                    <a16:creationId xmlns:a16="http://schemas.microsoft.com/office/drawing/2014/main" id="{84CBA687-806D-8165-53E2-F117A572F49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28" y="7328"/>
                <a:ext cx="171" cy="91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39" name="Freeform 438">
                <a:extLst>
                  <a:ext uri="{FF2B5EF4-FFF2-40B4-BE49-F238E27FC236}">
                    <a16:creationId xmlns:a16="http://schemas.microsoft.com/office/drawing/2014/main" id="{2F9BBAD2-B849-6C21-4D57-E38FAD88A78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3" y="7357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C9CD3C3A-8287-A52C-9A97-851ED489C95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7408875">
              <a:off x="6391542" y="3156411"/>
              <a:ext cx="265897" cy="1095563"/>
              <a:chOff x="8328" y="7279"/>
              <a:chExt cx="182" cy="737"/>
            </a:xfrm>
          </p:grpSpPr>
          <p:cxnSp>
            <p:nvCxnSpPr>
              <p:cNvPr id="364" name="Line 2752">
                <a:extLst>
                  <a:ext uri="{FF2B5EF4-FFF2-40B4-BE49-F238E27FC236}">
                    <a16:creationId xmlns:a16="http://schemas.microsoft.com/office/drawing/2014/main" id="{27D6F2ED-5BEB-1D45-6DF5-AD1814CEA1A2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68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5" name="Line 2753">
                <a:extLst>
                  <a:ext uri="{FF2B5EF4-FFF2-40B4-BE49-F238E27FC236}">
                    <a16:creationId xmlns:a16="http://schemas.microsoft.com/office/drawing/2014/main" id="{AAF13812-1612-E9EE-DCA4-4E9D94E701AA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806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6" name="Line 2754">
                <a:extLst>
                  <a:ext uri="{FF2B5EF4-FFF2-40B4-BE49-F238E27FC236}">
                    <a16:creationId xmlns:a16="http://schemas.microsoft.com/office/drawing/2014/main" id="{A32AD671-0CB7-7B98-741E-9DC9DBDD73F6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748"/>
                <a:ext cx="26" cy="17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7" name="Line 2755">
                <a:extLst>
                  <a:ext uri="{FF2B5EF4-FFF2-40B4-BE49-F238E27FC236}">
                    <a16:creationId xmlns:a16="http://schemas.microsoft.com/office/drawing/2014/main" id="{4F96E1A8-E529-500E-EABB-599670B977A1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89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8" name="Line 2756">
                <a:extLst>
                  <a:ext uri="{FF2B5EF4-FFF2-40B4-BE49-F238E27FC236}">
                    <a16:creationId xmlns:a16="http://schemas.microsoft.com/office/drawing/2014/main" id="{3E828600-8217-8E9A-0839-022B1B66D10C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5" y="7634"/>
                <a:ext cx="26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9" name="Line 2757">
                <a:extLst>
                  <a:ext uri="{FF2B5EF4-FFF2-40B4-BE49-F238E27FC236}">
                    <a16:creationId xmlns:a16="http://schemas.microsoft.com/office/drawing/2014/main" id="{716BD5F8-E9CD-BCB2-E2BA-B2572026675A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80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0" name="Line 2758">
                <a:extLst>
                  <a:ext uri="{FF2B5EF4-FFF2-40B4-BE49-F238E27FC236}">
                    <a16:creationId xmlns:a16="http://schemas.microsoft.com/office/drawing/2014/main" id="{FE7105C1-C9BB-7758-F155-7677D84A869B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521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" name="Line 2759">
                <a:extLst>
                  <a:ext uri="{FF2B5EF4-FFF2-40B4-BE49-F238E27FC236}">
                    <a16:creationId xmlns:a16="http://schemas.microsoft.com/office/drawing/2014/main" id="{503CC54C-F16E-9D85-7060-737B1AC0903F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63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2" name="Line 2760">
                <a:extLst>
                  <a:ext uri="{FF2B5EF4-FFF2-40B4-BE49-F238E27FC236}">
                    <a16:creationId xmlns:a16="http://schemas.microsoft.com/office/drawing/2014/main" id="{F5BA0134-29BB-C68D-1AE9-3AC9866F12A5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 rot="1800000" flipH="1">
                <a:off x="8410" y="7404"/>
                <a:ext cx="25" cy="18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73" name="Freeform 372">
                <a:extLst>
                  <a:ext uri="{FF2B5EF4-FFF2-40B4-BE49-F238E27FC236}">
                    <a16:creationId xmlns:a16="http://schemas.microsoft.com/office/drawing/2014/main" id="{E3A17B19-89F3-44FA-769F-EF4E3CD67D3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6" y="7874"/>
                <a:ext cx="150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74" name="Freeform 373">
                <a:extLst>
                  <a:ext uri="{FF2B5EF4-FFF2-40B4-BE49-F238E27FC236}">
                    <a16:creationId xmlns:a16="http://schemas.microsoft.com/office/drawing/2014/main" id="{09A92B22-C30D-C5AA-0C62-B85C48E51F2C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0" y="7879"/>
                <a:ext cx="150" cy="77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75" name="Freeform 374">
                <a:extLst>
                  <a:ext uri="{FF2B5EF4-FFF2-40B4-BE49-F238E27FC236}">
                    <a16:creationId xmlns:a16="http://schemas.microsoft.com/office/drawing/2014/main" id="{7EA7AED5-CA31-A03E-A6FC-E0C0DB21779A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6" y="7814"/>
                <a:ext cx="138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76" name="Freeform 375">
                <a:extLst>
                  <a:ext uri="{FF2B5EF4-FFF2-40B4-BE49-F238E27FC236}">
                    <a16:creationId xmlns:a16="http://schemas.microsoft.com/office/drawing/2014/main" id="{36C9F940-6BC2-0862-9094-B5D523D79B3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9" y="782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77" name="Freeform 376">
                <a:extLst>
                  <a:ext uri="{FF2B5EF4-FFF2-40B4-BE49-F238E27FC236}">
                    <a16:creationId xmlns:a16="http://schemas.microsoft.com/office/drawing/2014/main" id="{4D9AA918-8C2F-7A53-044E-864EC4A0E80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93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78" name="Freeform 377">
                <a:extLst>
                  <a:ext uri="{FF2B5EF4-FFF2-40B4-BE49-F238E27FC236}">
                    <a16:creationId xmlns:a16="http://schemas.microsoft.com/office/drawing/2014/main" id="{75ECDAA6-3475-B274-79B7-7120AF47129E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756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79" name="Freeform 378">
                <a:extLst>
                  <a:ext uri="{FF2B5EF4-FFF2-40B4-BE49-F238E27FC236}">
                    <a16:creationId xmlns:a16="http://schemas.microsoft.com/office/drawing/2014/main" id="{FFE127D9-4956-98D5-BF4F-A366E3B0417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62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0" name="Freeform 379">
                <a:extLst>
                  <a:ext uri="{FF2B5EF4-FFF2-40B4-BE49-F238E27FC236}">
                    <a16:creationId xmlns:a16="http://schemas.microsoft.com/office/drawing/2014/main" id="{6717B0CB-D384-025D-C48C-8742CD5CB6E8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735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1" name="Freeform 380">
                <a:extLst>
                  <a:ext uri="{FF2B5EF4-FFF2-40B4-BE49-F238E27FC236}">
                    <a16:creationId xmlns:a16="http://schemas.microsoft.com/office/drawing/2014/main" id="{D9840A0D-ACD6-EC3F-6A0E-B1B659EF3C6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697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2" name="Freeform 381">
                <a:extLst>
                  <a:ext uri="{FF2B5EF4-FFF2-40B4-BE49-F238E27FC236}">
                    <a16:creationId xmlns:a16="http://schemas.microsoft.com/office/drawing/2014/main" id="{F493132D-06E6-773C-08BF-8FF43B333CAF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704"/>
                <a:ext cx="140" cy="74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3" name="Freeform 382">
                <a:extLst>
                  <a:ext uri="{FF2B5EF4-FFF2-40B4-BE49-F238E27FC236}">
                    <a16:creationId xmlns:a16="http://schemas.microsoft.com/office/drawing/2014/main" id="{428C487E-9BA6-3185-CB9F-ADAD7CF5987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4" name="Freeform 383">
                <a:extLst>
                  <a:ext uri="{FF2B5EF4-FFF2-40B4-BE49-F238E27FC236}">
                    <a16:creationId xmlns:a16="http://schemas.microsoft.com/office/drawing/2014/main" id="{E21209D3-9336-DB47-E670-CD72CA759CC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640"/>
                <a:ext cx="139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5" name="Freeform 384">
                <a:extLst>
                  <a:ext uri="{FF2B5EF4-FFF2-40B4-BE49-F238E27FC236}">
                    <a16:creationId xmlns:a16="http://schemas.microsoft.com/office/drawing/2014/main" id="{0D2D353F-2630-BCF6-8635-738D15C0B9C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647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6" name="Freeform 385">
                <a:extLst>
                  <a:ext uri="{FF2B5EF4-FFF2-40B4-BE49-F238E27FC236}">
                    <a16:creationId xmlns:a16="http://schemas.microsoft.com/office/drawing/2014/main" id="{1D4FD555-3B7D-6FFE-BCF1-C620701C773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619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7" name="Freeform 386">
                <a:extLst>
                  <a:ext uri="{FF2B5EF4-FFF2-40B4-BE49-F238E27FC236}">
                    <a16:creationId xmlns:a16="http://schemas.microsoft.com/office/drawing/2014/main" id="{35E2238B-FAA3-1F82-4AF6-E1F13447A0B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2" y="7585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8" name="Freeform 387">
                <a:extLst>
                  <a:ext uri="{FF2B5EF4-FFF2-40B4-BE49-F238E27FC236}">
                    <a16:creationId xmlns:a16="http://schemas.microsoft.com/office/drawing/2014/main" id="{FB6C34CB-937C-1D55-09B4-C05426614749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5" y="7591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9" name="Freeform 388">
                <a:extLst>
                  <a:ext uri="{FF2B5EF4-FFF2-40B4-BE49-F238E27FC236}">
                    <a16:creationId xmlns:a16="http://schemas.microsoft.com/office/drawing/2014/main" id="{02E8BC3E-7D32-2952-7F2B-C5898B971FA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64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0" name="Freeform 389">
                <a:extLst>
                  <a:ext uri="{FF2B5EF4-FFF2-40B4-BE49-F238E27FC236}">
                    <a16:creationId xmlns:a16="http://schemas.microsoft.com/office/drawing/2014/main" id="{80839ACD-9C71-841A-70A5-209EDBDC9B2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526"/>
                <a:ext cx="139" cy="78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1" name="Freeform 390">
                <a:extLst>
                  <a:ext uri="{FF2B5EF4-FFF2-40B4-BE49-F238E27FC236}">
                    <a16:creationId xmlns:a16="http://schemas.microsoft.com/office/drawing/2014/main" id="{004FD85D-5840-F368-99A1-F6D54625CBD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533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2" name="Freeform 391">
                <a:extLst>
                  <a:ext uri="{FF2B5EF4-FFF2-40B4-BE49-F238E27FC236}">
                    <a16:creationId xmlns:a16="http://schemas.microsoft.com/office/drawing/2014/main" id="{DEA37202-5FE4-2E08-34EA-D4F86CDF368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505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3" name="Freeform 392">
                <a:extLst>
                  <a:ext uri="{FF2B5EF4-FFF2-40B4-BE49-F238E27FC236}">
                    <a16:creationId xmlns:a16="http://schemas.microsoft.com/office/drawing/2014/main" id="{A487945C-185D-358F-5BEB-CBDA6E709231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71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4" name="Freeform 393">
                <a:extLst>
                  <a:ext uri="{FF2B5EF4-FFF2-40B4-BE49-F238E27FC236}">
                    <a16:creationId xmlns:a16="http://schemas.microsoft.com/office/drawing/2014/main" id="{0095D958-E74C-0D3C-43EF-80D8C0CDD03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1" y="7476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5" name="Freeform 394">
                <a:extLst>
                  <a:ext uri="{FF2B5EF4-FFF2-40B4-BE49-F238E27FC236}">
                    <a16:creationId xmlns:a16="http://schemas.microsoft.com/office/drawing/2014/main" id="{263DB66E-1B70-D46D-9D54-B6B21456BD7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50"/>
                <a:ext cx="140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6" name="Freeform 395">
                <a:extLst>
                  <a:ext uri="{FF2B5EF4-FFF2-40B4-BE49-F238E27FC236}">
                    <a16:creationId xmlns:a16="http://schemas.microsoft.com/office/drawing/2014/main" id="{AEF7E756-B919-D8EA-17AC-ECE4F885FED0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4" y="7411"/>
                <a:ext cx="140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7" name="Freeform 396">
                <a:extLst>
                  <a:ext uri="{FF2B5EF4-FFF2-40B4-BE49-F238E27FC236}">
                    <a16:creationId xmlns:a16="http://schemas.microsoft.com/office/drawing/2014/main" id="{C5EF2A62-E4B7-6348-12AB-27F802F4539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58" y="7417"/>
                <a:ext cx="139" cy="75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8" name="Freeform 397">
                <a:extLst>
                  <a:ext uri="{FF2B5EF4-FFF2-40B4-BE49-F238E27FC236}">
                    <a16:creationId xmlns:a16="http://schemas.microsoft.com/office/drawing/2014/main" id="{03344A37-1B51-17EB-73F2-C511D9558B3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41" y="7390"/>
                <a:ext cx="139" cy="76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9" name="Freeform 398">
                <a:extLst>
                  <a:ext uri="{FF2B5EF4-FFF2-40B4-BE49-F238E27FC236}">
                    <a16:creationId xmlns:a16="http://schemas.microsoft.com/office/drawing/2014/main" id="{0FD675D8-6D29-A4EB-45E1-D17929461F04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43" y="7279"/>
                <a:ext cx="149" cy="142"/>
              </a:xfrm>
              <a:custGeom>
                <a:avLst/>
                <a:gdLst>
                  <a:gd name="T0" fmla="*/ 42 w 126"/>
                  <a:gd name="T1" fmla="*/ 78 h 78"/>
                  <a:gd name="T2" fmla="*/ 69 w 126"/>
                  <a:gd name="T3" fmla="*/ 42 h 78"/>
                  <a:gd name="T4" fmla="*/ 117 w 126"/>
                  <a:gd name="T5" fmla="*/ 33 h 78"/>
                  <a:gd name="T6" fmla="*/ 18 w 126"/>
                  <a:gd name="T7" fmla="*/ 9 h 78"/>
                  <a:gd name="T8" fmla="*/ 6 w 126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78">
                    <a:moveTo>
                      <a:pt x="42" y="78"/>
                    </a:moveTo>
                    <a:cubicBezTo>
                      <a:pt x="49" y="63"/>
                      <a:pt x="57" y="49"/>
                      <a:pt x="69" y="42"/>
                    </a:cubicBezTo>
                    <a:cubicBezTo>
                      <a:pt x="81" y="35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00" name="Freeform 399">
                <a:extLst>
                  <a:ext uri="{FF2B5EF4-FFF2-40B4-BE49-F238E27FC236}">
                    <a16:creationId xmlns:a16="http://schemas.microsoft.com/office/drawing/2014/main" id="{5061434F-8784-4358-1845-4AF29D9C2D25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328" y="7328"/>
                <a:ext cx="171" cy="91"/>
              </a:xfrm>
              <a:custGeom>
                <a:avLst/>
                <a:gdLst>
                  <a:gd name="T0" fmla="*/ 69 w 126"/>
                  <a:gd name="T1" fmla="*/ 42 h 42"/>
                  <a:gd name="T2" fmla="*/ 117 w 126"/>
                  <a:gd name="T3" fmla="*/ 33 h 42"/>
                  <a:gd name="T4" fmla="*/ 18 w 126"/>
                  <a:gd name="T5" fmla="*/ 9 h 42"/>
                  <a:gd name="T6" fmla="*/ 6 w 12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6" h="42">
                    <a:moveTo>
                      <a:pt x="69" y="42"/>
                    </a:moveTo>
                    <a:cubicBezTo>
                      <a:pt x="77" y="40"/>
                      <a:pt x="126" y="39"/>
                      <a:pt x="117" y="33"/>
                    </a:cubicBezTo>
                    <a:cubicBezTo>
                      <a:pt x="108" y="27"/>
                      <a:pt x="36" y="14"/>
                      <a:pt x="18" y="9"/>
                    </a:cubicBezTo>
                    <a:cubicBezTo>
                      <a:pt x="0" y="4"/>
                      <a:pt x="9" y="2"/>
                      <a:pt x="6" y="0"/>
                    </a:cubicBezTo>
                  </a:path>
                </a:pathLst>
              </a:custGeom>
              <a:noFill/>
              <a:ln w="63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01" name="Freeform 400">
                <a:extLst>
                  <a:ext uri="{FF2B5EF4-FFF2-40B4-BE49-F238E27FC236}">
                    <a16:creationId xmlns:a16="http://schemas.microsoft.com/office/drawing/2014/main" id="{C3B36357-B6D9-4748-4E5B-F6B68DEC42D3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363" y="7357"/>
                <a:ext cx="140" cy="77"/>
              </a:xfrm>
              <a:custGeom>
                <a:avLst/>
                <a:gdLst>
                  <a:gd name="T0" fmla="*/ 115 w 116"/>
                  <a:gd name="T1" fmla="*/ 42 h 42"/>
                  <a:gd name="T2" fmla="*/ 100 w 116"/>
                  <a:gd name="T3" fmla="*/ 27 h 42"/>
                  <a:gd name="T4" fmla="*/ 16 w 116"/>
                  <a:gd name="T5" fmla="*/ 9 h 42"/>
                  <a:gd name="T6" fmla="*/ 4 w 116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42">
                    <a:moveTo>
                      <a:pt x="115" y="42"/>
                    </a:moveTo>
                    <a:cubicBezTo>
                      <a:pt x="112" y="40"/>
                      <a:pt x="116" y="32"/>
                      <a:pt x="100" y="27"/>
                    </a:cubicBezTo>
                    <a:cubicBezTo>
                      <a:pt x="84" y="22"/>
                      <a:pt x="32" y="14"/>
                      <a:pt x="16" y="9"/>
                    </a:cubicBezTo>
                    <a:cubicBezTo>
                      <a:pt x="0" y="4"/>
                      <a:pt x="7" y="2"/>
                      <a:pt x="4" y="0"/>
                    </a:cubicBezTo>
                  </a:path>
                </a:pathLst>
              </a:custGeom>
              <a:noFill/>
              <a:ln w="635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3151A97D-B340-DE69-2CAB-AFB871722E1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6200000">
              <a:off x="7064294" y="3635673"/>
              <a:ext cx="484673" cy="479624"/>
              <a:chOff x="7950" y="7935"/>
              <a:chExt cx="288" cy="285"/>
            </a:xfrm>
          </p:grpSpPr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FCD8C6E7-7ECE-D836-9E4C-05591BB397D6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7950" y="7935"/>
                <a:ext cx="288" cy="2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0" name="Arc 2831">
                <a:extLst>
                  <a:ext uri="{FF2B5EF4-FFF2-40B4-BE49-F238E27FC236}">
                    <a16:creationId xmlns:a16="http://schemas.microsoft.com/office/drawing/2014/main" id="{7F433391-ABE5-F9A7-A7B5-ADF6EA3F16C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7987" y="7977"/>
                <a:ext cx="110" cy="11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1" name="Arc 2832">
                <a:extLst>
                  <a:ext uri="{FF2B5EF4-FFF2-40B4-BE49-F238E27FC236}">
                    <a16:creationId xmlns:a16="http://schemas.microsoft.com/office/drawing/2014/main" id="{36DFBE19-95C3-FCDE-19F9-636375C86DA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flipH="1">
                <a:off x="8017" y="7977"/>
                <a:ext cx="83" cy="11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362" name="Line 2833">
                <a:extLst>
                  <a:ext uri="{FF2B5EF4-FFF2-40B4-BE49-F238E27FC236}">
                    <a16:creationId xmlns:a16="http://schemas.microsoft.com/office/drawing/2014/main" id="{F8263DDB-C051-42C9-24A6-885F522A0EC2}"/>
                  </a:ext>
                </a:extLst>
              </p:cNvPr>
              <p:cNvCxnSpPr>
                <a:cxnSpLocks noChangeAspect="1" noEditPoints="1" noChangeArrowheads="1" noChangeShapeType="1"/>
              </p:cNvCxnSpPr>
              <p:nvPr/>
            </p:nvCxnSpPr>
            <p:spPr bwMode="auto">
              <a:xfrm>
                <a:off x="7986" y="8088"/>
                <a:ext cx="33" cy="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63" name="Arc 2834">
                <a:extLst>
                  <a:ext uri="{FF2B5EF4-FFF2-40B4-BE49-F238E27FC236}">
                    <a16:creationId xmlns:a16="http://schemas.microsoft.com/office/drawing/2014/main" id="{579B2EE3-E8E3-794C-F8E5-FD2A9253BA5B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 rot="10800000" flipH="1">
                <a:off x="8098" y="8076"/>
                <a:ext cx="110" cy="11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cxnSp>
          <p:nvCxnSpPr>
            <p:cNvPr id="357" name="Straight Arrow Connector 356">
              <a:extLst>
                <a:ext uri="{FF2B5EF4-FFF2-40B4-BE49-F238E27FC236}">
                  <a16:creationId xmlns:a16="http://schemas.microsoft.com/office/drawing/2014/main" id="{927AF2A5-DD2A-ECE4-A4A1-1E1EDDA6AE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76223" y="2339157"/>
              <a:ext cx="418942" cy="336480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id="{F0C088EB-3B58-38B5-D653-4DF378832813}"/>
                </a:ext>
              </a:extLst>
            </p:cNvPr>
            <p:cNvSpPr txBox="1"/>
            <p:nvPr/>
          </p:nvSpPr>
          <p:spPr>
            <a:xfrm>
              <a:off x="6030028" y="2180421"/>
              <a:ext cx="3080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3">
                      <a:lumMod val="50000"/>
                    </a:schemeClr>
                  </a:solidFill>
                </a:rPr>
                <a:t>a</a:t>
              </a:r>
              <a:endParaRPr lang="en-US" sz="2000" b="1" baseline="-25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F9BFA9E1-F581-7B24-EA10-940578EB7AD6}"/>
              </a:ext>
            </a:extLst>
          </p:cNvPr>
          <p:cNvGrpSpPr/>
          <p:nvPr/>
        </p:nvGrpSpPr>
        <p:grpSpPr>
          <a:xfrm>
            <a:off x="8964543" y="1672661"/>
            <a:ext cx="2667000" cy="3615260"/>
            <a:chOff x="9004300" y="2518840"/>
            <a:chExt cx="2667000" cy="3615260"/>
          </a:xfrm>
        </p:grpSpPr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1A2F7219-0719-4175-4F10-F7084429BA00}"/>
                </a:ext>
              </a:extLst>
            </p:cNvPr>
            <p:cNvGrpSpPr/>
            <p:nvPr/>
          </p:nvGrpSpPr>
          <p:grpSpPr>
            <a:xfrm rot="16200000">
              <a:off x="9193929" y="2521364"/>
              <a:ext cx="2135590" cy="2130542"/>
              <a:chOff x="9178204" y="2508135"/>
              <a:chExt cx="2135590" cy="2130542"/>
            </a:xfrm>
          </p:grpSpPr>
          <p:sp>
            <p:nvSpPr>
              <p:cNvPr id="521" name="Oval 520">
                <a:extLst>
                  <a:ext uri="{FF2B5EF4-FFF2-40B4-BE49-F238E27FC236}">
                    <a16:creationId xmlns:a16="http://schemas.microsoft.com/office/drawing/2014/main" id="{FB0F3895-14AE-FBD0-CB0A-959A2165E30D}"/>
                  </a:ext>
                </a:extLst>
              </p:cNvPr>
              <p:cNvSpPr>
                <a:spLocks noChangeAspect="1" noEditPoints="1" noChangeArrowheads="1" noChangeShapeType="1" noTextEdit="1"/>
              </p:cNvSpPr>
              <p:nvPr/>
            </p:nvSpPr>
            <p:spPr bwMode="auto">
              <a:xfrm>
                <a:off x="9188301" y="2508135"/>
                <a:ext cx="2125493" cy="2130542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522" name="Group 521">
                <a:extLst>
                  <a:ext uri="{FF2B5EF4-FFF2-40B4-BE49-F238E27FC236}">
                    <a16:creationId xmlns:a16="http://schemas.microsoft.com/office/drawing/2014/main" id="{EC8E5486-73DF-50FC-C14F-4E718BDFFC9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10693415" y="3068538"/>
                <a:ext cx="265897" cy="964297"/>
                <a:chOff x="8328" y="7279"/>
                <a:chExt cx="182" cy="737"/>
              </a:xfrm>
            </p:grpSpPr>
            <p:cxnSp>
              <p:nvCxnSpPr>
                <p:cNvPr id="646" name="Line 2344">
                  <a:extLst>
                    <a:ext uri="{FF2B5EF4-FFF2-40B4-BE49-F238E27FC236}">
                      <a16:creationId xmlns:a16="http://schemas.microsoft.com/office/drawing/2014/main" id="{BC02A762-BFC4-B2DC-B52D-B51586BA9800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68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7" name="Line 2345">
                  <a:extLst>
                    <a:ext uri="{FF2B5EF4-FFF2-40B4-BE49-F238E27FC236}">
                      <a16:creationId xmlns:a16="http://schemas.microsoft.com/office/drawing/2014/main" id="{552EE6AF-DA20-7DAD-FA81-F5061824E536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06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8" name="Line 2346">
                  <a:extLst>
                    <a:ext uri="{FF2B5EF4-FFF2-40B4-BE49-F238E27FC236}">
                      <a16:creationId xmlns:a16="http://schemas.microsoft.com/office/drawing/2014/main" id="{0D767CC3-FC06-1A55-90C3-5EC2B1C7684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748"/>
                  <a:ext cx="26" cy="17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49" name="Line 2347">
                  <a:extLst>
                    <a:ext uri="{FF2B5EF4-FFF2-40B4-BE49-F238E27FC236}">
                      <a16:creationId xmlns:a16="http://schemas.microsoft.com/office/drawing/2014/main" id="{E54554B9-99F1-BDAB-C206-E62BBE4A380F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89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0" name="Line 2348">
                  <a:extLst>
                    <a:ext uri="{FF2B5EF4-FFF2-40B4-BE49-F238E27FC236}">
                      <a16:creationId xmlns:a16="http://schemas.microsoft.com/office/drawing/2014/main" id="{DED51253-60B4-F111-A64E-CF3110666BFA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34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1" name="Line 2349">
                  <a:extLst>
                    <a:ext uri="{FF2B5EF4-FFF2-40B4-BE49-F238E27FC236}">
                      <a16:creationId xmlns:a16="http://schemas.microsoft.com/office/drawing/2014/main" id="{2AF7AC64-9FF2-8FC2-7D65-8AA10CE8C8A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80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2" name="Line 2350">
                  <a:extLst>
                    <a:ext uri="{FF2B5EF4-FFF2-40B4-BE49-F238E27FC236}">
                      <a16:creationId xmlns:a16="http://schemas.microsoft.com/office/drawing/2014/main" id="{B4564FBD-9D0F-DC64-4187-34EEB590C97E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21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3" name="Line 2351">
                  <a:extLst>
                    <a:ext uri="{FF2B5EF4-FFF2-40B4-BE49-F238E27FC236}">
                      <a16:creationId xmlns:a16="http://schemas.microsoft.com/office/drawing/2014/main" id="{ACA5A916-46A8-A62E-4877-D914A3AD867F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63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54" name="Line 2352">
                  <a:extLst>
                    <a:ext uri="{FF2B5EF4-FFF2-40B4-BE49-F238E27FC236}">
                      <a16:creationId xmlns:a16="http://schemas.microsoft.com/office/drawing/2014/main" id="{F308E995-C7A6-E7FA-E221-0846D34C7AAA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04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55" name="Freeform 654">
                  <a:extLst>
                    <a:ext uri="{FF2B5EF4-FFF2-40B4-BE49-F238E27FC236}">
                      <a16:creationId xmlns:a16="http://schemas.microsoft.com/office/drawing/2014/main" id="{2BD23537-56ED-3C54-1280-013683D4543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6" y="7874"/>
                  <a:ext cx="150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56" name="Freeform 655">
                  <a:extLst>
                    <a:ext uri="{FF2B5EF4-FFF2-40B4-BE49-F238E27FC236}">
                      <a16:creationId xmlns:a16="http://schemas.microsoft.com/office/drawing/2014/main" id="{A84528D8-3087-6211-F014-F9306AD9BC2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0" y="7879"/>
                  <a:ext cx="150" cy="77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57" name="Freeform 656">
                  <a:extLst>
                    <a:ext uri="{FF2B5EF4-FFF2-40B4-BE49-F238E27FC236}">
                      <a16:creationId xmlns:a16="http://schemas.microsoft.com/office/drawing/2014/main" id="{EDBD7583-6AAA-26A6-CA7B-15A681C8C16D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6" y="7814"/>
                  <a:ext cx="138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58" name="Freeform 657">
                  <a:extLst>
                    <a:ext uri="{FF2B5EF4-FFF2-40B4-BE49-F238E27FC236}">
                      <a16:creationId xmlns:a16="http://schemas.microsoft.com/office/drawing/2014/main" id="{D1B16989-A29D-9BDB-2F09-25A25F338F51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9" y="782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59" name="Freeform 658">
                  <a:extLst>
                    <a:ext uri="{FF2B5EF4-FFF2-40B4-BE49-F238E27FC236}">
                      <a16:creationId xmlns:a16="http://schemas.microsoft.com/office/drawing/2014/main" id="{BA878356-7A76-517B-FFC8-A7F48E284D5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93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60" name="Freeform 659">
                  <a:extLst>
                    <a:ext uri="{FF2B5EF4-FFF2-40B4-BE49-F238E27FC236}">
                      <a16:creationId xmlns:a16="http://schemas.microsoft.com/office/drawing/2014/main" id="{85CA03D1-66E4-C042-B21F-44026EB68ED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56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61" name="Freeform 660">
                  <a:extLst>
                    <a:ext uri="{FF2B5EF4-FFF2-40B4-BE49-F238E27FC236}">
                      <a16:creationId xmlns:a16="http://schemas.microsoft.com/office/drawing/2014/main" id="{390892EB-F2AA-2DE8-0D06-7CAFE405F80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62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62" name="Freeform 661">
                  <a:extLst>
                    <a:ext uri="{FF2B5EF4-FFF2-40B4-BE49-F238E27FC236}">
                      <a16:creationId xmlns:a16="http://schemas.microsoft.com/office/drawing/2014/main" id="{5B387853-272C-8432-AA01-B66FE263362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735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63" name="Freeform 662">
                  <a:extLst>
                    <a:ext uri="{FF2B5EF4-FFF2-40B4-BE49-F238E27FC236}">
                      <a16:creationId xmlns:a16="http://schemas.microsoft.com/office/drawing/2014/main" id="{B38F7ABE-9479-E6A6-3119-3C1F126A5A2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697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64" name="Freeform 663">
                  <a:extLst>
                    <a:ext uri="{FF2B5EF4-FFF2-40B4-BE49-F238E27FC236}">
                      <a16:creationId xmlns:a16="http://schemas.microsoft.com/office/drawing/2014/main" id="{7D279505-F061-599D-5D1F-36A3E3F61E1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04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65" name="Freeform 664">
                  <a:extLst>
                    <a:ext uri="{FF2B5EF4-FFF2-40B4-BE49-F238E27FC236}">
                      <a16:creationId xmlns:a16="http://schemas.microsoft.com/office/drawing/2014/main" id="{5095D533-97A5-8F37-8343-266ACDF256D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66" name="Freeform 665">
                  <a:extLst>
                    <a:ext uri="{FF2B5EF4-FFF2-40B4-BE49-F238E27FC236}">
                      <a16:creationId xmlns:a16="http://schemas.microsoft.com/office/drawing/2014/main" id="{D39037B8-A6BA-1C7B-15F9-C35DA7EAE03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40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67" name="Freeform 666">
                  <a:extLst>
                    <a:ext uri="{FF2B5EF4-FFF2-40B4-BE49-F238E27FC236}">
                      <a16:creationId xmlns:a16="http://schemas.microsoft.com/office/drawing/2014/main" id="{16DB62FC-FAE8-7DEB-7797-D8B9691A37C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647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68" name="Freeform 667">
                  <a:extLst>
                    <a:ext uri="{FF2B5EF4-FFF2-40B4-BE49-F238E27FC236}">
                      <a16:creationId xmlns:a16="http://schemas.microsoft.com/office/drawing/2014/main" id="{459CE874-D1BD-2A94-20C0-DAEF489F108D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619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69" name="Freeform 668">
                  <a:extLst>
                    <a:ext uri="{FF2B5EF4-FFF2-40B4-BE49-F238E27FC236}">
                      <a16:creationId xmlns:a16="http://schemas.microsoft.com/office/drawing/2014/main" id="{AB2D20D5-A904-E7D3-C7AE-E41B2C72CC4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585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0" name="Freeform 669">
                  <a:extLst>
                    <a:ext uri="{FF2B5EF4-FFF2-40B4-BE49-F238E27FC236}">
                      <a16:creationId xmlns:a16="http://schemas.microsoft.com/office/drawing/2014/main" id="{A62921AC-A56E-9998-36EA-A74ECC374C9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591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1" name="Freeform 670">
                  <a:extLst>
                    <a:ext uri="{FF2B5EF4-FFF2-40B4-BE49-F238E27FC236}">
                      <a16:creationId xmlns:a16="http://schemas.microsoft.com/office/drawing/2014/main" id="{10F10BA4-949D-9FE8-1444-8A6388945A51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64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2" name="Freeform 671">
                  <a:extLst>
                    <a:ext uri="{FF2B5EF4-FFF2-40B4-BE49-F238E27FC236}">
                      <a16:creationId xmlns:a16="http://schemas.microsoft.com/office/drawing/2014/main" id="{45F3B18D-FCFE-38AB-0961-D2177AC0C69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26"/>
                  <a:ext cx="139" cy="78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3" name="Freeform 672">
                  <a:extLst>
                    <a:ext uri="{FF2B5EF4-FFF2-40B4-BE49-F238E27FC236}">
                      <a16:creationId xmlns:a16="http://schemas.microsoft.com/office/drawing/2014/main" id="{C3CAC04F-28F9-2484-5337-9EB88148880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533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4" name="Freeform 673">
                  <a:extLst>
                    <a:ext uri="{FF2B5EF4-FFF2-40B4-BE49-F238E27FC236}">
                      <a16:creationId xmlns:a16="http://schemas.microsoft.com/office/drawing/2014/main" id="{46E265DE-5DC0-66B3-6439-35E83251315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505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5" name="Freeform 674">
                  <a:extLst>
                    <a:ext uri="{FF2B5EF4-FFF2-40B4-BE49-F238E27FC236}">
                      <a16:creationId xmlns:a16="http://schemas.microsoft.com/office/drawing/2014/main" id="{BBE5A632-0B87-410E-478D-B46AF5E2300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7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6" name="Freeform 675">
                  <a:extLst>
                    <a:ext uri="{FF2B5EF4-FFF2-40B4-BE49-F238E27FC236}">
                      <a16:creationId xmlns:a16="http://schemas.microsoft.com/office/drawing/2014/main" id="{B643AAEB-4EC3-348A-6EDD-471972335BF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4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7" name="Freeform 676">
                  <a:extLst>
                    <a:ext uri="{FF2B5EF4-FFF2-40B4-BE49-F238E27FC236}">
                      <a16:creationId xmlns:a16="http://schemas.microsoft.com/office/drawing/2014/main" id="{30DECB17-76F3-C61C-BDBC-B7A9871A881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50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8" name="Freeform 677">
                  <a:extLst>
                    <a:ext uri="{FF2B5EF4-FFF2-40B4-BE49-F238E27FC236}">
                      <a16:creationId xmlns:a16="http://schemas.microsoft.com/office/drawing/2014/main" id="{9C792231-6076-ADB3-BACD-565EBCFDD38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11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79" name="Freeform 678">
                  <a:extLst>
                    <a:ext uri="{FF2B5EF4-FFF2-40B4-BE49-F238E27FC236}">
                      <a16:creationId xmlns:a16="http://schemas.microsoft.com/office/drawing/2014/main" id="{E4DC065B-A156-8A22-DA11-AD5811DF960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17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80" name="Freeform 679">
                  <a:extLst>
                    <a:ext uri="{FF2B5EF4-FFF2-40B4-BE49-F238E27FC236}">
                      <a16:creationId xmlns:a16="http://schemas.microsoft.com/office/drawing/2014/main" id="{51F9532E-0751-14F7-507D-B9CB8EED011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41" y="7390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81" name="Freeform 680">
                  <a:extLst>
                    <a:ext uri="{FF2B5EF4-FFF2-40B4-BE49-F238E27FC236}">
                      <a16:creationId xmlns:a16="http://schemas.microsoft.com/office/drawing/2014/main" id="{7EC458D6-9353-81E4-8D6C-29ED7936ACA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43" y="7279"/>
                  <a:ext cx="149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82" name="Freeform 681">
                  <a:extLst>
                    <a:ext uri="{FF2B5EF4-FFF2-40B4-BE49-F238E27FC236}">
                      <a16:creationId xmlns:a16="http://schemas.microsoft.com/office/drawing/2014/main" id="{FAEEC723-7E0D-36CE-8ABD-3D48273D796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28" y="7328"/>
                  <a:ext cx="171" cy="91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83" name="Freeform 682">
                  <a:extLst>
                    <a:ext uri="{FF2B5EF4-FFF2-40B4-BE49-F238E27FC236}">
                      <a16:creationId xmlns:a16="http://schemas.microsoft.com/office/drawing/2014/main" id="{CD6C8741-26A7-4DF6-200B-5CAA506047C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3" y="7357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238A4BDF-4D08-F7C8-1282-797F1B4839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5400000">
                <a:off x="9385200" y="3214949"/>
                <a:ext cx="265897" cy="679889"/>
                <a:chOff x="8328" y="7279"/>
                <a:chExt cx="182" cy="737"/>
              </a:xfrm>
            </p:grpSpPr>
            <p:cxnSp>
              <p:nvCxnSpPr>
                <p:cNvPr id="608" name="Line 2383">
                  <a:extLst>
                    <a:ext uri="{FF2B5EF4-FFF2-40B4-BE49-F238E27FC236}">
                      <a16:creationId xmlns:a16="http://schemas.microsoft.com/office/drawing/2014/main" id="{8BAC830B-7BEB-DF67-441C-D04250B5C2C5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68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09" name="Line 2384">
                  <a:extLst>
                    <a:ext uri="{FF2B5EF4-FFF2-40B4-BE49-F238E27FC236}">
                      <a16:creationId xmlns:a16="http://schemas.microsoft.com/office/drawing/2014/main" id="{0B202DFA-8EAE-AE6F-FBBA-16BD5BF652B3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06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0" name="Line 2385">
                  <a:extLst>
                    <a:ext uri="{FF2B5EF4-FFF2-40B4-BE49-F238E27FC236}">
                      <a16:creationId xmlns:a16="http://schemas.microsoft.com/office/drawing/2014/main" id="{5E0DAF18-3C7A-F331-0619-26B52EF70A77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748"/>
                  <a:ext cx="26" cy="17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1" name="Line 2386">
                  <a:extLst>
                    <a:ext uri="{FF2B5EF4-FFF2-40B4-BE49-F238E27FC236}">
                      <a16:creationId xmlns:a16="http://schemas.microsoft.com/office/drawing/2014/main" id="{9CEF8460-5BF3-65A7-9472-D2A17ACB2570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89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2" name="Line 2387">
                  <a:extLst>
                    <a:ext uri="{FF2B5EF4-FFF2-40B4-BE49-F238E27FC236}">
                      <a16:creationId xmlns:a16="http://schemas.microsoft.com/office/drawing/2014/main" id="{0588F078-9048-EC20-407E-2CA4EA8D4A38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34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3" name="Line 2388">
                  <a:extLst>
                    <a:ext uri="{FF2B5EF4-FFF2-40B4-BE49-F238E27FC236}">
                      <a16:creationId xmlns:a16="http://schemas.microsoft.com/office/drawing/2014/main" id="{E7BB8522-5D43-77DB-676F-EA1B0E7CCD0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80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4" name="Line 2389">
                  <a:extLst>
                    <a:ext uri="{FF2B5EF4-FFF2-40B4-BE49-F238E27FC236}">
                      <a16:creationId xmlns:a16="http://schemas.microsoft.com/office/drawing/2014/main" id="{BD0EC381-DE70-0C0E-8FC6-CBAF6606C500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21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5" name="Line 2390">
                  <a:extLst>
                    <a:ext uri="{FF2B5EF4-FFF2-40B4-BE49-F238E27FC236}">
                      <a16:creationId xmlns:a16="http://schemas.microsoft.com/office/drawing/2014/main" id="{4D58EFE3-6DB9-4C3B-2397-EEBB5BBBB624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63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616" name="Line 2391">
                  <a:extLst>
                    <a:ext uri="{FF2B5EF4-FFF2-40B4-BE49-F238E27FC236}">
                      <a16:creationId xmlns:a16="http://schemas.microsoft.com/office/drawing/2014/main" id="{D76D763E-8AD8-48D3-1D6C-85DC7B22CAFE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04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17" name="Freeform 616">
                  <a:extLst>
                    <a:ext uri="{FF2B5EF4-FFF2-40B4-BE49-F238E27FC236}">
                      <a16:creationId xmlns:a16="http://schemas.microsoft.com/office/drawing/2014/main" id="{3A77CD06-D860-4B88-DD95-737B8947F78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6" y="7874"/>
                  <a:ext cx="150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18" name="Freeform 617">
                  <a:extLst>
                    <a:ext uri="{FF2B5EF4-FFF2-40B4-BE49-F238E27FC236}">
                      <a16:creationId xmlns:a16="http://schemas.microsoft.com/office/drawing/2014/main" id="{725E0BDE-31DC-4D55-58D6-286CEEC2097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0" y="7879"/>
                  <a:ext cx="150" cy="77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19" name="Freeform 618">
                  <a:extLst>
                    <a:ext uri="{FF2B5EF4-FFF2-40B4-BE49-F238E27FC236}">
                      <a16:creationId xmlns:a16="http://schemas.microsoft.com/office/drawing/2014/main" id="{49892992-9E09-6903-7AED-2B7482B2FC31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6" y="7814"/>
                  <a:ext cx="138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0" name="Freeform 619">
                  <a:extLst>
                    <a:ext uri="{FF2B5EF4-FFF2-40B4-BE49-F238E27FC236}">
                      <a16:creationId xmlns:a16="http://schemas.microsoft.com/office/drawing/2014/main" id="{82B812BE-202E-0DAD-993C-58BD38B00A71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9" y="782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1" name="Freeform 620">
                  <a:extLst>
                    <a:ext uri="{FF2B5EF4-FFF2-40B4-BE49-F238E27FC236}">
                      <a16:creationId xmlns:a16="http://schemas.microsoft.com/office/drawing/2014/main" id="{6E565509-2FB9-30A3-98BA-7BEC953D507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93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2" name="Freeform 621">
                  <a:extLst>
                    <a:ext uri="{FF2B5EF4-FFF2-40B4-BE49-F238E27FC236}">
                      <a16:creationId xmlns:a16="http://schemas.microsoft.com/office/drawing/2014/main" id="{9589845F-7DB8-DD9C-CA83-779D8CAA927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56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3" name="Freeform 622">
                  <a:extLst>
                    <a:ext uri="{FF2B5EF4-FFF2-40B4-BE49-F238E27FC236}">
                      <a16:creationId xmlns:a16="http://schemas.microsoft.com/office/drawing/2014/main" id="{FB281A5F-0DE2-2626-6BF1-AD87586C4BC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62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4" name="Freeform 623">
                  <a:extLst>
                    <a:ext uri="{FF2B5EF4-FFF2-40B4-BE49-F238E27FC236}">
                      <a16:creationId xmlns:a16="http://schemas.microsoft.com/office/drawing/2014/main" id="{02C688D7-7C1A-4132-9F14-5FFC6BD9615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735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5" name="Freeform 624">
                  <a:extLst>
                    <a:ext uri="{FF2B5EF4-FFF2-40B4-BE49-F238E27FC236}">
                      <a16:creationId xmlns:a16="http://schemas.microsoft.com/office/drawing/2014/main" id="{1FDBD7BB-2D99-FF6F-57D1-0C39D23C415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697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6" name="Freeform 625">
                  <a:extLst>
                    <a:ext uri="{FF2B5EF4-FFF2-40B4-BE49-F238E27FC236}">
                      <a16:creationId xmlns:a16="http://schemas.microsoft.com/office/drawing/2014/main" id="{08D0312E-9178-DF35-C7CE-EB1F0573FBE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04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7" name="Freeform 626">
                  <a:extLst>
                    <a:ext uri="{FF2B5EF4-FFF2-40B4-BE49-F238E27FC236}">
                      <a16:creationId xmlns:a16="http://schemas.microsoft.com/office/drawing/2014/main" id="{7913452E-FAAE-5382-7052-FA6B5426573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8" name="Freeform 627">
                  <a:extLst>
                    <a:ext uri="{FF2B5EF4-FFF2-40B4-BE49-F238E27FC236}">
                      <a16:creationId xmlns:a16="http://schemas.microsoft.com/office/drawing/2014/main" id="{5E484F1E-4D3F-0FC6-C21E-8FE66C5417A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40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29" name="Freeform 628">
                  <a:extLst>
                    <a:ext uri="{FF2B5EF4-FFF2-40B4-BE49-F238E27FC236}">
                      <a16:creationId xmlns:a16="http://schemas.microsoft.com/office/drawing/2014/main" id="{30E8B342-CE64-BB5E-3CA2-5A4DC927B0E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647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0" name="Freeform 629">
                  <a:extLst>
                    <a:ext uri="{FF2B5EF4-FFF2-40B4-BE49-F238E27FC236}">
                      <a16:creationId xmlns:a16="http://schemas.microsoft.com/office/drawing/2014/main" id="{CD2E9D5E-B143-C9AD-0200-3CB557DF681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619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1" name="Freeform 630">
                  <a:extLst>
                    <a:ext uri="{FF2B5EF4-FFF2-40B4-BE49-F238E27FC236}">
                      <a16:creationId xmlns:a16="http://schemas.microsoft.com/office/drawing/2014/main" id="{0A156724-C0E3-6FD2-679C-57D268E340D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585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2" name="Freeform 631">
                  <a:extLst>
                    <a:ext uri="{FF2B5EF4-FFF2-40B4-BE49-F238E27FC236}">
                      <a16:creationId xmlns:a16="http://schemas.microsoft.com/office/drawing/2014/main" id="{5448A8A3-60F4-CB3D-3B99-83B4E661F09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591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3" name="Freeform 632">
                  <a:extLst>
                    <a:ext uri="{FF2B5EF4-FFF2-40B4-BE49-F238E27FC236}">
                      <a16:creationId xmlns:a16="http://schemas.microsoft.com/office/drawing/2014/main" id="{AC3E603B-219C-0EE7-0FB0-509B348CCC18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64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4" name="Freeform 633">
                  <a:extLst>
                    <a:ext uri="{FF2B5EF4-FFF2-40B4-BE49-F238E27FC236}">
                      <a16:creationId xmlns:a16="http://schemas.microsoft.com/office/drawing/2014/main" id="{7882B296-C94B-82E3-68F6-DF90B3E99AE1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26"/>
                  <a:ext cx="139" cy="78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5" name="Freeform 634">
                  <a:extLst>
                    <a:ext uri="{FF2B5EF4-FFF2-40B4-BE49-F238E27FC236}">
                      <a16:creationId xmlns:a16="http://schemas.microsoft.com/office/drawing/2014/main" id="{66B2A98A-8369-9CFD-F98B-C52136C2FF3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533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6" name="Freeform 635">
                  <a:extLst>
                    <a:ext uri="{FF2B5EF4-FFF2-40B4-BE49-F238E27FC236}">
                      <a16:creationId xmlns:a16="http://schemas.microsoft.com/office/drawing/2014/main" id="{26DA92E7-0157-F227-7EDD-910D5EF19D3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505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7" name="Freeform 636">
                  <a:extLst>
                    <a:ext uri="{FF2B5EF4-FFF2-40B4-BE49-F238E27FC236}">
                      <a16:creationId xmlns:a16="http://schemas.microsoft.com/office/drawing/2014/main" id="{0904AE5A-08E1-515A-06D6-EDF0CD45AAC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7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8" name="Freeform 637">
                  <a:extLst>
                    <a:ext uri="{FF2B5EF4-FFF2-40B4-BE49-F238E27FC236}">
                      <a16:creationId xmlns:a16="http://schemas.microsoft.com/office/drawing/2014/main" id="{A9F667C1-E120-2E17-C0E3-B5386A162C1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4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9" name="Freeform 638">
                  <a:extLst>
                    <a:ext uri="{FF2B5EF4-FFF2-40B4-BE49-F238E27FC236}">
                      <a16:creationId xmlns:a16="http://schemas.microsoft.com/office/drawing/2014/main" id="{0694A224-E584-8A3F-CB03-18D26481359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50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40" name="Freeform 639">
                  <a:extLst>
                    <a:ext uri="{FF2B5EF4-FFF2-40B4-BE49-F238E27FC236}">
                      <a16:creationId xmlns:a16="http://schemas.microsoft.com/office/drawing/2014/main" id="{EF38FED5-781A-E3B6-DA6F-84B111B2004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11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41" name="Freeform 640">
                  <a:extLst>
                    <a:ext uri="{FF2B5EF4-FFF2-40B4-BE49-F238E27FC236}">
                      <a16:creationId xmlns:a16="http://schemas.microsoft.com/office/drawing/2014/main" id="{362BAA37-FE3D-3521-2FF7-DA468699FD8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17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42" name="Freeform 641">
                  <a:extLst>
                    <a:ext uri="{FF2B5EF4-FFF2-40B4-BE49-F238E27FC236}">
                      <a16:creationId xmlns:a16="http://schemas.microsoft.com/office/drawing/2014/main" id="{38DC1A96-3C34-DAC8-EBA4-32791CA807C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41" y="7390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43" name="Freeform 642">
                  <a:extLst>
                    <a:ext uri="{FF2B5EF4-FFF2-40B4-BE49-F238E27FC236}">
                      <a16:creationId xmlns:a16="http://schemas.microsoft.com/office/drawing/2014/main" id="{82AFA2B9-5A12-22F2-D2F2-40EE289FB23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43" y="7279"/>
                  <a:ext cx="149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44" name="Freeform 643">
                  <a:extLst>
                    <a:ext uri="{FF2B5EF4-FFF2-40B4-BE49-F238E27FC236}">
                      <a16:creationId xmlns:a16="http://schemas.microsoft.com/office/drawing/2014/main" id="{3B1D2DD0-7C72-4A50-EAC8-988CCA67CC6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28" y="7328"/>
                  <a:ext cx="171" cy="91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45" name="Freeform 644">
                  <a:extLst>
                    <a:ext uri="{FF2B5EF4-FFF2-40B4-BE49-F238E27FC236}">
                      <a16:creationId xmlns:a16="http://schemas.microsoft.com/office/drawing/2014/main" id="{EA3C0F0E-4C45-FD49-FDCB-29C4397CBB2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3" y="7357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24" name="Group 523">
                <a:extLst>
                  <a:ext uri="{FF2B5EF4-FFF2-40B4-BE49-F238E27FC236}">
                    <a16:creationId xmlns:a16="http://schemas.microsoft.com/office/drawing/2014/main" id="{44AED264-062C-2C35-8C22-9A78F35A79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821403">
                <a:off x="10065049" y="2517848"/>
                <a:ext cx="265897" cy="817886"/>
                <a:chOff x="8328" y="7279"/>
                <a:chExt cx="182" cy="737"/>
              </a:xfrm>
            </p:grpSpPr>
            <p:cxnSp>
              <p:nvCxnSpPr>
                <p:cNvPr id="570" name="Line 2422">
                  <a:extLst>
                    <a:ext uri="{FF2B5EF4-FFF2-40B4-BE49-F238E27FC236}">
                      <a16:creationId xmlns:a16="http://schemas.microsoft.com/office/drawing/2014/main" id="{37E0FA28-AEE6-06F6-A7FD-F973CF6AD8C4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68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1" name="Line 2423">
                  <a:extLst>
                    <a:ext uri="{FF2B5EF4-FFF2-40B4-BE49-F238E27FC236}">
                      <a16:creationId xmlns:a16="http://schemas.microsoft.com/office/drawing/2014/main" id="{7A4B2125-E35B-0BB7-E958-2ABFB6A175C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06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2" name="Line 2424">
                  <a:extLst>
                    <a:ext uri="{FF2B5EF4-FFF2-40B4-BE49-F238E27FC236}">
                      <a16:creationId xmlns:a16="http://schemas.microsoft.com/office/drawing/2014/main" id="{40DA390A-F53C-4AB8-219A-B2C562C34C17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748"/>
                  <a:ext cx="26" cy="17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3" name="Line 2425">
                  <a:extLst>
                    <a:ext uri="{FF2B5EF4-FFF2-40B4-BE49-F238E27FC236}">
                      <a16:creationId xmlns:a16="http://schemas.microsoft.com/office/drawing/2014/main" id="{CCD2278E-1ED6-B724-E4DD-ACA3745C4469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89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4" name="Line 2426">
                  <a:extLst>
                    <a:ext uri="{FF2B5EF4-FFF2-40B4-BE49-F238E27FC236}">
                      <a16:creationId xmlns:a16="http://schemas.microsoft.com/office/drawing/2014/main" id="{823922C2-AF1D-C451-7590-039F854D92A2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34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5" name="Line 2427">
                  <a:extLst>
                    <a:ext uri="{FF2B5EF4-FFF2-40B4-BE49-F238E27FC236}">
                      <a16:creationId xmlns:a16="http://schemas.microsoft.com/office/drawing/2014/main" id="{4260C585-A1F5-D7CA-CE73-4C2BBFAA334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80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6" name="Line 2428">
                  <a:extLst>
                    <a:ext uri="{FF2B5EF4-FFF2-40B4-BE49-F238E27FC236}">
                      <a16:creationId xmlns:a16="http://schemas.microsoft.com/office/drawing/2014/main" id="{92252C45-85E1-D2A4-06EB-0A41B931FCB0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21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7" name="Line 2429">
                  <a:extLst>
                    <a:ext uri="{FF2B5EF4-FFF2-40B4-BE49-F238E27FC236}">
                      <a16:creationId xmlns:a16="http://schemas.microsoft.com/office/drawing/2014/main" id="{0E29A9B6-28BE-4C20-1AD4-66EE542FEF64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63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78" name="Line 2430">
                  <a:extLst>
                    <a:ext uri="{FF2B5EF4-FFF2-40B4-BE49-F238E27FC236}">
                      <a16:creationId xmlns:a16="http://schemas.microsoft.com/office/drawing/2014/main" id="{DC5A9D6E-1980-B34C-C806-661D28B22D22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04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79" name="Freeform 578">
                  <a:extLst>
                    <a:ext uri="{FF2B5EF4-FFF2-40B4-BE49-F238E27FC236}">
                      <a16:creationId xmlns:a16="http://schemas.microsoft.com/office/drawing/2014/main" id="{9779F817-2F94-42F1-78FF-CC463C6A4D2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6" y="7874"/>
                  <a:ext cx="150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0" name="Freeform 579">
                  <a:extLst>
                    <a:ext uri="{FF2B5EF4-FFF2-40B4-BE49-F238E27FC236}">
                      <a16:creationId xmlns:a16="http://schemas.microsoft.com/office/drawing/2014/main" id="{A672A42E-806C-29CA-BE96-A3E2D19BD11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0" y="7879"/>
                  <a:ext cx="150" cy="77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1" name="Freeform 580">
                  <a:extLst>
                    <a:ext uri="{FF2B5EF4-FFF2-40B4-BE49-F238E27FC236}">
                      <a16:creationId xmlns:a16="http://schemas.microsoft.com/office/drawing/2014/main" id="{805B4186-AB4F-6AA8-E188-9D915784089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6" y="7814"/>
                  <a:ext cx="138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2" name="Freeform 581">
                  <a:extLst>
                    <a:ext uri="{FF2B5EF4-FFF2-40B4-BE49-F238E27FC236}">
                      <a16:creationId xmlns:a16="http://schemas.microsoft.com/office/drawing/2014/main" id="{FE398F23-2F19-E0D1-7F79-9659F37A2A5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9" y="782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3" name="Freeform 582">
                  <a:extLst>
                    <a:ext uri="{FF2B5EF4-FFF2-40B4-BE49-F238E27FC236}">
                      <a16:creationId xmlns:a16="http://schemas.microsoft.com/office/drawing/2014/main" id="{DB6B7153-40F5-1E85-9490-C45EBC5F8AB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93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4" name="Freeform 583">
                  <a:extLst>
                    <a:ext uri="{FF2B5EF4-FFF2-40B4-BE49-F238E27FC236}">
                      <a16:creationId xmlns:a16="http://schemas.microsoft.com/office/drawing/2014/main" id="{830A90A5-5FE0-8F4D-F14A-E5A2FB6762AD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56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5" name="Freeform 584">
                  <a:extLst>
                    <a:ext uri="{FF2B5EF4-FFF2-40B4-BE49-F238E27FC236}">
                      <a16:creationId xmlns:a16="http://schemas.microsoft.com/office/drawing/2014/main" id="{F7302DC9-3DD0-946D-458B-5E00F4B36E9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62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6" name="Freeform 585">
                  <a:extLst>
                    <a:ext uri="{FF2B5EF4-FFF2-40B4-BE49-F238E27FC236}">
                      <a16:creationId xmlns:a16="http://schemas.microsoft.com/office/drawing/2014/main" id="{737B4E38-6357-F7B4-2F2F-77E927AD1FF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735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7" name="Freeform 586">
                  <a:extLst>
                    <a:ext uri="{FF2B5EF4-FFF2-40B4-BE49-F238E27FC236}">
                      <a16:creationId xmlns:a16="http://schemas.microsoft.com/office/drawing/2014/main" id="{1522CD09-20E5-8AAB-8F63-0CF4AAAAF2C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697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8" name="Freeform 587">
                  <a:extLst>
                    <a:ext uri="{FF2B5EF4-FFF2-40B4-BE49-F238E27FC236}">
                      <a16:creationId xmlns:a16="http://schemas.microsoft.com/office/drawing/2014/main" id="{B07B48CA-A82D-AD4B-530B-D113E254A98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04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89" name="Freeform 588">
                  <a:extLst>
                    <a:ext uri="{FF2B5EF4-FFF2-40B4-BE49-F238E27FC236}">
                      <a16:creationId xmlns:a16="http://schemas.microsoft.com/office/drawing/2014/main" id="{6BDB3223-42B9-A5B3-D66E-A50DF7AF5B0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0" name="Freeform 589">
                  <a:extLst>
                    <a:ext uri="{FF2B5EF4-FFF2-40B4-BE49-F238E27FC236}">
                      <a16:creationId xmlns:a16="http://schemas.microsoft.com/office/drawing/2014/main" id="{1BD95EA8-FC69-4211-0EB4-E842ECA6408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40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1" name="Freeform 590">
                  <a:extLst>
                    <a:ext uri="{FF2B5EF4-FFF2-40B4-BE49-F238E27FC236}">
                      <a16:creationId xmlns:a16="http://schemas.microsoft.com/office/drawing/2014/main" id="{DC202DDB-1029-43BD-551C-35F7EDC62AF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647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2" name="Freeform 591">
                  <a:extLst>
                    <a:ext uri="{FF2B5EF4-FFF2-40B4-BE49-F238E27FC236}">
                      <a16:creationId xmlns:a16="http://schemas.microsoft.com/office/drawing/2014/main" id="{A21CDCCF-BD24-AB4B-49A5-EA4389630BD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619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3" name="Freeform 592">
                  <a:extLst>
                    <a:ext uri="{FF2B5EF4-FFF2-40B4-BE49-F238E27FC236}">
                      <a16:creationId xmlns:a16="http://schemas.microsoft.com/office/drawing/2014/main" id="{A96FE1E5-3605-19C5-E0A5-D775D73ABE3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585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4" name="Freeform 593">
                  <a:extLst>
                    <a:ext uri="{FF2B5EF4-FFF2-40B4-BE49-F238E27FC236}">
                      <a16:creationId xmlns:a16="http://schemas.microsoft.com/office/drawing/2014/main" id="{DAE4808C-5A40-4E98-AF7D-E5B991491F5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591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5" name="Freeform 594">
                  <a:extLst>
                    <a:ext uri="{FF2B5EF4-FFF2-40B4-BE49-F238E27FC236}">
                      <a16:creationId xmlns:a16="http://schemas.microsoft.com/office/drawing/2014/main" id="{7C1E7838-B70C-2F18-1BC6-86362386A74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64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6" name="Freeform 595">
                  <a:extLst>
                    <a:ext uri="{FF2B5EF4-FFF2-40B4-BE49-F238E27FC236}">
                      <a16:creationId xmlns:a16="http://schemas.microsoft.com/office/drawing/2014/main" id="{BB7E3806-7C6E-0BC0-B16C-86160806ABDD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26"/>
                  <a:ext cx="139" cy="78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7" name="Freeform 596">
                  <a:extLst>
                    <a:ext uri="{FF2B5EF4-FFF2-40B4-BE49-F238E27FC236}">
                      <a16:creationId xmlns:a16="http://schemas.microsoft.com/office/drawing/2014/main" id="{2785CC13-EB11-8E39-548B-E2CF553C761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533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8" name="Freeform 597">
                  <a:extLst>
                    <a:ext uri="{FF2B5EF4-FFF2-40B4-BE49-F238E27FC236}">
                      <a16:creationId xmlns:a16="http://schemas.microsoft.com/office/drawing/2014/main" id="{1342BB74-C9F0-E35B-E2DA-94E916708DB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505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99" name="Freeform 598">
                  <a:extLst>
                    <a:ext uri="{FF2B5EF4-FFF2-40B4-BE49-F238E27FC236}">
                      <a16:creationId xmlns:a16="http://schemas.microsoft.com/office/drawing/2014/main" id="{3D0CBA3B-66FF-A62B-21C8-76F5739B147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7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0" name="Freeform 599">
                  <a:extLst>
                    <a:ext uri="{FF2B5EF4-FFF2-40B4-BE49-F238E27FC236}">
                      <a16:creationId xmlns:a16="http://schemas.microsoft.com/office/drawing/2014/main" id="{D2381465-98F3-0BD6-0D0D-700A985C57C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4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1" name="Freeform 600">
                  <a:extLst>
                    <a:ext uri="{FF2B5EF4-FFF2-40B4-BE49-F238E27FC236}">
                      <a16:creationId xmlns:a16="http://schemas.microsoft.com/office/drawing/2014/main" id="{55FD0F22-E367-2783-6E99-1D766F1272F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50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2" name="Freeform 601">
                  <a:extLst>
                    <a:ext uri="{FF2B5EF4-FFF2-40B4-BE49-F238E27FC236}">
                      <a16:creationId xmlns:a16="http://schemas.microsoft.com/office/drawing/2014/main" id="{8570321D-995F-5411-9625-6EA08ECBB19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11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3" name="Freeform 602">
                  <a:extLst>
                    <a:ext uri="{FF2B5EF4-FFF2-40B4-BE49-F238E27FC236}">
                      <a16:creationId xmlns:a16="http://schemas.microsoft.com/office/drawing/2014/main" id="{4AE6949F-7913-6BE4-EDB3-3AD074C6BFC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17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4" name="Freeform 603">
                  <a:extLst>
                    <a:ext uri="{FF2B5EF4-FFF2-40B4-BE49-F238E27FC236}">
                      <a16:creationId xmlns:a16="http://schemas.microsoft.com/office/drawing/2014/main" id="{581FE86E-979F-290F-A922-C6886FE7F1F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41" y="7390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5" name="Freeform 604">
                  <a:extLst>
                    <a:ext uri="{FF2B5EF4-FFF2-40B4-BE49-F238E27FC236}">
                      <a16:creationId xmlns:a16="http://schemas.microsoft.com/office/drawing/2014/main" id="{7205153D-EF88-5AFD-2A3C-2FB7222C3EA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43" y="7279"/>
                  <a:ext cx="149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6" name="Freeform 605">
                  <a:extLst>
                    <a:ext uri="{FF2B5EF4-FFF2-40B4-BE49-F238E27FC236}">
                      <a16:creationId xmlns:a16="http://schemas.microsoft.com/office/drawing/2014/main" id="{33D0AEFA-72BA-C3B9-D05B-A0358DA3B7C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28" y="7328"/>
                  <a:ext cx="171" cy="91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07" name="Freeform 606">
                  <a:extLst>
                    <a:ext uri="{FF2B5EF4-FFF2-40B4-BE49-F238E27FC236}">
                      <a16:creationId xmlns:a16="http://schemas.microsoft.com/office/drawing/2014/main" id="{C40B3B8D-6156-85A0-F2E7-954D33F4B61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3" y="7357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25" name="Group 524">
                <a:extLst>
                  <a:ext uri="{FF2B5EF4-FFF2-40B4-BE49-F238E27FC236}">
                    <a16:creationId xmlns:a16="http://schemas.microsoft.com/office/drawing/2014/main" id="{9AAD3AFE-79EE-1B6C-CD34-289EDCA7E15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0896230">
                <a:off x="10055941" y="3787911"/>
                <a:ext cx="265897" cy="817886"/>
                <a:chOff x="8328" y="7279"/>
                <a:chExt cx="182" cy="737"/>
              </a:xfrm>
            </p:grpSpPr>
            <p:cxnSp>
              <p:nvCxnSpPr>
                <p:cNvPr id="532" name="Line 2461">
                  <a:extLst>
                    <a:ext uri="{FF2B5EF4-FFF2-40B4-BE49-F238E27FC236}">
                      <a16:creationId xmlns:a16="http://schemas.microsoft.com/office/drawing/2014/main" id="{9B666527-374A-5518-866B-E2C7A98C1D15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68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3" name="Line 2462">
                  <a:extLst>
                    <a:ext uri="{FF2B5EF4-FFF2-40B4-BE49-F238E27FC236}">
                      <a16:creationId xmlns:a16="http://schemas.microsoft.com/office/drawing/2014/main" id="{FD43B441-A4EE-401A-DF2E-6EE688C698B9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806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4" name="Line 2463">
                  <a:extLst>
                    <a:ext uri="{FF2B5EF4-FFF2-40B4-BE49-F238E27FC236}">
                      <a16:creationId xmlns:a16="http://schemas.microsoft.com/office/drawing/2014/main" id="{6730AB2A-8690-A570-74F7-85D159E21A8F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748"/>
                  <a:ext cx="26" cy="17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5" name="Line 2464">
                  <a:extLst>
                    <a:ext uri="{FF2B5EF4-FFF2-40B4-BE49-F238E27FC236}">
                      <a16:creationId xmlns:a16="http://schemas.microsoft.com/office/drawing/2014/main" id="{98604C1E-0000-31B0-BDF6-A2EF4604C684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89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6" name="Line 2465">
                  <a:extLst>
                    <a:ext uri="{FF2B5EF4-FFF2-40B4-BE49-F238E27FC236}">
                      <a16:creationId xmlns:a16="http://schemas.microsoft.com/office/drawing/2014/main" id="{020459D7-2B40-1F98-869A-F975D9351231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5" y="7634"/>
                  <a:ext cx="26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7" name="Line 2466">
                  <a:extLst>
                    <a:ext uri="{FF2B5EF4-FFF2-40B4-BE49-F238E27FC236}">
                      <a16:creationId xmlns:a16="http://schemas.microsoft.com/office/drawing/2014/main" id="{4B4ECE8C-5F79-4297-5899-97C5B929E1AB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80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8" name="Line 2467">
                  <a:extLst>
                    <a:ext uri="{FF2B5EF4-FFF2-40B4-BE49-F238E27FC236}">
                      <a16:creationId xmlns:a16="http://schemas.microsoft.com/office/drawing/2014/main" id="{8B1DCB02-4B50-E2EF-4EFA-AF08FFE71063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521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9" name="Line 2468">
                  <a:extLst>
                    <a:ext uri="{FF2B5EF4-FFF2-40B4-BE49-F238E27FC236}">
                      <a16:creationId xmlns:a16="http://schemas.microsoft.com/office/drawing/2014/main" id="{BA873549-FDBD-F9F7-5A32-B79DFF25DF56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63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0" name="Line 2469">
                  <a:extLst>
                    <a:ext uri="{FF2B5EF4-FFF2-40B4-BE49-F238E27FC236}">
                      <a16:creationId xmlns:a16="http://schemas.microsoft.com/office/drawing/2014/main" id="{9A3C0106-759B-61EF-3FB1-E814B02793BF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 rot="1800000" flipH="1">
                  <a:off x="8410" y="7404"/>
                  <a:ext cx="25" cy="18"/>
                </a:xfrm>
                <a:prstGeom prst="line">
                  <a:avLst/>
                </a:prstGeom>
                <a:noFill/>
                <a:ln w="6350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41" name="Freeform 540">
                  <a:extLst>
                    <a:ext uri="{FF2B5EF4-FFF2-40B4-BE49-F238E27FC236}">
                      <a16:creationId xmlns:a16="http://schemas.microsoft.com/office/drawing/2014/main" id="{7CA73B8F-9B53-F6E4-21C7-6BEB040EB79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6" y="7874"/>
                  <a:ext cx="150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2" name="Freeform 541">
                  <a:extLst>
                    <a:ext uri="{FF2B5EF4-FFF2-40B4-BE49-F238E27FC236}">
                      <a16:creationId xmlns:a16="http://schemas.microsoft.com/office/drawing/2014/main" id="{6F98224C-32B1-97A8-54EC-A05C5B5B6FC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0" y="7879"/>
                  <a:ext cx="150" cy="77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3" name="Freeform 542">
                  <a:extLst>
                    <a:ext uri="{FF2B5EF4-FFF2-40B4-BE49-F238E27FC236}">
                      <a16:creationId xmlns:a16="http://schemas.microsoft.com/office/drawing/2014/main" id="{05864BE1-49D3-8AE1-362A-EBFAC4DCB6F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6" y="7814"/>
                  <a:ext cx="138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4" name="Freeform 543">
                  <a:extLst>
                    <a:ext uri="{FF2B5EF4-FFF2-40B4-BE49-F238E27FC236}">
                      <a16:creationId xmlns:a16="http://schemas.microsoft.com/office/drawing/2014/main" id="{8D8322B3-A0A6-799B-AA0A-FD60830D688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9" y="782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5" name="Freeform 544">
                  <a:extLst>
                    <a:ext uri="{FF2B5EF4-FFF2-40B4-BE49-F238E27FC236}">
                      <a16:creationId xmlns:a16="http://schemas.microsoft.com/office/drawing/2014/main" id="{CACF2460-D1A6-6856-D709-34471E3CC5B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93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6" name="Freeform 545">
                  <a:extLst>
                    <a:ext uri="{FF2B5EF4-FFF2-40B4-BE49-F238E27FC236}">
                      <a16:creationId xmlns:a16="http://schemas.microsoft.com/office/drawing/2014/main" id="{BF8151AD-E287-79C8-B5BA-01E49C0A8FA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756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7" name="Freeform 546">
                  <a:extLst>
                    <a:ext uri="{FF2B5EF4-FFF2-40B4-BE49-F238E27FC236}">
                      <a16:creationId xmlns:a16="http://schemas.microsoft.com/office/drawing/2014/main" id="{F0402B76-7EF5-5E2F-2264-7F349131C1E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62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Freeform 547">
                  <a:extLst>
                    <a:ext uri="{FF2B5EF4-FFF2-40B4-BE49-F238E27FC236}">
                      <a16:creationId xmlns:a16="http://schemas.microsoft.com/office/drawing/2014/main" id="{EC768539-5C7F-9E2E-697C-9F3A74B1D8F3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735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Freeform 548">
                  <a:extLst>
                    <a:ext uri="{FF2B5EF4-FFF2-40B4-BE49-F238E27FC236}">
                      <a16:creationId xmlns:a16="http://schemas.microsoft.com/office/drawing/2014/main" id="{6940A96C-8D62-DE41-80BD-C725B35DDD52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697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Freeform 549">
                  <a:extLst>
                    <a:ext uri="{FF2B5EF4-FFF2-40B4-BE49-F238E27FC236}">
                      <a16:creationId xmlns:a16="http://schemas.microsoft.com/office/drawing/2014/main" id="{01A84431-EC5C-C891-D6EC-14BE85BEFDE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704"/>
                  <a:ext cx="140" cy="74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1" name="Freeform 550">
                  <a:extLst>
                    <a:ext uri="{FF2B5EF4-FFF2-40B4-BE49-F238E27FC236}">
                      <a16:creationId xmlns:a16="http://schemas.microsoft.com/office/drawing/2014/main" id="{BC50E03A-185D-C77A-4968-571BD734CFCD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2" name="Freeform 551">
                  <a:extLst>
                    <a:ext uri="{FF2B5EF4-FFF2-40B4-BE49-F238E27FC236}">
                      <a16:creationId xmlns:a16="http://schemas.microsoft.com/office/drawing/2014/main" id="{0C3D3891-3834-46D6-B65C-5F567D3BAE3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640"/>
                  <a:ext cx="139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3" name="Freeform 552">
                  <a:extLst>
                    <a:ext uri="{FF2B5EF4-FFF2-40B4-BE49-F238E27FC236}">
                      <a16:creationId xmlns:a16="http://schemas.microsoft.com/office/drawing/2014/main" id="{FF12542F-6D32-9727-DF17-EB527F1FD72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647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4" name="Freeform 553">
                  <a:extLst>
                    <a:ext uri="{FF2B5EF4-FFF2-40B4-BE49-F238E27FC236}">
                      <a16:creationId xmlns:a16="http://schemas.microsoft.com/office/drawing/2014/main" id="{C42CBD7C-9F53-5539-D888-F33F8CD21E1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619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5" name="Freeform 554">
                  <a:extLst>
                    <a:ext uri="{FF2B5EF4-FFF2-40B4-BE49-F238E27FC236}">
                      <a16:creationId xmlns:a16="http://schemas.microsoft.com/office/drawing/2014/main" id="{A5EFF2EC-C3B2-0BA5-E14C-C0AA76AD34B7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2" y="7585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6" name="Freeform 555">
                  <a:extLst>
                    <a:ext uri="{FF2B5EF4-FFF2-40B4-BE49-F238E27FC236}">
                      <a16:creationId xmlns:a16="http://schemas.microsoft.com/office/drawing/2014/main" id="{0158DE54-B248-A61E-DB2C-C80B1FB522AB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5" y="7591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7" name="Freeform 556">
                  <a:extLst>
                    <a:ext uri="{FF2B5EF4-FFF2-40B4-BE49-F238E27FC236}">
                      <a16:creationId xmlns:a16="http://schemas.microsoft.com/office/drawing/2014/main" id="{2FB18853-8A2B-1ED6-926E-5C71B65B533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64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8" name="Freeform 557">
                  <a:extLst>
                    <a:ext uri="{FF2B5EF4-FFF2-40B4-BE49-F238E27FC236}">
                      <a16:creationId xmlns:a16="http://schemas.microsoft.com/office/drawing/2014/main" id="{84F7057A-6F63-721C-8C04-50CD438DF42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526"/>
                  <a:ext cx="139" cy="78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59" name="Freeform 558">
                  <a:extLst>
                    <a:ext uri="{FF2B5EF4-FFF2-40B4-BE49-F238E27FC236}">
                      <a16:creationId xmlns:a16="http://schemas.microsoft.com/office/drawing/2014/main" id="{F3552429-618C-1295-C07E-E351B9C4FDE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533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0" name="Freeform 559">
                  <a:extLst>
                    <a:ext uri="{FF2B5EF4-FFF2-40B4-BE49-F238E27FC236}">
                      <a16:creationId xmlns:a16="http://schemas.microsoft.com/office/drawing/2014/main" id="{FADBAA00-60F0-E693-3016-B6B4FFA5362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505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1" name="Freeform 560">
                  <a:extLst>
                    <a:ext uri="{FF2B5EF4-FFF2-40B4-BE49-F238E27FC236}">
                      <a16:creationId xmlns:a16="http://schemas.microsoft.com/office/drawing/2014/main" id="{AE488FD1-3CA4-4DF7-3EAD-F6207CBA3A6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71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2" name="Freeform 561">
                  <a:extLst>
                    <a:ext uri="{FF2B5EF4-FFF2-40B4-BE49-F238E27FC236}">
                      <a16:creationId xmlns:a16="http://schemas.microsoft.com/office/drawing/2014/main" id="{65BF30C1-8B15-56D6-E8CC-CF2DA08DF060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1" y="7476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3" name="Freeform 562">
                  <a:extLst>
                    <a:ext uri="{FF2B5EF4-FFF2-40B4-BE49-F238E27FC236}">
                      <a16:creationId xmlns:a16="http://schemas.microsoft.com/office/drawing/2014/main" id="{DAD89D01-FA3F-A0B5-5F74-00BF1574627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50"/>
                  <a:ext cx="140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4" name="Freeform 563">
                  <a:extLst>
                    <a:ext uri="{FF2B5EF4-FFF2-40B4-BE49-F238E27FC236}">
                      <a16:creationId xmlns:a16="http://schemas.microsoft.com/office/drawing/2014/main" id="{35F4BE28-BA42-376A-B2E1-8F0C8CCE9C8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4" y="7411"/>
                  <a:ext cx="140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5" name="Freeform 564">
                  <a:extLst>
                    <a:ext uri="{FF2B5EF4-FFF2-40B4-BE49-F238E27FC236}">
                      <a16:creationId xmlns:a16="http://schemas.microsoft.com/office/drawing/2014/main" id="{C68B2A28-730F-CAAC-64A4-BB8270C9C67F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58" y="7417"/>
                  <a:ext cx="139" cy="75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6" name="Freeform 565">
                  <a:extLst>
                    <a:ext uri="{FF2B5EF4-FFF2-40B4-BE49-F238E27FC236}">
                      <a16:creationId xmlns:a16="http://schemas.microsoft.com/office/drawing/2014/main" id="{70095824-978B-1DDB-B3DB-7C174A1BC5C5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41" y="7390"/>
                  <a:ext cx="139" cy="76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7" name="Freeform 566">
                  <a:extLst>
                    <a:ext uri="{FF2B5EF4-FFF2-40B4-BE49-F238E27FC236}">
                      <a16:creationId xmlns:a16="http://schemas.microsoft.com/office/drawing/2014/main" id="{214EB726-D715-7740-6D0C-17124F09C5FC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43" y="7279"/>
                  <a:ext cx="149" cy="142"/>
                </a:xfrm>
                <a:custGeom>
                  <a:avLst/>
                  <a:gdLst>
                    <a:gd name="T0" fmla="*/ 42 w 126"/>
                    <a:gd name="T1" fmla="*/ 78 h 78"/>
                    <a:gd name="T2" fmla="*/ 69 w 126"/>
                    <a:gd name="T3" fmla="*/ 42 h 78"/>
                    <a:gd name="T4" fmla="*/ 117 w 126"/>
                    <a:gd name="T5" fmla="*/ 33 h 78"/>
                    <a:gd name="T6" fmla="*/ 18 w 126"/>
                    <a:gd name="T7" fmla="*/ 9 h 78"/>
                    <a:gd name="T8" fmla="*/ 6 w 126"/>
                    <a:gd name="T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6" h="78">
                      <a:moveTo>
                        <a:pt x="42" y="78"/>
                      </a:moveTo>
                      <a:cubicBezTo>
                        <a:pt x="49" y="63"/>
                        <a:pt x="57" y="49"/>
                        <a:pt x="69" y="42"/>
                      </a:cubicBezTo>
                      <a:cubicBezTo>
                        <a:pt x="81" y="35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8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8" name="Freeform 567">
                  <a:extLst>
                    <a:ext uri="{FF2B5EF4-FFF2-40B4-BE49-F238E27FC236}">
                      <a16:creationId xmlns:a16="http://schemas.microsoft.com/office/drawing/2014/main" id="{85FF5501-264C-8A05-7469-16014D9BD35E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328" y="7328"/>
                  <a:ext cx="171" cy="91"/>
                </a:xfrm>
                <a:custGeom>
                  <a:avLst/>
                  <a:gdLst>
                    <a:gd name="T0" fmla="*/ 69 w 126"/>
                    <a:gd name="T1" fmla="*/ 42 h 42"/>
                    <a:gd name="T2" fmla="*/ 117 w 126"/>
                    <a:gd name="T3" fmla="*/ 33 h 42"/>
                    <a:gd name="T4" fmla="*/ 18 w 126"/>
                    <a:gd name="T5" fmla="*/ 9 h 42"/>
                    <a:gd name="T6" fmla="*/ 6 w 12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42">
                      <a:moveTo>
                        <a:pt x="69" y="42"/>
                      </a:moveTo>
                      <a:cubicBezTo>
                        <a:pt x="77" y="40"/>
                        <a:pt x="126" y="39"/>
                        <a:pt x="117" y="33"/>
                      </a:cubicBezTo>
                      <a:cubicBezTo>
                        <a:pt x="108" y="27"/>
                        <a:pt x="36" y="14"/>
                        <a:pt x="18" y="9"/>
                      </a:cubicBezTo>
                      <a:cubicBezTo>
                        <a:pt x="0" y="4"/>
                        <a:pt x="9" y="2"/>
                        <a:pt x="6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69" name="Freeform 568">
                  <a:extLst>
                    <a:ext uri="{FF2B5EF4-FFF2-40B4-BE49-F238E27FC236}">
                      <a16:creationId xmlns:a16="http://schemas.microsoft.com/office/drawing/2014/main" id="{1D57AA3F-0C4B-9D43-FBB9-5E5FE3D70F9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363" y="7357"/>
                  <a:ext cx="140" cy="77"/>
                </a:xfrm>
                <a:custGeom>
                  <a:avLst/>
                  <a:gdLst>
                    <a:gd name="T0" fmla="*/ 115 w 116"/>
                    <a:gd name="T1" fmla="*/ 42 h 42"/>
                    <a:gd name="T2" fmla="*/ 100 w 116"/>
                    <a:gd name="T3" fmla="*/ 27 h 42"/>
                    <a:gd name="T4" fmla="*/ 16 w 116"/>
                    <a:gd name="T5" fmla="*/ 9 h 42"/>
                    <a:gd name="T6" fmla="*/ 4 w 116"/>
                    <a:gd name="T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6" h="42">
                      <a:moveTo>
                        <a:pt x="115" y="42"/>
                      </a:moveTo>
                      <a:cubicBezTo>
                        <a:pt x="112" y="40"/>
                        <a:pt x="116" y="32"/>
                        <a:pt x="100" y="27"/>
                      </a:cubicBezTo>
                      <a:cubicBezTo>
                        <a:pt x="84" y="22"/>
                        <a:pt x="32" y="14"/>
                        <a:pt x="16" y="9"/>
                      </a:cubicBezTo>
                      <a:cubicBezTo>
                        <a:pt x="0" y="4"/>
                        <a:pt x="7" y="2"/>
                        <a:pt x="4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6D34D1BB-C79A-B802-01E7-6EBE3B9CD95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9864824" y="3331069"/>
                <a:ext cx="484673" cy="479624"/>
                <a:chOff x="7950" y="7935"/>
                <a:chExt cx="288" cy="285"/>
              </a:xfrm>
            </p:grpSpPr>
            <p:sp>
              <p:nvSpPr>
                <p:cNvPr id="527" name="Oval 526">
                  <a:extLst>
                    <a:ext uri="{FF2B5EF4-FFF2-40B4-BE49-F238E27FC236}">
                      <a16:creationId xmlns:a16="http://schemas.microsoft.com/office/drawing/2014/main" id="{E530830E-32F3-9341-1F4D-B54518FF8674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>
                  <a:off x="7950" y="7935"/>
                  <a:ext cx="288" cy="28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8" name="Arc 2501">
                  <a:extLst>
                    <a:ext uri="{FF2B5EF4-FFF2-40B4-BE49-F238E27FC236}">
                      <a16:creationId xmlns:a16="http://schemas.microsoft.com/office/drawing/2014/main" id="{93174BCB-9787-C179-41AB-C7B6D11D5049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7987" y="7977"/>
                  <a:ext cx="110" cy="11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9" name="Arc 2502">
                  <a:extLst>
                    <a:ext uri="{FF2B5EF4-FFF2-40B4-BE49-F238E27FC236}">
                      <a16:creationId xmlns:a16="http://schemas.microsoft.com/office/drawing/2014/main" id="{7B7CD1B9-8F80-A979-D031-0E31E795285A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flipH="1">
                  <a:off x="8017" y="7977"/>
                  <a:ext cx="83" cy="11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  <p:cxnSp>
              <p:nvCxnSpPr>
                <p:cNvPr id="530" name="Line 2503">
                  <a:extLst>
                    <a:ext uri="{FF2B5EF4-FFF2-40B4-BE49-F238E27FC236}">
                      <a16:creationId xmlns:a16="http://schemas.microsoft.com/office/drawing/2014/main" id="{95701705-779B-476B-23B3-B6FE47850C88}"/>
                    </a:ext>
                  </a:extLst>
                </p:cNvPr>
                <p:cNvCxnSpPr>
                  <a:cxnSpLocks noChangeAspect="1" noEditPoints="1" noChangeArrowheads="1" noChangeShapeType="1"/>
                </p:cNvCxnSpPr>
                <p:nvPr/>
              </p:nvCxnSpPr>
              <p:spPr bwMode="auto">
                <a:xfrm>
                  <a:off x="7986" y="8088"/>
                  <a:ext cx="3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31" name="Arc 2504">
                  <a:extLst>
                    <a:ext uri="{FF2B5EF4-FFF2-40B4-BE49-F238E27FC236}">
                      <a16:creationId xmlns:a16="http://schemas.microsoft.com/office/drawing/2014/main" id="{F81F86FA-107B-B8FB-BF78-E97CDE1FC786}"/>
                    </a:ext>
                  </a:extLst>
                </p:cNvPr>
                <p:cNvSpPr>
                  <a:spLocks noChangeAspect="1" noEditPoints="1" noChangeArrowheads="1" noChangeShapeType="1" noTextEdit="1"/>
                </p:cNvSpPr>
                <p:nvPr/>
              </p:nvSpPr>
              <p:spPr bwMode="auto">
                <a:xfrm rot="10800000" flipH="1">
                  <a:off x="8098" y="8076"/>
                  <a:ext cx="110" cy="110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44A3AD34-9458-EAB1-3889-C31383AAD891}"/>
                </a:ext>
              </a:extLst>
            </p:cNvPr>
            <p:cNvSpPr/>
            <p:nvPr/>
          </p:nvSpPr>
          <p:spPr>
            <a:xfrm>
              <a:off x="9004300" y="4660162"/>
              <a:ext cx="2667000" cy="203938"/>
            </a:xfrm>
            <a:prstGeom prst="rect">
              <a:avLst/>
            </a:prstGeom>
            <a:pattFill prst="wd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ED8ADB41-8E54-7EFF-43F5-B54A6554031B}"/>
                </a:ext>
              </a:extLst>
            </p:cNvPr>
            <p:cNvSpPr/>
            <p:nvPr/>
          </p:nvSpPr>
          <p:spPr>
            <a:xfrm>
              <a:off x="9108293" y="4863330"/>
              <a:ext cx="130859" cy="1270770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E4B05994-28FA-8006-2A31-3F06B9F0298C}"/>
                </a:ext>
              </a:extLst>
            </p:cNvPr>
            <p:cNvSpPr/>
            <p:nvPr/>
          </p:nvSpPr>
          <p:spPr>
            <a:xfrm>
              <a:off x="11432393" y="4863330"/>
              <a:ext cx="130859" cy="1270770"/>
            </a:xfrm>
            <a:prstGeom prst="rect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7" name="TextBox 686">
            <a:extLst>
              <a:ext uri="{FF2B5EF4-FFF2-40B4-BE49-F238E27FC236}">
                <a16:creationId xmlns:a16="http://schemas.microsoft.com/office/drawing/2014/main" id="{1EBF093C-3138-DA85-12E2-430CC15CCDAC}"/>
              </a:ext>
            </a:extLst>
          </p:cNvPr>
          <p:cNvSpPr txBox="1"/>
          <p:nvPr/>
        </p:nvSpPr>
        <p:spPr>
          <a:xfrm>
            <a:off x="2540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CER FRAMEWORK</a:t>
            </a:r>
          </a:p>
        </p:txBody>
      </p:sp>
      <p:sp>
        <p:nvSpPr>
          <p:cNvPr id="688" name="TextBox 687">
            <a:extLst>
              <a:ext uri="{FF2B5EF4-FFF2-40B4-BE49-F238E27FC236}">
                <a16:creationId xmlns:a16="http://schemas.microsoft.com/office/drawing/2014/main" id="{BFC5FEAE-BCF3-AEE4-27F8-AC224E90973C}"/>
              </a:ext>
            </a:extLst>
          </p:cNvPr>
          <p:cNvSpPr txBox="1"/>
          <p:nvPr/>
        </p:nvSpPr>
        <p:spPr>
          <a:xfrm>
            <a:off x="127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STUDENT-CENTERED</a:t>
            </a:r>
          </a:p>
        </p:txBody>
      </p:sp>
      <p:sp>
        <p:nvSpPr>
          <p:cNvPr id="689" name="TextBox 688">
            <a:extLst>
              <a:ext uri="{FF2B5EF4-FFF2-40B4-BE49-F238E27FC236}">
                <a16:creationId xmlns:a16="http://schemas.microsoft.com/office/drawing/2014/main" id="{0316890F-FE43-A230-5349-0175D10ABFE5}"/>
              </a:ext>
            </a:extLst>
          </p:cNvPr>
          <p:cNvSpPr txBox="1"/>
          <p:nvPr/>
        </p:nvSpPr>
        <p:spPr>
          <a:xfrm>
            <a:off x="4953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FCI MISCONCEPTIONS</a:t>
            </a:r>
          </a:p>
        </p:txBody>
      </p:sp>
      <p:sp>
        <p:nvSpPr>
          <p:cNvPr id="690" name="TextBox 689">
            <a:extLst>
              <a:ext uri="{FF2B5EF4-FFF2-40B4-BE49-F238E27FC236}">
                <a16:creationId xmlns:a16="http://schemas.microsoft.com/office/drawing/2014/main" id="{601BC2D4-6E77-0B74-66EE-F34CD063FDEA}"/>
              </a:ext>
            </a:extLst>
          </p:cNvPr>
          <p:cNvSpPr txBox="1"/>
          <p:nvPr/>
        </p:nvSpPr>
        <p:spPr>
          <a:xfrm>
            <a:off x="7366000" y="114800"/>
            <a:ext cx="2286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NORMALOMETER</a:t>
            </a:r>
          </a:p>
        </p:txBody>
      </p:sp>
      <p:sp>
        <p:nvSpPr>
          <p:cNvPr id="691" name="TextBox 690">
            <a:extLst>
              <a:ext uri="{FF2B5EF4-FFF2-40B4-BE49-F238E27FC236}">
                <a16:creationId xmlns:a16="http://schemas.microsoft.com/office/drawing/2014/main" id="{CBE17121-F28F-5B53-840D-33B50612907B}"/>
              </a:ext>
            </a:extLst>
          </p:cNvPr>
          <p:cNvSpPr txBox="1"/>
          <p:nvPr/>
        </p:nvSpPr>
        <p:spPr>
          <a:xfrm>
            <a:off x="9779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ACTIVITY</a:t>
            </a:r>
          </a:p>
        </p:txBody>
      </p:sp>
      <p:cxnSp>
        <p:nvCxnSpPr>
          <p:cNvPr id="693" name="Straight Arrow Connector 692">
            <a:extLst>
              <a:ext uri="{FF2B5EF4-FFF2-40B4-BE49-F238E27FC236}">
                <a16:creationId xmlns:a16="http://schemas.microsoft.com/office/drawing/2014/main" id="{D9772C79-42F2-60B5-3A9F-65F01E0134FA}"/>
              </a:ext>
            </a:extLst>
          </p:cNvPr>
          <p:cNvCxnSpPr>
            <a:cxnSpLocks/>
          </p:cNvCxnSpPr>
          <p:nvPr/>
        </p:nvCxnSpPr>
        <p:spPr>
          <a:xfrm flipV="1">
            <a:off x="10233184" y="972272"/>
            <a:ext cx="1602" cy="542825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4" name="TextBox 693">
            <a:extLst>
              <a:ext uri="{FF2B5EF4-FFF2-40B4-BE49-F238E27FC236}">
                <a16:creationId xmlns:a16="http://schemas.microsoft.com/office/drawing/2014/main" id="{80B984EA-8F03-AD3C-A327-312D53693F87}"/>
              </a:ext>
            </a:extLst>
          </p:cNvPr>
          <p:cNvSpPr txBox="1"/>
          <p:nvPr/>
        </p:nvSpPr>
        <p:spPr>
          <a:xfrm>
            <a:off x="10245895" y="1024839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a?</a:t>
            </a:r>
            <a:endParaRPr lang="en-US" sz="2000" b="1" baseline="-25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95" name="Picture 694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6A093B31-E653-31E4-2F6A-2BECC6DCA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7"/>
          <a:stretch/>
        </p:blipFill>
        <p:spPr>
          <a:xfrm>
            <a:off x="0" y="5969000"/>
            <a:ext cx="12192000" cy="888999"/>
          </a:xfrm>
          <a:prstGeom prst="rect">
            <a:avLst/>
          </a:prstGeom>
        </p:spPr>
      </p:pic>
      <p:pic>
        <p:nvPicPr>
          <p:cNvPr id="696" name="Picture 695" descr="A black and blue logo&#10;&#10;Description automatically generated">
            <a:extLst>
              <a:ext uri="{FF2B5EF4-FFF2-40B4-BE49-F238E27FC236}">
                <a16:creationId xmlns:a16="http://schemas.microsoft.com/office/drawing/2014/main" id="{F69C60EE-CE80-3105-29F8-C4093A9B8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1" y="6112573"/>
            <a:ext cx="3269503" cy="594260"/>
          </a:xfrm>
          <a:prstGeom prst="rect">
            <a:avLst/>
          </a:prstGeom>
        </p:spPr>
      </p:pic>
      <p:sp>
        <p:nvSpPr>
          <p:cNvPr id="697" name="TextBox 696">
            <a:extLst>
              <a:ext uri="{FF2B5EF4-FFF2-40B4-BE49-F238E27FC236}">
                <a16:creationId xmlns:a16="http://schemas.microsoft.com/office/drawing/2014/main" id="{222FDF7E-6608-047D-0B7C-1005A77F7886}"/>
              </a:ext>
            </a:extLst>
          </p:cNvPr>
          <p:cNvSpPr txBox="1"/>
          <p:nvPr/>
        </p:nvSpPr>
        <p:spPr>
          <a:xfrm>
            <a:off x="4073121" y="6194260"/>
            <a:ext cx="8052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DUCATE FOR SERVICE. 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NGINEER FOR SOCIETY.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52479A-610A-1AB3-59AF-6775FBE4B066}"/>
              </a:ext>
            </a:extLst>
          </p:cNvPr>
          <p:cNvSpPr txBox="1"/>
          <p:nvPr/>
        </p:nvSpPr>
        <p:spPr>
          <a:xfrm>
            <a:off x="2144013" y="4496068"/>
            <a:ext cx="4828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54565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do accelerometers work?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48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Picture 698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31402D7F-8D73-607A-DCE0-1C5F1E74E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05"/>
          <a:stretch/>
        </p:blipFill>
        <p:spPr>
          <a:xfrm>
            <a:off x="0" y="0"/>
            <a:ext cx="12192000" cy="6511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B93821-8C18-8379-C122-F1B909A5F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80" y="1072814"/>
            <a:ext cx="5170158" cy="2419721"/>
          </a:xfrm>
          <a:prstGeom prst="rect">
            <a:avLst/>
          </a:prstGeom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DA8DF1-6F3D-F4E4-B8DB-EDE7071CA121}"/>
              </a:ext>
            </a:extLst>
          </p:cNvPr>
          <p:cNvGrpSpPr/>
          <p:nvPr/>
        </p:nvGrpSpPr>
        <p:grpSpPr>
          <a:xfrm rot="2815522">
            <a:off x="314099" y="2504750"/>
            <a:ext cx="2857500" cy="2100263"/>
            <a:chOff x="4388134" y="3962605"/>
            <a:chExt cx="2857500" cy="2100263"/>
          </a:xfrm>
        </p:grpSpPr>
        <p:sp>
          <p:nvSpPr>
            <p:cNvPr id="4" name="Explosion 2 3">
              <a:extLst>
                <a:ext uri="{FF2B5EF4-FFF2-40B4-BE49-F238E27FC236}">
                  <a16:creationId xmlns:a16="http://schemas.microsoft.com/office/drawing/2014/main" id="{7B22B6F6-FB2B-9DB3-5361-70F58DD50D0D}"/>
                </a:ext>
              </a:extLst>
            </p:cNvPr>
            <p:cNvSpPr/>
            <p:nvPr/>
          </p:nvSpPr>
          <p:spPr>
            <a:xfrm>
              <a:off x="4388134" y="3962605"/>
              <a:ext cx="2857500" cy="2100263"/>
            </a:xfrm>
            <a:prstGeom prst="irregularSeal2">
              <a:avLst/>
            </a:prstGeom>
            <a:ln w="254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1A44A3-70C1-FE78-23AB-ABAE0081293F}"/>
                </a:ext>
              </a:extLst>
            </p:cNvPr>
            <p:cNvSpPr txBox="1"/>
            <p:nvPr/>
          </p:nvSpPr>
          <p:spPr>
            <a:xfrm rot="19943900">
              <a:off x="4803942" y="4547770"/>
              <a:ext cx="174278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$199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0A59D2-7ECC-B1B6-197D-B555F2A63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342" y="1072814"/>
            <a:ext cx="4618039" cy="259782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659C4D-9BC1-FF74-C84D-6BFE6E30DA80}"/>
              </a:ext>
            </a:extLst>
          </p:cNvPr>
          <p:cNvSpPr txBox="1"/>
          <p:nvPr/>
        </p:nvSpPr>
        <p:spPr>
          <a:xfrm>
            <a:off x="2540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CER FRAMEWORK</a:t>
            </a:r>
          </a:p>
        </p:txBody>
      </p:sp>
      <p:sp>
        <p:nvSpPr>
          <p:cNvPr id="687" name="TextBox 686">
            <a:extLst>
              <a:ext uri="{FF2B5EF4-FFF2-40B4-BE49-F238E27FC236}">
                <a16:creationId xmlns:a16="http://schemas.microsoft.com/office/drawing/2014/main" id="{69C3D71D-0E61-9C43-F5F8-E3750B96D0F8}"/>
              </a:ext>
            </a:extLst>
          </p:cNvPr>
          <p:cNvSpPr txBox="1"/>
          <p:nvPr/>
        </p:nvSpPr>
        <p:spPr>
          <a:xfrm>
            <a:off x="127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STUDENT-CENTERED</a:t>
            </a:r>
          </a:p>
        </p:txBody>
      </p:sp>
      <p:sp>
        <p:nvSpPr>
          <p:cNvPr id="688" name="TextBox 687">
            <a:extLst>
              <a:ext uri="{FF2B5EF4-FFF2-40B4-BE49-F238E27FC236}">
                <a16:creationId xmlns:a16="http://schemas.microsoft.com/office/drawing/2014/main" id="{930D91EA-D816-798F-3FFE-B6A6E96D0084}"/>
              </a:ext>
            </a:extLst>
          </p:cNvPr>
          <p:cNvSpPr txBox="1"/>
          <p:nvPr/>
        </p:nvSpPr>
        <p:spPr>
          <a:xfrm>
            <a:off x="4953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FCI MISCONCEPTIONS</a:t>
            </a:r>
          </a:p>
        </p:txBody>
      </p:sp>
      <p:sp>
        <p:nvSpPr>
          <p:cNvPr id="689" name="TextBox 688">
            <a:extLst>
              <a:ext uri="{FF2B5EF4-FFF2-40B4-BE49-F238E27FC236}">
                <a16:creationId xmlns:a16="http://schemas.microsoft.com/office/drawing/2014/main" id="{8AFF8B8C-E204-B637-F24B-6D3C4AE1746C}"/>
              </a:ext>
            </a:extLst>
          </p:cNvPr>
          <p:cNvSpPr txBox="1"/>
          <p:nvPr/>
        </p:nvSpPr>
        <p:spPr>
          <a:xfrm>
            <a:off x="7366000" y="114800"/>
            <a:ext cx="2286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NORMALOMETER</a:t>
            </a:r>
          </a:p>
        </p:txBody>
      </p:sp>
      <p:sp>
        <p:nvSpPr>
          <p:cNvPr id="690" name="TextBox 689">
            <a:extLst>
              <a:ext uri="{FF2B5EF4-FFF2-40B4-BE49-F238E27FC236}">
                <a16:creationId xmlns:a16="http://schemas.microsoft.com/office/drawing/2014/main" id="{2F8973E8-C29F-B7DC-30D4-27ABC6FB1AD9}"/>
              </a:ext>
            </a:extLst>
          </p:cNvPr>
          <p:cNvSpPr txBox="1"/>
          <p:nvPr/>
        </p:nvSpPr>
        <p:spPr>
          <a:xfrm>
            <a:off x="9779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ACTIVITY</a:t>
            </a:r>
          </a:p>
        </p:txBody>
      </p:sp>
      <p:grpSp>
        <p:nvGrpSpPr>
          <p:cNvPr id="691" name="Group 690">
            <a:extLst>
              <a:ext uri="{FF2B5EF4-FFF2-40B4-BE49-F238E27FC236}">
                <a16:creationId xmlns:a16="http://schemas.microsoft.com/office/drawing/2014/main" id="{71314A86-963C-C2D6-41B0-66EA3E343CF5}"/>
              </a:ext>
            </a:extLst>
          </p:cNvPr>
          <p:cNvGrpSpPr/>
          <p:nvPr/>
        </p:nvGrpSpPr>
        <p:grpSpPr>
          <a:xfrm rot="2815522">
            <a:off x="5789099" y="2769436"/>
            <a:ext cx="2857500" cy="2100263"/>
            <a:chOff x="4388134" y="3962605"/>
            <a:chExt cx="2857500" cy="2100263"/>
          </a:xfrm>
        </p:grpSpPr>
        <p:sp>
          <p:nvSpPr>
            <p:cNvPr id="692" name="Explosion 2 691">
              <a:extLst>
                <a:ext uri="{FF2B5EF4-FFF2-40B4-BE49-F238E27FC236}">
                  <a16:creationId xmlns:a16="http://schemas.microsoft.com/office/drawing/2014/main" id="{EE90A117-9FCD-6D5B-F9FF-FEAE14E503D0}"/>
                </a:ext>
              </a:extLst>
            </p:cNvPr>
            <p:cNvSpPr/>
            <p:nvPr/>
          </p:nvSpPr>
          <p:spPr>
            <a:xfrm>
              <a:off x="4388134" y="3962605"/>
              <a:ext cx="2857500" cy="2100263"/>
            </a:xfrm>
            <a:prstGeom prst="irregularSeal2">
              <a:avLst/>
            </a:prstGeom>
            <a:ln w="254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BADBA5AB-4A8D-4C23-DC9B-B6C5701DC656}"/>
                </a:ext>
              </a:extLst>
            </p:cNvPr>
            <p:cNvSpPr txBox="1"/>
            <p:nvPr/>
          </p:nvSpPr>
          <p:spPr>
            <a:xfrm rot="19943900">
              <a:off x="4807148" y="4547769"/>
              <a:ext cx="173637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&lt;$75</a:t>
              </a:r>
            </a:p>
          </p:txBody>
        </p:sp>
      </p:grpSp>
      <p:sp>
        <p:nvSpPr>
          <p:cNvPr id="695" name="TextBox 694">
            <a:extLst>
              <a:ext uri="{FF2B5EF4-FFF2-40B4-BE49-F238E27FC236}">
                <a16:creationId xmlns:a16="http://schemas.microsoft.com/office/drawing/2014/main" id="{2615A5AF-04F4-280A-79B3-59358BD7E836}"/>
              </a:ext>
            </a:extLst>
          </p:cNvPr>
          <p:cNvSpPr txBox="1"/>
          <p:nvPr/>
        </p:nvSpPr>
        <p:spPr>
          <a:xfrm>
            <a:off x="5990197" y="5066091"/>
            <a:ext cx="594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DIY Project: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WagnerLabs.net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NormalProject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96" name="Picture 695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E9B9F467-DED2-CA44-74D9-346E189A9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7"/>
          <a:stretch/>
        </p:blipFill>
        <p:spPr>
          <a:xfrm>
            <a:off x="0" y="5969000"/>
            <a:ext cx="12192000" cy="888999"/>
          </a:xfrm>
          <a:prstGeom prst="rect">
            <a:avLst/>
          </a:prstGeom>
        </p:spPr>
      </p:pic>
      <p:pic>
        <p:nvPicPr>
          <p:cNvPr id="697" name="Picture 696" descr="A black and blue logo&#10;&#10;Description automatically generated">
            <a:extLst>
              <a:ext uri="{FF2B5EF4-FFF2-40B4-BE49-F238E27FC236}">
                <a16:creationId xmlns:a16="http://schemas.microsoft.com/office/drawing/2014/main" id="{F8E5EDCB-2322-A23A-6750-41A1BA94F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91" y="6112573"/>
            <a:ext cx="3269503" cy="594260"/>
          </a:xfrm>
          <a:prstGeom prst="rect">
            <a:avLst/>
          </a:prstGeom>
        </p:spPr>
      </p:pic>
      <p:sp>
        <p:nvSpPr>
          <p:cNvPr id="698" name="TextBox 697">
            <a:extLst>
              <a:ext uri="{FF2B5EF4-FFF2-40B4-BE49-F238E27FC236}">
                <a16:creationId xmlns:a16="http://schemas.microsoft.com/office/drawing/2014/main" id="{6D55FE27-5CB9-0516-F91B-82C75E9A7F33}"/>
              </a:ext>
            </a:extLst>
          </p:cNvPr>
          <p:cNvSpPr txBox="1"/>
          <p:nvPr/>
        </p:nvSpPr>
        <p:spPr>
          <a:xfrm>
            <a:off x="4073121" y="6194260"/>
            <a:ext cx="8052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DUCATE FOR SERVICE. 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NGINEER FOR SOCIETY.</a:t>
            </a:r>
          </a:p>
        </p:txBody>
      </p:sp>
    </p:spTree>
    <p:extLst>
      <p:ext uri="{BB962C8B-B14F-4D97-AF65-F5344CB8AC3E}">
        <p14:creationId xmlns:p14="http://schemas.microsoft.com/office/powerpoint/2010/main" val="286253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BB1843BA-DA65-41D5-2AE7-65E3DBD4F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05"/>
          <a:stretch/>
        </p:blipFill>
        <p:spPr>
          <a:xfrm>
            <a:off x="0" y="0"/>
            <a:ext cx="12192000" cy="651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681CE9-818F-5A82-2DA3-C21B149FDBE7}"/>
              </a:ext>
            </a:extLst>
          </p:cNvPr>
          <p:cNvSpPr txBox="1"/>
          <p:nvPr/>
        </p:nvSpPr>
        <p:spPr>
          <a:xfrm>
            <a:off x="1766279" y="776111"/>
            <a:ext cx="8659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In most situations, it does a good job of representing the 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</a:rPr>
              <a:t>direction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sz="2800" b="1" u="sng" dirty="0">
                <a:solidFill>
                  <a:schemeClr val="accent1">
                    <a:lumMod val="50000"/>
                  </a:schemeClr>
                </a:solidFill>
              </a:rPr>
              <a:t>relative magnitude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of the Normal force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415230-AF5D-FD00-1F52-77F5A6B45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836" y="1841631"/>
            <a:ext cx="2926080" cy="1645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4B246D-B07D-7554-353A-F2791D955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188" y="1841631"/>
            <a:ext cx="2939143" cy="1645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F6CFFC-4809-14B7-FCAA-240FFAD88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603" y="1852227"/>
            <a:ext cx="2943128" cy="1645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9A07E1-775B-6A07-D175-C15C4A18E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7603" y="3742164"/>
            <a:ext cx="2917767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0EFCB6-4DD3-5BA6-35FE-BBB211A15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401" y="3742164"/>
            <a:ext cx="2934031" cy="1645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7D1589-7385-4CEC-C8EB-05F1C6315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836" y="3742164"/>
            <a:ext cx="2926080" cy="16459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8045E7-D6DF-4B91-96D8-9EAFD5949E18}"/>
              </a:ext>
            </a:extLst>
          </p:cNvPr>
          <p:cNvSpPr txBox="1"/>
          <p:nvPr/>
        </p:nvSpPr>
        <p:spPr>
          <a:xfrm>
            <a:off x="2540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CER FRAMEWORK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8FABE9-5DF0-CEC2-58DE-64C030536367}"/>
              </a:ext>
            </a:extLst>
          </p:cNvPr>
          <p:cNvSpPr txBox="1"/>
          <p:nvPr/>
        </p:nvSpPr>
        <p:spPr>
          <a:xfrm>
            <a:off x="127000" y="117245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STUDENT-CENTERED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AA080B-325C-2E9F-4350-9002B4A1AA89}"/>
              </a:ext>
            </a:extLst>
          </p:cNvPr>
          <p:cNvSpPr txBox="1"/>
          <p:nvPr/>
        </p:nvSpPr>
        <p:spPr>
          <a:xfrm>
            <a:off x="4953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FCI MISCONCEPTIONS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EB7A65-B4B5-9ACB-2AE9-C583288F8357}"/>
              </a:ext>
            </a:extLst>
          </p:cNvPr>
          <p:cNvSpPr txBox="1"/>
          <p:nvPr/>
        </p:nvSpPr>
        <p:spPr>
          <a:xfrm>
            <a:off x="7366000" y="114800"/>
            <a:ext cx="228600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NORMALOMETER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C3E3B1-0BEC-3ADA-A7B5-C81D6B9F8B46}"/>
              </a:ext>
            </a:extLst>
          </p:cNvPr>
          <p:cNvSpPr txBox="1"/>
          <p:nvPr/>
        </p:nvSpPr>
        <p:spPr>
          <a:xfrm>
            <a:off x="9779000" y="114800"/>
            <a:ext cx="2286000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8C40A9-0966-05DD-A8E5-F96369E36CBF}"/>
              </a:ext>
            </a:extLst>
          </p:cNvPr>
          <p:cNvSpPr txBox="1"/>
          <p:nvPr/>
        </p:nvSpPr>
        <p:spPr>
          <a:xfrm>
            <a:off x="2792876" y="5401268"/>
            <a:ext cx="594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Blog: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WagnerPhysics.net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3" name="Picture 22" descr="A blue grid with white squares&#10;&#10;Description automatically generated with medium confidence">
            <a:extLst>
              <a:ext uri="{FF2B5EF4-FFF2-40B4-BE49-F238E27FC236}">
                <a16:creationId xmlns:a16="http://schemas.microsoft.com/office/drawing/2014/main" id="{7F70D4D6-43AD-3CD3-2C00-953AD3923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7"/>
          <a:stretch/>
        </p:blipFill>
        <p:spPr>
          <a:xfrm>
            <a:off x="0" y="5969000"/>
            <a:ext cx="12192000" cy="888999"/>
          </a:xfrm>
          <a:prstGeom prst="rect">
            <a:avLst/>
          </a:prstGeom>
        </p:spPr>
      </p:pic>
      <p:pic>
        <p:nvPicPr>
          <p:cNvPr id="24" name="Picture 23" descr="A black and blue logo&#10;&#10;Description automatically generated">
            <a:extLst>
              <a:ext uri="{FF2B5EF4-FFF2-40B4-BE49-F238E27FC236}">
                <a16:creationId xmlns:a16="http://schemas.microsoft.com/office/drawing/2014/main" id="{D3E78172-C9D0-7C01-821B-42B2C123F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691" y="6112573"/>
            <a:ext cx="3269503" cy="5942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9FE61A-1437-3718-E8BB-034154CB4D38}"/>
              </a:ext>
            </a:extLst>
          </p:cNvPr>
          <p:cNvSpPr txBox="1"/>
          <p:nvPr/>
        </p:nvSpPr>
        <p:spPr>
          <a:xfrm>
            <a:off x="4073121" y="6194260"/>
            <a:ext cx="80522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DUCATE FOR SERVICE. 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200" b="1" dirty="0">
                <a:solidFill>
                  <a:srgbClr val="3FB4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NGINEER FOR SOCIETY.</a:t>
            </a:r>
          </a:p>
        </p:txBody>
      </p:sp>
    </p:spTree>
    <p:extLst>
      <p:ext uri="{BB962C8B-B14F-4D97-AF65-F5344CB8AC3E}">
        <p14:creationId xmlns:p14="http://schemas.microsoft.com/office/powerpoint/2010/main" val="255117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9596</TotalTime>
  <Words>946</Words>
  <Application>Microsoft Macintosh PowerPoint</Application>
  <PresentationFormat>Widescreen</PresentationFormat>
  <Paragraphs>141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open-sans</vt:lpstr>
      <vt:lpstr>Times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Wagner, Judson</dc:creator>
  <cp:lastModifiedBy>Wagner, Judson</cp:lastModifiedBy>
  <cp:revision>6</cp:revision>
  <dcterms:created xsi:type="dcterms:W3CDTF">2023-08-05T23:06:55Z</dcterms:created>
  <dcterms:modified xsi:type="dcterms:W3CDTF">2024-02-09T21:41:36Z</dcterms:modified>
</cp:coreProperties>
</file>