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57" r:id="rId3"/>
    <p:sldId id="258" r:id="rId4"/>
    <p:sldId id="269" r:id="rId5"/>
    <p:sldId id="259" r:id="rId6"/>
    <p:sldId id="261" r:id="rId7"/>
    <p:sldId id="262" r:id="rId8"/>
    <p:sldId id="263" r:id="rId9"/>
    <p:sldId id="264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0595F5-9FB9-4A39-995D-396E9A0A3C10}" v="6" dt="2024-03-15T00:37:20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Florek" userId="16301042-196e-4a7b-824d-271bfd21ae3a" providerId="ADAL" clId="{410595F5-9FB9-4A39-995D-396E9A0A3C10}"/>
    <pc:docChg chg="undo custSel addSld delSld modSld">
      <pc:chgData name="Michael Florek" userId="16301042-196e-4a7b-824d-271bfd21ae3a" providerId="ADAL" clId="{410595F5-9FB9-4A39-995D-396E9A0A3C10}" dt="2024-03-15T00:48:50.705" v="307" actId="20577"/>
      <pc:docMkLst>
        <pc:docMk/>
      </pc:docMkLst>
      <pc:sldChg chg="modSp mod">
        <pc:chgData name="Michael Florek" userId="16301042-196e-4a7b-824d-271bfd21ae3a" providerId="ADAL" clId="{410595F5-9FB9-4A39-995D-396E9A0A3C10}" dt="2024-03-15T00:48:50.705" v="307" actId="20577"/>
        <pc:sldMkLst>
          <pc:docMk/>
          <pc:sldMk cId="3161234901" sldId="256"/>
        </pc:sldMkLst>
        <pc:spChg chg="mod">
          <ac:chgData name="Michael Florek" userId="16301042-196e-4a7b-824d-271bfd21ae3a" providerId="ADAL" clId="{410595F5-9FB9-4A39-995D-396E9A0A3C10}" dt="2024-03-15T00:11:44.949" v="129" actId="20577"/>
          <ac:spMkLst>
            <pc:docMk/>
            <pc:sldMk cId="3161234901" sldId="256"/>
            <ac:spMk id="2" creationId="{49BA1F1C-29BF-4CE6-86EC-642C49E5FC70}"/>
          </ac:spMkLst>
        </pc:spChg>
        <pc:spChg chg="mod">
          <ac:chgData name="Michael Florek" userId="16301042-196e-4a7b-824d-271bfd21ae3a" providerId="ADAL" clId="{410595F5-9FB9-4A39-995D-396E9A0A3C10}" dt="2024-03-15T00:48:50.705" v="307" actId="20577"/>
          <ac:spMkLst>
            <pc:docMk/>
            <pc:sldMk cId="3161234901" sldId="256"/>
            <ac:spMk id="3" creationId="{14977A10-93D7-4F5E-8AA4-E4F3102DF094}"/>
          </ac:spMkLst>
        </pc:spChg>
      </pc:sldChg>
      <pc:sldChg chg="addSp delSp mod">
        <pc:chgData name="Michael Florek" userId="16301042-196e-4a7b-824d-271bfd21ae3a" providerId="ADAL" clId="{410595F5-9FB9-4A39-995D-396E9A0A3C10}" dt="2024-03-15T00:19:40.776" v="133" actId="22"/>
        <pc:sldMkLst>
          <pc:docMk/>
          <pc:sldMk cId="3486625039" sldId="258"/>
        </pc:sldMkLst>
        <pc:spChg chg="add del">
          <ac:chgData name="Michael Florek" userId="16301042-196e-4a7b-824d-271bfd21ae3a" providerId="ADAL" clId="{410595F5-9FB9-4A39-995D-396E9A0A3C10}" dt="2024-03-15T00:19:40.776" v="133" actId="22"/>
          <ac:spMkLst>
            <pc:docMk/>
            <pc:sldMk cId="3486625039" sldId="258"/>
            <ac:spMk id="5" creationId="{FE7138F0-D011-D4F8-FE11-07FF32A1A66E}"/>
          </ac:spMkLst>
        </pc:spChg>
      </pc:sldChg>
      <pc:sldChg chg="del">
        <pc:chgData name="Michael Florek" userId="16301042-196e-4a7b-824d-271bfd21ae3a" providerId="ADAL" clId="{410595F5-9FB9-4A39-995D-396E9A0A3C10}" dt="2024-03-15T00:19:14.788" v="131" actId="47"/>
        <pc:sldMkLst>
          <pc:docMk/>
          <pc:sldMk cId="3990496885" sldId="265"/>
        </pc:sldMkLst>
      </pc:sldChg>
      <pc:sldChg chg="del">
        <pc:chgData name="Michael Florek" userId="16301042-196e-4a7b-824d-271bfd21ae3a" providerId="ADAL" clId="{410595F5-9FB9-4A39-995D-396E9A0A3C10}" dt="2024-03-15T00:13:56.182" v="130" actId="47"/>
        <pc:sldMkLst>
          <pc:docMk/>
          <pc:sldMk cId="1672569219" sldId="267"/>
        </pc:sldMkLst>
      </pc:sldChg>
      <pc:sldChg chg="new del">
        <pc:chgData name="Michael Florek" userId="16301042-196e-4a7b-824d-271bfd21ae3a" providerId="ADAL" clId="{410595F5-9FB9-4A39-995D-396E9A0A3C10}" dt="2024-03-15T00:19:49.402" v="135" actId="680"/>
        <pc:sldMkLst>
          <pc:docMk/>
          <pc:sldMk cId="760074837" sldId="269"/>
        </pc:sldMkLst>
      </pc:sldChg>
      <pc:sldChg chg="addSp delSp modSp new mod">
        <pc:chgData name="Michael Florek" userId="16301042-196e-4a7b-824d-271bfd21ae3a" providerId="ADAL" clId="{410595F5-9FB9-4A39-995D-396E9A0A3C10}" dt="2024-03-15T00:37:43.586" v="297" actId="1076"/>
        <pc:sldMkLst>
          <pc:docMk/>
          <pc:sldMk cId="3338857515" sldId="269"/>
        </pc:sldMkLst>
        <pc:spChg chg="mod">
          <ac:chgData name="Michael Florek" userId="16301042-196e-4a7b-824d-271bfd21ae3a" providerId="ADAL" clId="{410595F5-9FB9-4A39-995D-396E9A0A3C10}" dt="2024-03-15T00:20:01.492" v="183" actId="20577"/>
          <ac:spMkLst>
            <pc:docMk/>
            <pc:sldMk cId="3338857515" sldId="269"/>
            <ac:spMk id="2" creationId="{E3C9DF33-7474-AF08-9ABE-3162F545439A}"/>
          </ac:spMkLst>
        </pc:spChg>
        <pc:spChg chg="add mod">
          <ac:chgData name="Michael Florek" userId="16301042-196e-4a7b-824d-271bfd21ae3a" providerId="ADAL" clId="{410595F5-9FB9-4A39-995D-396E9A0A3C10}" dt="2024-03-15T00:37:43.586" v="297" actId="1076"/>
          <ac:spMkLst>
            <pc:docMk/>
            <pc:sldMk cId="3338857515" sldId="269"/>
            <ac:spMk id="3" creationId="{BF316CDE-8AED-110B-F695-642E49C6152E}"/>
          </ac:spMkLst>
        </pc:spChg>
        <pc:picChg chg="add mod">
          <ac:chgData name="Michael Florek" userId="16301042-196e-4a7b-824d-271bfd21ae3a" providerId="ADAL" clId="{410595F5-9FB9-4A39-995D-396E9A0A3C10}" dt="2024-03-15T00:21:37.906" v="208" actId="1076"/>
          <ac:picMkLst>
            <pc:docMk/>
            <pc:sldMk cId="3338857515" sldId="269"/>
            <ac:picMk id="4" creationId="{B4A4B0D6-6423-BD2A-D1B4-A8B89CBD7321}"/>
          </ac:picMkLst>
        </pc:picChg>
        <pc:picChg chg="add del mod">
          <ac:chgData name="Michael Florek" userId="16301042-196e-4a7b-824d-271bfd21ae3a" providerId="ADAL" clId="{410595F5-9FB9-4A39-995D-396E9A0A3C10}" dt="2024-03-15T00:20:50.399" v="191" actId="478"/>
          <ac:picMkLst>
            <pc:docMk/>
            <pc:sldMk cId="3338857515" sldId="269"/>
            <ac:picMk id="6" creationId="{E78D2C83-7772-F0D3-7A18-1190EDC25B3B}"/>
          </ac:picMkLst>
        </pc:picChg>
        <pc:picChg chg="add mod">
          <ac:chgData name="Michael Florek" userId="16301042-196e-4a7b-824d-271bfd21ae3a" providerId="ADAL" clId="{410595F5-9FB9-4A39-995D-396E9A0A3C10}" dt="2024-03-15T00:21:52.512" v="214" actId="1076"/>
          <ac:picMkLst>
            <pc:docMk/>
            <pc:sldMk cId="3338857515" sldId="269"/>
            <ac:picMk id="7" creationId="{00C1C2E7-EE5A-D9A5-DBDF-BB3084FD32F8}"/>
          </ac:picMkLst>
        </pc:picChg>
        <pc:picChg chg="add mod">
          <ac:chgData name="Michael Florek" userId="16301042-196e-4a7b-824d-271bfd21ae3a" providerId="ADAL" clId="{410595F5-9FB9-4A39-995D-396E9A0A3C10}" dt="2024-03-15T00:21:57.588" v="219" actId="1037"/>
          <ac:picMkLst>
            <pc:docMk/>
            <pc:sldMk cId="3338857515" sldId="269"/>
            <ac:picMk id="9" creationId="{33D6BFD3-3C04-4742-88DC-7A92CE6A779B}"/>
          </ac:picMkLst>
        </pc:picChg>
        <pc:picChg chg="add mod">
          <ac:chgData name="Michael Florek" userId="16301042-196e-4a7b-824d-271bfd21ae3a" providerId="ADAL" clId="{410595F5-9FB9-4A39-995D-396E9A0A3C10}" dt="2024-03-15T00:21:35.829" v="207" actId="1076"/>
          <ac:picMkLst>
            <pc:docMk/>
            <pc:sldMk cId="3338857515" sldId="269"/>
            <ac:picMk id="11" creationId="{A7AA304F-B563-C04A-3120-8DAC1B7245C4}"/>
          </ac:picMkLst>
        </pc:picChg>
      </pc:sldChg>
    </pc:docChg>
  </pc:docChgLst>
  <pc:docChgLst>
    <pc:chgData name="Michael Florek" userId="16301042-196e-4a7b-824d-271bfd21ae3a" providerId="ADAL" clId="{BA065032-F198-4569-9D34-B1334FCB8FD5}"/>
    <pc:docChg chg="custSel addSld delSld modSld">
      <pc:chgData name="Michael Florek" userId="16301042-196e-4a7b-824d-271bfd21ae3a" providerId="ADAL" clId="{BA065032-F198-4569-9D34-B1334FCB8FD5}" dt="2022-04-01T13:47:24.882" v="190" actId="14100"/>
      <pc:docMkLst>
        <pc:docMk/>
      </pc:docMkLst>
      <pc:sldChg chg="addSp delSp modSp new mod">
        <pc:chgData name="Michael Florek" userId="16301042-196e-4a7b-824d-271bfd21ae3a" providerId="ADAL" clId="{BA065032-F198-4569-9D34-B1334FCB8FD5}" dt="2022-03-31T14:09:54.344" v="116" actId="14100"/>
        <pc:sldMkLst>
          <pc:docMk/>
          <pc:sldMk cId="3662947951" sldId="262"/>
        </pc:sldMkLst>
        <pc:spChg chg="del">
          <ac:chgData name="Michael Florek" userId="16301042-196e-4a7b-824d-271bfd21ae3a" providerId="ADAL" clId="{BA065032-F198-4569-9D34-B1334FCB8FD5}" dt="2022-03-31T14:08:55.212" v="5" actId="478"/>
          <ac:spMkLst>
            <pc:docMk/>
            <pc:sldMk cId="3662947951" sldId="262"/>
            <ac:spMk id="2" creationId="{5FC995C6-4A8A-4B87-9958-D91C8076BD94}"/>
          </ac:spMkLst>
        </pc:spChg>
        <pc:spChg chg="del">
          <ac:chgData name="Michael Florek" userId="16301042-196e-4a7b-824d-271bfd21ae3a" providerId="ADAL" clId="{BA065032-F198-4569-9D34-B1334FCB8FD5}" dt="2022-03-31T14:08:48.533" v="1" actId="931"/>
          <ac:spMkLst>
            <pc:docMk/>
            <pc:sldMk cId="3662947951" sldId="262"/>
            <ac:spMk id="3" creationId="{CC5EE4DF-5829-4F33-AAEF-75C62C4040B9}"/>
          </ac:spMkLst>
        </pc:spChg>
        <pc:spChg chg="del">
          <ac:chgData name="Michael Florek" userId="16301042-196e-4a7b-824d-271bfd21ae3a" providerId="ADAL" clId="{BA065032-F198-4569-9D34-B1334FCB8FD5}" dt="2022-03-31T14:08:52.747" v="2" actId="931"/>
          <ac:spMkLst>
            <pc:docMk/>
            <pc:sldMk cId="3662947951" sldId="262"/>
            <ac:spMk id="4" creationId="{ECC31FAB-A820-41D1-95E8-52E1E79D71B5}"/>
          </ac:spMkLst>
        </pc:spChg>
        <pc:spChg chg="add mod">
          <ac:chgData name="Michael Florek" userId="16301042-196e-4a7b-824d-271bfd21ae3a" providerId="ADAL" clId="{BA065032-F198-4569-9D34-B1334FCB8FD5}" dt="2022-03-31T14:09:31.125" v="110" actId="1076"/>
          <ac:spMkLst>
            <pc:docMk/>
            <pc:sldMk cId="3662947951" sldId="262"/>
            <ac:spMk id="9" creationId="{1AFCBE1E-7CF8-4909-B6B3-B855CDF1EA0A}"/>
          </ac:spMkLst>
        </pc:spChg>
        <pc:picChg chg="add mod">
          <ac:chgData name="Michael Florek" userId="16301042-196e-4a7b-824d-271bfd21ae3a" providerId="ADAL" clId="{BA065032-F198-4569-9D34-B1334FCB8FD5}" dt="2022-03-31T14:09:11.978" v="59" actId="1035"/>
          <ac:picMkLst>
            <pc:docMk/>
            <pc:sldMk cId="3662947951" sldId="262"/>
            <ac:picMk id="6" creationId="{05731E48-0506-4823-AEBC-005AF5330F58}"/>
          </ac:picMkLst>
        </pc:picChg>
        <pc:picChg chg="add mod">
          <ac:chgData name="Michael Florek" userId="16301042-196e-4a7b-824d-271bfd21ae3a" providerId="ADAL" clId="{BA065032-F198-4569-9D34-B1334FCB8FD5}" dt="2022-03-31T14:09:11.978" v="59" actId="1035"/>
          <ac:picMkLst>
            <pc:docMk/>
            <pc:sldMk cId="3662947951" sldId="262"/>
            <ac:picMk id="8" creationId="{B3CED91F-5525-49BB-B9AC-CE76FB86975E}"/>
          </ac:picMkLst>
        </pc:picChg>
        <pc:cxnChg chg="add mod">
          <ac:chgData name="Michael Florek" userId="16301042-196e-4a7b-824d-271bfd21ae3a" providerId="ADAL" clId="{BA065032-F198-4569-9D34-B1334FCB8FD5}" dt="2022-03-31T14:09:47.235" v="113" actId="14100"/>
          <ac:cxnSpMkLst>
            <pc:docMk/>
            <pc:sldMk cId="3662947951" sldId="262"/>
            <ac:cxnSpMk id="11" creationId="{DB698EC1-3290-48ED-9563-DD32F6D8D9C0}"/>
          </ac:cxnSpMkLst>
        </pc:cxnChg>
        <pc:cxnChg chg="add mod">
          <ac:chgData name="Michael Florek" userId="16301042-196e-4a7b-824d-271bfd21ae3a" providerId="ADAL" clId="{BA065032-F198-4569-9D34-B1334FCB8FD5}" dt="2022-03-31T14:09:54.344" v="116" actId="14100"/>
          <ac:cxnSpMkLst>
            <pc:docMk/>
            <pc:sldMk cId="3662947951" sldId="262"/>
            <ac:cxnSpMk id="13" creationId="{F705A65E-5DC3-46C5-8EEA-8853F3C1F2CC}"/>
          </ac:cxnSpMkLst>
        </pc:cxnChg>
      </pc:sldChg>
      <pc:sldChg chg="addSp delSp modSp new mod delAnim modAnim">
        <pc:chgData name="Michael Florek" userId="16301042-196e-4a7b-824d-271bfd21ae3a" providerId="ADAL" clId="{BA065032-F198-4569-9D34-B1334FCB8FD5}" dt="2022-03-31T14:26:20.405" v="124"/>
        <pc:sldMkLst>
          <pc:docMk/>
          <pc:sldMk cId="3082580080" sldId="263"/>
        </pc:sldMkLst>
        <pc:picChg chg="add del mod">
          <ac:chgData name="Michael Florek" userId="16301042-196e-4a7b-824d-271bfd21ae3a" providerId="ADAL" clId="{BA065032-F198-4569-9D34-B1334FCB8FD5}" dt="2022-03-31T14:17:05.328" v="119" actId="478"/>
          <ac:picMkLst>
            <pc:docMk/>
            <pc:sldMk cId="3082580080" sldId="263"/>
            <ac:picMk id="2" creationId="{E80A92A4-A895-4472-ABF4-7404974375AE}"/>
          </ac:picMkLst>
        </pc:picChg>
        <pc:picChg chg="add del mod">
          <ac:chgData name="Michael Florek" userId="16301042-196e-4a7b-824d-271bfd21ae3a" providerId="ADAL" clId="{BA065032-F198-4569-9D34-B1334FCB8FD5}" dt="2022-03-31T14:23:41.132" v="121" actId="478"/>
          <ac:picMkLst>
            <pc:docMk/>
            <pc:sldMk cId="3082580080" sldId="263"/>
            <ac:picMk id="3" creationId="{F2987779-A080-41F6-A031-03F6CD3DA9A6}"/>
          </ac:picMkLst>
        </pc:picChg>
        <pc:picChg chg="add del mod">
          <ac:chgData name="Michael Florek" userId="16301042-196e-4a7b-824d-271bfd21ae3a" providerId="ADAL" clId="{BA065032-F198-4569-9D34-B1334FCB8FD5}" dt="2022-03-31T14:25:18.712" v="123" actId="478"/>
          <ac:picMkLst>
            <pc:docMk/>
            <pc:sldMk cId="3082580080" sldId="263"/>
            <ac:picMk id="4" creationId="{B1557116-87AF-4800-ACA2-68B25C99D31B}"/>
          </ac:picMkLst>
        </pc:picChg>
        <pc:picChg chg="add mod">
          <ac:chgData name="Michael Florek" userId="16301042-196e-4a7b-824d-271bfd21ae3a" providerId="ADAL" clId="{BA065032-F198-4569-9D34-B1334FCB8FD5}" dt="2022-03-31T14:26:20.405" v="124"/>
          <ac:picMkLst>
            <pc:docMk/>
            <pc:sldMk cId="3082580080" sldId="263"/>
            <ac:picMk id="5" creationId="{79C92A72-3236-4D9D-A71F-F493B93B3E98}"/>
          </ac:picMkLst>
        </pc:picChg>
      </pc:sldChg>
      <pc:sldChg chg="addSp modSp new mod">
        <pc:chgData name="Michael Florek" userId="16301042-196e-4a7b-824d-271bfd21ae3a" providerId="ADAL" clId="{BA065032-F198-4569-9D34-B1334FCB8FD5}" dt="2022-03-31T14:37:16.351" v="143" actId="1036"/>
        <pc:sldMkLst>
          <pc:docMk/>
          <pc:sldMk cId="1152414022" sldId="264"/>
        </pc:sldMkLst>
        <pc:picChg chg="add mod modCrop">
          <ac:chgData name="Michael Florek" userId="16301042-196e-4a7b-824d-271bfd21ae3a" providerId="ADAL" clId="{BA065032-F198-4569-9D34-B1334FCB8FD5}" dt="2022-03-31T14:37:16.351" v="143" actId="1036"/>
          <ac:picMkLst>
            <pc:docMk/>
            <pc:sldMk cId="1152414022" sldId="264"/>
            <ac:picMk id="3" creationId="{F8A80805-7BEE-4CEA-88B0-F02F4DC7AB25}"/>
          </ac:picMkLst>
        </pc:picChg>
      </pc:sldChg>
      <pc:sldChg chg="addSp modSp new del modAnim">
        <pc:chgData name="Michael Florek" userId="16301042-196e-4a7b-824d-271bfd21ae3a" providerId="ADAL" clId="{BA065032-F198-4569-9D34-B1334FCB8FD5}" dt="2022-03-31T14:27:48.213" v="127" actId="47"/>
        <pc:sldMkLst>
          <pc:docMk/>
          <pc:sldMk cId="3544053713" sldId="264"/>
        </pc:sldMkLst>
        <pc:picChg chg="add mod">
          <ac:chgData name="Michael Florek" userId="16301042-196e-4a7b-824d-271bfd21ae3a" providerId="ADAL" clId="{BA065032-F198-4569-9D34-B1334FCB8FD5}" dt="2022-03-31T14:27:40.708" v="126"/>
          <ac:picMkLst>
            <pc:docMk/>
            <pc:sldMk cId="3544053713" sldId="264"/>
            <ac:picMk id="2" creationId="{869AACCF-6F1A-4895-998F-35CF023ED229}"/>
          </ac:picMkLst>
        </pc:picChg>
      </pc:sldChg>
      <pc:sldChg chg="addSp modSp new mod">
        <pc:chgData name="Michael Florek" userId="16301042-196e-4a7b-824d-271bfd21ae3a" providerId="ADAL" clId="{BA065032-F198-4569-9D34-B1334FCB8FD5}" dt="2022-03-31T14:43:38.376" v="162" actId="1076"/>
        <pc:sldMkLst>
          <pc:docMk/>
          <pc:sldMk cId="3990496885" sldId="265"/>
        </pc:sldMkLst>
        <pc:spChg chg="add mod">
          <ac:chgData name="Michael Florek" userId="16301042-196e-4a7b-824d-271bfd21ae3a" providerId="ADAL" clId="{BA065032-F198-4569-9D34-B1334FCB8FD5}" dt="2022-03-31T14:42:56.211" v="153" actId="403"/>
          <ac:spMkLst>
            <pc:docMk/>
            <pc:sldMk cId="3990496885" sldId="265"/>
            <ac:spMk id="3" creationId="{54154705-7FB9-4A0D-94AD-64A8B9CEAEBD}"/>
          </ac:spMkLst>
        </pc:spChg>
        <pc:spChg chg="add mod">
          <ac:chgData name="Michael Florek" userId="16301042-196e-4a7b-824d-271bfd21ae3a" providerId="ADAL" clId="{BA065032-F198-4569-9D34-B1334FCB8FD5}" dt="2022-03-31T14:43:38.376" v="162" actId="1076"/>
          <ac:spMkLst>
            <pc:docMk/>
            <pc:sldMk cId="3990496885" sldId="265"/>
            <ac:spMk id="5" creationId="{F49CF4B3-3236-4D8B-80AE-2A40AB0DCF88}"/>
          </ac:spMkLst>
        </pc:spChg>
      </pc:sldChg>
      <pc:sldChg chg="addSp modSp new del mod modClrScheme chgLayout">
        <pc:chgData name="Michael Florek" userId="16301042-196e-4a7b-824d-271bfd21ae3a" providerId="ADAL" clId="{BA065032-F198-4569-9D34-B1334FCB8FD5}" dt="2022-04-01T13:46:51.714" v="182" actId="47"/>
        <pc:sldMkLst>
          <pc:docMk/>
          <pc:sldMk cId="3973264603" sldId="266"/>
        </pc:sldMkLst>
        <pc:spChg chg="add mod">
          <ac:chgData name="Michael Florek" userId="16301042-196e-4a7b-824d-271bfd21ae3a" providerId="ADAL" clId="{BA065032-F198-4569-9D34-B1334FCB8FD5}" dt="2022-03-31T14:45:56.723" v="180" actId="20577"/>
          <ac:spMkLst>
            <pc:docMk/>
            <pc:sldMk cId="3973264603" sldId="266"/>
            <ac:spMk id="2" creationId="{CCFAFCCF-6283-4C83-A2AC-CE987190D4E5}"/>
          </ac:spMkLst>
        </pc:spChg>
        <pc:spChg chg="add mod">
          <ac:chgData name="Michael Florek" userId="16301042-196e-4a7b-824d-271bfd21ae3a" providerId="ADAL" clId="{BA065032-F198-4569-9D34-B1334FCB8FD5}" dt="2022-03-31T14:45:49.746" v="164" actId="700"/>
          <ac:spMkLst>
            <pc:docMk/>
            <pc:sldMk cId="3973264603" sldId="266"/>
            <ac:spMk id="3" creationId="{064C553D-7DDE-491D-9AE6-86E120016A6D}"/>
          </ac:spMkLst>
        </pc:spChg>
      </pc:sldChg>
      <pc:sldChg chg="add">
        <pc:chgData name="Michael Florek" userId="16301042-196e-4a7b-824d-271bfd21ae3a" providerId="ADAL" clId="{BA065032-F198-4569-9D34-B1334FCB8FD5}" dt="2022-03-31T15:06:20.179" v="181"/>
        <pc:sldMkLst>
          <pc:docMk/>
          <pc:sldMk cId="1672569219" sldId="267"/>
        </pc:sldMkLst>
      </pc:sldChg>
      <pc:sldChg chg="addSp modSp new mod">
        <pc:chgData name="Michael Florek" userId="16301042-196e-4a7b-824d-271bfd21ae3a" providerId="ADAL" clId="{BA065032-F198-4569-9D34-B1334FCB8FD5}" dt="2022-04-01T13:47:24.882" v="190" actId="14100"/>
        <pc:sldMkLst>
          <pc:docMk/>
          <pc:sldMk cId="193494884" sldId="268"/>
        </pc:sldMkLst>
        <pc:picChg chg="add mod modCrop">
          <ac:chgData name="Michael Florek" userId="16301042-196e-4a7b-824d-271bfd21ae3a" providerId="ADAL" clId="{BA065032-F198-4569-9D34-B1334FCB8FD5}" dt="2022-04-01T13:47:24.882" v="190" actId="14100"/>
          <ac:picMkLst>
            <pc:docMk/>
            <pc:sldMk cId="193494884" sldId="268"/>
            <ac:picMk id="3" creationId="{BFB314FC-A370-40C9-9C4C-21464A696B4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7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20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608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4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26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47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14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5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7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8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8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78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0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25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7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2DABE74-91BD-47FF-97DB-3292DFB4D9C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2945DBF-CBB7-4519-A9AD-3B369F15C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01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A1F1C-29BF-4CE6-86EC-642C49E5FC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/>
              <a:t>Throw Things Down the Stairs and Call It 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77A10-93D7-4F5E-8AA4-E4F3102DF0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Design-Build Concussion Project</a:t>
            </a:r>
          </a:p>
        </p:txBody>
      </p:sp>
    </p:spTree>
    <p:extLst>
      <p:ext uri="{BB962C8B-B14F-4D97-AF65-F5344CB8AC3E}">
        <p14:creationId xmlns:p14="http://schemas.microsoft.com/office/powerpoint/2010/main" val="3161234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FB314FC-A370-40C9-9C4C-21464A696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5" b="9027"/>
          <a:stretch/>
        </p:blipFill>
        <p:spPr>
          <a:xfrm>
            <a:off x="742949" y="263167"/>
            <a:ext cx="10544175" cy="63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4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echinoderm, invertebrate, different, several&#10;&#10;Description automatically generated">
            <a:extLst>
              <a:ext uri="{FF2B5EF4-FFF2-40B4-BE49-F238E27FC236}">
                <a16:creationId xmlns:a16="http://schemas.microsoft.com/office/drawing/2014/main" id="{FC511F10-E7C9-4CDE-87D3-A742031D2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88" y="609600"/>
            <a:ext cx="6010462" cy="51816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3D83DA-C776-4B08-85EC-2F8747577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5" y="1755243"/>
            <a:ext cx="3706889" cy="3702582"/>
          </a:xfrm>
        </p:spPr>
        <p:txBody>
          <a:bodyPr>
            <a:normAutofit/>
          </a:bodyPr>
          <a:lstStyle/>
          <a:p>
            <a:r>
              <a:rPr lang="en-US" sz="3200" dirty="0"/>
              <a:t>Healthy Brain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Brain with Severe Chronic Traumatic Encephalopathy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097D38-4EE3-4C69-8EC7-E34E5FDB81F1}"/>
              </a:ext>
            </a:extLst>
          </p:cNvPr>
          <p:cNvSpPr txBox="1"/>
          <p:nvPr/>
        </p:nvSpPr>
        <p:spPr>
          <a:xfrm>
            <a:off x="8726749" y="5791200"/>
            <a:ext cx="4154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Ann McKee – Boston University</a:t>
            </a:r>
          </a:p>
        </p:txBody>
      </p:sp>
    </p:spTree>
    <p:extLst>
      <p:ext uri="{BB962C8B-B14F-4D97-AF65-F5344CB8AC3E}">
        <p14:creationId xmlns:p14="http://schemas.microsoft.com/office/powerpoint/2010/main" val="2002422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A2D8-A779-48AA-A8F0-0DBA60977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Impulse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54DC4-8F0B-4C0B-95A0-E74B75A13B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36900" indent="0">
                  <a:buNone/>
                </a:pPr>
                <a:endParaRPr lang="en-US" sz="5400" i="1" dirty="0">
                  <a:latin typeface="Cambria Math" panose="02040503050406030204" pitchFamily="18" charset="0"/>
                </a:endParaRPr>
              </a:p>
              <a:p>
                <a:pPr marL="369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6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sz="6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sz="6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sz="6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latin typeface="Calisto MT" panose="0204060305050503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54DC4-8F0B-4C0B-95A0-E74B75A13B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6625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9DF33-7474-AF08-9ABE-3162F5454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Virginia Tech Helmet Lab Field Trip</a:t>
            </a:r>
          </a:p>
        </p:txBody>
      </p:sp>
      <p:pic>
        <p:nvPicPr>
          <p:cNvPr id="4" name="Picture 3" descr="A person and person wearing helmets&#10;&#10;Description automatically generated">
            <a:extLst>
              <a:ext uri="{FF2B5EF4-FFF2-40B4-BE49-F238E27FC236}">
                <a16:creationId xmlns:a16="http://schemas.microsoft.com/office/drawing/2014/main" id="{B4A4B0D6-6423-BD2A-D1B4-A8B89CBD7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0950" y="2295627"/>
            <a:ext cx="4810216" cy="3607662"/>
          </a:xfrm>
          <a:prstGeom prst="rect">
            <a:avLst/>
          </a:prstGeom>
        </p:spPr>
      </p:pic>
      <p:pic>
        <p:nvPicPr>
          <p:cNvPr id="7" name="Picture 6" descr="A group of men standing in a store&#10;&#10;Description automatically generated">
            <a:extLst>
              <a:ext uri="{FF2B5EF4-FFF2-40B4-BE49-F238E27FC236}">
                <a16:creationId xmlns:a16="http://schemas.microsoft.com/office/drawing/2014/main" id="{00C1C2E7-EE5A-D9A5-DBDF-BB3084FD3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134" y="1512512"/>
            <a:ext cx="3449260" cy="2586946"/>
          </a:xfrm>
          <a:prstGeom prst="rect">
            <a:avLst/>
          </a:prstGeom>
        </p:spPr>
      </p:pic>
      <p:pic>
        <p:nvPicPr>
          <p:cNvPr id="9" name="Picture 8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33D6BFD3-3C04-4742-88DC-7A92CE6A7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33" y="3875666"/>
            <a:ext cx="3505200" cy="2628900"/>
          </a:xfrm>
          <a:prstGeom prst="rect">
            <a:avLst/>
          </a:prstGeom>
        </p:spPr>
      </p:pic>
      <p:pic>
        <p:nvPicPr>
          <p:cNvPr id="11" name="Picture 10" descr="A person helping another person to put on a helmet&#10;&#10;Description automatically generated">
            <a:extLst>
              <a:ext uri="{FF2B5EF4-FFF2-40B4-BE49-F238E27FC236}">
                <a16:creationId xmlns:a16="http://schemas.microsoft.com/office/drawing/2014/main" id="{A7AA304F-B563-C04A-3120-8DAC1B724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0507" y="2277894"/>
            <a:ext cx="4668350" cy="35012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316CDE-8AED-110B-F695-642E49C6152E}"/>
              </a:ext>
            </a:extLst>
          </p:cNvPr>
          <p:cNvSpPr txBox="1"/>
          <p:nvPr/>
        </p:nvSpPr>
        <p:spPr>
          <a:xfrm>
            <a:off x="191350" y="6466450"/>
            <a:ext cx="35846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All students and their legal guardians signed media releases.</a:t>
            </a:r>
          </a:p>
        </p:txBody>
      </p:sp>
    </p:spTree>
    <p:extLst>
      <p:ext uri="{BB962C8B-B14F-4D97-AF65-F5344CB8AC3E}">
        <p14:creationId xmlns:p14="http://schemas.microsoft.com/office/powerpoint/2010/main" val="3338857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E1371E0-6069-4A5F-8F81-AB5305D0B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/>
          <a:stretch/>
        </p:blipFill>
        <p:spPr>
          <a:xfrm>
            <a:off x="1171574" y="165298"/>
            <a:ext cx="10364413" cy="6527403"/>
          </a:xfrm>
        </p:spPr>
      </p:pic>
    </p:spTree>
    <p:extLst>
      <p:ext uri="{BB962C8B-B14F-4D97-AF65-F5344CB8AC3E}">
        <p14:creationId xmlns:p14="http://schemas.microsoft.com/office/powerpoint/2010/main" val="1321482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098498-3AA4-4989-9D6D-B153D44A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2020-2021 Project Year</a:t>
            </a:r>
          </a:p>
        </p:txBody>
      </p:sp>
      <p:pic>
        <p:nvPicPr>
          <p:cNvPr id="8" name="Content Placeholder 7" descr="A picture containing text, indoor, green&#10;&#10;Description automatically generated">
            <a:extLst>
              <a:ext uri="{FF2B5EF4-FFF2-40B4-BE49-F238E27FC236}">
                <a16:creationId xmlns:a16="http://schemas.microsoft.com/office/drawing/2014/main" id="{E5F8FD3B-1E31-4F69-B883-86D01AC24D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4" y="1864320"/>
            <a:ext cx="5743840" cy="430788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4C52CBF-0CFA-4EEA-8F38-2F93A86862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63" y="1861939"/>
            <a:ext cx="5743840" cy="4307880"/>
          </a:xfrm>
        </p:spPr>
      </p:pic>
    </p:spTree>
    <p:extLst>
      <p:ext uri="{BB962C8B-B14F-4D97-AF65-F5344CB8AC3E}">
        <p14:creationId xmlns:p14="http://schemas.microsoft.com/office/powerpoint/2010/main" val="970673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05731E48-0506-4823-AEBC-005AF5330F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4" y="835620"/>
            <a:ext cx="5820040" cy="436503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3CED91F-5525-49BB-B9AC-CE76FB8697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62" y="833238"/>
            <a:ext cx="5820041" cy="436503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FCBE1E-7CF8-4909-B6B3-B855CDF1EA0A}"/>
              </a:ext>
            </a:extLst>
          </p:cNvPr>
          <p:cNvSpPr txBox="1"/>
          <p:nvPr/>
        </p:nvSpPr>
        <p:spPr>
          <a:xfrm>
            <a:off x="5800725" y="5653048"/>
            <a:ext cx="3991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Vernier </a:t>
            </a:r>
            <a:r>
              <a:rPr lang="en-US" dirty="0" err="1"/>
              <a:t>GoDirect</a:t>
            </a:r>
            <a:r>
              <a:rPr lang="en-US" dirty="0"/>
              <a:t> Acceleration Sensors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698EC1-3290-48ED-9563-DD32F6D8D9C0}"/>
              </a:ext>
            </a:extLst>
          </p:cNvPr>
          <p:cNvCxnSpPr>
            <a:cxnSpLocks/>
          </p:cNvCxnSpPr>
          <p:nvPr/>
        </p:nvCxnSpPr>
        <p:spPr>
          <a:xfrm flipH="1" flipV="1">
            <a:off x="7581530" y="3923930"/>
            <a:ext cx="667120" cy="15719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05A65E-5DC3-46C5-8EEA-8853F3C1F2CC}"/>
              </a:ext>
            </a:extLst>
          </p:cNvPr>
          <p:cNvCxnSpPr>
            <a:cxnSpLocks/>
          </p:cNvCxnSpPr>
          <p:nvPr/>
        </p:nvCxnSpPr>
        <p:spPr>
          <a:xfrm flipV="1">
            <a:off x="8477248" y="3835154"/>
            <a:ext cx="1758705" cy="16607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947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ow Helmet">
            <a:hlinkClick r:id="" action="ppaction://media"/>
            <a:extLst>
              <a:ext uri="{FF2B5EF4-FFF2-40B4-BE49-F238E27FC236}">
                <a16:creationId xmlns:a16="http://schemas.microsoft.com/office/drawing/2014/main" id="{79C92A72-3236-4D9D-A71F-F493B93B3E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8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80805-7BEE-4CEA-88B0-F02F4DC7A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"/>
          <a:stretch/>
        </p:blipFill>
        <p:spPr>
          <a:xfrm>
            <a:off x="0" y="123825"/>
            <a:ext cx="121920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140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209</TotalTime>
  <Words>62</Words>
  <Application>Microsoft Office PowerPoint</Application>
  <PresentationFormat>Widescreen</PresentationFormat>
  <Paragraphs>14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Calisto MT</vt:lpstr>
      <vt:lpstr>Cambria Math</vt:lpstr>
      <vt:lpstr>Wingdings 2</vt:lpstr>
      <vt:lpstr>Slate</vt:lpstr>
      <vt:lpstr>Throw Things Down the Stairs and Call It Science</vt:lpstr>
      <vt:lpstr>PowerPoint Presentation</vt:lpstr>
      <vt:lpstr>Impulse</vt:lpstr>
      <vt:lpstr>Virginia Tech Helmet Lab Field Trip</vt:lpstr>
      <vt:lpstr>PowerPoint Presentation</vt:lpstr>
      <vt:lpstr>2020-2021 Project Year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Impulse and Concussions</dc:title>
  <dc:creator>Michael Florek</dc:creator>
  <cp:lastModifiedBy>Michael Florek</cp:lastModifiedBy>
  <cp:revision>5</cp:revision>
  <dcterms:created xsi:type="dcterms:W3CDTF">2022-03-31T12:53:37Z</dcterms:created>
  <dcterms:modified xsi:type="dcterms:W3CDTF">2024-03-15T00:48:52Z</dcterms:modified>
</cp:coreProperties>
</file>