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Lst>
  <p:sldSz cy="5143500" cx="9144000"/>
  <p:notesSz cx="6858000" cy="9144000"/>
  <p:embeddedFontLst>
    <p:embeddedFont>
      <p:font typeface="Cabin Sketch"/>
      <p:regular r:id="rId64"/>
      <p:bold r:id="rId65"/>
    </p:embeddedFont>
    <p:embeddedFont>
      <p:font typeface="Anton"/>
      <p:regular r:id="rId66"/>
    </p:embeddedFont>
    <p:embeddedFont>
      <p:font typeface="Caveat"/>
      <p:regular r:id="rId67"/>
      <p:bold r:id="rId68"/>
    </p:embeddedFont>
    <p:embeddedFont>
      <p:font typeface="Chewy"/>
      <p:regular r:id="rId69"/>
    </p:embeddedFont>
    <p:embeddedFont>
      <p:font typeface="Lobster"/>
      <p:regular r:id="rId70"/>
    </p:embeddedFont>
    <p:embeddedFont>
      <p:font typeface="Barlow Condensed"/>
      <p:regular r:id="rId71"/>
      <p:bold r:id="rId72"/>
      <p:italic r:id="rId73"/>
      <p:boldItalic r:id="rId74"/>
    </p:embeddedFont>
    <p:embeddedFont>
      <p:font typeface="Fjalla One"/>
      <p:regular r:id="rId75"/>
    </p:embeddedFont>
    <p:embeddedFont>
      <p:font typeface="Yeseva One"/>
      <p:regular r:id="rId76"/>
    </p:embeddedFont>
    <p:embeddedFont>
      <p:font typeface="Esteban"/>
      <p:regular r:id="rId77"/>
    </p:embeddedFont>
    <p:embeddedFont>
      <p:font typeface="Special Elite"/>
      <p:regular r:id="rId7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7A79BCE-47EE-4705-830C-DD8DA0A318B1}">
  <a:tblStyle styleId="{A7A79BCE-47EE-4705-830C-DD8DA0A318B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BarlowCondensed-italic.fntdata"/><Relationship Id="rId72" Type="http://schemas.openxmlformats.org/officeDocument/2006/relationships/font" Target="fonts/BarlowCondensed-bold.fntdata"/><Relationship Id="rId31" Type="http://schemas.openxmlformats.org/officeDocument/2006/relationships/slide" Target="slides/slide25.xml"/><Relationship Id="rId75" Type="http://schemas.openxmlformats.org/officeDocument/2006/relationships/font" Target="fonts/FjallaOne-regular.fntdata"/><Relationship Id="rId30" Type="http://schemas.openxmlformats.org/officeDocument/2006/relationships/slide" Target="slides/slide24.xml"/><Relationship Id="rId74" Type="http://schemas.openxmlformats.org/officeDocument/2006/relationships/font" Target="fonts/BarlowCondensed-boldItalic.fntdata"/><Relationship Id="rId33" Type="http://schemas.openxmlformats.org/officeDocument/2006/relationships/slide" Target="slides/slide27.xml"/><Relationship Id="rId77" Type="http://schemas.openxmlformats.org/officeDocument/2006/relationships/font" Target="fonts/Esteban-regular.fntdata"/><Relationship Id="rId32" Type="http://schemas.openxmlformats.org/officeDocument/2006/relationships/slide" Target="slides/slide26.xml"/><Relationship Id="rId76" Type="http://schemas.openxmlformats.org/officeDocument/2006/relationships/font" Target="fonts/YesevaOne-regular.fntdata"/><Relationship Id="rId35" Type="http://schemas.openxmlformats.org/officeDocument/2006/relationships/slide" Target="slides/slide29.xml"/><Relationship Id="rId34" Type="http://schemas.openxmlformats.org/officeDocument/2006/relationships/slide" Target="slides/slide28.xml"/><Relationship Id="rId78" Type="http://schemas.openxmlformats.org/officeDocument/2006/relationships/font" Target="fonts/SpecialElite-regular.fntdata"/><Relationship Id="rId71" Type="http://schemas.openxmlformats.org/officeDocument/2006/relationships/font" Target="fonts/BarlowCondensed-regular.fntdata"/><Relationship Id="rId70" Type="http://schemas.openxmlformats.org/officeDocument/2006/relationships/font" Target="fonts/Lobster-regular.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font" Target="fonts/CabinSketch-regular.fntdata"/><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font" Target="fonts/Anton-regular.fntdata"/><Relationship Id="rId21" Type="http://schemas.openxmlformats.org/officeDocument/2006/relationships/slide" Target="slides/slide15.xml"/><Relationship Id="rId65" Type="http://schemas.openxmlformats.org/officeDocument/2006/relationships/font" Target="fonts/CabinSketch-bold.fntdata"/><Relationship Id="rId24" Type="http://schemas.openxmlformats.org/officeDocument/2006/relationships/slide" Target="slides/slide18.xml"/><Relationship Id="rId68" Type="http://schemas.openxmlformats.org/officeDocument/2006/relationships/font" Target="fonts/Caveat-bold.fntdata"/><Relationship Id="rId23" Type="http://schemas.openxmlformats.org/officeDocument/2006/relationships/slide" Target="slides/slide17.xml"/><Relationship Id="rId67" Type="http://schemas.openxmlformats.org/officeDocument/2006/relationships/font" Target="fonts/Caveat-regular.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Chewy-regular.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b3686067e3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b3686067e3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b3686067e3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b3686067e3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b3686067e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b3686067e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b3686067e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b3686067e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b3686067e3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b3686067e3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b3686067e3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b3686067e3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b4bb621121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b4bb621121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b4bb621121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b4bb621121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b38c80a96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b38c80a96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b38c80a96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b38c80a96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b3686067e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b3686067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b38c80a961_0_7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b38c80a961_0_7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b38c80a961_0_7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b38c80a961_0_7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b38c80a961_0_7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b38c80a961_0_7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b38c80a961_0_7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b38c80a961_0_7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b38c80a961_0_7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b38c80a961_0_7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b38c80a96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b38c80a96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b38c80a96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b38c80a96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b38c80a96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b38c80a96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b38c80a96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b38c80a96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b38c80a961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b38c80a961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b4bb62112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b4bb62112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b38c80a961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b38c80a961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b38c80a961_0_7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b38c80a961_0_7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b38c80a961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b38c80a961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b38c80a961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2b38c80a961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b38c80a96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b38c80a96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b38c80a961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b38c80a961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b38c80a96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2b38c80a96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b38c80a961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2b38c80a961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b38c80a961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b38c80a961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b4bb62112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b4bb62112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b3686067e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b3686067e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b4bb62112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b4bb62112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b38c80a961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b38c80a961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b38c80a961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b38c80a961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b38c80a961_0_106:notes"/>
          <p:cNvSpPr/>
          <p:nvPr>
            <p:ph idx="2" type="sldImg"/>
          </p:nvPr>
        </p:nvSpPr>
        <p:spPr>
          <a:xfrm>
            <a:off x="381374" y="685800"/>
            <a:ext cx="60957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2b38c80a961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b38c80a961_0_121:notes"/>
          <p:cNvSpPr/>
          <p:nvPr>
            <p:ph idx="2" type="sldImg"/>
          </p:nvPr>
        </p:nvSpPr>
        <p:spPr>
          <a:xfrm>
            <a:off x="381374" y="685800"/>
            <a:ext cx="60957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2b38c80a961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b38c80a961_0_156:notes"/>
          <p:cNvSpPr/>
          <p:nvPr>
            <p:ph idx="2" type="sldImg"/>
          </p:nvPr>
        </p:nvSpPr>
        <p:spPr>
          <a:xfrm>
            <a:off x="381374" y="685800"/>
            <a:ext cx="60957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2b38c80a961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b38c80a961_0_171:notes"/>
          <p:cNvSpPr/>
          <p:nvPr>
            <p:ph idx="2" type="sldImg"/>
          </p:nvPr>
        </p:nvSpPr>
        <p:spPr>
          <a:xfrm>
            <a:off x="381374" y="685800"/>
            <a:ext cx="60957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2b38c80a961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b38c80a961_0_186:notes"/>
          <p:cNvSpPr/>
          <p:nvPr>
            <p:ph idx="2" type="sldImg"/>
          </p:nvPr>
        </p:nvSpPr>
        <p:spPr>
          <a:xfrm>
            <a:off x="381374" y="685800"/>
            <a:ext cx="60957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2b38c80a961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2b38c80a961_0_20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2b38c80a961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2b38c80a961_0_20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2b38c80a961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b4bb62112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b4bb62112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2b38c80a961_0_2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2b38c80a961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2b38c80a961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2b38c80a961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2b38c80a961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2b38c80a961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2b38c80a961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2b38c80a961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2b38c80a961_0_283:notes"/>
          <p:cNvSpPr/>
          <p:nvPr>
            <p:ph idx="2" type="sldImg"/>
          </p:nvPr>
        </p:nvSpPr>
        <p:spPr>
          <a:xfrm>
            <a:off x="381374" y="685800"/>
            <a:ext cx="6095700" cy="34290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2b38c80a961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2b38c80a961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2b38c80a961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2b38c80a961_0_294:notes"/>
          <p:cNvSpPr/>
          <p:nvPr>
            <p:ph idx="2" type="sldImg"/>
          </p:nvPr>
        </p:nvSpPr>
        <p:spPr>
          <a:xfrm>
            <a:off x="381374" y="685800"/>
            <a:ext cx="60957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2b38c80a961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2b38c80a961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2b38c80a961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b3686067e3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b3686067e3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b3686067e3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b3686067e3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b3686067e3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b3686067e3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b3686067e3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b3686067e3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8">
  <p:cSld name="CUSTOM_3_1_1_1_1_1_1">
    <p:spTree>
      <p:nvGrpSpPr>
        <p:cNvPr id="50" name="Shape 50"/>
        <p:cNvGrpSpPr/>
        <p:nvPr/>
      </p:nvGrpSpPr>
      <p:grpSpPr>
        <a:xfrm>
          <a:off x="0" y="0"/>
          <a:ext cx="0" cy="0"/>
          <a:chOff x="0" y="0"/>
          <a:chExt cx="0" cy="0"/>
        </a:xfrm>
      </p:grpSpPr>
      <p:sp>
        <p:nvSpPr>
          <p:cNvPr id="51" name="Google Shape;51;p13"/>
          <p:cNvSpPr/>
          <p:nvPr/>
        </p:nvSpPr>
        <p:spPr>
          <a:xfrm rot="5400000">
            <a:off x="1807097" y="-1807050"/>
            <a:ext cx="5143500" cy="8757600"/>
          </a:xfrm>
          <a:prstGeom prst="round2SameRect">
            <a:avLst>
              <a:gd fmla="val 2439" name="adj1"/>
              <a:gd fmla="val 0" name="adj2"/>
            </a:avLst>
          </a:pr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p:nvPr/>
        </p:nvSpPr>
        <p:spPr>
          <a:xfrm>
            <a:off x="14735" y="4295"/>
            <a:ext cx="1125600" cy="51348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3"/>
          <p:cNvSpPr/>
          <p:nvPr/>
        </p:nvSpPr>
        <p:spPr>
          <a:xfrm>
            <a:off x="0" y="4295"/>
            <a:ext cx="232200" cy="51348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p:nvPr/>
        </p:nvSpPr>
        <p:spPr>
          <a:xfrm>
            <a:off x="233294" y="4295"/>
            <a:ext cx="86100" cy="51348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a:off x="268941" y="4295"/>
            <a:ext cx="86100" cy="51348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rot="5400000">
            <a:off x="1807097" y="-1807050"/>
            <a:ext cx="5143500" cy="87576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txBox="1"/>
          <p:nvPr>
            <p:ph type="title"/>
          </p:nvPr>
        </p:nvSpPr>
        <p:spPr>
          <a:xfrm>
            <a:off x="1281412" y="3749996"/>
            <a:ext cx="7354800" cy="5727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Font typeface="Yeseva One"/>
              <a:buNone/>
              <a:defRPr sz="5000">
                <a:solidFill>
                  <a:srgbClr val="353535"/>
                </a:solidFill>
                <a:latin typeface="Yeseva One"/>
                <a:ea typeface="Yeseva One"/>
                <a:cs typeface="Yeseva One"/>
                <a:sym typeface="Yeseva One"/>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58" name="Google Shape;58;p13"/>
          <p:cNvSpPr txBox="1"/>
          <p:nvPr>
            <p:ph idx="1" type="subTitle"/>
          </p:nvPr>
        </p:nvSpPr>
        <p:spPr>
          <a:xfrm>
            <a:off x="1281412" y="4333999"/>
            <a:ext cx="7354800" cy="2766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59" name="Google Shape;59;p13"/>
          <p:cNvCxnSpPr/>
          <p:nvPr/>
        </p:nvCxnSpPr>
        <p:spPr>
          <a:xfrm flipH="1" rot="10800000">
            <a:off x="1210853" y="4293917"/>
            <a:ext cx="7410300" cy="66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60" name="Google Shape;60;p13"/>
          <p:cNvGrpSpPr/>
          <p:nvPr/>
        </p:nvGrpSpPr>
        <p:grpSpPr>
          <a:xfrm>
            <a:off x="7802012" y="-31873"/>
            <a:ext cx="378715" cy="5204889"/>
            <a:chOff x="6402950" y="-62325"/>
            <a:chExt cx="321900" cy="10177725"/>
          </a:xfrm>
        </p:grpSpPr>
        <p:sp>
          <p:nvSpPr>
            <p:cNvPr id="61" name="Google Shape;61;p13"/>
            <p:cNvSpPr/>
            <p:nvPr/>
          </p:nvSpPr>
          <p:spPr>
            <a:xfrm>
              <a:off x="6402950" y="-62325"/>
              <a:ext cx="321900" cy="10172400"/>
            </a:xfrm>
            <a:prstGeom prst="rect">
              <a:avLst/>
            </a:pr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 name="Google Shape;63;p13"/>
          <p:cNvSpPr txBox="1"/>
          <p:nvPr/>
        </p:nvSpPr>
        <p:spPr>
          <a:xfrm rot="5400000">
            <a:off x="-323929" y="4418182"/>
            <a:ext cx="1010400" cy="362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spTree>
      <p:nvGrpSpPr>
        <p:cNvPr id="64" name="Shape 64"/>
        <p:cNvGrpSpPr/>
        <p:nvPr/>
      </p:nvGrpSpPr>
      <p:grpSpPr>
        <a:xfrm>
          <a:off x="0" y="0"/>
          <a:ext cx="0" cy="0"/>
          <a:chOff x="0" y="0"/>
          <a:chExt cx="0" cy="0"/>
        </a:xfrm>
      </p:grpSpPr>
      <p:sp>
        <p:nvSpPr>
          <p:cNvPr id="65" name="Google Shape;65;p14"/>
          <p:cNvSpPr txBox="1"/>
          <p:nvPr>
            <p:ph idx="1" type="body"/>
          </p:nvPr>
        </p:nvSpPr>
        <p:spPr>
          <a:xfrm>
            <a:off x="484853" y="4581196"/>
            <a:ext cx="2666700" cy="325200"/>
          </a:xfrm>
          <a:prstGeom prst="rect">
            <a:avLst/>
          </a:prstGeom>
        </p:spPr>
        <p:txBody>
          <a:bodyPr anchorCtr="0" anchor="ctr" bIns="91425" lIns="91425" spcFirstLastPara="1" rIns="91425" wrap="square" tIns="91425">
            <a:normAutofit/>
          </a:bodyPr>
          <a:lstStyle>
            <a:lvl1pPr indent="-342900" lvl="0" marL="457200" rtl="0">
              <a:lnSpc>
                <a:spcPct val="100000"/>
              </a:lnSpc>
              <a:spcBef>
                <a:spcPts val="0"/>
              </a:spcBef>
              <a:spcAft>
                <a:spcPts val="0"/>
              </a:spcAft>
              <a:buSzPts val="1800"/>
              <a:buChar char="●"/>
              <a:defRPr b="1"/>
            </a:lvl1pPr>
            <a:lvl2pPr indent="-317500" lvl="1" marL="914400" rtl="0">
              <a:lnSpc>
                <a:spcPct val="100000"/>
              </a:lnSpc>
              <a:spcBef>
                <a:spcPts val="0"/>
              </a:spcBef>
              <a:spcAft>
                <a:spcPts val="0"/>
              </a:spcAft>
              <a:buSzPts val="1400"/>
              <a:buChar char="○"/>
              <a:defRPr b="1"/>
            </a:lvl2pPr>
            <a:lvl3pPr indent="-317500" lvl="2" marL="1371600" rtl="0">
              <a:lnSpc>
                <a:spcPct val="100000"/>
              </a:lnSpc>
              <a:spcBef>
                <a:spcPts val="0"/>
              </a:spcBef>
              <a:spcAft>
                <a:spcPts val="0"/>
              </a:spcAft>
              <a:buSzPts val="1400"/>
              <a:buChar char="■"/>
              <a:defRPr b="1"/>
            </a:lvl3pPr>
            <a:lvl4pPr indent="-317500" lvl="3" marL="1828800" rtl="0">
              <a:lnSpc>
                <a:spcPct val="100000"/>
              </a:lnSpc>
              <a:spcBef>
                <a:spcPts val="0"/>
              </a:spcBef>
              <a:spcAft>
                <a:spcPts val="0"/>
              </a:spcAft>
              <a:buSzPts val="1400"/>
              <a:buChar char="●"/>
              <a:defRPr b="1"/>
            </a:lvl4pPr>
            <a:lvl5pPr indent="-317500" lvl="4" marL="2286000" rtl="0">
              <a:lnSpc>
                <a:spcPct val="100000"/>
              </a:lnSpc>
              <a:spcBef>
                <a:spcPts val="0"/>
              </a:spcBef>
              <a:spcAft>
                <a:spcPts val="0"/>
              </a:spcAft>
              <a:buSzPts val="1400"/>
              <a:buChar char="○"/>
              <a:defRPr b="1"/>
            </a:lvl5pPr>
            <a:lvl6pPr indent="-317500" lvl="5" marL="2743200" rtl="0">
              <a:lnSpc>
                <a:spcPct val="100000"/>
              </a:lnSpc>
              <a:spcBef>
                <a:spcPts val="0"/>
              </a:spcBef>
              <a:spcAft>
                <a:spcPts val="0"/>
              </a:spcAft>
              <a:buSzPts val="1400"/>
              <a:buChar char="■"/>
              <a:defRPr b="1"/>
            </a:lvl6pPr>
            <a:lvl7pPr indent="-317500" lvl="6" marL="3200400" rtl="0">
              <a:lnSpc>
                <a:spcPct val="100000"/>
              </a:lnSpc>
              <a:spcBef>
                <a:spcPts val="0"/>
              </a:spcBef>
              <a:spcAft>
                <a:spcPts val="0"/>
              </a:spcAft>
              <a:buSzPts val="1400"/>
              <a:buChar char="●"/>
              <a:defRPr b="1"/>
            </a:lvl7pPr>
            <a:lvl8pPr indent="-317500" lvl="7" marL="3657600" rtl="0">
              <a:lnSpc>
                <a:spcPct val="100000"/>
              </a:lnSpc>
              <a:spcBef>
                <a:spcPts val="0"/>
              </a:spcBef>
              <a:spcAft>
                <a:spcPts val="0"/>
              </a:spcAft>
              <a:buSzPts val="1400"/>
              <a:buChar char="○"/>
              <a:defRPr b="1"/>
            </a:lvl8pPr>
            <a:lvl9pPr indent="-317500" lvl="8" marL="4114800" rtl="0">
              <a:lnSpc>
                <a:spcPct val="100000"/>
              </a:lnSpc>
              <a:spcBef>
                <a:spcPts val="0"/>
              </a:spcBef>
              <a:spcAft>
                <a:spcPts val="0"/>
              </a:spcAft>
              <a:buSzPts val="1400"/>
              <a:buChar char="■"/>
              <a:defRPr b="1"/>
            </a:lvl9pPr>
          </a:lstStyle>
          <a:p/>
        </p:txBody>
      </p:sp>
      <p:sp>
        <p:nvSpPr>
          <p:cNvPr id="66" name="Google Shape;66;p14"/>
          <p:cNvSpPr txBox="1"/>
          <p:nvPr>
            <p:ph idx="2" type="body"/>
          </p:nvPr>
        </p:nvSpPr>
        <p:spPr>
          <a:xfrm>
            <a:off x="3330824" y="4581196"/>
            <a:ext cx="4623900" cy="325200"/>
          </a:xfrm>
          <a:prstGeom prst="rect">
            <a:avLst/>
          </a:prstGeom>
        </p:spPr>
        <p:txBody>
          <a:bodyPr anchorCtr="0" anchor="ctr" bIns="91425" lIns="91425" spcFirstLastPara="1" rIns="91425" wrap="square" tIns="91425">
            <a:normAutofit/>
          </a:bodyPr>
          <a:lstStyle>
            <a:lvl1pPr indent="-342900" lvl="0" marL="457200" rtl="0">
              <a:lnSpc>
                <a:spcPct val="100000"/>
              </a:lnSpc>
              <a:spcBef>
                <a:spcPts val="0"/>
              </a:spcBef>
              <a:spcAft>
                <a:spcPts val="0"/>
              </a:spcAft>
              <a:buSzPts val="1800"/>
              <a:buChar char="●"/>
              <a:defRPr/>
            </a:lvl1pPr>
            <a:lvl2pPr indent="-317500" lvl="1" marL="914400" rtl="0">
              <a:lnSpc>
                <a:spcPct val="100000"/>
              </a:lnSpc>
              <a:spcBef>
                <a:spcPts val="0"/>
              </a:spcBef>
              <a:spcAft>
                <a:spcPts val="0"/>
              </a:spcAft>
              <a:buSzPts val="1400"/>
              <a:buChar char="○"/>
              <a:defRPr/>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sp>
        <p:nvSpPr>
          <p:cNvPr id="67" name="Google Shape;67;p14"/>
          <p:cNvSpPr txBox="1"/>
          <p:nvPr>
            <p:ph idx="3" type="body"/>
          </p:nvPr>
        </p:nvSpPr>
        <p:spPr>
          <a:xfrm>
            <a:off x="484853" y="4184133"/>
            <a:ext cx="2666700" cy="325200"/>
          </a:xfrm>
          <a:prstGeom prst="rect">
            <a:avLst/>
          </a:prstGeom>
        </p:spPr>
        <p:txBody>
          <a:bodyPr anchorCtr="0" anchor="ctr" bIns="91425" lIns="91425" spcFirstLastPara="1" rIns="91425" wrap="square" tIns="91425">
            <a:normAutofit/>
          </a:bodyPr>
          <a:lstStyle>
            <a:lvl1pPr indent="-342900" lvl="0" marL="457200" rtl="0">
              <a:lnSpc>
                <a:spcPct val="100000"/>
              </a:lnSpc>
              <a:spcBef>
                <a:spcPts val="0"/>
              </a:spcBef>
              <a:spcAft>
                <a:spcPts val="0"/>
              </a:spcAft>
              <a:buSzPts val="1800"/>
              <a:buChar char="●"/>
              <a:defRPr b="1"/>
            </a:lvl1pPr>
            <a:lvl2pPr indent="-317500" lvl="1" marL="914400" rtl="0">
              <a:lnSpc>
                <a:spcPct val="100000"/>
              </a:lnSpc>
              <a:spcBef>
                <a:spcPts val="0"/>
              </a:spcBef>
              <a:spcAft>
                <a:spcPts val="0"/>
              </a:spcAft>
              <a:buSzPts val="1400"/>
              <a:buChar char="○"/>
              <a:defRPr b="1"/>
            </a:lvl2pPr>
            <a:lvl3pPr indent="-317500" lvl="2" marL="1371600" rtl="0">
              <a:lnSpc>
                <a:spcPct val="100000"/>
              </a:lnSpc>
              <a:spcBef>
                <a:spcPts val="0"/>
              </a:spcBef>
              <a:spcAft>
                <a:spcPts val="0"/>
              </a:spcAft>
              <a:buSzPts val="1400"/>
              <a:buChar char="■"/>
              <a:defRPr b="1"/>
            </a:lvl3pPr>
            <a:lvl4pPr indent="-317500" lvl="3" marL="1828800" rtl="0">
              <a:lnSpc>
                <a:spcPct val="100000"/>
              </a:lnSpc>
              <a:spcBef>
                <a:spcPts val="0"/>
              </a:spcBef>
              <a:spcAft>
                <a:spcPts val="0"/>
              </a:spcAft>
              <a:buSzPts val="1400"/>
              <a:buChar char="●"/>
              <a:defRPr b="1"/>
            </a:lvl4pPr>
            <a:lvl5pPr indent="-317500" lvl="4" marL="2286000" rtl="0">
              <a:lnSpc>
                <a:spcPct val="100000"/>
              </a:lnSpc>
              <a:spcBef>
                <a:spcPts val="0"/>
              </a:spcBef>
              <a:spcAft>
                <a:spcPts val="0"/>
              </a:spcAft>
              <a:buSzPts val="1400"/>
              <a:buChar char="○"/>
              <a:defRPr b="1"/>
            </a:lvl5pPr>
            <a:lvl6pPr indent="-317500" lvl="5" marL="2743200" rtl="0">
              <a:lnSpc>
                <a:spcPct val="100000"/>
              </a:lnSpc>
              <a:spcBef>
                <a:spcPts val="0"/>
              </a:spcBef>
              <a:spcAft>
                <a:spcPts val="0"/>
              </a:spcAft>
              <a:buSzPts val="1400"/>
              <a:buChar char="■"/>
              <a:defRPr b="1"/>
            </a:lvl6pPr>
            <a:lvl7pPr indent="-317500" lvl="6" marL="3200400" rtl="0">
              <a:lnSpc>
                <a:spcPct val="100000"/>
              </a:lnSpc>
              <a:spcBef>
                <a:spcPts val="0"/>
              </a:spcBef>
              <a:spcAft>
                <a:spcPts val="0"/>
              </a:spcAft>
              <a:buSzPts val="1400"/>
              <a:buChar char="●"/>
              <a:defRPr b="1"/>
            </a:lvl7pPr>
            <a:lvl8pPr indent="-317500" lvl="7" marL="3657600" rtl="0">
              <a:lnSpc>
                <a:spcPct val="100000"/>
              </a:lnSpc>
              <a:spcBef>
                <a:spcPts val="0"/>
              </a:spcBef>
              <a:spcAft>
                <a:spcPts val="0"/>
              </a:spcAft>
              <a:buSzPts val="1400"/>
              <a:buChar char="○"/>
              <a:defRPr b="1"/>
            </a:lvl8pPr>
            <a:lvl9pPr indent="-317500" lvl="8" marL="4114800" rtl="0">
              <a:lnSpc>
                <a:spcPct val="100000"/>
              </a:lnSpc>
              <a:spcBef>
                <a:spcPts val="0"/>
              </a:spcBef>
              <a:spcAft>
                <a:spcPts val="0"/>
              </a:spcAft>
              <a:buSzPts val="1400"/>
              <a:buChar char="■"/>
              <a:defRPr b="1"/>
            </a:lvl9pPr>
          </a:lstStyle>
          <a:p/>
        </p:txBody>
      </p:sp>
      <p:sp>
        <p:nvSpPr>
          <p:cNvPr id="68" name="Google Shape;68;p14"/>
          <p:cNvSpPr txBox="1"/>
          <p:nvPr>
            <p:ph idx="4" type="body"/>
          </p:nvPr>
        </p:nvSpPr>
        <p:spPr>
          <a:xfrm>
            <a:off x="484853" y="3787070"/>
            <a:ext cx="2666700" cy="325200"/>
          </a:xfrm>
          <a:prstGeom prst="rect">
            <a:avLst/>
          </a:prstGeom>
        </p:spPr>
        <p:txBody>
          <a:bodyPr anchorCtr="0" anchor="ctr" bIns="91425" lIns="91425" spcFirstLastPara="1" rIns="91425" wrap="square" tIns="91425">
            <a:normAutofit/>
          </a:bodyPr>
          <a:lstStyle>
            <a:lvl1pPr indent="-342900" lvl="0" marL="457200" rtl="0">
              <a:lnSpc>
                <a:spcPct val="100000"/>
              </a:lnSpc>
              <a:spcBef>
                <a:spcPts val="0"/>
              </a:spcBef>
              <a:spcAft>
                <a:spcPts val="0"/>
              </a:spcAft>
              <a:buSzPts val="1800"/>
              <a:buChar char="●"/>
              <a:defRPr b="1"/>
            </a:lvl1pPr>
            <a:lvl2pPr indent="-317500" lvl="1" marL="914400" rtl="0">
              <a:lnSpc>
                <a:spcPct val="100000"/>
              </a:lnSpc>
              <a:spcBef>
                <a:spcPts val="0"/>
              </a:spcBef>
              <a:spcAft>
                <a:spcPts val="0"/>
              </a:spcAft>
              <a:buSzPts val="1400"/>
              <a:buChar char="○"/>
              <a:defRPr b="1"/>
            </a:lvl2pPr>
            <a:lvl3pPr indent="-317500" lvl="2" marL="1371600" rtl="0">
              <a:lnSpc>
                <a:spcPct val="100000"/>
              </a:lnSpc>
              <a:spcBef>
                <a:spcPts val="0"/>
              </a:spcBef>
              <a:spcAft>
                <a:spcPts val="0"/>
              </a:spcAft>
              <a:buSzPts val="1400"/>
              <a:buChar char="■"/>
              <a:defRPr b="1"/>
            </a:lvl3pPr>
            <a:lvl4pPr indent="-317500" lvl="3" marL="1828800" rtl="0">
              <a:lnSpc>
                <a:spcPct val="100000"/>
              </a:lnSpc>
              <a:spcBef>
                <a:spcPts val="0"/>
              </a:spcBef>
              <a:spcAft>
                <a:spcPts val="0"/>
              </a:spcAft>
              <a:buSzPts val="1400"/>
              <a:buChar char="●"/>
              <a:defRPr b="1"/>
            </a:lvl4pPr>
            <a:lvl5pPr indent="-317500" lvl="4" marL="2286000" rtl="0">
              <a:lnSpc>
                <a:spcPct val="100000"/>
              </a:lnSpc>
              <a:spcBef>
                <a:spcPts val="0"/>
              </a:spcBef>
              <a:spcAft>
                <a:spcPts val="0"/>
              </a:spcAft>
              <a:buSzPts val="1400"/>
              <a:buChar char="○"/>
              <a:defRPr b="1"/>
            </a:lvl5pPr>
            <a:lvl6pPr indent="-317500" lvl="5" marL="2743200" rtl="0">
              <a:lnSpc>
                <a:spcPct val="100000"/>
              </a:lnSpc>
              <a:spcBef>
                <a:spcPts val="0"/>
              </a:spcBef>
              <a:spcAft>
                <a:spcPts val="0"/>
              </a:spcAft>
              <a:buSzPts val="1400"/>
              <a:buChar char="■"/>
              <a:defRPr b="1"/>
            </a:lvl6pPr>
            <a:lvl7pPr indent="-317500" lvl="6" marL="3200400" rtl="0">
              <a:lnSpc>
                <a:spcPct val="100000"/>
              </a:lnSpc>
              <a:spcBef>
                <a:spcPts val="0"/>
              </a:spcBef>
              <a:spcAft>
                <a:spcPts val="0"/>
              </a:spcAft>
              <a:buSzPts val="1400"/>
              <a:buChar char="●"/>
              <a:defRPr b="1"/>
            </a:lvl7pPr>
            <a:lvl8pPr indent="-317500" lvl="7" marL="3657600" rtl="0">
              <a:lnSpc>
                <a:spcPct val="100000"/>
              </a:lnSpc>
              <a:spcBef>
                <a:spcPts val="0"/>
              </a:spcBef>
              <a:spcAft>
                <a:spcPts val="0"/>
              </a:spcAft>
              <a:buSzPts val="1400"/>
              <a:buChar char="○"/>
              <a:defRPr b="1"/>
            </a:lvl8pPr>
            <a:lvl9pPr indent="-317500" lvl="8" marL="4114800" rtl="0">
              <a:lnSpc>
                <a:spcPct val="100000"/>
              </a:lnSpc>
              <a:spcBef>
                <a:spcPts val="0"/>
              </a:spcBef>
              <a:spcAft>
                <a:spcPts val="0"/>
              </a:spcAft>
              <a:buSzPts val="1400"/>
              <a:buChar char="■"/>
              <a:defRPr b="1"/>
            </a:lvl9pPr>
          </a:lstStyle>
          <a:p/>
        </p:txBody>
      </p:sp>
      <p:sp>
        <p:nvSpPr>
          <p:cNvPr id="69" name="Google Shape;69;p14"/>
          <p:cNvSpPr txBox="1"/>
          <p:nvPr>
            <p:ph idx="5" type="body"/>
          </p:nvPr>
        </p:nvSpPr>
        <p:spPr>
          <a:xfrm>
            <a:off x="484853" y="3390007"/>
            <a:ext cx="2666700" cy="325200"/>
          </a:xfrm>
          <a:prstGeom prst="rect">
            <a:avLst/>
          </a:prstGeom>
        </p:spPr>
        <p:txBody>
          <a:bodyPr anchorCtr="0" anchor="ctr" bIns="91425" lIns="91425" spcFirstLastPara="1" rIns="91425" wrap="square" tIns="91425">
            <a:normAutofit/>
          </a:bodyPr>
          <a:lstStyle>
            <a:lvl1pPr indent="-342900" lvl="0" marL="457200" rtl="0">
              <a:lnSpc>
                <a:spcPct val="100000"/>
              </a:lnSpc>
              <a:spcBef>
                <a:spcPts val="0"/>
              </a:spcBef>
              <a:spcAft>
                <a:spcPts val="0"/>
              </a:spcAft>
              <a:buSzPts val="1800"/>
              <a:buChar char="●"/>
              <a:defRPr b="1"/>
            </a:lvl1pPr>
            <a:lvl2pPr indent="-317500" lvl="1" marL="914400" rtl="0">
              <a:lnSpc>
                <a:spcPct val="100000"/>
              </a:lnSpc>
              <a:spcBef>
                <a:spcPts val="0"/>
              </a:spcBef>
              <a:spcAft>
                <a:spcPts val="0"/>
              </a:spcAft>
              <a:buSzPts val="1400"/>
              <a:buChar char="○"/>
              <a:defRPr b="1"/>
            </a:lvl2pPr>
            <a:lvl3pPr indent="-317500" lvl="2" marL="1371600" rtl="0">
              <a:lnSpc>
                <a:spcPct val="100000"/>
              </a:lnSpc>
              <a:spcBef>
                <a:spcPts val="0"/>
              </a:spcBef>
              <a:spcAft>
                <a:spcPts val="0"/>
              </a:spcAft>
              <a:buSzPts val="1400"/>
              <a:buChar char="■"/>
              <a:defRPr b="1"/>
            </a:lvl3pPr>
            <a:lvl4pPr indent="-317500" lvl="3" marL="1828800" rtl="0">
              <a:lnSpc>
                <a:spcPct val="100000"/>
              </a:lnSpc>
              <a:spcBef>
                <a:spcPts val="0"/>
              </a:spcBef>
              <a:spcAft>
                <a:spcPts val="0"/>
              </a:spcAft>
              <a:buSzPts val="1400"/>
              <a:buChar char="●"/>
              <a:defRPr b="1"/>
            </a:lvl4pPr>
            <a:lvl5pPr indent="-317500" lvl="4" marL="2286000" rtl="0">
              <a:lnSpc>
                <a:spcPct val="100000"/>
              </a:lnSpc>
              <a:spcBef>
                <a:spcPts val="0"/>
              </a:spcBef>
              <a:spcAft>
                <a:spcPts val="0"/>
              </a:spcAft>
              <a:buSzPts val="1400"/>
              <a:buChar char="○"/>
              <a:defRPr b="1"/>
            </a:lvl5pPr>
            <a:lvl6pPr indent="-317500" lvl="5" marL="2743200" rtl="0">
              <a:lnSpc>
                <a:spcPct val="100000"/>
              </a:lnSpc>
              <a:spcBef>
                <a:spcPts val="0"/>
              </a:spcBef>
              <a:spcAft>
                <a:spcPts val="0"/>
              </a:spcAft>
              <a:buSzPts val="1400"/>
              <a:buChar char="■"/>
              <a:defRPr b="1"/>
            </a:lvl6pPr>
            <a:lvl7pPr indent="-317500" lvl="6" marL="3200400" rtl="0">
              <a:lnSpc>
                <a:spcPct val="100000"/>
              </a:lnSpc>
              <a:spcBef>
                <a:spcPts val="0"/>
              </a:spcBef>
              <a:spcAft>
                <a:spcPts val="0"/>
              </a:spcAft>
              <a:buSzPts val="1400"/>
              <a:buChar char="●"/>
              <a:defRPr b="1"/>
            </a:lvl7pPr>
            <a:lvl8pPr indent="-317500" lvl="7" marL="3657600" rtl="0">
              <a:lnSpc>
                <a:spcPct val="100000"/>
              </a:lnSpc>
              <a:spcBef>
                <a:spcPts val="0"/>
              </a:spcBef>
              <a:spcAft>
                <a:spcPts val="0"/>
              </a:spcAft>
              <a:buSzPts val="1400"/>
              <a:buChar char="○"/>
              <a:defRPr b="1"/>
            </a:lvl8pPr>
            <a:lvl9pPr indent="-317500" lvl="8" marL="4114800" rtl="0">
              <a:lnSpc>
                <a:spcPct val="100000"/>
              </a:lnSpc>
              <a:spcBef>
                <a:spcPts val="0"/>
              </a:spcBef>
              <a:spcAft>
                <a:spcPts val="0"/>
              </a:spcAft>
              <a:buSzPts val="1400"/>
              <a:buChar char="■"/>
              <a:defRPr b="1"/>
            </a:lvl9pPr>
          </a:lstStyle>
          <a:p/>
        </p:txBody>
      </p:sp>
      <p:sp>
        <p:nvSpPr>
          <p:cNvPr id="70" name="Google Shape;70;p14"/>
          <p:cNvSpPr txBox="1"/>
          <p:nvPr>
            <p:ph idx="6" type="body"/>
          </p:nvPr>
        </p:nvSpPr>
        <p:spPr>
          <a:xfrm>
            <a:off x="484853" y="2992944"/>
            <a:ext cx="2666700" cy="325200"/>
          </a:xfrm>
          <a:prstGeom prst="rect">
            <a:avLst/>
          </a:prstGeom>
        </p:spPr>
        <p:txBody>
          <a:bodyPr anchorCtr="0" anchor="ctr" bIns="91425" lIns="91425" spcFirstLastPara="1" rIns="91425" wrap="square" tIns="91425">
            <a:normAutofit/>
          </a:bodyPr>
          <a:lstStyle>
            <a:lvl1pPr indent="-342900" lvl="0" marL="457200" rtl="0">
              <a:lnSpc>
                <a:spcPct val="100000"/>
              </a:lnSpc>
              <a:spcBef>
                <a:spcPts val="0"/>
              </a:spcBef>
              <a:spcAft>
                <a:spcPts val="0"/>
              </a:spcAft>
              <a:buSzPts val="1800"/>
              <a:buChar char="●"/>
              <a:defRPr b="1"/>
            </a:lvl1pPr>
            <a:lvl2pPr indent="-317500" lvl="1" marL="914400" rtl="0">
              <a:lnSpc>
                <a:spcPct val="100000"/>
              </a:lnSpc>
              <a:spcBef>
                <a:spcPts val="0"/>
              </a:spcBef>
              <a:spcAft>
                <a:spcPts val="0"/>
              </a:spcAft>
              <a:buSzPts val="1400"/>
              <a:buChar char="○"/>
              <a:defRPr b="1"/>
            </a:lvl2pPr>
            <a:lvl3pPr indent="-317500" lvl="2" marL="1371600" rtl="0">
              <a:lnSpc>
                <a:spcPct val="100000"/>
              </a:lnSpc>
              <a:spcBef>
                <a:spcPts val="0"/>
              </a:spcBef>
              <a:spcAft>
                <a:spcPts val="0"/>
              </a:spcAft>
              <a:buSzPts val="1400"/>
              <a:buChar char="■"/>
              <a:defRPr b="1"/>
            </a:lvl3pPr>
            <a:lvl4pPr indent="-317500" lvl="3" marL="1828800" rtl="0">
              <a:lnSpc>
                <a:spcPct val="100000"/>
              </a:lnSpc>
              <a:spcBef>
                <a:spcPts val="0"/>
              </a:spcBef>
              <a:spcAft>
                <a:spcPts val="0"/>
              </a:spcAft>
              <a:buSzPts val="1400"/>
              <a:buChar char="●"/>
              <a:defRPr b="1"/>
            </a:lvl4pPr>
            <a:lvl5pPr indent="-317500" lvl="4" marL="2286000" rtl="0">
              <a:lnSpc>
                <a:spcPct val="100000"/>
              </a:lnSpc>
              <a:spcBef>
                <a:spcPts val="0"/>
              </a:spcBef>
              <a:spcAft>
                <a:spcPts val="0"/>
              </a:spcAft>
              <a:buSzPts val="1400"/>
              <a:buChar char="○"/>
              <a:defRPr b="1"/>
            </a:lvl5pPr>
            <a:lvl6pPr indent="-317500" lvl="5" marL="2743200" rtl="0">
              <a:lnSpc>
                <a:spcPct val="100000"/>
              </a:lnSpc>
              <a:spcBef>
                <a:spcPts val="0"/>
              </a:spcBef>
              <a:spcAft>
                <a:spcPts val="0"/>
              </a:spcAft>
              <a:buSzPts val="1400"/>
              <a:buChar char="■"/>
              <a:defRPr b="1"/>
            </a:lvl6pPr>
            <a:lvl7pPr indent="-317500" lvl="6" marL="3200400" rtl="0">
              <a:lnSpc>
                <a:spcPct val="100000"/>
              </a:lnSpc>
              <a:spcBef>
                <a:spcPts val="0"/>
              </a:spcBef>
              <a:spcAft>
                <a:spcPts val="0"/>
              </a:spcAft>
              <a:buSzPts val="1400"/>
              <a:buChar char="●"/>
              <a:defRPr b="1"/>
            </a:lvl7pPr>
            <a:lvl8pPr indent="-317500" lvl="7" marL="3657600" rtl="0">
              <a:lnSpc>
                <a:spcPct val="100000"/>
              </a:lnSpc>
              <a:spcBef>
                <a:spcPts val="0"/>
              </a:spcBef>
              <a:spcAft>
                <a:spcPts val="0"/>
              </a:spcAft>
              <a:buSzPts val="1400"/>
              <a:buChar char="○"/>
              <a:defRPr b="1"/>
            </a:lvl8pPr>
            <a:lvl9pPr indent="-317500" lvl="8" marL="4114800" rtl="0">
              <a:lnSpc>
                <a:spcPct val="100000"/>
              </a:lnSpc>
              <a:spcBef>
                <a:spcPts val="0"/>
              </a:spcBef>
              <a:spcAft>
                <a:spcPts val="0"/>
              </a:spcAft>
              <a:buSzPts val="1400"/>
              <a:buChar char="■"/>
              <a:defRPr b="1"/>
            </a:lvl9pPr>
          </a:lstStyle>
          <a:p/>
        </p:txBody>
      </p:sp>
      <p:sp>
        <p:nvSpPr>
          <p:cNvPr id="71" name="Google Shape;71;p14"/>
          <p:cNvSpPr txBox="1"/>
          <p:nvPr>
            <p:ph idx="7" type="body"/>
          </p:nvPr>
        </p:nvSpPr>
        <p:spPr>
          <a:xfrm>
            <a:off x="484853" y="2595881"/>
            <a:ext cx="2666700" cy="325200"/>
          </a:xfrm>
          <a:prstGeom prst="rect">
            <a:avLst/>
          </a:prstGeom>
        </p:spPr>
        <p:txBody>
          <a:bodyPr anchorCtr="0" anchor="ctr" bIns="91425" lIns="91425" spcFirstLastPara="1" rIns="91425" wrap="square" tIns="91425">
            <a:normAutofit/>
          </a:bodyPr>
          <a:lstStyle>
            <a:lvl1pPr indent="-342900" lvl="0" marL="457200" rtl="0">
              <a:lnSpc>
                <a:spcPct val="100000"/>
              </a:lnSpc>
              <a:spcBef>
                <a:spcPts val="0"/>
              </a:spcBef>
              <a:spcAft>
                <a:spcPts val="0"/>
              </a:spcAft>
              <a:buSzPts val="1800"/>
              <a:buChar char="●"/>
              <a:defRPr b="1"/>
            </a:lvl1pPr>
            <a:lvl2pPr indent="-317500" lvl="1" marL="914400" rtl="0">
              <a:lnSpc>
                <a:spcPct val="100000"/>
              </a:lnSpc>
              <a:spcBef>
                <a:spcPts val="0"/>
              </a:spcBef>
              <a:spcAft>
                <a:spcPts val="0"/>
              </a:spcAft>
              <a:buSzPts val="1400"/>
              <a:buChar char="○"/>
              <a:defRPr b="1"/>
            </a:lvl2pPr>
            <a:lvl3pPr indent="-317500" lvl="2" marL="1371600" rtl="0">
              <a:lnSpc>
                <a:spcPct val="100000"/>
              </a:lnSpc>
              <a:spcBef>
                <a:spcPts val="0"/>
              </a:spcBef>
              <a:spcAft>
                <a:spcPts val="0"/>
              </a:spcAft>
              <a:buSzPts val="1400"/>
              <a:buChar char="■"/>
              <a:defRPr b="1"/>
            </a:lvl3pPr>
            <a:lvl4pPr indent="-317500" lvl="3" marL="1828800" rtl="0">
              <a:lnSpc>
                <a:spcPct val="100000"/>
              </a:lnSpc>
              <a:spcBef>
                <a:spcPts val="0"/>
              </a:spcBef>
              <a:spcAft>
                <a:spcPts val="0"/>
              </a:spcAft>
              <a:buSzPts val="1400"/>
              <a:buChar char="●"/>
              <a:defRPr b="1"/>
            </a:lvl4pPr>
            <a:lvl5pPr indent="-317500" lvl="4" marL="2286000" rtl="0">
              <a:lnSpc>
                <a:spcPct val="100000"/>
              </a:lnSpc>
              <a:spcBef>
                <a:spcPts val="0"/>
              </a:spcBef>
              <a:spcAft>
                <a:spcPts val="0"/>
              </a:spcAft>
              <a:buSzPts val="1400"/>
              <a:buChar char="○"/>
              <a:defRPr b="1"/>
            </a:lvl5pPr>
            <a:lvl6pPr indent="-317500" lvl="5" marL="2743200" rtl="0">
              <a:lnSpc>
                <a:spcPct val="100000"/>
              </a:lnSpc>
              <a:spcBef>
                <a:spcPts val="0"/>
              </a:spcBef>
              <a:spcAft>
                <a:spcPts val="0"/>
              </a:spcAft>
              <a:buSzPts val="1400"/>
              <a:buChar char="■"/>
              <a:defRPr b="1"/>
            </a:lvl6pPr>
            <a:lvl7pPr indent="-317500" lvl="6" marL="3200400" rtl="0">
              <a:lnSpc>
                <a:spcPct val="100000"/>
              </a:lnSpc>
              <a:spcBef>
                <a:spcPts val="0"/>
              </a:spcBef>
              <a:spcAft>
                <a:spcPts val="0"/>
              </a:spcAft>
              <a:buSzPts val="1400"/>
              <a:buChar char="●"/>
              <a:defRPr b="1"/>
            </a:lvl7pPr>
            <a:lvl8pPr indent="-317500" lvl="7" marL="3657600" rtl="0">
              <a:lnSpc>
                <a:spcPct val="100000"/>
              </a:lnSpc>
              <a:spcBef>
                <a:spcPts val="0"/>
              </a:spcBef>
              <a:spcAft>
                <a:spcPts val="0"/>
              </a:spcAft>
              <a:buSzPts val="1400"/>
              <a:buChar char="○"/>
              <a:defRPr b="1"/>
            </a:lvl8pPr>
            <a:lvl9pPr indent="-317500" lvl="8" marL="4114800" rtl="0">
              <a:lnSpc>
                <a:spcPct val="100000"/>
              </a:lnSpc>
              <a:spcBef>
                <a:spcPts val="0"/>
              </a:spcBef>
              <a:spcAft>
                <a:spcPts val="0"/>
              </a:spcAft>
              <a:buSzPts val="1400"/>
              <a:buChar char="■"/>
              <a:defRPr b="1"/>
            </a:lvl9pPr>
          </a:lstStyle>
          <a:p/>
        </p:txBody>
      </p:sp>
      <p:sp>
        <p:nvSpPr>
          <p:cNvPr id="72" name="Google Shape;72;p14"/>
          <p:cNvSpPr txBox="1"/>
          <p:nvPr>
            <p:ph idx="8" type="body"/>
          </p:nvPr>
        </p:nvSpPr>
        <p:spPr>
          <a:xfrm>
            <a:off x="484853" y="2198818"/>
            <a:ext cx="2666700" cy="325200"/>
          </a:xfrm>
          <a:prstGeom prst="rect">
            <a:avLst/>
          </a:prstGeom>
        </p:spPr>
        <p:txBody>
          <a:bodyPr anchorCtr="0" anchor="ctr" bIns="91425" lIns="91425" spcFirstLastPara="1" rIns="91425" wrap="square" tIns="91425">
            <a:normAutofit/>
          </a:bodyPr>
          <a:lstStyle>
            <a:lvl1pPr indent="-342900" lvl="0" marL="457200" rtl="0">
              <a:lnSpc>
                <a:spcPct val="100000"/>
              </a:lnSpc>
              <a:spcBef>
                <a:spcPts val="0"/>
              </a:spcBef>
              <a:spcAft>
                <a:spcPts val="0"/>
              </a:spcAft>
              <a:buSzPts val="1800"/>
              <a:buChar char="●"/>
              <a:defRPr b="1"/>
            </a:lvl1pPr>
            <a:lvl2pPr indent="-317500" lvl="1" marL="914400" rtl="0">
              <a:lnSpc>
                <a:spcPct val="100000"/>
              </a:lnSpc>
              <a:spcBef>
                <a:spcPts val="0"/>
              </a:spcBef>
              <a:spcAft>
                <a:spcPts val="0"/>
              </a:spcAft>
              <a:buSzPts val="1400"/>
              <a:buChar char="○"/>
              <a:defRPr b="1"/>
            </a:lvl2pPr>
            <a:lvl3pPr indent="-317500" lvl="2" marL="1371600" rtl="0">
              <a:lnSpc>
                <a:spcPct val="100000"/>
              </a:lnSpc>
              <a:spcBef>
                <a:spcPts val="0"/>
              </a:spcBef>
              <a:spcAft>
                <a:spcPts val="0"/>
              </a:spcAft>
              <a:buSzPts val="1400"/>
              <a:buChar char="■"/>
              <a:defRPr b="1"/>
            </a:lvl3pPr>
            <a:lvl4pPr indent="-317500" lvl="3" marL="1828800" rtl="0">
              <a:lnSpc>
                <a:spcPct val="100000"/>
              </a:lnSpc>
              <a:spcBef>
                <a:spcPts val="0"/>
              </a:spcBef>
              <a:spcAft>
                <a:spcPts val="0"/>
              </a:spcAft>
              <a:buSzPts val="1400"/>
              <a:buChar char="●"/>
              <a:defRPr b="1"/>
            </a:lvl4pPr>
            <a:lvl5pPr indent="-317500" lvl="4" marL="2286000" rtl="0">
              <a:lnSpc>
                <a:spcPct val="100000"/>
              </a:lnSpc>
              <a:spcBef>
                <a:spcPts val="0"/>
              </a:spcBef>
              <a:spcAft>
                <a:spcPts val="0"/>
              </a:spcAft>
              <a:buSzPts val="1400"/>
              <a:buChar char="○"/>
              <a:defRPr b="1"/>
            </a:lvl5pPr>
            <a:lvl6pPr indent="-317500" lvl="5" marL="2743200" rtl="0">
              <a:lnSpc>
                <a:spcPct val="100000"/>
              </a:lnSpc>
              <a:spcBef>
                <a:spcPts val="0"/>
              </a:spcBef>
              <a:spcAft>
                <a:spcPts val="0"/>
              </a:spcAft>
              <a:buSzPts val="1400"/>
              <a:buChar char="■"/>
              <a:defRPr b="1"/>
            </a:lvl6pPr>
            <a:lvl7pPr indent="-317500" lvl="6" marL="3200400" rtl="0">
              <a:lnSpc>
                <a:spcPct val="100000"/>
              </a:lnSpc>
              <a:spcBef>
                <a:spcPts val="0"/>
              </a:spcBef>
              <a:spcAft>
                <a:spcPts val="0"/>
              </a:spcAft>
              <a:buSzPts val="1400"/>
              <a:buChar char="●"/>
              <a:defRPr b="1"/>
            </a:lvl7pPr>
            <a:lvl8pPr indent="-317500" lvl="7" marL="3657600" rtl="0">
              <a:lnSpc>
                <a:spcPct val="100000"/>
              </a:lnSpc>
              <a:spcBef>
                <a:spcPts val="0"/>
              </a:spcBef>
              <a:spcAft>
                <a:spcPts val="0"/>
              </a:spcAft>
              <a:buSzPts val="1400"/>
              <a:buChar char="○"/>
              <a:defRPr b="1"/>
            </a:lvl8pPr>
            <a:lvl9pPr indent="-317500" lvl="8" marL="4114800" rtl="0">
              <a:lnSpc>
                <a:spcPct val="100000"/>
              </a:lnSpc>
              <a:spcBef>
                <a:spcPts val="0"/>
              </a:spcBef>
              <a:spcAft>
                <a:spcPts val="0"/>
              </a:spcAft>
              <a:buSzPts val="1400"/>
              <a:buChar char="■"/>
              <a:defRPr b="1"/>
            </a:lvl9pPr>
          </a:lstStyle>
          <a:p/>
        </p:txBody>
      </p:sp>
      <p:sp>
        <p:nvSpPr>
          <p:cNvPr id="73" name="Google Shape;73;p14"/>
          <p:cNvSpPr txBox="1"/>
          <p:nvPr>
            <p:ph idx="9" type="body"/>
          </p:nvPr>
        </p:nvSpPr>
        <p:spPr>
          <a:xfrm>
            <a:off x="484853" y="1801755"/>
            <a:ext cx="2666700" cy="325200"/>
          </a:xfrm>
          <a:prstGeom prst="rect">
            <a:avLst/>
          </a:prstGeom>
        </p:spPr>
        <p:txBody>
          <a:bodyPr anchorCtr="0" anchor="ctr" bIns="91425" lIns="91425" spcFirstLastPara="1" rIns="91425" wrap="square" tIns="91425">
            <a:normAutofit/>
          </a:bodyPr>
          <a:lstStyle>
            <a:lvl1pPr indent="-342900" lvl="0" marL="457200" rtl="0">
              <a:lnSpc>
                <a:spcPct val="100000"/>
              </a:lnSpc>
              <a:spcBef>
                <a:spcPts val="0"/>
              </a:spcBef>
              <a:spcAft>
                <a:spcPts val="0"/>
              </a:spcAft>
              <a:buSzPts val="1800"/>
              <a:buChar char="●"/>
              <a:defRPr b="1"/>
            </a:lvl1pPr>
            <a:lvl2pPr indent="-317500" lvl="1" marL="914400" rtl="0">
              <a:lnSpc>
                <a:spcPct val="100000"/>
              </a:lnSpc>
              <a:spcBef>
                <a:spcPts val="0"/>
              </a:spcBef>
              <a:spcAft>
                <a:spcPts val="0"/>
              </a:spcAft>
              <a:buSzPts val="1400"/>
              <a:buChar char="○"/>
              <a:defRPr b="1"/>
            </a:lvl2pPr>
            <a:lvl3pPr indent="-317500" lvl="2" marL="1371600" rtl="0">
              <a:lnSpc>
                <a:spcPct val="100000"/>
              </a:lnSpc>
              <a:spcBef>
                <a:spcPts val="0"/>
              </a:spcBef>
              <a:spcAft>
                <a:spcPts val="0"/>
              </a:spcAft>
              <a:buSzPts val="1400"/>
              <a:buChar char="■"/>
              <a:defRPr b="1"/>
            </a:lvl3pPr>
            <a:lvl4pPr indent="-317500" lvl="3" marL="1828800" rtl="0">
              <a:lnSpc>
                <a:spcPct val="100000"/>
              </a:lnSpc>
              <a:spcBef>
                <a:spcPts val="0"/>
              </a:spcBef>
              <a:spcAft>
                <a:spcPts val="0"/>
              </a:spcAft>
              <a:buSzPts val="1400"/>
              <a:buChar char="●"/>
              <a:defRPr b="1"/>
            </a:lvl4pPr>
            <a:lvl5pPr indent="-317500" lvl="4" marL="2286000" rtl="0">
              <a:lnSpc>
                <a:spcPct val="100000"/>
              </a:lnSpc>
              <a:spcBef>
                <a:spcPts val="0"/>
              </a:spcBef>
              <a:spcAft>
                <a:spcPts val="0"/>
              </a:spcAft>
              <a:buSzPts val="1400"/>
              <a:buChar char="○"/>
              <a:defRPr b="1"/>
            </a:lvl5pPr>
            <a:lvl6pPr indent="-317500" lvl="5" marL="2743200" rtl="0">
              <a:lnSpc>
                <a:spcPct val="100000"/>
              </a:lnSpc>
              <a:spcBef>
                <a:spcPts val="0"/>
              </a:spcBef>
              <a:spcAft>
                <a:spcPts val="0"/>
              </a:spcAft>
              <a:buSzPts val="1400"/>
              <a:buChar char="■"/>
              <a:defRPr b="1"/>
            </a:lvl6pPr>
            <a:lvl7pPr indent="-317500" lvl="6" marL="3200400" rtl="0">
              <a:lnSpc>
                <a:spcPct val="100000"/>
              </a:lnSpc>
              <a:spcBef>
                <a:spcPts val="0"/>
              </a:spcBef>
              <a:spcAft>
                <a:spcPts val="0"/>
              </a:spcAft>
              <a:buSzPts val="1400"/>
              <a:buChar char="●"/>
              <a:defRPr b="1"/>
            </a:lvl7pPr>
            <a:lvl8pPr indent="-317500" lvl="7" marL="3657600" rtl="0">
              <a:lnSpc>
                <a:spcPct val="100000"/>
              </a:lnSpc>
              <a:spcBef>
                <a:spcPts val="0"/>
              </a:spcBef>
              <a:spcAft>
                <a:spcPts val="0"/>
              </a:spcAft>
              <a:buSzPts val="1400"/>
              <a:buChar char="○"/>
              <a:defRPr b="1"/>
            </a:lvl8pPr>
            <a:lvl9pPr indent="-317500" lvl="8" marL="4114800" rtl="0">
              <a:lnSpc>
                <a:spcPct val="100000"/>
              </a:lnSpc>
              <a:spcBef>
                <a:spcPts val="0"/>
              </a:spcBef>
              <a:spcAft>
                <a:spcPts val="0"/>
              </a:spcAft>
              <a:buSzPts val="1400"/>
              <a:buChar char="■"/>
              <a:defRPr b="1"/>
            </a:lvl9pPr>
          </a:lstStyle>
          <a:p/>
        </p:txBody>
      </p:sp>
      <p:sp>
        <p:nvSpPr>
          <p:cNvPr id="74" name="Google Shape;74;p14"/>
          <p:cNvSpPr txBox="1"/>
          <p:nvPr>
            <p:ph idx="13" type="body"/>
          </p:nvPr>
        </p:nvSpPr>
        <p:spPr>
          <a:xfrm>
            <a:off x="484853" y="1404692"/>
            <a:ext cx="2666700" cy="325200"/>
          </a:xfrm>
          <a:prstGeom prst="rect">
            <a:avLst/>
          </a:prstGeom>
        </p:spPr>
        <p:txBody>
          <a:bodyPr anchorCtr="0" anchor="ctr" bIns="91425" lIns="91425" spcFirstLastPara="1" rIns="91425" wrap="square" tIns="91425">
            <a:normAutofit/>
          </a:bodyPr>
          <a:lstStyle>
            <a:lvl1pPr indent="-342900" lvl="0" marL="457200" rtl="0">
              <a:lnSpc>
                <a:spcPct val="100000"/>
              </a:lnSpc>
              <a:spcBef>
                <a:spcPts val="0"/>
              </a:spcBef>
              <a:spcAft>
                <a:spcPts val="0"/>
              </a:spcAft>
              <a:buSzPts val="1800"/>
              <a:buChar char="●"/>
              <a:defRPr b="1"/>
            </a:lvl1pPr>
            <a:lvl2pPr indent="-317500" lvl="1" marL="914400" rtl="0">
              <a:lnSpc>
                <a:spcPct val="100000"/>
              </a:lnSpc>
              <a:spcBef>
                <a:spcPts val="0"/>
              </a:spcBef>
              <a:spcAft>
                <a:spcPts val="0"/>
              </a:spcAft>
              <a:buSzPts val="1400"/>
              <a:buChar char="○"/>
              <a:defRPr b="1"/>
            </a:lvl2pPr>
            <a:lvl3pPr indent="-317500" lvl="2" marL="1371600" rtl="0">
              <a:lnSpc>
                <a:spcPct val="100000"/>
              </a:lnSpc>
              <a:spcBef>
                <a:spcPts val="0"/>
              </a:spcBef>
              <a:spcAft>
                <a:spcPts val="0"/>
              </a:spcAft>
              <a:buSzPts val="1400"/>
              <a:buChar char="■"/>
              <a:defRPr b="1"/>
            </a:lvl3pPr>
            <a:lvl4pPr indent="-317500" lvl="3" marL="1828800" rtl="0">
              <a:lnSpc>
                <a:spcPct val="100000"/>
              </a:lnSpc>
              <a:spcBef>
                <a:spcPts val="0"/>
              </a:spcBef>
              <a:spcAft>
                <a:spcPts val="0"/>
              </a:spcAft>
              <a:buSzPts val="1400"/>
              <a:buChar char="●"/>
              <a:defRPr b="1"/>
            </a:lvl4pPr>
            <a:lvl5pPr indent="-317500" lvl="4" marL="2286000" rtl="0">
              <a:lnSpc>
                <a:spcPct val="100000"/>
              </a:lnSpc>
              <a:spcBef>
                <a:spcPts val="0"/>
              </a:spcBef>
              <a:spcAft>
                <a:spcPts val="0"/>
              </a:spcAft>
              <a:buSzPts val="1400"/>
              <a:buChar char="○"/>
              <a:defRPr b="1"/>
            </a:lvl5pPr>
            <a:lvl6pPr indent="-317500" lvl="5" marL="2743200" rtl="0">
              <a:lnSpc>
                <a:spcPct val="100000"/>
              </a:lnSpc>
              <a:spcBef>
                <a:spcPts val="0"/>
              </a:spcBef>
              <a:spcAft>
                <a:spcPts val="0"/>
              </a:spcAft>
              <a:buSzPts val="1400"/>
              <a:buChar char="■"/>
              <a:defRPr b="1"/>
            </a:lvl6pPr>
            <a:lvl7pPr indent="-317500" lvl="6" marL="3200400" rtl="0">
              <a:lnSpc>
                <a:spcPct val="100000"/>
              </a:lnSpc>
              <a:spcBef>
                <a:spcPts val="0"/>
              </a:spcBef>
              <a:spcAft>
                <a:spcPts val="0"/>
              </a:spcAft>
              <a:buSzPts val="1400"/>
              <a:buChar char="●"/>
              <a:defRPr b="1"/>
            </a:lvl7pPr>
            <a:lvl8pPr indent="-317500" lvl="7" marL="3657600" rtl="0">
              <a:lnSpc>
                <a:spcPct val="100000"/>
              </a:lnSpc>
              <a:spcBef>
                <a:spcPts val="0"/>
              </a:spcBef>
              <a:spcAft>
                <a:spcPts val="0"/>
              </a:spcAft>
              <a:buSzPts val="1400"/>
              <a:buChar char="○"/>
              <a:defRPr b="1"/>
            </a:lvl8pPr>
            <a:lvl9pPr indent="-317500" lvl="8" marL="4114800" rtl="0">
              <a:lnSpc>
                <a:spcPct val="100000"/>
              </a:lnSpc>
              <a:spcBef>
                <a:spcPts val="0"/>
              </a:spcBef>
              <a:spcAft>
                <a:spcPts val="0"/>
              </a:spcAft>
              <a:buSzPts val="1400"/>
              <a:buChar char="■"/>
              <a:defRPr b="1"/>
            </a:lvl9pPr>
          </a:lstStyle>
          <a:p/>
        </p:txBody>
      </p:sp>
      <p:sp>
        <p:nvSpPr>
          <p:cNvPr id="75" name="Google Shape;75;p14"/>
          <p:cNvSpPr txBox="1"/>
          <p:nvPr>
            <p:ph idx="14" type="body"/>
          </p:nvPr>
        </p:nvSpPr>
        <p:spPr>
          <a:xfrm>
            <a:off x="484853" y="1007629"/>
            <a:ext cx="2666700" cy="325200"/>
          </a:xfrm>
          <a:prstGeom prst="rect">
            <a:avLst/>
          </a:prstGeom>
        </p:spPr>
        <p:txBody>
          <a:bodyPr anchorCtr="0" anchor="ctr" bIns="91425" lIns="91425" spcFirstLastPara="1" rIns="91425" wrap="square" tIns="91425">
            <a:normAutofit/>
          </a:bodyPr>
          <a:lstStyle>
            <a:lvl1pPr indent="-342900" lvl="0" marL="457200" rtl="0">
              <a:lnSpc>
                <a:spcPct val="100000"/>
              </a:lnSpc>
              <a:spcBef>
                <a:spcPts val="0"/>
              </a:spcBef>
              <a:spcAft>
                <a:spcPts val="0"/>
              </a:spcAft>
              <a:buSzPts val="1800"/>
              <a:buChar char="●"/>
              <a:defRPr b="1"/>
            </a:lvl1pPr>
            <a:lvl2pPr indent="-317500" lvl="1" marL="914400" rtl="0">
              <a:lnSpc>
                <a:spcPct val="100000"/>
              </a:lnSpc>
              <a:spcBef>
                <a:spcPts val="0"/>
              </a:spcBef>
              <a:spcAft>
                <a:spcPts val="0"/>
              </a:spcAft>
              <a:buSzPts val="1400"/>
              <a:buChar char="○"/>
              <a:defRPr b="1"/>
            </a:lvl2pPr>
            <a:lvl3pPr indent="-317500" lvl="2" marL="1371600" rtl="0">
              <a:lnSpc>
                <a:spcPct val="100000"/>
              </a:lnSpc>
              <a:spcBef>
                <a:spcPts val="0"/>
              </a:spcBef>
              <a:spcAft>
                <a:spcPts val="0"/>
              </a:spcAft>
              <a:buSzPts val="1400"/>
              <a:buChar char="■"/>
              <a:defRPr b="1"/>
            </a:lvl3pPr>
            <a:lvl4pPr indent="-317500" lvl="3" marL="1828800" rtl="0">
              <a:lnSpc>
                <a:spcPct val="100000"/>
              </a:lnSpc>
              <a:spcBef>
                <a:spcPts val="0"/>
              </a:spcBef>
              <a:spcAft>
                <a:spcPts val="0"/>
              </a:spcAft>
              <a:buSzPts val="1400"/>
              <a:buChar char="●"/>
              <a:defRPr b="1"/>
            </a:lvl4pPr>
            <a:lvl5pPr indent="-317500" lvl="4" marL="2286000" rtl="0">
              <a:lnSpc>
                <a:spcPct val="100000"/>
              </a:lnSpc>
              <a:spcBef>
                <a:spcPts val="0"/>
              </a:spcBef>
              <a:spcAft>
                <a:spcPts val="0"/>
              </a:spcAft>
              <a:buSzPts val="1400"/>
              <a:buChar char="○"/>
              <a:defRPr b="1"/>
            </a:lvl5pPr>
            <a:lvl6pPr indent="-317500" lvl="5" marL="2743200" rtl="0">
              <a:lnSpc>
                <a:spcPct val="100000"/>
              </a:lnSpc>
              <a:spcBef>
                <a:spcPts val="0"/>
              </a:spcBef>
              <a:spcAft>
                <a:spcPts val="0"/>
              </a:spcAft>
              <a:buSzPts val="1400"/>
              <a:buChar char="■"/>
              <a:defRPr b="1"/>
            </a:lvl6pPr>
            <a:lvl7pPr indent="-317500" lvl="6" marL="3200400" rtl="0">
              <a:lnSpc>
                <a:spcPct val="100000"/>
              </a:lnSpc>
              <a:spcBef>
                <a:spcPts val="0"/>
              </a:spcBef>
              <a:spcAft>
                <a:spcPts val="0"/>
              </a:spcAft>
              <a:buSzPts val="1400"/>
              <a:buChar char="●"/>
              <a:defRPr b="1"/>
            </a:lvl7pPr>
            <a:lvl8pPr indent="-317500" lvl="7" marL="3657600" rtl="0">
              <a:lnSpc>
                <a:spcPct val="100000"/>
              </a:lnSpc>
              <a:spcBef>
                <a:spcPts val="0"/>
              </a:spcBef>
              <a:spcAft>
                <a:spcPts val="0"/>
              </a:spcAft>
              <a:buSzPts val="1400"/>
              <a:buChar char="○"/>
              <a:defRPr b="1"/>
            </a:lvl8pPr>
            <a:lvl9pPr indent="-317500" lvl="8" marL="4114800" rtl="0">
              <a:lnSpc>
                <a:spcPct val="100000"/>
              </a:lnSpc>
              <a:spcBef>
                <a:spcPts val="0"/>
              </a:spcBef>
              <a:spcAft>
                <a:spcPts val="0"/>
              </a:spcAft>
              <a:buSzPts val="1400"/>
              <a:buChar char="■"/>
              <a:defRPr b="1"/>
            </a:lvl9pPr>
          </a:lstStyle>
          <a:p/>
        </p:txBody>
      </p:sp>
      <p:sp>
        <p:nvSpPr>
          <p:cNvPr id="76" name="Google Shape;76;p14"/>
          <p:cNvSpPr txBox="1"/>
          <p:nvPr>
            <p:ph idx="15" type="body"/>
          </p:nvPr>
        </p:nvSpPr>
        <p:spPr>
          <a:xfrm>
            <a:off x="3330824" y="4184139"/>
            <a:ext cx="4623900" cy="325200"/>
          </a:xfrm>
          <a:prstGeom prst="rect">
            <a:avLst/>
          </a:prstGeom>
        </p:spPr>
        <p:txBody>
          <a:bodyPr anchorCtr="0" anchor="ctr" bIns="91425" lIns="91425" spcFirstLastPara="1" rIns="91425" wrap="square" tIns="91425">
            <a:normAutofit/>
          </a:bodyPr>
          <a:lstStyle>
            <a:lvl1pPr indent="-342900" lvl="0" marL="457200" rtl="0">
              <a:lnSpc>
                <a:spcPct val="100000"/>
              </a:lnSpc>
              <a:spcBef>
                <a:spcPts val="0"/>
              </a:spcBef>
              <a:spcAft>
                <a:spcPts val="0"/>
              </a:spcAft>
              <a:buSzPts val="1800"/>
              <a:buChar char="●"/>
              <a:defRPr/>
            </a:lvl1pPr>
            <a:lvl2pPr indent="-317500" lvl="1" marL="914400" rtl="0">
              <a:lnSpc>
                <a:spcPct val="100000"/>
              </a:lnSpc>
              <a:spcBef>
                <a:spcPts val="0"/>
              </a:spcBef>
              <a:spcAft>
                <a:spcPts val="0"/>
              </a:spcAft>
              <a:buSzPts val="1400"/>
              <a:buChar char="○"/>
              <a:defRPr/>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sp>
        <p:nvSpPr>
          <p:cNvPr id="77" name="Google Shape;77;p14"/>
          <p:cNvSpPr txBox="1"/>
          <p:nvPr>
            <p:ph idx="16" type="body"/>
          </p:nvPr>
        </p:nvSpPr>
        <p:spPr>
          <a:xfrm>
            <a:off x="3330824" y="3787081"/>
            <a:ext cx="4623900" cy="325200"/>
          </a:xfrm>
          <a:prstGeom prst="rect">
            <a:avLst/>
          </a:prstGeom>
        </p:spPr>
        <p:txBody>
          <a:bodyPr anchorCtr="0" anchor="ctr" bIns="91425" lIns="91425" spcFirstLastPara="1" rIns="91425" wrap="square" tIns="91425">
            <a:normAutofit/>
          </a:bodyPr>
          <a:lstStyle>
            <a:lvl1pPr indent="-342900" lvl="0" marL="457200" rtl="0">
              <a:lnSpc>
                <a:spcPct val="100000"/>
              </a:lnSpc>
              <a:spcBef>
                <a:spcPts val="0"/>
              </a:spcBef>
              <a:spcAft>
                <a:spcPts val="0"/>
              </a:spcAft>
              <a:buSzPts val="1800"/>
              <a:buChar char="●"/>
              <a:defRPr/>
            </a:lvl1pPr>
            <a:lvl2pPr indent="-317500" lvl="1" marL="914400" rtl="0">
              <a:lnSpc>
                <a:spcPct val="100000"/>
              </a:lnSpc>
              <a:spcBef>
                <a:spcPts val="0"/>
              </a:spcBef>
              <a:spcAft>
                <a:spcPts val="0"/>
              </a:spcAft>
              <a:buSzPts val="1400"/>
              <a:buChar char="○"/>
              <a:defRPr/>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sp>
        <p:nvSpPr>
          <p:cNvPr id="78" name="Google Shape;78;p14"/>
          <p:cNvSpPr txBox="1"/>
          <p:nvPr>
            <p:ph idx="17" type="body"/>
          </p:nvPr>
        </p:nvSpPr>
        <p:spPr>
          <a:xfrm>
            <a:off x="3330824" y="3390024"/>
            <a:ext cx="4623900" cy="325200"/>
          </a:xfrm>
          <a:prstGeom prst="rect">
            <a:avLst/>
          </a:prstGeom>
        </p:spPr>
        <p:txBody>
          <a:bodyPr anchorCtr="0" anchor="ctr" bIns="91425" lIns="91425" spcFirstLastPara="1" rIns="91425" wrap="square" tIns="91425">
            <a:normAutofit/>
          </a:bodyPr>
          <a:lstStyle>
            <a:lvl1pPr indent="-342900" lvl="0" marL="457200" rtl="0">
              <a:lnSpc>
                <a:spcPct val="100000"/>
              </a:lnSpc>
              <a:spcBef>
                <a:spcPts val="0"/>
              </a:spcBef>
              <a:spcAft>
                <a:spcPts val="0"/>
              </a:spcAft>
              <a:buSzPts val="1800"/>
              <a:buChar char="●"/>
              <a:defRPr/>
            </a:lvl1pPr>
            <a:lvl2pPr indent="-317500" lvl="1" marL="914400" rtl="0">
              <a:lnSpc>
                <a:spcPct val="100000"/>
              </a:lnSpc>
              <a:spcBef>
                <a:spcPts val="0"/>
              </a:spcBef>
              <a:spcAft>
                <a:spcPts val="0"/>
              </a:spcAft>
              <a:buSzPts val="1400"/>
              <a:buChar char="○"/>
              <a:defRPr/>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sp>
        <p:nvSpPr>
          <p:cNvPr id="79" name="Google Shape;79;p14"/>
          <p:cNvSpPr txBox="1"/>
          <p:nvPr>
            <p:ph idx="18" type="body"/>
          </p:nvPr>
        </p:nvSpPr>
        <p:spPr>
          <a:xfrm>
            <a:off x="3330824" y="2992966"/>
            <a:ext cx="4623900" cy="325200"/>
          </a:xfrm>
          <a:prstGeom prst="rect">
            <a:avLst/>
          </a:prstGeom>
        </p:spPr>
        <p:txBody>
          <a:bodyPr anchorCtr="0" anchor="ctr" bIns="91425" lIns="91425" spcFirstLastPara="1" rIns="91425" wrap="square" tIns="91425">
            <a:normAutofit/>
          </a:bodyPr>
          <a:lstStyle>
            <a:lvl1pPr indent="-342900" lvl="0" marL="457200" rtl="0">
              <a:lnSpc>
                <a:spcPct val="100000"/>
              </a:lnSpc>
              <a:spcBef>
                <a:spcPts val="0"/>
              </a:spcBef>
              <a:spcAft>
                <a:spcPts val="0"/>
              </a:spcAft>
              <a:buSzPts val="1800"/>
              <a:buChar char="●"/>
              <a:defRPr/>
            </a:lvl1pPr>
            <a:lvl2pPr indent="-317500" lvl="1" marL="914400" rtl="0">
              <a:lnSpc>
                <a:spcPct val="100000"/>
              </a:lnSpc>
              <a:spcBef>
                <a:spcPts val="0"/>
              </a:spcBef>
              <a:spcAft>
                <a:spcPts val="0"/>
              </a:spcAft>
              <a:buSzPts val="1400"/>
              <a:buChar char="○"/>
              <a:defRPr/>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sp>
        <p:nvSpPr>
          <p:cNvPr id="80" name="Google Shape;80;p14"/>
          <p:cNvSpPr txBox="1"/>
          <p:nvPr>
            <p:ph idx="19" type="body"/>
          </p:nvPr>
        </p:nvSpPr>
        <p:spPr>
          <a:xfrm>
            <a:off x="3330824" y="2595909"/>
            <a:ext cx="4623900" cy="325200"/>
          </a:xfrm>
          <a:prstGeom prst="rect">
            <a:avLst/>
          </a:prstGeom>
        </p:spPr>
        <p:txBody>
          <a:bodyPr anchorCtr="0" anchor="ctr" bIns="91425" lIns="91425" spcFirstLastPara="1" rIns="91425" wrap="square" tIns="91425">
            <a:normAutofit/>
          </a:bodyPr>
          <a:lstStyle>
            <a:lvl1pPr indent="-342900" lvl="0" marL="457200" rtl="0">
              <a:lnSpc>
                <a:spcPct val="100000"/>
              </a:lnSpc>
              <a:spcBef>
                <a:spcPts val="0"/>
              </a:spcBef>
              <a:spcAft>
                <a:spcPts val="0"/>
              </a:spcAft>
              <a:buSzPts val="1800"/>
              <a:buChar char="●"/>
              <a:defRPr/>
            </a:lvl1pPr>
            <a:lvl2pPr indent="-317500" lvl="1" marL="914400" rtl="0">
              <a:lnSpc>
                <a:spcPct val="100000"/>
              </a:lnSpc>
              <a:spcBef>
                <a:spcPts val="0"/>
              </a:spcBef>
              <a:spcAft>
                <a:spcPts val="0"/>
              </a:spcAft>
              <a:buSzPts val="1400"/>
              <a:buChar char="○"/>
              <a:defRPr/>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sp>
        <p:nvSpPr>
          <p:cNvPr id="81" name="Google Shape;81;p14"/>
          <p:cNvSpPr txBox="1"/>
          <p:nvPr>
            <p:ph idx="20" type="body"/>
          </p:nvPr>
        </p:nvSpPr>
        <p:spPr>
          <a:xfrm>
            <a:off x="3330824" y="2198852"/>
            <a:ext cx="4623900" cy="325200"/>
          </a:xfrm>
          <a:prstGeom prst="rect">
            <a:avLst/>
          </a:prstGeom>
        </p:spPr>
        <p:txBody>
          <a:bodyPr anchorCtr="0" anchor="ctr" bIns="91425" lIns="91425" spcFirstLastPara="1" rIns="91425" wrap="square" tIns="91425">
            <a:normAutofit/>
          </a:bodyPr>
          <a:lstStyle>
            <a:lvl1pPr indent="-342900" lvl="0" marL="457200" rtl="0">
              <a:lnSpc>
                <a:spcPct val="100000"/>
              </a:lnSpc>
              <a:spcBef>
                <a:spcPts val="0"/>
              </a:spcBef>
              <a:spcAft>
                <a:spcPts val="0"/>
              </a:spcAft>
              <a:buSzPts val="1800"/>
              <a:buChar char="●"/>
              <a:defRPr/>
            </a:lvl1pPr>
            <a:lvl2pPr indent="-317500" lvl="1" marL="914400" rtl="0">
              <a:lnSpc>
                <a:spcPct val="100000"/>
              </a:lnSpc>
              <a:spcBef>
                <a:spcPts val="0"/>
              </a:spcBef>
              <a:spcAft>
                <a:spcPts val="0"/>
              </a:spcAft>
              <a:buSzPts val="1400"/>
              <a:buChar char="○"/>
              <a:defRPr/>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sp>
        <p:nvSpPr>
          <p:cNvPr id="82" name="Google Shape;82;p14"/>
          <p:cNvSpPr txBox="1"/>
          <p:nvPr>
            <p:ph idx="21" type="body"/>
          </p:nvPr>
        </p:nvSpPr>
        <p:spPr>
          <a:xfrm>
            <a:off x="3330824" y="1801794"/>
            <a:ext cx="4623900" cy="325200"/>
          </a:xfrm>
          <a:prstGeom prst="rect">
            <a:avLst/>
          </a:prstGeom>
        </p:spPr>
        <p:txBody>
          <a:bodyPr anchorCtr="0" anchor="ctr" bIns="91425" lIns="91425" spcFirstLastPara="1" rIns="91425" wrap="square" tIns="91425">
            <a:normAutofit/>
          </a:bodyPr>
          <a:lstStyle>
            <a:lvl1pPr indent="-342900" lvl="0" marL="457200" rtl="0">
              <a:lnSpc>
                <a:spcPct val="100000"/>
              </a:lnSpc>
              <a:spcBef>
                <a:spcPts val="0"/>
              </a:spcBef>
              <a:spcAft>
                <a:spcPts val="0"/>
              </a:spcAft>
              <a:buSzPts val="1800"/>
              <a:buChar char="●"/>
              <a:defRPr/>
            </a:lvl1pPr>
            <a:lvl2pPr indent="-317500" lvl="1" marL="914400" rtl="0">
              <a:lnSpc>
                <a:spcPct val="100000"/>
              </a:lnSpc>
              <a:spcBef>
                <a:spcPts val="0"/>
              </a:spcBef>
              <a:spcAft>
                <a:spcPts val="0"/>
              </a:spcAft>
              <a:buSzPts val="1400"/>
              <a:buChar char="○"/>
              <a:defRPr/>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sp>
        <p:nvSpPr>
          <p:cNvPr id="83" name="Google Shape;83;p14"/>
          <p:cNvSpPr txBox="1"/>
          <p:nvPr>
            <p:ph idx="22" type="body"/>
          </p:nvPr>
        </p:nvSpPr>
        <p:spPr>
          <a:xfrm>
            <a:off x="3330824" y="1404737"/>
            <a:ext cx="4623900" cy="325200"/>
          </a:xfrm>
          <a:prstGeom prst="rect">
            <a:avLst/>
          </a:prstGeom>
        </p:spPr>
        <p:txBody>
          <a:bodyPr anchorCtr="0" anchor="ctr" bIns="91425" lIns="91425" spcFirstLastPara="1" rIns="91425" wrap="square" tIns="91425">
            <a:normAutofit/>
          </a:bodyPr>
          <a:lstStyle>
            <a:lvl1pPr indent="-342900" lvl="0" marL="457200" rtl="0">
              <a:lnSpc>
                <a:spcPct val="100000"/>
              </a:lnSpc>
              <a:spcBef>
                <a:spcPts val="0"/>
              </a:spcBef>
              <a:spcAft>
                <a:spcPts val="0"/>
              </a:spcAft>
              <a:buSzPts val="1800"/>
              <a:buChar char="●"/>
              <a:defRPr/>
            </a:lvl1pPr>
            <a:lvl2pPr indent="-317500" lvl="1" marL="914400" rtl="0">
              <a:lnSpc>
                <a:spcPct val="100000"/>
              </a:lnSpc>
              <a:spcBef>
                <a:spcPts val="0"/>
              </a:spcBef>
              <a:spcAft>
                <a:spcPts val="0"/>
              </a:spcAft>
              <a:buSzPts val="1400"/>
              <a:buChar char="○"/>
              <a:defRPr/>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sp>
        <p:nvSpPr>
          <p:cNvPr id="84" name="Google Shape;84;p14"/>
          <p:cNvSpPr txBox="1"/>
          <p:nvPr>
            <p:ph idx="23" type="body"/>
          </p:nvPr>
        </p:nvSpPr>
        <p:spPr>
          <a:xfrm>
            <a:off x="3330824" y="1007680"/>
            <a:ext cx="4623900" cy="325200"/>
          </a:xfrm>
          <a:prstGeom prst="rect">
            <a:avLst/>
          </a:prstGeom>
        </p:spPr>
        <p:txBody>
          <a:bodyPr anchorCtr="0" anchor="ctr" bIns="91425" lIns="91425" spcFirstLastPara="1" rIns="91425" wrap="square" tIns="91425">
            <a:normAutofit/>
          </a:bodyPr>
          <a:lstStyle>
            <a:lvl1pPr indent="-342900" lvl="0" marL="457200" rtl="0">
              <a:lnSpc>
                <a:spcPct val="100000"/>
              </a:lnSpc>
              <a:spcBef>
                <a:spcPts val="0"/>
              </a:spcBef>
              <a:spcAft>
                <a:spcPts val="0"/>
              </a:spcAft>
              <a:buSzPts val="1800"/>
              <a:buChar char="●"/>
              <a:defRPr/>
            </a:lvl1pPr>
            <a:lvl2pPr indent="-317500" lvl="1" marL="914400" rtl="0">
              <a:lnSpc>
                <a:spcPct val="100000"/>
              </a:lnSpc>
              <a:spcBef>
                <a:spcPts val="0"/>
              </a:spcBef>
              <a:spcAft>
                <a:spcPts val="0"/>
              </a:spcAft>
              <a:buSzPts val="1400"/>
              <a:buChar char="○"/>
              <a:defRPr/>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sp>
        <p:nvSpPr>
          <p:cNvPr id="85" name="Google Shape;85;p14"/>
          <p:cNvSpPr txBox="1"/>
          <p:nvPr>
            <p:ph type="title"/>
          </p:nvPr>
        </p:nvSpPr>
        <p:spPr>
          <a:xfrm>
            <a:off x="409088" y="223530"/>
            <a:ext cx="7664100" cy="2967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2800"/>
              <a:buNone/>
              <a:defRPr i="1"/>
            </a:lvl1pPr>
            <a:lvl2pPr lvl="1" rtl="0" algn="ctr">
              <a:spcBef>
                <a:spcPts val="0"/>
              </a:spcBef>
              <a:spcAft>
                <a:spcPts val="0"/>
              </a:spcAft>
              <a:buSzPts val="2800"/>
              <a:buNone/>
              <a:defRPr i="1"/>
            </a:lvl2pPr>
            <a:lvl3pPr lvl="2" rtl="0" algn="ctr">
              <a:spcBef>
                <a:spcPts val="0"/>
              </a:spcBef>
              <a:spcAft>
                <a:spcPts val="0"/>
              </a:spcAft>
              <a:buSzPts val="2800"/>
              <a:buNone/>
              <a:defRPr i="1"/>
            </a:lvl3pPr>
            <a:lvl4pPr lvl="3" rtl="0" algn="ctr">
              <a:spcBef>
                <a:spcPts val="0"/>
              </a:spcBef>
              <a:spcAft>
                <a:spcPts val="0"/>
              </a:spcAft>
              <a:buSzPts val="2800"/>
              <a:buNone/>
              <a:defRPr i="1"/>
            </a:lvl4pPr>
            <a:lvl5pPr lvl="4" rtl="0" algn="ctr">
              <a:spcBef>
                <a:spcPts val="0"/>
              </a:spcBef>
              <a:spcAft>
                <a:spcPts val="0"/>
              </a:spcAft>
              <a:buSzPts val="2800"/>
              <a:buNone/>
              <a:defRPr i="1"/>
            </a:lvl5pPr>
            <a:lvl6pPr lvl="5" rtl="0" algn="ctr">
              <a:spcBef>
                <a:spcPts val="0"/>
              </a:spcBef>
              <a:spcAft>
                <a:spcPts val="0"/>
              </a:spcAft>
              <a:buSzPts val="2800"/>
              <a:buNone/>
              <a:defRPr i="1"/>
            </a:lvl6pPr>
            <a:lvl7pPr lvl="6" rtl="0" algn="ctr">
              <a:spcBef>
                <a:spcPts val="0"/>
              </a:spcBef>
              <a:spcAft>
                <a:spcPts val="0"/>
              </a:spcAft>
              <a:buSzPts val="2800"/>
              <a:buNone/>
              <a:defRPr i="1"/>
            </a:lvl7pPr>
            <a:lvl8pPr lvl="7" rtl="0" algn="ctr">
              <a:spcBef>
                <a:spcPts val="0"/>
              </a:spcBef>
              <a:spcAft>
                <a:spcPts val="0"/>
              </a:spcAft>
              <a:buSzPts val="2800"/>
              <a:buNone/>
              <a:defRPr i="1"/>
            </a:lvl8pPr>
            <a:lvl9pPr lvl="8" rtl="0" algn="ctr">
              <a:spcBef>
                <a:spcPts val="0"/>
              </a:spcBef>
              <a:spcAft>
                <a:spcPts val="0"/>
              </a:spcAft>
              <a:buSzPts val="2800"/>
              <a:buNone/>
              <a:defRPr i="1"/>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per - Dot">
  <p:cSld name="CUSTOM_1_1_1">
    <p:spTree>
      <p:nvGrpSpPr>
        <p:cNvPr id="86" name="Shape 86"/>
        <p:cNvGrpSpPr/>
        <p:nvPr/>
      </p:nvGrpSpPr>
      <p:grpSpPr>
        <a:xfrm>
          <a:off x="0" y="0"/>
          <a:ext cx="0" cy="0"/>
          <a:chOff x="0" y="0"/>
          <a:chExt cx="0" cy="0"/>
        </a:xfrm>
      </p:grpSpPr>
      <p:pic>
        <p:nvPicPr>
          <p:cNvPr id="87" name="Google Shape;87;p15"/>
          <p:cNvPicPr preferRelativeResize="0"/>
          <p:nvPr/>
        </p:nvPicPr>
        <p:blipFill rotWithShape="1">
          <a:blip r:embed="rId2">
            <a:alphaModFix/>
          </a:blip>
          <a:srcRect b="5096" l="0" r="0" t="0"/>
          <a:stretch/>
        </p:blipFill>
        <p:spPr>
          <a:xfrm>
            <a:off x="424941" y="131011"/>
            <a:ext cx="7806119" cy="4881475"/>
          </a:xfrm>
          <a:prstGeom prst="rect">
            <a:avLst/>
          </a:prstGeom>
          <a:noFill/>
          <a:ln>
            <a:noFill/>
          </a:ln>
        </p:spPr>
      </p:pic>
      <p:sp>
        <p:nvSpPr>
          <p:cNvPr id="88" name="Google Shape;88;p15"/>
          <p:cNvSpPr txBox="1"/>
          <p:nvPr>
            <p:ph type="title"/>
          </p:nvPr>
        </p:nvSpPr>
        <p:spPr>
          <a:xfrm>
            <a:off x="440647" y="165075"/>
            <a:ext cx="7664100" cy="296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 name="Google Shape;89;p15"/>
          <p:cNvSpPr txBox="1"/>
          <p:nvPr>
            <p:ph idx="1" type="body"/>
          </p:nvPr>
        </p:nvSpPr>
        <p:spPr>
          <a:xfrm>
            <a:off x="440647" y="513690"/>
            <a:ext cx="7664100" cy="43869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per - Line">
  <p:cSld name="CUSTOM_1_2">
    <p:spTree>
      <p:nvGrpSpPr>
        <p:cNvPr id="90" name="Shape 90"/>
        <p:cNvGrpSpPr/>
        <p:nvPr/>
      </p:nvGrpSpPr>
      <p:grpSpPr>
        <a:xfrm>
          <a:off x="0" y="0"/>
          <a:ext cx="0" cy="0"/>
          <a:chOff x="0" y="0"/>
          <a:chExt cx="0" cy="0"/>
        </a:xfrm>
      </p:grpSpPr>
      <p:graphicFrame>
        <p:nvGraphicFramePr>
          <p:cNvPr id="91" name="Google Shape;91;p16"/>
          <p:cNvGraphicFramePr/>
          <p:nvPr/>
        </p:nvGraphicFramePr>
        <p:xfrm>
          <a:off x="105176" y="76807"/>
          <a:ext cx="3000000" cy="3000000"/>
        </p:xfrm>
        <a:graphic>
          <a:graphicData uri="http://schemas.openxmlformats.org/drawingml/2006/table">
            <a:tbl>
              <a:tblPr>
                <a:noFill/>
                <a:tableStyleId>{A7A79BCE-47EE-4705-830C-DD8DA0A318B1}</a:tableStyleId>
              </a:tblPr>
              <a:tblGrid>
                <a:gridCol w="8221050"/>
              </a:tblGrid>
              <a:tr h="204450">
                <a:tc>
                  <a:txBody>
                    <a:bodyPr/>
                    <a:lstStyle/>
                    <a:p>
                      <a:pPr indent="0" lvl="0" marL="0" rtl="0" algn="l">
                        <a:spcBef>
                          <a:spcPts val="0"/>
                        </a:spcBef>
                        <a:spcAft>
                          <a:spcPts val="0"/>
                        </a:spcAft>
                        <a:buNone/>
                      </a:pPr>
                      <a:r>
                        <a:t/>
                      </a:r>
                      <a:endParaRPr sz="700"/>
                    </a:p>
                  </a:txBody>
                  <a:tcPr marT="46750" marB="46750" marR="107550" marL="107550">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tcPr>
                </a:tc>
              </a:tr>
              <a:tr h="204450">
                <a:tc>
                  <a:txBody>
                    <a:bodyPr/>
                    <a:lstStyle/>
                    <a:p>
                      <a:pPr indent="0" lvl="0" marL="0" rtl="0" algn="l">
                        <a:spcBef>
                          <a:spcPts val="0"/>
                        </a:spcBef>
                        <a:spcAft>
                          <a:spcPts val="0"/>
                        </a:spcAft>
                        <a:buNone/>
                      </a:pPr>
                      <a:r>
                        <a:t/>
                      </a:r>
                      <a:endParaRPr/>
                    </a:p>
                  </a:txBody>
                  <a:tcPr marT="46750" marB="46750" marR="107550" marL="107550">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196600">
                <a:tc>
                  <a:txBody>
                    <a:bodyPr/>
                    <a:lstStyle/>
                    <a:p>
                      <a:pPr indent="0" lvl="0" marL="0" rtl="0" algn="l">
                        <a:spcBef>
                          <a:spcPts val="0"/>
                        </a:spcBef>
                        <a:spcAft>
                          <a:spcPts val="0"/>
                        </a:spcAft>
                        <a:buNone/>
                      </a:pPr>
                      <a:r>
                        <a:t/>
                      </a:r>
                      <a:endParaRPr/>
                    </a:p>
                  </a:txBody>
                  <a:tcPr marT="46750" marB="46750" marR="107550" marL="107550">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196600">
                <a:tc>
                  <a:txBody>
                    <a:bodyPr/>
                    <a:lstStyle/>
                    <a:p>
                      <a:pPr indent="0" lvl="0" marL="0" rtl="0" algn="l">
                        <a:spcBef>
                          <a:spcPts val="0"/>
                        </a:spcBef>
                        <a:spcAft>
                          <a:spcPts val="0"/>
                        </a:spcAft>
                        <a:buNone/>
                      </a:pPr>
                      <a:r>
                        <a:t/>
                      </a:r>
                      <a:endParaRPr/>
                    </a:p>
                  </a:txBody>
                  <a:tcPr marT="46750" marB="46750" marR="107550" marL="107550">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196600">
                <a:tc>
                  <a:txBody>
                    <a:bodyPr/>
                    <a:lstStyle/>
                    <a:p>
                      <a:pPr indent="0" lvl="0" marL="0" rtl="0" algn="l">
                        <a:spcBef>
                          <a:spcPts val="0"/>
                        </a:spcBef>
                        <a:spcAft>
                          <a:spcPts val="0"/>
                        </a:spcAft>
                        <a:buNone/>
                      </a:pPr>
                      <a:r>
                        <a:t/>
                      </a:r>
                      <a:endParaRPr/>
                    </a:p>
                  </a:txBody>
                  <a:tcPr marT="46750" marB="46750" marR="107550" marL="107550">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196600">
                <a:tc>
                  <a:txBody>
                    <a:bodyPr/>
                    <a:lstStyle/>
                    <a:p>
                      <a:pPr indent="0" lvl="0" marL="0" rtl="0" algn="l">
                        <a:spcBef>
                          <a:spcPts val="0"/>
                        </a:spcBef>
                        <a:spcAft>
                          <a:spcPts val="0"/>
                        </a:spcAft>
                        <a:buNone/>
                      </a:pPr>
                      <a:r>
                        <a:t/>
                      </a:r>
                      <a:endParaRPr/>
                    </a:p>
                  </a:txBody>
                  <a:tcPr marT="46750" marB="46750" marR="107550" marL="107550">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196600">
                <a:tc>
                  <a:txBody>
                    <a:bodyPr/>
                    <a:lstStyle/>
                    <a:p>
                      <a:pPr indent="0" lvl="0" marL="0" rtl="0" algn="l">
                        <a:spcBef>
                          <a:spcPts val="0"/>
                        </a:spcBef>
                        <a:spcAft>
                          <a:spcPts val="0"/>
                        </a:spcAft>
                        <a:buNone/>
                      </a:pPr>
                      <a:r>
                        <a:t/>
                      </a:r>
                      <a:endParaRPr/>
                    </a:p>
                  </a:txBody>
                  <a:tcPr marT="46750" marB="46750" marR="107550" marL="107550">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196600">
                <a:tc>
                  <a:txBody>
                    <a:bodyPr/>
                    <a:lstStyle/>
                    <a:p>
                      <a:pPr indent="0" lvl="0" marL="0" rtl="0" algn="l">
                        <a:spcBef>
                          <a:spcPts val="0"/>
                        </a:spcBef>
                        <a:spcAft>
                          <a:spcPts val="0"/>
                        </a:spcAft>
                        <a:buNone/>
                      </a:pPr>
                      <a:r>
                        <a:t/>
                      </a:r>
                      <a:endParaRPr/>
                    </a:p>
                  </a:txBody>
                  <a:tcPr marT="46750" marB="46750" marR="107550" marL="107550">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196600">
                <a:tc>
                  <a:txBody>
                    <a:bodyPr/>
                    <a:lstStyle/>
                    <a:p>
                      <a:pPr indent="0" lvl="0" marL="0" rtl="0" algn="l">
                        <a:spcBef>
                          <a:spcPts val="0"/>
                        </a:spcBef>
                        <a:spcAft>
                          <a:spcPts val="0"/>
                        </a:spcAft>
                        <a:buNone/>
                      </a:pPr>
                      <a:r>
                        <a:t/>
                      </a:r>
                      <a:endParaRPr/>
                    </a:p>
                  </a:txBody>
                  <a:tcPr marT="46750" marB="46750" marR="107550" marL="107550">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196600">
                <a:tc>
                  <a:txBody>
                    <a:bodyPr/>
                    <a:lstStyle/>
                    <a:p>
                      <a:pPr indent="0" lvl="0" marL="0" rtl="0" algn="l">
                        <a:spcBef>
                          <a:spcPts val="0"/>
                        </a:spcBef>
                        <a:spcAft>
                          <a:spcPts val="0"/>
                        </a:spcAft>
                        <a:buNone/>
                      </a:pPr>
                      <a:r>
                        <a:t/>
                      </a:r>
                      <a:endParaRPr/>
                    </a:p>
                  </a:txBody>
                  <a:tcPr marT="46750" marB="46750" marR="107550" marL="107550">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196600">
                <a:tc>
                  <a:txBody>
                    <a:bodyPr/>
                    <a:lstStyle/>
                    <a:p>
                      <a:pPr indent="0" lvl="0" marL="0" rtl="0" algn="l">
                        <a:spcBef>
                          <a:spcPts val="0"/>
                        </a:spcBef>
                        <a:spcAft>
                          <a:spcPts val="0"/>
                        </a:spcAft>
                        <a:buNone/>
                      </a:pPr>
                      <a:r>
                        <a:t/>
                      </a:r>
                      <a:endParaRPr/>
                    </a:p>
                  </a:txBody>
                  <a:tcPr marT="46750" marB="46750" marR="107550" marL="107550">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196600">
                <a:tc>
                  <a:txBody>
                    <a:bodyPr/>
                    <a:lstStyle/>
                    <a:p>
                      <a:pPr indent="0" lvl="0" marL="0" rtl="0" algn="l">
                        <a:spcBef>
                          <a:spcPts val="0"/>
                        </a:spcBef>
                        <a:spcAft>
                          <a:spcPts val="0"/>
                        </a:spcAft>
                        <a:buNone/>
                      </a:pPr>
                      <a:r>
                        <a:t/>
                      </a:r>
                      <a:endParaRPr/>
                    </a:p>
                  </a:txBody>
                  <a:tcPr marT="46750" marB="46750" marR="107550" marL="107550">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196600">
                <a:tc>
                  <a:txBody>
                    <a:bodyPr/>
                    <a:lstStyle/>
                    <a:p>
                      <a:pPr indent="0" lvl="0" marL="0" rtl="0" algn="l">
                        <a:spcBef>
                          <a:spcPts val="0"/>
                        </a:spcBef>
                        <a:spcAft>
                          <a:spcPts val="0"/>
                        </a:spcAft>
                        <a:buNone/>
                      </a:pPr>
                      <a:r>
                        <a:t/>
                      </a:r>
                      <a:endParaRPr/>
                    </a:p>
                  </a:txBody>
                  <a:tcPr marT="46750" marB="46750" marR="107550" marL="107550">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196600">
                <a:tc>
                  <a:txBody>
                    <a:bodyPr/>
                    <a:lstStyle/>
                    <a:p>
                      <a:pPr indent="0" lvl="0" marL="0" rtl="0" algn="l">
                        <a:spcBef>
                          <a:spcPts val="0"/>
                        </a:spcBef>
                        <a:spcAft>
                          <a:spcPts val="0"/>
                        </a:spcAft>
                        <a:buNone/>
                      </a:pPr>
                      <a:r>
                        <a:t/>
                      </a:r>
                      <a:endParaRPr/>
                    </a:p>
                  </a:txBody>
                  <a:tcPr marT="46750" marB="46750" marR="107550" marL="107550">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196600">
                <a:tc>
                  <a:txBody>
                    <a:bodyPr/>
                    <a:lstStyle/>
                    <a:p>
                      <a:pPr indent="0" lvl="0" marL="0" rtl="0" algn="l">
                        <a:spcBef>
                          <a:spcPts val="0"/>
                        </a:spcBef>
                        <a:spcAft>
                          <a:spcPts val="0"/>
                        </a:spcAft>
                        <a:buNone/>
                      </a:pPr>
                      <a:r>
                        <a:t/>
                      </a:r>
                      <a:endParaRPr/>
                    </a:p>
                  </a:txBody>
                  <a:tcPr marT="46750" marB="46750" marR="107550" marL="107550">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204450">
                <a:tc>
                  <a:txBody>
                    <a:bodyPr/>
                    <a:lstStyle/>
                    <a:p>
                      <a:pPr indent="0" lvl="0" marL="0" rtl="0" algn="l">
                        <a:spcBef>
                          <a:spcPts val="0"/>
                        </a:spcBef>
                        <a:spcAft>
                          <a:spcPts val="0"/>
                        </a:spcAft>
                        <a:buNone/>
                      </a:pPr>
                      <a:r>
                        <a:t/>
                      </a:r>
                      <a:endParaRPr/>
                    </a:p>
                  </a:txBody>
                  <a:tcPr marT="46750" marB="46750" marR="107550" marL="107550">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196600">
                <a:tc>
                  <a:txBody>
                    <a:bodyPr/>
                    <a:lstStyle/>
                    <a:p>
                      <a:pPr indent="0" lvl="0" marL="0" rtl="0" algn="l">
                        <a:spcBef>
                          <a:spcPts val="0"/>
                        </a:spcBef>
                        <a:spcAft>
                          <a:spcPts val="0"/>
                        </a:spcAft>
                        <a:buNone/>
                      </a:pPr>
                      <a:r>
                        <a:t/>
                      </a:r>
                      <a:endParaRPr/>
                    </a:p>
                  </a:txBody>
                  <a:tcPr marT="46750" marB="46750" marR="107550" marL="107550">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196600">
                <a:tc>
                  <a:txBody>
                    <a:bodyPr/>
                    <a:lstStyle/>
                    <a:p>
                      <a:pPr indent="0" lvl="0" marL="0" rtl="0" algn="l">
                        <a:spcBef>
                          <a:spcPts val="0"/>
                        </a:spcBef>
                        <a:spcAft>
                          <a:spcPts val="0"/>
                        </a:spcAft>
                        <a:buNone/>
                      </a:pPr>
                      <a:r>
                        <a:t/>
                      </a:r>
                      <a:endParaRPr/>
                    </a:p>
                  </a:txBody>
                  <a:tcPr marT="46750" marB="46750" marR="107550" marL="107550">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196600">
                <a:tc>
                  <a:txBody>
                    <a:bodyPr/>
                    <a:lstStyle/>
                    <a:p>
                      <a:pPr indent="0" lvl="0" marL="0" rtl="0" algn="l">
                        <a:spcBef>
                          <a:spcPts val="0"/>
                        </a:spcBef>
                        <a:spcAft>
                          <a:spcPts val="0"/>
                        </a:spcAft>
                        <a:buNone/>
                      </a:pPr>
                      <a:r>
                        <a:t/>
                      </a:r>
                      <a:endParaRPr/>
                    </a:p>
                  </a:txBody>
                  <a:tcPr marT="46750" marB="46750" marR="107550" marL="107550">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196600">
                <a:tc>
                  <a:txBody>
                    <a:bodyPr/>
                    <a:lstStyle/>
                    <a:p>
                      <a:pPr indent="0" lvl="0" marL="0" rtl="0" algn="l">
                        <a:spcBef>
                          <a:spcPts val="0"/>
                        </a:spcBef>
                        <a:spcAft>
                          <a:spcPts val="0"/>
                        </a:spcAft>
                        <a:buNone/>
                      </a:pPr>
                      <a:r>
                        <a:t/>
                      </a:r>
                      <a:endParaRPr/>
                    </a:p>
                  </a:txBody>
                  <a:tcPr marT="46750" marB="46750" marR="107550" marL="107550">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196600">
                <a:tc>
                  <a:txBody>
                    <a:bodyPr/>
                    <a:lstStyle/>
                    <a:p>
                      <a:pPr indent="0" lvl="0" marL="0" rtl="0" algn="l">
                        <a:spcBef>
                          <a:spcPts val="0"/>
                        </a:spcBef>
                        <a:spcAft>
                          <a:spcPts val="0"/>
                        </a:spcAft>
                        <a:buNone/>
                      </a:pPr>
                      <a:r>
                        <a:t/>
                      </a:r>
                      <a:endParaRPr/>
                    </a:p>
                  </a:txBody>
                  <a:tcPr marT="46750" marB="46750" marR="107550" marL="107550">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204450">
                <a:tc>
                  <a:txBody>
                    <a:bodyPr/>
                    <a:lstStyle/>
                    <a:p>
                      <a:pPr indent="0" lvl="0" marL="0" rtl="0" algn="l">
                        <a:spcBef>
                          <a:spcPts val="0"/>
                        </a:spcBef>
                        <a:spcAft>
                          <a:spcPts val="0"/>
                        </a:spcAft>
                        <a:buNone/>
                      </a:pPr>
                      <a:r>
                        <a:t/>
                      </a:r>
                      <a:endParaRPr/>
                    </a:p>
                  </a:txBody>
                  <a:tcPr marT="46750" marB="46750" marR="107550" marL="107550">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196600">
                <a:tc>
                  <a:txBody>
                    <a:bodyPr/>
                    <a:lstStyle/>
                    <a:p>
                      <a:pPr indent="0" lvl="0" marL="0" rtl="0" algn="l">
                        <a:spcBef>
                          <a:spcPts val="0"/>
                        </a:spcBef>
                        <a:spcAft>
                          <a:spcPts val="0"/>
                        </a:spcAft>
                        <a:buNone/>
                      </a:pPr>
                      <a:r>
                        <a:t/>
                      </a:r>
                      <a:endParaRPr/>
                    </a:p>
                  </a:txBody>
                  <a:tcPr marT="46750" marB="46750" marR="107550" marL="107550">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196600">
                <a:tc>
                  <a:txBody>
                    <a:bodyPr/>
                    <a:lstStyle/>
                    <a:p>
                      <a:pPr indent="0" lvl="0" marL="0" rtl="0" algn="l">
                        <a:spcBef>
                          <a:spcPts val="0"/>
                        </a:spcBef>
                        <a:spcAft>
                          <a:spcPts val="0"/>
                        </a:spcAft>
                        <a:buNone/>
                      </a:pPr>
                      <a:r>
                        <a:t/>
                      </a:r>
                      <a:endParaRPr/>
                    </a:p>
                  </a:txBody>
                  <a:tcPr marT="46750" marB="46750" marR="107550" marL="107550">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204450">
                <a:tc>
                  <a:txBody>
                    <a:bodyPr/>
                    <a:lstStyle/>
                    <a:p>
                      <a:pPr indent="0" lvl="0" marL="0" rtl="0" algn="l">
                        <a:spcBef>
                          <a:spcPts val="0"/>
                        </a:spcBef>
                        <a:spcAft>
                          <a:spcPts val="0"/>
                        </a:spcAft>
                        <a:buNone/>
                      </a:pPr>
                      <a:r>
                        <a:t/>
                      </a:r>
                      <a:endParaRPr/>
                    </a:p>
                  </a:txBody>
                  <a:tcPr marT="46750" marB="46750" marR="107550" marL="107550">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B cap="flat" cmpd="sng" w="9525">
                      <a:solidFill>
                        <a:srgbClr val="9E9E9E">
                          <a:alpha val="0"/>
                        </a:srgbClr>
                      </a:solidFill>
                      <a:prstDash val="solid"/>
                      <a:round/>
                      <a:headEnd len="sm" w="sm" type="none"/>
                      <a:tailEnd len="sm" w="sm" type="none"/>
                    </a:lnB>
                  </a:tcPr>
                </a:tc>
              </a:tr>
            </a:tbl>
          </a:graphicData>
        </a:graphic>
      </p:graphicFrame>
      <p:sp>
        <p:nvSpPr>
          <p:cNvPr id="92" name="Google Shape;92;p16"/>
          <p:cNvSpPr txBox="1"/>
          <p:nvPr>
            <p:ph type="title"/>
          </p:nvPr>
        </p:nvSpPr>
        <p:spPr>
          <a:xfrm>
            <a:off x="440647" y="165075"/>
            <a:ext cx="7664100" cy="296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3" name="Google Shape;93;p16"/>
          <p:cNvSpPr txBox="1"/>
          <p:nvPr>
            <p:ph idx="1" type="body"/>
          </p:nvPr>
        </p:nvSpPr>
        <p:spPr>
          <a:xfrm>
            <a:off x="440647" y="513690"/>
            <a:ext cx="7664100" cy="43869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per - Grid">
  <p:cSld name="CUSTOM_1_1_1_1">
    <p:spTree>
      <p:nvGrpSpPr>
        <p:cNvPr id="94" name="Shape 94"/>
        <p:cNvGrpSpPr/>
        <p:nvPr/>
      </p:nvGrpSpPr>
      <p:grpSpPr>
        <a:xfrm>
          <a:off x="0" y="0"/>
          <a:ext cx="0" cy="0"/>
          <a:chOff x="0" y="0"/>
          <a:chExt cx="0" cy="0"/>
        </a:xfrm>
      </p:grpSpPr>
      <p:sp>
        <p:nvSpPr>
          <p:cNvPr id="95" name="Google Shape;95;p17"/>
          <p:cNvSpPr txBox="1"/>
          <p:nvPr>
            <p:ph type="title"/>
          </p:nvPr>
        </p:nvSpPr>
        <p:spPr>
          <a:xfrm>
            <a:off x="440647" y="165075"/>
            <a:ext cx="7664100" cy="296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6" name="Google Shape;96;p17"/>
          <p:cNvSpPr txBox="1"/>
          <p:nvPr>
            <p:ph idx="1" type="body"/>
          </p:nvPr>
        </p:nvSpPr>
        <p:spPr>
          <a:xfrm>
            <a:off x="440647" y="513690"/>
            <a:ext cx="7664100" cy="43869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pic>
        <p:nvPicPr>
          <p:cNvPr id="97" name="Google Shape;97;p17"/>
          <p:cNvPicPr preferRelativeResize="0"/>
          <p:nvPr/>
        </p:nvPicPr>
        <p:blipFill>
          <a:blip r:embed="rId2">
            <a:alphaModFix/>
          </a:blip>
          <a:stretch>
            <a:fillRect/>
          </a:stretch>
        </p:blipFill>
        <p:spPr>
          <a:xfrm flipH="1" rot="10800000">
            <a:off x="89647" y="0"/>
            <a:ext cx="8493028" cy="51435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bg>
      <p:bgPr>
        <a:solidFill>
          <a:srgbClr val="000000"/>
        </a:solidFill>
      </p:bgPr>
    </p:bg>
    <p:spTree>
      <p:nvGrpSpPr>
        <p:cNvPr id="98" name="Shape 98"/>
        <p:cNvGrpSpPr/>
        <p:nvPr/>
      </p:nvGrpSpPr>
      <p:grpSpPr>
        <a:xfrm>
          <a:off x="0" y="0"/>
          <a:ext cx="0" cy="0"/>
          <a:chOff x="0" y="0"/>
          <a:chExt cx="0" cy="0"/>
        </a:xfrm>
      </p:grpSpPr>
      <p:pic>
        <p:nvPicPr>
          <p:cNvPr id="99" name="Google Shape;99;p18"/>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00" name="Google Shape;100;p18"/>
          <p:cNvPicPr preferRelativeResize="0"/>
          <p:nvPr/>
        </p:nvPicPr>
        <p:blipFill>
          <a:blip r:embed="rId3">
            <a:alphaModFix/>
          </a:blip>
          <a:stretch>
            <a:fillRect/>
          </a:stretch>
        </p:blipFill>
        <p:spPr>
          <a:xfrm>
            <a:off x="2350825" y="972913"/>
            <a:ext cx="5051951" cy="3197675"/>
          </a:xfrm>
          <a:prstGeom prst="rect">
            <a:avLst/>
          </a:prstGeom>
          <a:noFill/>
          <a:ln>
            <a:noFill/>
          </a:ln>
        </p:spPr>
      </p:pic>
      <p:sp>
        <p:nvSpPr>
          <p:cNvPr id="101" name="Google Shape;101;p18"/>
          <p:cNvSpPr txBox="1"/>
          <p:nvPr>
            <p:ph type="ctrTitle"/>
          </p:nvPr>
        </p:nvSpPr>
        <p:spPr>
          <a:xfrm>
            <a:off x="2765775" y="1645750"/>
            <a:ext cx="4227000" cy="14319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www.onlineschoolscenter.com/notetaking-techniques-tips/" TargetMode="External"/><Relationship Id="rId4" Type="http://schemas.openxmlformats.org/officeDocument/2006/relationships/hyperlink" Target="https://success.oregonstate.edu/sites/success.oregonstate.edu/files/note_taking_-_7_kinds_20.pdf" TargetMode="External"/><Relationship Id="rId5" Type="http://schemas.openxmlformats.org/officeDocument/2006/relationships/hyperlink" Target="https://sciencenotes.org/how-to-take-science-notes/" TargetMode="External"/><Relationship Id="rId6" Type="http://schemas.openxmlformats.org/officeDocument/2006/relationships/hyperlink" Target="https://collegeinfogeek.com/how-to-take-notes-in-college/" TargetMode="External"/><Relationship Id="rId7" Type="http://schemas.openxmlformats.org/officeDocument/2006/relationships/hyperlink" Target="https://www.cc-seas.columbia.edu/node/31875"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3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hyperlink" Target="http://www.slidescarnival.com/help-use-presentation-template" TargetMode="External"/><Relationship Id="rId4" Type="http://schemas.openxmlformats.org/officeDocument/2006/relationships/hyperlink" Target="http://www.slidescarnival.com/copyright-and-legal-informati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20" Type="http://schemas.openxmlformats.org/officeDocument/2006/relationships/image" Target="../media/image36.png"/><Relationship Id="rId22" Type="http://schemas.openxmlformats.org/officeDocument/2006/relationships/image" Target="../media/image28.png"/><Relationship Id="rId21" Type="http://schemas.openxmlformats.org/officeDocument/2006/relationships/image" Target="../media/image27.png"/><Relationship Id="rId24" Type="http://schemas.openxmlformats.org/officeDocument/2006/relationships/image" Target="../media/image21.png"/><Relationship Id="rId23" Type="http://schemas.openxmlformats.org/officeDocument/2006/relationships/image" Target="../media/image35.png"/><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10.png"/><Relationship Id="rId26" Type="http://schemas.openxmlformats.org/officeDocument/2006/relationships/image" Target="../media/image29.png"/><Relationship Id="rId25" Type="http://schemas.openxmlformats.org/officeDocument/2006/relationships/image" Target="../media/image34.png"/><Relationship Id="rId27" Type="http://schemas.openxmlformats.org/officeDocument/2006/relationships/image" Target="../media/image26.png"/><Relationship Id="rId5" Type="http://schemas.openxmlformats.org/officeDocument/2006/relationships/image" Target="../media/image19.png"/><Relationship Id="rId6" Type="http://schemas.openxmlformats.org/officeDocument/2006/relationships/image" Target="../media/image22.png"/><Relationship Id="rId7" Type="http://schemas.openxmlformats.org/officeDocument/2006/relationships/image" Target="../media/image14.png"/><Relationship Id="rId8" Type="http://schemas.openxmlformats.org/officeDocument/2006/relationships/image" Target="../media/image32.png"/><Relationship Id="rId11" Type="http://schemas.openxmlformats.org/officeDocument/2006/relationships/image" Target="../media/image11.png"/><Relationship Id="rId10" Type="http://schemas.openxmlformats.org/officeDocument/2006/relationships/image" Target="../media/image39.png"/><Relationship Id="rId13" Type="http://schemas.openxmlformats.org/officeDocument/2006/relationships/image" Target="../media/image7.png"/><Relationship Id="rId12" Type="http://schemas.openxmlformats.org/officeDocument/2006/relationships/image" Target="../media/image17.png"/><Relationship Id="rId15" Type="http://schemas.openxmlformats.org/officeDocument/2006/relationships/image" Target="../media/image13.png"/><Relationship Id="rId14" Type="http://schemas.openxmlformats.org/officeDocument/2006/relationships/image" Target="../media/image12.png"/><Relationship Id="rId17" Type="http://schemas.openxmlformats.org/officeDocument/2006/relationships/image" Target="../media/image18.png"/><Relationship Id="rId16" Type="http://schemas.openxmlformats.org/officeDocument/2006/relationships/image" Target="../media/image16.png"/><Relationship Id="rId19" Type="http://schemas.openxmlformats.org/officeDocument/2006/relationships/image" Target="../media/image23.png"/><Relationship Id="rId18" Type="http://schemas.openxmlformats.org/officeDocument/2006/relationships/image" Target="../media/image2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33.jpg"/><Relationship Id="rId4" Type="http://schemas.openxmlformats.org/officeDocument/2006/relationships/slide" Target="/ppt/slides/slide53.xml"/><Relationship Id="rId5" Type="http://schemas.openxmlformats.org/officeDocument/2006/relationships/slide" Target="/ppt/slides/slide5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image" Target="../media/image33.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3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3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3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41B47"/>
        </a:solidFill>
      </p:bgPr>
    </p:bg>
    <p:spTree>
      <p:nvGrpSpPr>
        <p:cNvPr id="105" name="Shape 105"/>
        <p:cNvGrpSpPr/>
        <p:nvPr/>
      </p:nvGrpSpPr>
      <p:grpSpPr>
        <a:xfrm>
          <a:off x="0" y="0"/>
          <a:ext cx="0" cy="0"/>
          <a:chOff x="0" y="0"/>
          <a:chExt cx="0" cy="0"/>
        </a:xfrm>
      </p:grpSpPr>
      <p:sp>
        <p:nvSpPr>
          <p:cNvPr id="106" name="Google Shape;106;p19"/>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FFFFFF"/>
                </a:solidFill>
              </a:rPr>
              <a:t>Lessons from Dyslexia</a:t>
            </a:r>
            <a:endParaRPr>
              <a:solidFill>
                <a:srgbClr val="FFFFFF"/>
              </a:solidFill>
            </a:endParaRPr>
          </a:p>
        </p:txBody>
      </p:sp>
      <p:sp>
        <p:nvSpPr>
          <p:cNvPr id="107" name="Google Shape;107;p1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rgbClr val="FFFFFF"/>
                </a:solidFill>
              </a:rPr>
              <a:t>Strategies for teaching compromised students</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159" name="Shape 159"/>
        <p:cNvGrpSpPr/>
        <p:nvPr/>
      </p:nvGrpSpPr>
      <p:grpSpPr>
        <a:xfrm>
          <a:off x="0" y="0"/>
          <a:ext cx="0" cy="0"/>
          <a:chOff x="0" y="0"/>
          <a:chExt cx="0" cy="0"/>
        </a:xfrm>
      </p:grpSpPr>
      <p:sp>
        <p:nvSpPr>
          <p:cNvPr id="160" name="Google Shape;160;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Day to day issues</a:t>
            </a:r>
            <a:endParaRPr>
              <a:solidFill>
                <a:srgbClr val="FFFFFF"/>
              </a:solidFill>
            </a:endParaRPr>
          </a:p>
        </p:txBody>
      </p:sp>
      <p:sp>
        <p:nvSpPr>
          <p:cNvPr id="161" name="Google Shape;161;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lnSpc>
                <a:spcPct val="95000"/>
              </a:lnSpc>
              <a:spcBef>
                <a:spcPts val="0"/>
              </a:spcBef>
              <a:spcAft>
                <a:spcPts val="0"/>
              </a:spcAft>
              <a:buClr>
                <a:srgbClr val="FFFFFF"/>
              </a:buClr>
              <a:buSzPts val="2400"/>
              <a:buChar char="●"/>
            </a:pPr>
            <a:r>
              <a:rPr lang="en" sz="2400">
                <a:solidFill>
                  <a:srgbClr val="FFFFFF"/>
                </a:solidFill>
              </a:rPr>
              <a:t>Refusal to read directions - or inability to read and process them</a:t>
            </a:r>
            <a:endParaRPr sz="2400">
              <a:solidFill>
                <a:srgbClr val="FFFFFF"/>
              </a:solidFill>
            </a:endParaRPr>
          </a:p>
          <a:p>
            <a:pPr indent="-381000" lvl="0" marL="457200" rtl="0" algn="l">
              <a:lnSpc>
                <a:spcPct val="95000"/>
              </a:lnSpc>
              <a:spcBef>
                <a:spcPts val="0"/>
              </a:spcBef>
              <a:spcAft>
                <a:spcPts val="0"/>
              </a:spcAft>
              <a:buClr>
                <a:srgbClr val="FFFFFF"/>
              </a:buClr>
              <a:buSzPts val="2400"/>
              <a:buChar char="●"/>
            </a:pPr>
            <a:r>
              <a:rPr lang="en" sz="2400">
                <a:solidFill>
                  <a:srgbClr val="FFFFFF"/>
                </a:solidFill>
              </a:rPr>
              <a:t>Short-term memory issues - even on tests, quizzes.  Not making connections between problems</a:t>
            </a:r>
            <a:endParaRPr sz="2400">
              <a:solidFill>
                <a:srgbClr val="FFFFFF"/>
              </a:solidFill>
            </a:endParaRPr>
          </a:p>
          <a:p>
            <a:pPr indent="-381000" lvl="0" marL="457200" rtl="0" algn="l">
              <a:lnSpc>
                <a:spcPct val="95000"/>
              </a:lnSpc>
              <a:spcBef>
                <a:spcPts val="0"/>
              </a:spcBef>
              <a:spcAft>
                <a:spcPts val="0"/>
              </a:spcAft>
              <a:buClr>
                <a:srgbClr val="FFFFFF"/>
              </a:buClr>
              <a:buSzPts val="2400"/>
              <a:buChar char="●"/>
            </a:pPr>
            <a:r>
              <a:rPr lang="en" sz="2400">
                <a:solidFill>
                  <a:srgbClr val="FFFFFF"/>
                </a:solidFill>
              </a:rPr>
              <a:t>Missing key descriptive words in sentence - “currently,” “greatest”. </a:t>
            </a:r>
            <a:endParaRPr sz="2400">
              <a:solidFill>
                <a:srgbClr val="FFFFFF"/>
              </a:solidFill>
            </a:endParaRPr>
          </a:p>
          <a:p>
            <a:pPr indent="-381000" lvl="0" marL="457200" rtl="0" algn="l">
              <a:lnSpc>
                <a:spcPct val="95000"/>
              </a:lnSpc>
              <a:spcBef>
                <a:spcPts val="0"/>
              </a:spcBef>
              <a:spcAft>
                <a:spcPts val="0"/>
              </a:spcAft>
              <a:buClr>
                <a:srgbClr val="FFFFFF"/>
              </a:buClr>
              <a:buSzPts val="2400"/>
              <a:buChar char="●"/>
            </a:pPr>
            <a:r>
              <a:rPr lang="en" sz="2400">
                <a:solidFill>
                  <a:srgbClr val="FFFFFF"/>
                </a:solidFill>
              </a:rPr>
              <a:t>Impulsive answering on multiple-choice questions</a:t>
            </a:r>
            <a:endParaRPr sz="2400">
              <a:solidFill>
                <a:srgbClr val="FFFFFF"/>
              </a:solidFill>
            </a:endParaRPr>
          </a:p>
          <a:p>
            <a:pPr indent="-381000" lvl="0" marL="457200" rtl="0" algn="l">
              <a:lnSpc>
                <a:spcPct val="95000"/>
              </a:lnSpc>
              <a:spcBef>
                <a:spcPts val="0"/>
              </a:spcBef>
              <a:spcAft>
                <a:spcPts val="0"/>
              </a:spcAft>
              <a:buClr>
                <a:srgbClr val="FFFFFF"/>
              </a:buClr>
              <a:buSzPts val="2400"/>
              <a:buChar char="●"/>
            </a:pPr>
            <a:r>
              <a:rPr lang="en" sz="2400">
                <a:solidFill>
                  <a:srgbClr val="FFFFFF"/>
                </a:solidFill>
              </a:rPr>
              <a:t>Big confusion with base-12 and base-60 systems:  5’ 2” is NOT 5.2’.  3.45 hours is NOT 3 hours 45 minutes</a:t>
            </a:r>
            <a:endParaRPr sz="2400">
              <a:solidFill>
                <a:srgbClr val="FFFFFF"/>
              </a:solidFill>
            </a:endParaRPr>
          </a:p>
          <a:p>
            <a:pPr indent="0" lvl="0" marL="457200" rtl="0" algn="l">
              <a:lnSpc>
                <a:spcPct val="95000"/>
              </a:lnSpc>
              <a:spcBef>
                <a:spcPts val="1200"/>
              </a:spcBef>
              <a:spcAft>
                <a:spcPts val="1200"/>
              </a:spcAft>
              <a:buSzPts val="852"/>
              <a:buNone/>
            </a:pPr>
            <a:r>
              <a:t/>
            </a:r>
            <a:endParaRPr sz="24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165" name="Shape 165"/>
        <p:cNvGrpSpPr/>
        <p:nvPr/>
      </p:nvGrpSpPr>
      <p:grpSpPr>
        <a:xfrm>
          <a:off x="0" y="0"/>
          <a:ext cx="0" cy="0"/>
          <a:chOff x="0" y="0"/>
          <a:chExt cx="0" cy="0"/>
        </a:xfrm>
      </p:grpSpPr>
      <p:sp>
        <p:nvSpPr>
          <p:cNvPr id="166" name="Google Shape;166;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Day to day issues</a:t>
            </a:r>
            <a:endParaRPr>
              <a:solidFill>
                <a:srgbClr val="FFFFFF"/>
              </a:solidFill>
            </a:endParaRPr>
          </a:p>
        </p:txBody>
      </p:sp>
      <p:sp>
        <p:nvSpPr>
          <p:cNvPr id="167" name="Google Shape;167;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lnSpc>
                <a:spcPct val="95000"/>
              </a:lnSpc>
              <a:spcBef>
                <a:spcPts val="0"/>
              </a:spcBef>
              <a:spcAft>
                <a:spcPts val="0"/>
              </a:spcAft>
              <a:buClr>
                <a:srgbClr val="FFFFFF"/>
              </a:buClr>
              <a:buSzPts val="2400"/>
              <a:buChar char="●"/>
            </a:pPr>
            <a:r>
              <a:rPr lang="en" sz="2400">
                <a:solidFill>
                  <a:srgbClr val="FFFFFF"/>
                </a:solidFill>
              </a:rPr>
              <a:t>Minimal attention to detail and writing; putting words down that seem like gibberish to you, but they mean something in the kid’s head</a:t>
            </a:r>
            <a:endParaRPr sz="2400">
              <a:solidFill>
                <a:srgbClr val="FFFFFF"/>
              </a:solidFill>
            </a:endParaRPr>
          </a:p>
          <a:p>
            <a:pPr indent="-381000" lvl="0" marL="457200" rtl="0" algn="l">
              <a:lnSpc>
                <a:spcPct val="95000"/>
              </a:lnSpc>
              <a:spcBef>
                <a:spcPts val="0"/>
              </a:spcBef>
              <a:spcAft>
                <a:spcPts val="0"/>
              </a:spcAft>
              <a:buClr>
                <a:srgbClr val="FFFFFF"/>
              </a:buClr>
              <a:buSzPts val="2400"/>
              <a:buChar char="●"/>
            </a:pPr>
            <a:r>
              <a:rPr lang="en" sz="2400">
                <a:solidFill>
                  <a:srgbClr val="FFFFFF"/>
                </a:solidFill>
              </a:rPr>
              <a:t>No matter how many times you will demonstrate the right way to take data (and what to write down), students will make mistakes and write down things that make no sense.  You will often not be able to deconstruct where they went wrong.</a:t>
            </a:r>
            <a:endParaRPr sz="2400">
              <a:solidFill>
                <a:srgbClr val="FFFFFF"/>
              </a:solidFill>
            </a:endParaRPr>
          </a:p>
          <a:p>
            <a:pPr indent="0" lvl="0" marL="457200" rtl="0" algn="l">
              <a:lnSpc>
                <a:spcPct val="95000"/>
              </a:lnSpc>
              <a:spcBef>
                <a:spcPts val="1200"/>
              </a:spcBef>
              <a:spcAft>
                <a:spcPts val="1200"/>
              </a:spcAft>
              <a:buSzPts val="852"/>
              <a:buNone/>
            </a:pPr>
            <a:r>
              <a:t/>
            </a:r>
            <a:endParaRPr sz="24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171" name="Shape 171"/>
        <p:cNvGrpSpPr/>
        <p:nvPr/>
      </p:nvGrpSpPr>
      <p:grpSpPr>
        <a:xfrm>
          <a:off x="0" y="0"/>
          <a:ext cx="0" cy="0"/>
          <a:chOff x="0" y="0"/>
          <a:chExt cx="0" cy="0"/>
        </a:xfrm>
      </p:grpSpPr>
      <p:sp>
        <p:nvSpPr>
          <p:cNvPr id="172" name="Google Shape;172;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What I see every day.</a:t>
            </a:r>
            <a:endParaRPr>
              <a:solidFill>
                <a:srgbClr val="FFFFFF"/>
              </a:solidFill>
            </a:endParaRPr>
          </a:p>
        </p:txBody>
      </p:sp>
      <p:sp>
        <p:nvSpPr>
          <p:cNvPr id="173" name="Google Shape;173;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Char char="●"/>
            </a:pPr>
            <a:r>
              <a:rPr lang="en" sz="2400">
                <a:solidFill>
                  <a:srgbClr val="FFFFFF"/>
                </a:solidFill>
              </a:rPr>
              <a:t>You will be shocked at how many times you repeat yourself.  </a:t>
            </a:r>
            <a:endParaRPr sz="2400">
              <a:solidFill>
                <a:srgbClr val="FFFFFF"/>
              </a:solidFill>
            </a:endParaRPr>
          </a:p>
          <a:p>
            <a:pPr indent="-381000" lvl="0" marL="457200" rtl="0" algn="l">
              <a:spcBef>
                <a:spcPts val="0"/>
              </a:spcBef>
              <a:spcAft>
                <a:spcPts val="0"/>
              </a:spcAft>
              <a:buClr>
                <a:srgbClr val="FFFFFF"/>
              </a:buClr>
              <a:buSzPts val="2400"/>
              <a:buChar char="●"/>
            </a:pPr>
            <a:r>
              <a:rPr lang="en" sz="2400">
                <a:solidFill>
                  <a:srgbClr val="FFFFFF"/>
                </a:solidFill>
              </a:rPr>
              <a:t>You will hear a lot of student “helplessness.”  For example, “What does 2f mean?”</a:t>
            </a:r>
            <a:endParaRPr sz="2400">
              <a:solidFill>
                <a:srgbClr val="FFFFFF"/>
              </a:solidFill>
            </a:endParaRPr>
          </a:p>
          <a:p>
            <a:pPr indent="-381000" lvl="0" marL="457200" rtl="0" algn="l">
              <a:spcBef>
                <a:spcPts val="0"/>
              </a:spcBef>
              <a:spcAft>
                <a:spcPts val="0"/>
              </a:spcAft>
              <a:buClr>
                <a:srgbClr val="FFFFFF"/>
              </a:buClr>
              <a:buSzPts val="2400"/>
              <a:buChar char="●"/>
            </a:pPr>
            <a:r>
              <a:rPr lang="en" sz="2400">
                <a:solidFill>
                  <a:srgbClr val="FFFFFF"/>
                </a:solidFill>
              </a:rPr>
              <a:t>Students often want you to grade their work/lab AS they do it - asking you to help them with and/or grade every question on a lab as they answer it</a:t>
            </a:r>
            <a:endParaRPr sz="2400">
              <a:solidFill>
                <a:srgbClr val="FFFFFF"/>
              </a:solidFill>
            </a:endParaRPr>
          </a:p>
          <a:p>
            <a:pPr indent="-381000" lvl="0" marL="457200" rtl="0" algn="l">
              <a:spcBef>
                <a:spcPts val="0"/>
              </a:spcBef>
              <a:spcAft>
                <a:spcPts val="0"/>
              </a:spcAft>
              <a:buClr>
                <a:srgbClr val="FFFFFF"/>
              </a:buClr>
              <a:buSzPts val="2400"/>
              <a:buChar char="●"/>
            </a:pPr>
            <a:r>
              <a:rPr lang="en" sz="2400">
                <a:solidFill>
                  <a:srgbClr val="FFFFFF"/>
                </a:solidFill>
              </a:rPr>
              <a:t>Students</a:t>
            </a:r>
            <a:r>
              <a:rPr lang="en" sz="2400">
                <a:solidFill>
                  <a:srgbClr val="FFFFFF"/>
                </a:solidFill>
              </a:rPr>
              <a:t> not knowing how or what to study</a:t>
            </a:r>
            <a:endParaRPr sz="24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177" name="Shape 177"/>
        <p:cNvGrpSpPr/>
        <p:nvPr/>
      </p:nvGrpSpPr>
      <p:grpSpPr>
        <a:xfrm>
          <a:off x="0" y="0"/>
          <a:ext cx="0" cy="0"/>
          <a:chOff x="0" y="0"/>
          <a:chExt cx="0" cy="0"/>
        </a:xfrm>
      </p:grpSpPr>
      <p:sp>
        <p:nvSpPr>
          <p:cNvPr id="178" name="Google Shape;178;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What I see every day.</a:t>
            </a:r>
            <a:endParaRPr>
              <a:solidFill>
                <a:srgbClr val="FFFFFF"/>
              </a:solidFill>
            </a:endParaRPr>
          </a:p>
        </p:txBody>
      </p:sp>
      <p:sp>
        <p:nvSpPr>
          <p:cNvPr id="179" name="Google Shape;179;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Char char="●"/>
            </a:pPr>
            <a:r>
              <a:rPr lang="en" sz="2400">
                <a:solidFill>
                  <a:srgbClr val="FFFFFF"/>
                </a:solidFill>
              </a:rPr>
              <a:t>Listening to music while they work/study</a:t>
            </a:r>
            <a:endParaRPr sz="2400">
              <a:solidFill>
                <a:srgbClr val="FFFFFF"/>
              </a:solidFill>
            </a:endParaRPr>
          </a:p>
          <a:p>
            <a:pPr indent="-381000" lvl="0" marL="457200" rtl="0" algn="l">
              <a:spcBef>
                <a:spcPts val="0"/>
              </a:spcBef>
              <a:spcAft>
                <a:spcPts val="0"/>
              </a:spcAft>
              <a:buClr>
                <a:srgbClr val="FFFFFF"/>
              </a:buClr>
              <a:buSzPts val="2400"/>
              <a:buChar char="●"/>
            </a:pPr>
            <a:r>
              <a:rPr lang="en" sz="2400">
                <a:solidFill>
                  <a:srgbClr val="FFFFFF"/>
                </a:solidFill>
              </a:rPr>
              <a:t>Students who do not using study hall time</a:t>
            </a:r>
            <a:endParaRPr sz="2400">
              <a:solidFill>
                <a:srgbClr val="FFFFFF"/>
              </a:solidFill>
            </a:endParaRPr>
          </a:p>
          <a:p>
            <a:pPr indent="-381000" lvl="0" marL="457200" rtl="0" algn="l">
              <a:spcBef>
                <a:spcPts val="0"/>
              </a:spcBef>
              <a:spcAft>
                <a:spcPts val="0"/>
              </a:spcAft>
              <a:buClr>
                <a:srgbClr val="FFFFFF"/>
              </a:buClr>
              <a:buSzPts val="2400"/>
              <a:buChar char="●"/>
            </a:pPr>
            <a:r>
              <a:rPr lang="en" sz="2400">
                <a:solidFill>
                  <a:srgbClr val="FFFFFF"/>
                </a:solidFill>
              </a:rPr>
              <a:t>Students often have trouble with trying to do “obvious” calculations:  subtracting 2 location distances to get the net distance between 2 things (think lens lab)</a:t>
            </a:r>
            <a:endParaRPr sz="2400">
              <a:solidFill>
                <a:srgbClr val="FFFFFF"/>
              </a:solidFill>
            </a:endParaRPr>
          </a:p>
          <a:p>
            <a:pPr indent="-381000" lvl="0" marL="457200" rtl="0" algn="l">
              <a:spcBef>
                <a:spcPts val="0"/>
              </a:spcBef>
              <a:spcAft>
                <a:spcPts val="0"/>
              </a:spcAft>
              <a:buClr>
                <a:srgbClr val="FFFFFF"/>
              </a:buClr>
              <a:buSzPts val="2400"/>
              <a:buChar char="●"/>
            </a:pPr>
            <a:r>
              <a:rPr lang="en" sz="2400">
                <a:solidFill>
                  <a:srgbClr val="FFFFFF"/>
                </a:solidFill>
              </a:rPr>
              <a:t>Inability to get started - wasting of entire period, taking no data (getting distracted or never starting)</a:t>
            </a:r>
            <a:endParaRPr sz="2400">
              <a:solidFill>
                <a:srgbClr val="FFFFFF"/>
              </a:solidFill>
            </a:endParaRPr>
          </a:p>
          <a:p>
            <a:pPr indent="0" lvl="0" marL="457200" rtl="0" algn="l">
              <a:spcBef>
                <a:spcPts val="1200"/>
              </a:spcBef>
              <a:spcAft>
                <a:spcPts val="1200"/>
              </a:spcAft>
              <a:buNone/>
            </a:pPr>
            <a:r>
              <a:t/>
            </a:r>
            <a:endParaRPr sz="24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183" name="Shape 183"/>
        <p:cNvGrpSpPr/>
        <p:nvPr/>
      </p:nvGrpSpPr>
      <p:grpSpPr>
        <a:xfrm>
          <a:off x="0" y="0"/>
          <a:ext cx="0" cy="0"/>
          <a:chOff x="0" y="0"/>
          <a:chExt cx="0" cy="0"/>
        </a:xfrm>
      </p:grpSpPr>
      <p:sp>
        <p:nvSpPr>
          <p:cNvPr id="184" name="Google Shape;184;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What I see every day.</a:t>
            </a:r>
            <a:endParaRPr>
              <a:solidFill>
                <a:srgbClr val="FFFFFF"/>
              </a:solidFill>
            </a:endParaRPr>
          </a:p>
        </p:txBody>
      </p:sp>
      <p:sp>
        <p:nvSpPr>
          <p:cNvPr id="185" name="Google Shape;185;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Char char="●"/>
            </a:pPr>
            <a:r>
              <a:rPr lang="en" sz="2400">
                <a:solidFill>
                  <a:srgbClr val="FFFFFF"/>
                </a:solidFill>
              </a:rPr>
              <a:t>Students forgetting how to do a lab in the middle of a lab.</a:t>
            </a:r>
            <a:endParaRPr sz="2400">
              <a:solidFill>
                <a:srgbClr val="FFFFFF"/>
              </a:solidFill>
            </a:endParaRPr>
          </a:p>
          <a:p>
            <a:pPr indent="-381000" lvl="0" marL="457200" rtl="0" algn="l">
              <a:spcBef>
                <a:spcPts val="0"/>
              </a:spcBef>
              <a:spcAft>
                <a:spcPts val="0"/>
              </a:spcAft>
              <a:buClr>
                <a:srgbClr val="FFFFFF"/>
              </a:buClr>
              <a:buSzPts val="2400"/>
              <a:buChar char="●"/>
            </a:pPr>
            <a:r>
              <a:rPr lang="en" sz="2400">
                <a:solidFill>
                  <a:srgbClr val="FFFFFF"/>
                </a:solidFill>
              </a:rPr>
              <a:t>Students not know how to take notes - very common</a:t>
            </a:r>
            <a:endParaRPr sz="2400">
              <a:solidFill>
                <a:srgbClr val="FFFFFF"/>
              </a:solidFill>
            </a:endParaRPr>
          </a:p>
          <a:p>
            <a:pPr indent="0" lvl="0" marL="457200" rtl="0" algn="l">
              <a:spcBef>
                <a:spcPts val="1200"/>
              </a:spcBef>
              <a:spcAft>
                <a:spcPts val="0"/>
              </a:spcAft>
              <a:buNone/>
            </a:pPr>
            <a:r>
              <a:t/>
            </a:r>
            <a:endParaRPr sz="2400">
              <a:solidFill>
                <a:srgbClr val="FFFFFF"/>
              </a:solidFill>
            </a:endParaRPr>
          </a:p>
          <a:p>
            <a:pPr indent="0" lvl="0" marL="457200" rtl="0" algn="l">
              <a:spcBef>
                <a:spcPts val="1200"/>
              </a:spcBef>
              <a:spcAft>
                <a:spcPts val="0"/>
              </a:spcAft>
              <a:buNone/>
            </a:pPr>
            <a:r>
              <a:t/>
            </a:r>
            <a:endParaRPr sz="2400">
              <a:solidFill>
                <a:srgbClr val="FFFFFF"/>
              </a:solidFill>
            </a:endParaRPr>
          </a:p>
          <a:p>
            <a:pPr indent="0" lvl="0" marL="0" rtl="0" algn="l">
              <a:spcBef>
                <a:spcPts val="1200"/>
              </a:spcBef>
              <a:spcAft>
                <a:spcPts val="1200"/>
              </a:spcAft>
              <a:buNone/>
            </a:pPr>
            <a:r>
              <a:rPr lang="en" sz="2400">
                <a:solidFill>
                  <a:srgbClr val="FFFFFF"/>
                </a:solidFill>
              </a:rPr>
              <a:t>And much, much more…</a:t>
            </a:r>
            <a:endParaRPr sz="240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FFFF"/>
        </a:solidFill>
      </p:bgPr>
    </p:bg>
    <p:spTree>
      <p:nvGrpSpPr>
        <p:cNvPr id="189" name="Shape 189"/>
        <p:cNvGrpSpPr/>
        <p:nvPr/>
      </p:nvGrpSpPr>
      <p:grpSpPr>
        <a:xfrm>
          <a:off x="0" y="0"/>
          <a:ext cx="0" cy="0"/>
          <a:chOff x="0" y="0"/>
          <a:chExt cx="0" cy="0"/>
        </a:xfrm>
      </p:grpSpPr>
      <p:sp>
        <p:nvSpPr>
          <p:cNvPr id="190" name="Google Shape;190;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It sounds bleak.  What can you do?</a:t>
            </a:r>
            <a:endParaRPr/>
          </a:p>
        </p:txBody>
      </p:sp>
      <p:sp>
        <p:nvSpPr>
          <p:cNvPr id="191" name="Google Shape;191;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solidFill>
                  <a:srgbClr val="000000"/>
                </a:solidFill>
              </a:rPr>
              <a:t>There is not one approach that will work for all students.</a:t>
            </a:r>
            <a:endParaRPr>
              <a:solidFill>
                <a:srgbClr val="000000"/>
              </a:solidFill>
            </a:endParaRPr>
          </a:p>
          <a:p>
            <a:pPr indent="0" lvl="0" marL="0" rtl="0" algn="l">
              <a:spcBef>
                <a:spcPts val="1200"/>
              </a:spcBef>
              <a:spcAft>
                <a:spcPts val="0"/>
              </a:spcAft>
              <a:buNone/>
            </a:pPr>
            <a:r>
              <a:rPr lang="en">
                <a:solidFill>
                  <a:srgbClr val="000000"/>
                </a:solidFill>
              </a:rPr>
              <a:t>Patience is essential.  I seem to lose my temper once every few months.  It happens.</a:t>
            </a:r>
            <a:endParaRPr>
              <a:solidFill>
                <a:srgbClr val="000000"/>
              </a:solidFill>
            </a:endParaRPr>
          </a:p>
          <a:p>
            <a:pPr indent="0" lvl="0" marL="0" rtl="0" algn="l">
              <a:spcBef>
                <a:spcPts val="1200"/>
              </a:spcBef>
              <a:spcAft>
                <a:spcPts val="0"/>
              </a:spcAft>
              <a:buNone/>
            </a:pPr>
            <a:r>
              <a:rPr lang="en">
                <a:solidFill>
                  <a:srgbClr val="000000"/>
                </a:solidFill>
              </a:rPr>
              <a:t>You are first teaching children, not physics - the material is obvious to you because you learned it several times and have already done the problems and derivations.  The steps in the derivation, and indeed, the rationale for doing a derivation in the first place is obvious to you.  Actually, physics itself is way more important to you than to them. </a:t>
            </a:r>
            <a:endParaRPr>
              <a:solidFill>
                <a:srgbClr val="000000"/>
              </a:solidFill>
            </a:endParaRPr>
          </a:p>
          <a:p>
            <a:pPr indent="0" lvl="0" marL="0" rtl="0" algn="l">
              <a:spcBef>
                <a:spcPts val="1200"/>
              </a:spcBef>
              <a:spcAft>
                <a:spcPts val="1200"/>
              </a:spcAft>
              <a:buNone/>
            </a:pPr>
            <a:r>
              <a:rPr lang="en">
                <a:solidFill>
                  <a:srgbClr val="000000"/>
                </a:solidFill>
              </a:rPr>
              <a:t>Avoid sarcasm - many kids don’t get it, and you just seem like a jerk</a:t>
            </a:r>
            <a:endParaRPr>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B0F00"/>
        </a:solidFill>
      </p:bgPr>
    </p:bg>
    <p:spTree>
      <p:nvGrpSpPr>
        <p:cNvPr id="195" name="Shape 195"/>
        <p:cNvGrpSpPr/>
        <p:nvPr/>
      </p:nvGrpSpPr>
      <p:grpSpPr>
        <a:xfrm>
          <a:off x="0" y="0"/>
          <a:ext cx="0" cy="0"/>
          <a:chOff x="0" y="0"/>
          <a:chExt cx="0" cy="0"/>
        </a:xfrm>
      </p:grpSpPr>
      <p:sp>
        <p:nvSpPr>
          <p:cNvPr id="196" name="Google Shape;196;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Beginning of year teachables</a:t>
            </a:r>
            <a:endParaRPr>
              <a:solidFill>
                <a:schemeClr val="lt1"/>
              </a:solidFill>
            </a:endParaRPr>
          </a:p>
        </p:txBody>
      </p:sp>
      <p:sp>
        <p:nvSpPr>
          <p:cNvPr id="197" name="Google Shape;197;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My first unit covers basic executive function skills, then a variety of other things students should (in my view) know early in the course;</a:t>
            </a:r>
            <a:endParaRPr>
              <a:solidFill>
                <a:schemeClr val="lt1"/>
              </a:solidFill>
            </a:endParaRPr>
          </a:p>
          <a:p>
            <a:pPr indent="-342900" lvl="0" marL="457200" rtl="0" algn="l">
              <a:spcBef>
                <a:spcPts val="1200"/>
              </a:spcBef>
              <a:spcAft>
                <a:spcPts val="0"/>
              </a:spcAft>
              <a:buClr>
                <a:schemeClr val="lt1"/>
              </a:buClr>
              <a:buSzPts val="1800"/>
              <a:buAutoNum type="arabicPeriod"/>
            </a:pPr>
            <a:r>
              <a:rPr lang="en">
                <a:solidFill>
                  <a:schemeClr val="lt1"/>
                </a:solidFill>
              </a:rPr>
              <a:t>Note-taking</a:t>
            </a:r>
            <a:endParaRPr>
              <a:solidFill>
                <a:schemeClr val="lt1"/>
              </a:solidFill>
            </a:endParaRPr>
          </a:p>
          <a:p>
            <a:pPr indent="-342900" lvl="0" marL="457200" rtl="0" algn="l">
              <a:spcBef>
                <a:spcPts val="0"/>
              </a:spcBef>
              <a:spcAft>
                <a:spcPts val="0"/>
              </a:spcAft>
              <a:buClr>
                <a:schemeClr val="lt1"/>
              </a:buClr>
              <a:buSzPts val="1800"/>
              <a:buAutoNum type="arabicPeriod"/>
            </a:pPr>
            <a:r>
              <a:rPr lang="en">
                <a:solidFill>
                  <a:schemeClr val="lt1"/>
                </a:solidFill>
              </a:rPr>
              <a:t>Detecting BS (memes vs. truth, etc.) and how to test claims; see Sagan’s “Tools for Skeptical Thinking,” etc.</a:t>
            </a:r>
            <a:endParaRPr>
              <a:solidFill>
                <a:schemeClr val="lt1"/>
              </a:solidFill>
            </a:endParaRPr>
          </a:p>
          <a:p>
            <a:pPr indent="-342900" lvl="0" marL="457200" rtl="0" algn="l">
              <a:spcBef>
                <a:spcPts val="0"/>
              </a:spcBef>
              <a:spcAft>
                <a:spcPts val="0"/>
              </a:spcAft>
              <a:buClr>
                <a:schemeClr val="lt1"/>
              </a:buClr>
              <a:buSzPts val="1800"/>
              <a:buAutoNum type="arabicPeriod"/>
            </a:pPr>
            <a:r>
              <a:rPr lang="en">
                <a:solidFill>
                  <a:schemeClr val="lt1"/>
                </a:solidFill>
              </a:rPr>
              <a:t>Why we study physics (or any science, for that matter)</a:t>
            </a:r>
            <a:endParaRPr>
              <a:solidFill>
                <a:schemeClr val="lt1"/>
              </a:solidFill>
            </a:endParaRPr>
          </a:p>
          <a:p>
            <a:pPr indent="0" lvl="0" marL="457200" rtl="0" algn="l">
              <a:spcBef>
                <a:spcPts val="1200"/>
              </a:spcBef>
              <a:spcAft>
                <a:spcPts val="1200"/>
              </a:spcAft>
              <a:buNone/>
            </a:pPr>
            <a:r>
              <a:t/>
            </a:r>
            <a:endParaRPr>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B0F00"/>
        </a:solidFill>
      </p:bgPr>
    </p:bg>
    <p:spTree>
      <p:nvGrpSpPr>
        <p:cNvPr id="201" name="Shape 201"/>
        <p:cNvGrpSpPr/>
        <p:nvPr/>
      </p:nvGrpSpPr>
      <p:grpSpPr>
        <a:xfrm>
          <a:off x="0" y="0"/>
          <a:ext cx="0" cy="0"/>
          <a:chOff x="0" y="0"/>
          <a:chExt cx="0" cy="0"/>
        </a:xfrm>
      </p:grpSpPr>
      <p:sp>
        <p:nvSpPr>
          <p:cNvPr id="202" name="Google Shape;202;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Beginning of year teachables</a:t>
            </a:r>
            <a:endParaRPr>
              <a:solidFill>
                <a:schemeClr val="lt1"/>
              </a:solidFill>
            </a:endParaRPr>
          </a:p>
        </p:txBody>
      </p:sp>
      <p:sp>
        <p:nvSpPr>
          <p:cNvPr id="203" name="Google Shape;203;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solidFill>
                  <a:schemeClr val="lt1"/>
                </a:solidFill>
              </a:rPr>
              <a:t>My second unit covers some important quantitative skills:</a:t>
            </a:r>
            <a:endParaRPr>
              <a:solidFill>
                <a:schemeClr val="lt1"/>
              </a:solidFill>
            </a:endParaRPr>
          </a:p>
          <a:p>
            <a:pPr indent="-342900" lvl="0" marL="457200" rtl="0" algn="l">
              <a:spcBef>
                <a:spcPts val="1200"/>
              </a:spcBef>
              <a:spcAft>
                <a:spcPts val="0"/>
              </a:spcAft>
              <a:buClr>
                <a:schemeClr val="lt1"/>
              </a:buClr>
              <a:buSzPts val="1800"/>
              <a:buAutoNum type="arabicPeriod"/>
            </a:pPr>
            <a:r>
              <a:rPr lang="en">
                <a:solidFill>
                  <a:schemeClr val="lt1"/>
                </a:solidFill>
              </a:rPr>
              <a:t>Graph</a:t>
            </a:r>
            <a:r>
              <a:rPr lang="en">
                <a:solidFill>
                  <a:schemeClr val="lt1"/>
                </a:solidFill>
              </a:rPr>
              <a:t> interpretation - I show a variety of graphs that are misleading and discuss why it is so</a:t>
            </a:r>
            <a:endParaRPr>
              <a:solidFill>
                <a:schemeClr val="lt1"/>
              </a:solidFill>
            </a:endParaRPr>
          </a:p>
          <a:p>
            <a:pPr indent="-342900" lvl="0" marL="457200" rtl="0" algn="l">
              <a:spcBef>
                <a:spcPts val="0"/>
              </a:spcBef>
              <a:spcAft>
                <a:spcPts val="0"/>
              </a:spcAft>
              <a:buClr>
                <a:schemeClr val="lt1"/>
              </a:buClr>
              <a:buSzPts val="1800"/>
              <a:buAutoNum type="arabicPeriod"/>
            </a:pPr>
            <a:r>
              <a:rPr lang="en">
                <a:solidFill>
                  <a:schemeClr val="lt1"/>
                </a:solidFill>
              </a:rPr>
              <a:t>How to graph - Google sheets is nice and free, but not as intuitive as Graphical Analysis (Logger Pro).</a:t>
            </a:r>
            <a:endParaRPr>
              <a:solidFill>
                <a:schemeClr val="lt1"/>
              </a:solidFill>
            </a:endParaRPr>
          </a:p>
          <a:p>
            <a:pPr indent="-342900" lvl="0" marL="457200" rtl="0" algn="l">
              <a:spcBef>
                <a:spcPts val="0"/>
              </a:spcBef>
              <a:spcAft>
                <a:spcPts val="0"/>
              </a:spcAft>
              <a:buClr>
                <a:schemeClr val="lt1"/>
              </a:buClr>
              <a:buSzPts val="1800"/>
              <a:buAutoNum type="arabicPeriod"/>
            </a:pPr>
            <a:r>
              <a:rPr lang="en">
                <a:solidFill>
                  <a:schemeClr val="lt1"/>
                </a:solidFill>
              </a:rPr>
              <a:t>Units - why and how we use them</a:t>
            </a:r>
            <a:endParaRPr>
              <a:solidFill>
                <a:schemeClr val="lt1"/>
              </a:solidFill>
            </a:endParaRPr>
          </a:p>
          <a:p>
            <a:pPr indent="-342900" lvl="0" marL="457200" rtl="0" algn="l">
              <a:spcBef>
                <a:spcPts val="0"/>
              </a:spcBef>
              <a:spcAft>
                <a:spcPts val="0"/>
              </a:spcAft>
              <a:buClr>
                <a:schemeClr val="lt1"/>
              </a:buClr>
              <a:buSzPts val="1800"/>
              <a:buAutoNum type="arabicPeriod"/>
            </a:pPr>
            <a:r>
              <a:rPr lang="en">
                <a:solidFill>
                  <a:schemeClr val="lt1"/>
                </a:solidFill>
              </a:rPr>
              <a:t>Equations - what are they, why we care, how to use them, triangle forms of equations</a:t>
            </a:r>
            <a:endParaRPr>
              <a:solidFill>
                <a:schemeClr val="lt1"/>
              </a:solidFill>
            </a:endParaRPr>
          </a:p>
          <a:p>
            <a:pPr indent="-342900" lvl="0" marL="457200" rtl="0" algn="l">
              <a:spcBef>
                <a:spcPts val="0"/>
              </a:spcBef>
              <a:spcAft>
                <a:spcPts val="0"/>
              </a:spcAft>
              <a:buClr>
                <a:schemeClr val="lt1"/>
              </a:buClr>
              <a:buSzPts val="1800"/>
              <a:buAutoNum type="arabicPeriod"/>
            </a:pPr>
            <a:r>
              <a:rPr lang="en">
                <a:solidFill>
                  <a:schemeClr val="lt1"/>
                </a:solidFill>
              </a:rPr>
              <a:t>Unit conversions (for my accelerated classes)</a:t>
            </a:r>
            <a:endParaRPr>
              <a:solidFill>
                <a:schemeClr val="lt1"/>
              </a:solidFill>
            </a:endParaRPr>
          </a:p>
          <a:p>
            <a:pPr indent="0" lvl="0" marL="457200" rtl="0" algn="l">
              <a:spcBef>
                <a:spcPts val="1200"/>
              </a:spcBef>
              <a:spcAft>
                <a:spcPts val="1200"/>
              </a:spcAft>
              <a:buNone/>
            </a:pPr>
            <a:r>
              <a:t/>
            </a:r>
            <a:endParaRPr>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FF00"/>
        </a:solidFill>
      </p:bgPr>
    </p:bg>
    <p:spTree>
      <p:nvGrpSpPr>
        <p:cNvPr id="207" name="Shape 207"/>
        <p:cNvGrpSpPr/>
        <p:nvPr/>
      </p:nvGrpSpPr>
      <p:grpSpPr>
        <a:xfrm>
          <a:off x="0" y="0"/>
          <a:ext cx="0" cy="0"/>
          <a:chOff x="0" y="0"/>
          <a:chExt cx="0" cy="0"/>
        </a:xfrm>
      </p:grpSpPr>
      <p:sp>
        <p:nvSpPr>
          <p:cNvPr id="208" name="Google Shape;208;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Note-taking strategies for </a:t>
            </a:r>
            <a:r>
              <a:rPr lang="en"/>
              <a:t>digital</a:t>
            </a:r>
            <a:r>
              <a:rPr lang="en"/>
              <a:t> note-takers</a:t>
            </a:r>
            <a:endParaRPr/>
          </a:p>
        </p:txBody>
      </p:sp>
      <p:sp>
        <p:nvSpPr>
          <p:cNvPr id="209" name="Google Shape;209;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Marrying typed notes with written equations:</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Use the “insert drawing” tool in Google Docs to add equations to typed notes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Have students take pictures of their written-out equations or mathematical notes; add to typed notes</a:t>
            </a:r>
            <a:endParaRPr>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You must demonstrate (and help with) note-taking</a:t>
            </a:r>
            <a:endParaRPr/>
          </a:p>
        </p:txBody>
      </p:sp>
      <p:sp>
        <p:nvSpPr>
          <p:cNvPr id="215" name="Google Shape;215;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Provide digital templates</a:t>
            </a:r>
            <a:endParaRPr/>
          </a:p>
          <a:p>
            <a:pPr indent="0" lvl="0" marL="0" rtl="0" algn="l">
              <a:spcBef>
                <a:spcPts val="1200"/>
              </a:spcBef>
              <a:spcAft>
                <a:spcPts val="0"/>
              </a:spcAft>
              <a:buNone/>
            </a:pPr>
            <a:r>
              <a:rPr lang="en"/>
              <a:t>Use my suggested rules (see end notes)</a:t>
            </a:r>
            <a:endParaRPr/>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111" name="Shape 111"/>
        <p:cNvGrpSpPr/>
        <p:nvPr/>
      </p:nvGrpSpPr>
      <p:grpSpPr>
        <a:xfrm>
          <a:off x="0" y="0"/>
          <a:ext cx="0" cy="0"/>
          <a:chOff x="0" y="0"/>
          <a:chExt cx="0" cy="0"/>
        </a:xfrm>
      </p:grpSpPr>
      <p:sp>
        <p:nvSpPr>
          <p:cNvPr id="112" name="Google Shape;112;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Why this talk?</a:t>
            </a:r>
            <a:endParaRPr>
              <a:solidFill>
                <a:srgbClr val="FFFFFF"/>
              </a:solidFill>
            </a:endParaRPr>
          </a:p>
        </p:txBody>
      </p:sp>
      <p:sp>
        <p:nvSpPr>
          <p:cNvPr id="113" name="Google Shape;113;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solidFill>
                  <a:srgbClr val="FFFFFF"/>
                </a:solidFill>
              </a:rPr>
              <a:t>I currently teach at a school that focuses on the teaching of students with dyslexia and related language-based learning differences.</a:t>
            </a:r>
            <a:endParaRPr>
              <a:solidFill>
                <a:srgbClr val="FFFFFF"/>
              </a:solidFill>
            </a:endParaRPr>
          </a:p>
          <a:p>
            <a:pPr indent="0" lvl="0" marL="0" rtl="0" algn="l">
              <a:spcBef>
                <a:spcPts val="1200"/>
              </a:spcBef>
              <a:spcAft>
                <a:spcPts val="0"/>
              </a:spcAft>
              <a:buNone/>
            </a:pPr>
            <a:r>
              <a:rPr lang="en">
                <a:solidFill>
                  <a:srgbClr val="FFFFFF"/>
                </a:solidFill>
              </a:rPr>
              <a:t>Our students are quite compromised in issues related to reading, calculation, writing, memory, anxiety, attention, and more.  Many are doubly or triply exceptional, meaning that they have multiple issues to deal with.</a:t>
            </a:r>
            <a:endParaRPr>
              <a:solidFill>
                <a:srgbClr val="FFFFFF"/>
              </a:solidFill>
            </a:endParaRPr>
          </a:p>
          <a:p>
            <a:pPr indent="0" lvl="0" marL="0" rtl="0" algn="l">
              <a:spcBef>
                <a:spcPts val="1200"/>
              </a:spcBef>
              <a:spcAft>
                <a:spcPts val="0"/>
              </a:spcAft>
              <a:buNone/>
            </a:pPr>
            <a:r>
              <a:rPr lang="en">
                <a:solidFill>
                  <a:srgbClr val="FFFFFF"/>
                </a:solidFill>
              </a:rPr>
              <a:t>We focus on strategies for helping them succeed in and beyond school - college (for the majority of our students who attend), trade school, or work.</a:t>
            </a:r>
            <a:endParaRPr>
              <a:solidFill>
                <a:srgbClr val="FFFFFF"/>
              </a:solidFill>
            </a:endParaRPr>
          </a:p>
          <a:p>
            <a:pPr indent="0" lvl="0" marL="0" rtl="0" algn="l">
              <a:spcBef>
                <a:spcPts val="1200"/>
              </a:spcBef>
              <a:spcAft>
                <a:spcPts val="0"/>
              </a:spcAft>
              <a:buNone/>
            </a:pPr>
            <a:r>
              <a:t/>
            </a:r>
            <a:endParaRPr>
              <a:solidFill>
                <a:srgbClr val="FFFFFF"/>
              </a:solidFill>
            </a:endParaRPr>
          </a:p>
          <a:p>
            <a:pPr indent="0" lvl="0" marL="0" rtl="0" algn="l">
              <a:spcBef>
                <a:spcPts val="1200"/>
              </a:spcBef>
              <a:spcAft>
                <a:spcPts val="1200"/>
              </a:spcAft>
              <a:buNone/>
            </a:pPr>
            <a:r>
              <a:t/>
            </a:r>
            <a:endParaRPr i="1">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Measurement</a:t>
            </a:r>
            <a:endParaRPr/>
          </a:p>
        </p:txBody>
      </p:sp>
      <p:sp>
        <p:nvSpPr>
          <p:cNvPr id="221" name="Google Shape;221;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Metric vs. English.  Use metric.  If you have meter tapes or meter sticks, cross out the non-metric side.  Very clearly cross it out, as students will still try to use imperial units when you put a very bold line through the entire side of the tape.  Yes, that was a lesson learned.  Students will also mix units, if there are different units on each side tape - make it clear which side is to be used.  It is NOT obvious to students.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225" name="Shape 225"/>
        <p:cNvGrpSpPr/>
        <p:nvPr/>
      </p:nvGrpSpPr>
      <p:grpSpPr>
        <a:xfrm>
          <a:off x="0" y="0"/>
          <a:ext cx="0" cy="0"/>
          <a:chOff x="0" y="0"/>
          <a:chExt cx="0" cy="0"/>
        </a:xfrm>
      </p:grpSpPr>
      <p:sp>
        <p:nvSpPr>
          <p:cNvPr id="226" name="Google Shape;226;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Quick suggestions</a:t>
            </a:r>
            <a:endParaRPr>
              <a:solidFill>
                <a:schemeClr val="lt1"/>
              </a:solidFill>
            </a:endParaRPr>
          </a:p>
        </p:txBody>
      </p:sp>
      <p:sp>
        <p:nvSpPr>
          <p:cNvPr id="227" name="Google Shape;227;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lt1"/>
              </a:buClr>
              <a:buSzPts val="1800"/>
              <a:buChar char="●"/>
            </a:pPr>
            <a:r>
              <a:rPr lang="en">
                <a:solidFill>
                  <a:schemeClr val="lt1"/>
                </a:solidFill>
              </a:rPr>
              <a:t>Place equations in boxes in your notes and on the board.</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Have highlighters handy.</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Use variables that make sense, wherever possible:  d for distance/displacement.</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Formal labs - use checklists with boxes to check</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In your notes, boldface things that should be written down.</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Discourage the use of phones as calculators - they cannot see their mistakes.</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Attach a metric height scale on your wall.</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Use Screenpal (formerly Screencast-o-matic) or some other tool to prepare videos that walk students through labs, calculations, derivations, etc.</a:t>
            </a:r>
            <a:endParaRPr>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231" name="Shape 231"/>
        <p:cNvGrpSpPr/>
        <p:nvPr/>
      </p:nvGrpSpPr>
      <p:grpSpPr>
        <a:xfrm>
          <a:off x="0" y="0"/>
          <a:ext cx="0" cy="0"/>
          <a:chOff x="0" y="0"/>
          <a:chExt cx="0" cy="0"/>
        </a:xfrm>
      </p:grpSpPr>
      <p:sp>
        <p:nvSpPr>
          <p:cNvPr id="232" name="Google Shape;232;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Quick suggestions</a:t>
            </a:r>
            <a:endParaRPr>
              <a:solidFill>
                <a:schemeClr val="lt1"/>
              </a:solidFill>
            </a:endParaRPr>
          </a:p>
        </p:txBody>
      </p:sp>
      <p:sp>
        <p:nvSpPr>
          <p:cNvPr id="233" name="Google Shape;233;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lt1"/>
              </a:buClr>
              <a:buSzPts val="1800"/>
              <a:buChar char="●"/>
            </a:pPr>
            <a:r>
              <a:rPr lang="en">
                <a:solidFill>
                  <a:schemeClr val="lt1"/>
                </a:solidFill>
              </a:rPr>
              <a:t>Check student notes once per quarter and make helpful comments on them.</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Start your labs early in the year by giving data tables (with legend and units listed).  </a:t>
            </a:r>
            <a:r>
              <a:rPr lang="en">
                <a:solidFill>
                  <a:schemeClr val="lt1"/>
                </a:solidFill>
              </a:rPr>
              <a:t>Students</a:t>
            </a:r>
            <a:r>
              <a:rPr lang="en">
                <a:solidFill>
                  <a:schemeClr val="lt1"/>
                </a:solidFill>
              </a:rPr>
              <a:t> will soon learn to create their own tables and graphs.</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Use triangle/circle </a:t>
            </a:r>
            <a:r>
              <a:rPr lang="en">
                <a:solidFill>
                  <a:schemeClr val="lt1"/>
                </a:solidFill>
              </a:rPr>
              <a:t>equations</a:t>
            </a:r>
            <a:r>
              <a:rPr lang="en">
                <a:solidFill>
                  <a:schemeClr val="lt1"/>
                </a:solidFill>
              </a:rPr>
              <a:t> when possible, though they are not intuitive to all students.</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Students will frequently have technology issues.  If possible, keep chargers handy.</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Avoid sarcasm.</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Have scale models in your room:  Earth and Moon, for example</a:t>
            </a:r>
            <a:endParaRPr>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237" name="Shape 237"/>
        <p:cNvGrpSpPr/>
        <p:nvPr/>
      </p:nvGrpSpPr>
      <p:grpSpPr>
        <a:xfrm>
          <a:off x="0" y="0"/>
          <a:ext cx="0" cy="0"/>
          <a:chOff x="0" y="0"/>
          <a:chExt cx="0" cy="0"/>
        </a:xfrm>
      </p:grpSpPr>
      <p:sp>
        <p:nvSpPr>
          <p:cNvPr id="238" name="Google Shape;238;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Quick suggestions</a:t>
            </a:r>
            <a:endParaRPr>
              <a:solidFill>
                <a:schemeClr val="lt1"/>
              </a:solidFill>
            </a:endParaRPr>
          </a:p>
        </p:txBody>
      </p:sp>
      <p:sp>
        <p:nvSpPr>
          <p:cNvPr id="239" name="Google Shape;239;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lt1"/>
              </a:buClr>
              <a:buSzPts val="1800"/>
              <a:buChar char="●"/>
            </a:pPr>
            <a:r>
              <a:rPr lang="en">
                <a:solidFill>
                  <a:schemeClr val="lt1"/>
                </a:solidFill>
              </a:rPr>
              <a:t>Expect to help some students get started on a lab.  You may have assigned it to read, but that does not mean that they actually read or understood it.</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Create a class YouTube page and/or post explanation videos for complex labs and tricky problems to solve.</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Be patient.  Sometimes you are preparing the next generation of scientists.  More </a:t>
            </a:r>
            <a:r>
              <a:rPr lang="en">
                <a:solidFill>
                  <a:schemeClr val="lt1"/>
                </a:solidFill>
              </a:rPr>
              <a:t>often</a:t>
            </a:r>
            <a:r>
              <a:rPr lang="en">
                <a:solidFill>
                  <a:schemeClr val="lt1"/>
                </a:solidFill>
              </a:rPr>
              <a:t> than that, you are helping students understand some science for their own personal enrichment.  Always, you are trying to be a kind role model for children who are struggling with learning way more than you ever did.</a:t>
            </a:r>
            <a:endParaRPr>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45" name="Google Shape;245;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249" name="Shape 249"/>
        <p:cNvGrpSpPr/>
        <p:nvPr/>
      </p:nvGrpSpPr>
      <p:grpSpPr>
        <a:xfrm>
          <a:off x="0" y="0"/>
          <a:ext cx="0" cy="0"/>
          <a:chOff x="0" y="0"/>
          <a:chExt cx="0" cy="0"/>
        </a:xfrm>
      </p:grpSpPr>
      <p:sp>
        <p:nvSpPr>
          <p:cNvPr id="250" name="Google Shape;250;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51" name="Google Shape;251;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sz="3000">
              <a:solidFill>
                <a:schemeClr val="lt1"/>
              </a:solidFill>
            </a:endParaRPr>
          </a:p>
          <a:p>
            <a:pPr indent="0" lvl="0" marL="0" rtl="0" algn="ctr">
              <a:spcBef>
                <a:spcPts val="1200"/>
              </a:spcBef>
              <a:spcAft>
                <a:spcPts val="1200"/>
              </a:spcAft>
              <a:buNone/>
            </a:pPr>
            <a:r>
              <a:rPr lang="en" sz="3000">
                <a:solidFill>
                  <a:schemeClr val="lt1"/>
                </a:solidFill>
              </a:rPr>
              <a:t>Notes on note-taking</a:t>
            </a:r>
            <a:endParaRPr sz="3000">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4D79"/>
        </a:solidFill>
      </p:bgPr>
    </p:bg>
    <p:spTree>
      <p:nvGrpSpPr>
        <p:cNvPr id="255" name="Shape 255"/>
        <p:cNvGrpSpPr/>
        <p:nvPr/>
      </p:nvGrpSpPr>
      <p:grpSpPr>
        <a:xfrm>
          <a:off x="0" y="0"/>
          <a:ext cx="0" cy="0"/>
          <a:chOff x="0" y="0"/>
          <a:chExt cx="0" cy="0"/>
        </a:xfrm>
      </p:grpSpPr>
      <p:sp>
        <p:nvSpPr>
          <p:cNvPr id="256" name="Google Shape;256;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Notes on note-taking</a:t>
            </a:r>
            <a:endParaRPr>
              <a:solidFill>
                <a:srgbClr val="FFFFFF"/>
              </a:solidFill>
            </a:endParaRPr>
          </a:p>
        </p:txBody>
      </p:sp>
      <p:sp>
        <p:nvSpPr>
          <p:cNvPr id="257" name="Google Shape;257;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t/>
            </a:r>
            <a:endParaRPr>
              <a:solidFill>
                <a:srgbClr val="FFFFFF"/>
              </a:solidFill>
              <a:highlight>
                <a:srgbClr val="FFFFFF"/>
              </a:highlight>
            </a:endParaRPr>
          </a:p>
          <a:p>
            <a:pPr indent="-334327" lvl="0" marL="457200" rtl="0" algn="l">
              <a:spcBef>
                <a:spcPts val="0"/>
              </a:spcBef>
              <a:spcAft>
                <a:spcPts val="0"/>
              </a:spcAft>
              <a:buClr>
                <a:srgbClr val="FFFFFF"/>
              </a:buClr>
              <a:buSzPct val="100000"/>
              <a:buAutoNum type="arabicPeriod"/>
            </a:pPr>
            <a:r>
              <a:rPr lang="en">
                <a:solidFill>
                  <a:srgbClr val="FFFFFF"/>
                </a:solidFill>
              </a:rPr>
              <a:t>Use a bound notebook, ideally with quad-paper (or whatever works for you - I prefer totally blank pages).  Spiral-bound notebooks fall apart.  Bound notebooks keep you "honest."</a:t>
            </a:r>
            <a:endParaRPr>
              <a:solidFill>
                <a:srgbClr val="FFFFFF"/>
              </a:solidFill>
            </a:endParaRPr>
          </a:p>
          <a:p>
            <a:pPr indent="-334327" lvl="0" marL="457200" rtl="0" algn="l">
              <a:spcBef>
                <a:spcPts val="0"/>
              </a:spcBef>
              <a:spcAft>
                <a:spcPts val="0"/>
              </a:spcAft>
              <a:buClr>
                <a:srgbClr val="FFFFFF"/>
              </a:buClr>
              <a:buSzPct val="100000"/>
              <a:buAutoNum type="arabicPeriod"/>
            </a:pPr>
            <a:r>
              <a:rPr lang="en">
                <a:solidFill>
                  <a:srgbClr val="FFFFFF"/>
                </a:solidFill>
              </a:rPr>
              <a:t>Use a new page for each new class and/or topic.</a:t>
            </a:r>
            <a:endParaRPr>
              <a:solidFill>
                <a:srgbClr val="FFFFFF"/>
              </a:solidFill>
            </a:endParaRPr>
          </a:p>
          <a:p>
            <a:pPr indent="-334327" lvl="0" marL="457200" rtl="0" algn="l">
              <a:spcBef>
                <a:spcPts val="0"/>
              </a:spcBef>
              <a:spcAft>
                <a:spcPts val="0"/>
              </a:spcAft>
              <a:buClr>
                <a:srgbClr val="FFFFFF"/>
              </a:buClr>
              <a:buSzPct val="100000"/>
              <a:buAutoNum type="arabicPeriod"/>
            </a:pPr>
            <a:r>
              <a:rPr lang="en">
                <a:solidFill>
                  <a:srgbClr val="FFFFFF"/>
                </a:solidFill>
              </a:rPr>
              <a:t>Write on only </a:t>
            </a:r>
            <a:r>
              <a:rPr lang="en" u="sng">
                <a:solidFill>
                  <a:srgbClr val="FFFFFF"/>
                </a:solidFill>
              </a:rPr>
              <a:t>one side</a:t>
            </a:r>
            <a:r>
              <a:rPr lang="en">
                <a:solidFill>
                  <a:srgbClr val="FFFFFF"/>
                </a:solidFill>
              </a:rPr>
              <a:t> of the page - it makes it easier to read, particularly if you use pen (which can bleed through to the other side).</a:t>
            </a:r>
            <a:endParaRPr>
              <a:solidFill>
                <a:srgbClr val="FFFFFF"/>
              </a:solidFill>
            </a:endParaRPr>
          </a:p>
          <a:p>
            <a:pPr indent="-334327" lvl="0" marL="457200" rtl="0" algn="l">
              <a:spcBef>
                <a:spcPts val="0"/>
              </a:spcBef>
              <a:spcAft>
                <a:spcPts val="0"/>
              </a:spcAft>
              <a:buClr>
                <a:srgbClr val="FFFFFF"/>
              </a:buClr>
              <a:buSzPct val="100000"/>
              <a:buAutoNum type="arabicPeriod"/>
            </a:pPr>
            <a:r>
              <a:rPr lang="en">
                <a:solidFill>
                  <a:srgbClr val="FFFFFF"/>
                </a:solidFill>
              </a:rPr>
              <a:t>Give each new page a heading and date.</a:t>
            </a:r>
            <a:endParaRPr>
              <a:solidFill>
                <a:srgbClr val="FFFFFF"/>
              </a:solidFill>
            </a:endParaRPr>
          </a:p>
          <a:p>
            <a:pPr indent="-334327" lvl="0" marL="457200" rtl="0" algn="l">
              <a:spcBef>
                <a:spcPts val="0"/>
              </a:spcBef>
              <a:spcAft>
                <a:spcPts val="0"/>
              </a:spcAft>
              <a:buClr>
                <a:srgbClr val="FFFFFF"/>
              </a:buClr>
              <a:buSzPct val="100000"/>
              <a:buAutoNum type="arabicPeriod"/>
            </a:pPr>
            <a:r>
              <a:rPr lang="en">
                <a:solidFill>
                  <a:srgbClr val="FFFFFF"/>
                </a:solidFill>
              </a:rPr>
              <a:t>Use color to highlight central concepts and/or put boxes around important ideas or equations.  Highlighters can be your friend!</a:t>
            </a:r>
            <a:endParaRPr>
              <a:solidFill>
                <a:srgbClr val="FFFFFF"/>
              </a:solidFill>
            </a:endParaRPr>
          </a:p>
          <a:p>
            <a:pPr indent="0" lvl="0" marL="457200" rtl="0" algn="l">
              <a:spcBef>
                <a:spcPts val="0"/>
              </a:spcBef>
              <a:spcAft>
                <a:spcPts val="0"/>
              </a:spcAft>
              <a:buNone/>
            </a:pPr>
            <a:r>
              <a:t/>
            </a:r>
            <a:endParaRPr>
              <a:solidFill>
                <a:srgbClr val="FFFFFF"/>
              </a:solidFill>
            </a:endParaRPr>
          </a:p>
          <a:p>
            <a:pPr indent="0" lvl="0" marL="0" rtl="0" algn="l">
              <a:spcBef>
                <a:spcPts val="0"/>
              </a:spcBef>
              <a:spcAft>
                <a:spcPts val="0"/>
              </a:spcAft>
              <a:buClr>
                <a:schemeClr val="dk1"/>
              </a:buClr>
              <a:buSzPct val="61111"/>
              <a:buFont typeface="Arial"/>
              <a:buNone/>
            </a:pPr>
            <a:r>
              <a:t/>
            </a:r>
            <a:endParaRPr>
              <a:solidFill>
                <a:srgbClr val="FFFFFF"/>
              </a:solidFill>
            </a:endParaRPr>
          </a:p>
          <a:p>
            <a:pPr indent="0" lvl="0" marL="0" rtl="0" algn="l">
              <a:spcBef>
                <a:spcPts val="0"/>
              </a:spcBef>
              <a:spcAft>
                <a:spcPts val="1200"/>
              </a:spcAft>
              <a:buNone/>
            </a:pPr>
            <a:r>
              <a:t/>
            </a:r>
            <a:endParaRPr>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4D79"/>
        </a:solidFill>
      </p:bgPr>
    </p:bg>
    <p:spTree>
      <p:nvGrpSpPr>
        <p:cNvPr id="261" name="Shape 261"/>
        <p:cNvGrpSpPr/>
        <p:nvPr/>
      </p:nvGrpSpPr>
      <p:grpSpPr>
        <a:xfrm>
          <a:off x="0" y="0"/>
          <a:ext cx="0" cy="0"/>
          <a:chOff x="0" y="0"/>
          <a:chExt cx="0" cy="0"/>
        </a:xfrm>
      </p:grpSpPr>
      <p:sp>
        <p:nvSpPr>
          <p:cNvPr id="262" name="Google Shape;262;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Notes on note-taking</a:t>
            </a:r>
            <a:endParaRPr>
              <a:solidFill>
                <a:srgbClr val="FFFFFF"/>
              </a:solidFill>
            </a:endParaRPr>
          </a:p>
        </p:txBody>
      </p:sp>
      <p:sp>
        <p:nvSpPr>
          <p:cNvPr id="263" name="Google Shape;263;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457200" rtl="0" algn="l">
              <a:spcBef>
                <a:spcPts val="0"/>
              </a:spcBef>
              <a:spcAft>
                <a:spcPts val="0"/>
              </a:spcAft>
              <a:buNone/>
            </a:pPr>
            <a:r>
              <a:t/>
            </a:r>
            <a:endParaRPr>
              <a:solidFill>
                <a:srgbClr val="FFFFFF"/>
              </a:solidFill>
              <a:highlight>
                <a:srgbClr val="FFFFFF"/>
              </a:highlight>
            </a:endParaRPr>
          </a:p>
          <a:p>
            <a:pPr indent="-342900" lvl="0" marL="457200" rtl="0" algn="l">
              <a:spcBef>
                <a:spcPts val="0"/>
              </a:spcBef>
              <a:spcAft>
                <a:spcPts val="0"/>
              </a:spcAft>
              <a:buClr>
                <a:srgbClr val="FFFFFF"/>
              </a:buClr>
              <a:buSzPts val="1800"/>
              <a:buAutoNum type="arabicPeriod" startAt="6"/>
            </a:pPr>
            <a:r>
              <a:rPr lang="en">
                <a:solidFill>
                  <a:srgbClr val="FFFFFF"/>
                </a:solidFill>
              </a:rPr>
              <a:t>Draw pictures that represent the problem - label relevant things in the diagram.</a:t>
            </a:r>
            <a:endParaRPr>
              <a:solidFill>
                <a:srgbClr val="FFFFFF"/>
              </a:solidFill>
            </a:endParaRPr>
          </a:p>
          <a:p>
            <a:pPr indent="-342900" lvl="0" marL="457200" rtl="0" algn="l">
              <a:spcBef>
                <a:spcPts val="0"/>
              </a:spcBef>
              <a:spcAft>
                <a:spcPts val="0"/>
              </a:spcAft>
              <a:buClr>
                <a:srgbClr val="FFFFFF"/>
              </a:buClr>
              <a:buSzPts val="1800"/>
              <a:buAutoNum type="arabicPeriod" startAt="6"/>
            </a:pPr>
            <a:r>
              <a:rPr lang="en">
                <a:solidFill>
                  <a:srgbClr val="FFFFFF"/>
                </a:solidFill>
              </a:rPr>
              <a:t>Unless truly necessary for your learning, do not use a laptop to take notes.  You spend too much time getting down trivial details and will inevitably miss something critical.  It is also way too tedious to include equations, pictures, graphs, calculations and anything that really demands visual representation.  </a:t>
            </a:r>
            <a:endParaRPr>
              <a:solidFill>
                <a:srgbClr val="FFFFFF"/>
              </a:solidFill>
            </a:endParaRPr>
          </a:p>
          <a:p>
            <a:pPr indent="-342900" lvl="0" marL="457200" rtl="0" algn="l">
              <a:spcBef>
                <a:spcPts val="0"/>
              </a:spcBef>
              <a:spcAft>
                <a:spcPts val="0"/>
              </a:spcAft>
              <a:buClr>
                <a:srgbClr val="FFFFFF"/>
              </a:buClr>
              <a:buSzPts val="1800"/>
              <a:buAutoNum type="arabicPeriod" startAt="6"/>
            </a:pPr>
            <a:r>
              <a:rPr lang="en">
                <a:solidFill>
                  <a:srgbClr val="FFFFFF"/>
                </a:solidFill>
              </a:rPr>
              <a:t>Keep a running page of the important equations or ideas - maybe on the inside cover of the notebook.  </a:t>
            </a:r>
            <a:endParaRPr>
              <a:solidFill>
                <a:srgbClr val="FFFFFF"/>
              </a:solidFill>
            </a:endParaRPr>
          </a:p>
          <a:p>
            <a:pPr indent="-342900" lvl="0" marL="457200" rtl="0" algn="l">
              <a:spcBef>
                <a:spcPts val="0"/>
              </a:spcBef>
              <a:spcAft>
                <a:spcPts val="0"/>
              </a:spcAft>
              <a:buClr>
                <a:srgbClr val="FFFFFF"/>
              </a:buClr>
              <a:buSzPts val="1800"/>
              <a:buAutoNum type="arabicPeriod" startAt="6"/>
            </a:pPr>
            <a:r>
              <a:rPr lang="en">
                <a:solidFill>
                  <a:srgbClr val="FFFFFF"/>
                </a:solidFill>
              </a:rPr>
              <a:t>Label formulas with what each variable represents, as well as the units.</a:t>
            </a:r>
            <a:endParaRPr>
              <a:solidFill>
                <a:srgbClr val="FFFFFF"/>
              </a:solidFill>
            </a:endParaRPr>
          </a:p>
          <a:p>
            <a:pPr indent="0" lvl="0" marL="0" rtl="0" algn="l">
              <a:spcBef>
                <a:spcPts val="0"/>
              </a:spcBef>
              <a:spcAft>
                <a:spcPts val="1200"/>
              </a:spcAft>
              <a:buNone/>
            </a:pPr>
            <a:r>
              <a:t/>
            </a:r>
            <a:endParaRPr>
              <a:solidFill>
                <a:srgbClr val="FFFF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4D79"/>
        </a:solidFill>
      </p:bgPr>
    </p:bg>
    <p:spTree>
      <p:nvGrpSpPr>
        <p:cNvPr id="267" name="Shape 267"/>
        <p:cNvGrpSpPr/>
        <p:nvPr/>
      </p:nvGrpSpPr>
      <p:grpSpPr>
        <a:xfrm>
          <a:off x="0" y="0"/>
          <a:ext cx="0" cy="0"/>
          <a:chOff x="0" y="0"/>
          <a:chExt cx="0" cy="0"/>
        </a:xfrm>
      </p:grpSpPr>
      <p:sp>
        <p:nvSpPr>
          <p:cNvPr id="268" name="Google Shape;268;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Notes on note-taking</a:t>
            </a:r>
            <a:endParaRPr>
              <a:solidFill>
                <a:srgbClr val="FFFFFF"/>
              </a:solidFill>
            </a:endParaRPr>
          </a:p>
        </p:txBody>
      </p:sp>
      <p:sp>
        <p:nvSpPr>
          <p:cNvPr id="269" name="Google Shape;269;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t/>
            </a:r>
            <a:endParaRPr>
              <a:solidFill>
                <a:srgbClr val="FFFFFF"/>
              </a:solidFill>
              <a:highlight>
                <a:srgbClr val="FFFFFF"/>
              </a:highlight>
            </a:endParaRPr>
          </a:p>
          <a:p>
            <a:pPr indent="-342900" lvl="0" marL="457200" rtl="0" algn="l">
              <a:spcBef>
                <a:spcPts val="0"/>
              </a:spcBef>
              <a:spcAft>
                <a:spcPts val="0"/>
              </a:spcAft>
              <a:buClr>
                <a:srgbClr val="FFFFFF"/>
              </a:buClr>
              <a:buSzPts val="1800"/>
              <a:buAutoNum type="arabicPeriod" startAt="10"/>
            </a:pPr>
            <a:r>
              <a:rPr lang="en">
                <a:solidFill>
                  <a:srgbClr val="FFFFFF"/>
                </a:solidFill>
              </a:rPr>
              <a:t>If things are moving too quickly for you, leave space for omitted notes – with a heading of what that topic is.  And then touch base with me or a classmate to fill in the gaps.</a:t>
            </a:r>
            <a:endParaRPr>
              <a:solidFill>
                <a:srgbClr val="FFFFFF"/>
              </a:solidFill>
            </a:endParaRPr>
          </a:p>
          <a:p>
            <a:pPr indent="-342900" lvl="0" marL="457200" rtl="0" algn="l">
              <a:spcBef>
                <a:spcPts val="0"/>
              </a:spcBef>
              <a:spcAft>
                <a:spcPts val="0"/>
              </a:spcAft>
              <a:buClr>
                <a:srgbClr val="FFFFFF"/>
              </a:buClr>
              <a:buSzPts val="1800"/>
              <a:buAutoNum type="arabicPeriod" startAt="10"/>
            </a:pPr>
            <a:r>
              <a:rPr lang="en">
                <a:solidFill>
                  <a:srgbClr val="FFFFFF"/>
                </a:solidFill>
              </a:rPr>
              <a:t>Leave space in your notes – don’t cram them all together.  Again, writing on one side of the page is helpful.</a:t>
            </a:r>
            <a:endParaRPr>
              <a:solidFill>
                <a:srgbClr val="FFFFFF"/>
              </a:solidFill>
            </a:endParaRPr>
          </a:p>
          <a:p>
            <a:pPr indent="-342900" lvl="0" marL="457200" rtl="0" algn="l">
              <a:spcBef>
                <a:spcPts val="0"/>
              </a:spcBef>
              <a:spcAft>
                <a:spcPts val="0"/>
              </a:spcAft>
              <a:buClr>
                <a:srgbClr val="FFFFFF"/>
              </a:buClr>
              <a:buSzPts val="1800"/>
              <a:buAutoNum type="arabicPeriod" startAt="10"/>
            </a:pPr>
            <a:r>
              <a:rPr lang="en">
                <a:solidFill>
                  <a:srgbClr val="FFFFFF"/>
                </a:solidFill>
              </a:rPr>
              <a:t>If you have questions, but don’t want to ask them in class (or see that we have moved beyond that topic already and you don’t want to revisit it at the moment) – write down the questions in the margin of your notes, and circle it.  And then seek out the answer after class, or by email.  But get your question answered!</a:t>
            </a:r>
            <a:endParaRPr>
              <a:solidFill>
                <a:srgbClr val="FFFF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4D79"/>
        </a:solidFill>
      </p:bgPr>
    </p:bg>
    <p:spTree>
      <p:nvGrpSpPr>
        <p:cNvPr id="273" name="Shape 273"/>
        <p:cNvGrpSpPr/>
        <p:nvPr/>
      </p:nvGrpSpPr>
      <p:grpSpPr>
        <a:xfrm>
          <a:off x="0" y="0"/>
          <a:ext cx="0" cy="0"/>
          <a:chOff x="0" y="0"/>
          <a:chExt cx="0" cy="0"/>
        </a:xfrm>
      </p:grpSpPr>
      <p:sp>
        <p:nvSpPr>
          <p:cNvPr id="274" name="Google Shape;274;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Notes on note-taking</a:t>
            </a:r>
            <a:endParaRPr>
              <a:solidFill>
                <a:srgbClr val="FFFFFF"/>
              </a:solidFill>
            </a:endParaRPr>
          </a:p>
        </p:txBody>
      </p:sp>
      <p:sp>
        <p:nvSpPr>
          <p:cNvPr id="275" name="Google Shape;275;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t/>
            </a:r>
            <a:endParaRPr>
              <a:solidFill>
                <a:srgbClr val="FFFFFF"/>
              </a:solidFill>
              <a:highlight>
                <a:srgbClr val="FFFFFF"/>
              </a:highlight>
            </a:endParaRPr>
          </a:p>
          <a:p>
            <a:pPr indent="-342900" lvl="0" marL="457200" rtl="0" algn="l">
              <a:spcBef>
                <a:spcPts val="0"/>
              </a:spcBef>
              <a:spcAft>
                <a:spcPts val="0"/>
              </a:spcAft>
              <a:buClr>
                <a:srgbClr val="FFFFFF"/>
              </a:buClr>
              <a:buSzPts val="1800"/>
              <a:buAutoNum type="arabicPeriod" startAt="13"/>
            </a:pPr>
            <a:r>
              <a:rPr lang="en">
                <a:solidFill>
                  <a:srgbClr val="FFFFFF"/>
                </a:solidFill>
              </a:rPr>
              <a:t>If taking notes on a laptop is really important for your learning, use the Google drawing tool (best with a touchscreen) and take images of the board and incorporate them into your notes.  You can even add pictures in real-time.  More about this later.</a:t>
            </a:r>
            <a:endParaRPr>
              <a:solidFill>
                <a:srgbClr val="FFFFFF"/>
              </a:solidFill>
            </a:endParaRPr>
          </a:p>
          <a:p>
            <a:pPr indent="-342900" lvl="0" marL="457200" rtl="0" algn="l">
              <a:spcBef>
                <a:spcPts val="0"/>
              </a:spcBef>
              <a:spcAft>
                <a:spcPts val="0"/>
              </a:spcAft>
              <a:buClr>
                <a:srgbClr val="FFFFFF"/>
              </a:buClr>
              <a:buSzPts val="1800"/>
              <a:buAutoNum type="arabicPeriod" startAt="13"/>
            </a:pPr>
            <a:r>
              <a:rPr lang="en">
                <a:solidFill>
                  <a:srgbClr val="FFFFFF"/>
                </a:solidFill>
              </a:rPr>
              <a:t>By and large, if it is on the board it should probably be written down.  For me personally - if I think it is important for the students, I will write it on the board.</a:t>
            </a:r>
            <a:endParaRPr>
              <a:solidFill>
                <a:srgbClr val="FFFFFF"/>
              </a:solidFill>
            </a:endParaRPr>
          </a:p>
          <a:p>
            <a:pPr indent="-342900" lvl="0" marL="457200" rtl="0" algn="l">
              <a:spcBef>
                <a:spcPts val="0"/>
              </a:spcBef>
              <a:spcAft>
                <a:spcPts val="0"/>
              </a:spcAft>
              <a:buClr>
                <a:srgbClr val="FFFFFF"/>
              </a:buClr>
              <a:buSzPts val="1800"/>
              <a:buAutoNum type="arabicPeriod" startAt="13"/>
            </a:pPr>
            <a:r>
              <a:rPr lang="en">
                <a:solidFill>
                  <a:srgbClr val="FFFFFF"/>
                </a:solidFill>
              </a:rPr>
              <a:t>Never be shy about asking for extra help – even to have me look at your notes.  Sometimes I can tell where you went wrong in your thinking by seeing errors in your notes.</a:t>
            </a:r>
            <a:endParaRPr>
              <a:solidFill>
                <a:srgbClr val="FFFFFF"/>
              </a:solidFill>
            </a:endParaRPr>
          </a:p>
          <a:p>
            <a:pPr indent="-342900" lvl="0" marL="457200" rtl="0" algn="l">
              <a:spcBef>
                <a:spcPts val="0"/>
              </a:spcBef>
              <a:spcAft>
                <a:spcPts val="0"/>
              </a:spcAft>
              <a:buClr>
                <a:srgbClr val="FFFFFF"/>
              </a:buClr>
              <a:buSzPts val="1800"/>
              <a:buAutoNum type="arabicPeriod" startAt="13"/>
            </a:pPr>
            <a:r>
              <a:rPr lang="en">
                <a:solidFill>
                  <a:srgbClr val="FFFFFF"/>
                </a:solidFill>
              </a:rPr>
              <a:t>I AM ON YOUR SIDE.</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117" name="Shape 117"/>
        <p:cNvGrpSpPr/>
        <p:nvPr/>
      </p:nvGrpSpPr>
      <p:grpSpPr>
        <a:xfrm>
          <a:off x="0" y="0"/>
          <a:ext cx="0" cy="0"/>
          <a:chOff x="0" y="0"/>
          <a:chExt cx="0" cy="0"/>
        </a:xfrm>
      </p:grpSpPr>
      <p:sp>
        <p:nvSpPr>
          <p:cNvPr id="118" name="Google Shape;118;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Why this talk?</a:t>
            </a:r>
            <a:endParaRPr>
              <a:solidFill>
                <a:srgbClr val="FFFFFF"/>
              </a:solidFill>
            </a:endParaRPr>
          </a:p>
        </p:txBody>
      </p:sp>
      <p:sp>
        <p:nvSpPr>
          <p:cNvPr id="119" name="Google Shape;119;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FFFFFF"/>
                </a:solidFill>
              </a:rPr>
              <a:t>Our School Philosophy:</a:t>
            </a:r>
            <a:endParaRPr>
              <a:solidFill>
                <a:srgbClr val="FFFFFF"/>
              </a:solidFill>
            </a:endParaRPr>
          </a:p>
          <a:p>
            <a:pPr indent="0" lvl="0" marL="0" rtl="0" algn="l">
              <a:spcBef>
                <a:spcPts val="1200"/>
              </a:spcBef>
              <a:spcAft>
                <a:spcPts val="1200"/>
              </a:spcAft>
              <a:buNone/>
            </a:pPr>
            <a:r>
              <a:rPr i="1" lang="en">
                <a:solidFill>
                  <a:srgbClr val="FFFFFF"/>
                </a:solidFill>
              </a:rPr>
              <a:t>Jemicy School educates talented and bright students with dyslexia or other related language-based learning differences by addressing both their intellectual strengths and their learning needs. The school utilizes creative, multisensory, and research-based programs and techniques to develop reading, writing, spelling, math, and organization skills; promote a love of learning; and prepare students for the intellectual and social challenges of college and life.</a:t>
            </a:r>
            <a:endParaRPr i="1">
              <a:solidFill>
                <a:srgbClr val="FFF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51C75"/>
        </a:solidFill>
      </p:bgPr>
    </p:bg>
    <p:spTree>
      <p:nvGrpSpPr>
        <p:cNvPr id="279" name="Shape 279"/>
        <p:cNvGrpSpPr/>
        <p:nvPr/>
      </p:nvGrpSpPr>
      <p:grpSpPr>
        <a:xfrm>
          <a:off x="0" y="0"/>
          <a:ext cx="0" cy="0"/>
          <a:chOff x="0" y="0"/>
          <a:chExt cx="0" cy="0"/>
        </a:xfrm>
      </p:grpSpPr>
      <p:sp>
        <p:nvSpPr>
          <p:cNvPr id="280" name="Google Shape;280;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Notes on note-taking - another take on it</a:t>
            </a:r>
            <a:endParaRPr>
              <a:solidFill>
                <a:srgbClr val="FFFFFF"/>
              </a:solidFill>
            </a:endParaRPr>
          </a:p>
        </p:txBody>
      </p:sp>
      <p:sp>
        <p:nvSpPr>
          <p:cNvPr id="281" name="Google Shape;281;p4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solidFill>
                  <a:srgbClr val="FFFFFF"/>
                </a:solidFill>
              </a:rPr>
              <a:t>From one physics student who prefers to use binders:</a:t>
            </a:r>
            <a:endParaRPr>
              <a:solidFill>
                <a:srgbClr val="FFFFFF"/>
              </a:solidFill>
            </a:endParaRPr>
          </a:p>
          <a:p>
            <a:pPr indent="0" lvl="0" marL="0" rtl="0" algn="l">
              <a:spcBef>
                <a:spcPts val="1200"/>
              </a:spcBef>
              <a:spcAft>
                <a:spcPts val="0"/>
              </a:spcAft>
              <a:buNone/>
            </a:pPr>
            <a:r>
              <a:rPr lang="en">
                <a:solidFill>
                  <a:srgbClr val="FFFFFF"/>
                </a:solidFill>
              </a:rPr>
              <a:t>Be consistent across your classes.  Use a different binder for each subject.</a:t>
            </a:r>
            <a:endParaRPr>
              <a:solidFill>
                <a:srgbClr val="FFFFFF"/>
              </a:solidFill>
            </a:endParaRPr>
          </a:p>
          <a:p>
            <a:pPr indent="-342900" lvl="0" marL="457200" rtl="0" algn="l">
              <a:spcBef>
                <a:spcPts val="1200"/>
              </a:spcBef>
              <a:spcAft>
                <a:spcPts val="0"/>
              </a:spcAft>
              <a:buClr>
                <a:srgbClr val="FFFFFF"/>
              </a:buClr>
              <a:buSzPts val="1800"/>
              <a:buChar char="●"/>
            </a:pPr>
            <a:r>
              <a:rPr lang="en">
                <a:solidFill>
                  <a:srgbClr val="FFFFFF"/>
                </a:solidFill>
              </a:rPr>
              <a:t>Section 1:  Homework.  Your version, then the solutions (if available).</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Section 2:  Teacher’s Notes, if given out, split into appropriate content sections.  Your version of the notes (re-written?) after the teacher’s notes.</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Section 3:  Laboratory experiments</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Use engineering paper for technical classes.  Write on only one side of each page, date and title each page.</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Rewrite notes to help ideas make more sense.  The notes are for you, so you should understand them.</a:t>
            </a:r>
            <a:endParaRPr>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343D"/>
        </a:solidFill>
      </p:bgPr>
    </p:bg>
    <p:spTree>
      <p:nvGrpSpPr>
        <p:cNvPr id="285" name="Shape 285"/>
        <p:cNvGrpSpPr/>
        <p:nvPr/>
      </p:nvGrpSpPr>
      <p:grpSpPr>
        <a:xfrm>
          <a:off x="0" y="0"/>
          <a:ext cx="0" cy="0"/>
          <a:chOff x="0" y="0"/>
          <a:chExt cx="0" cy="0"/>
        </a:xfrm>
      </p:grpSpPr>
      <p:sp>
        <p:nvSpPr>
          <p:cNvPr id="286" name="Google Shape;286;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87" name="Google Shape;287;p4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sz="3000">
              <a:solidFill>
                <a:schemeClr val="lt1"/>
              </a:solidFill>
            </a:endParaRPr>
          </a:p>
          <a:p>
            <a:pPr indent="0" lvl="0" marL="0" rtl="0" algn="ctr">
              <a:spcBef>
                <a:spcPts val="1200"/>
              </a:spcBef>
              <a:spcAft>
                <a:spcPts val="1200"/>
              </a:spcAft>
              <a:buNone/>
            </a:pPr>
            <a:r>
              <a:rPr lang="en" sz="3000">
                <a:solidFill>
                  <a:schemeClr val="lt1"/>
                </a:solidFill>
              </a:rPr>
              <a:t>Helping your students with executive function</a:t>
            </a:r>
            <a:endParaRPr sz="3000">
              <a:solidFill>
                <a:schemeClr val="lt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91" name="Shape 291"/>
        <p:cNvGrpSpPr/>
        <p:nvPr/>
      </p:nvGrpSpPr>
      <p:grpSpPr>
        <a:xfrm>
          <a:off x="0" y="0"/>
          <a:ext cx="0" cy="0"/>
          <a:chOff x="0" y="0"/>
          <a:chExt cx="0" cy="0"/>
        </a:xfrm>
      </p:grpSpPr>
      <p:sp>
        <p:nvSpPr>
          <p:cNvPr id="292" name="Google Shape;292;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Digital Organization - in your Google Drive</a:t>
            </a:r>
            <a:endParaRPr/>
          </a:p>
        </p:txBody>
      </p:sp>
      <p:sp>
        <p:nvSpPr>
          <p:cNvPr id="293" name="Google Shape;293;p5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00000"/>
                </a:solidFill>
              </a:rPr>
              <a:t>Folders for each class</a:t>
            </a:r>
            <a:endParaRPr>
              <a:solidFill>
                <a:srgbClr val="000000"/>
              </a:solidFill>
            </a:endParaRPr>
          </a:p>
          <a:p>
            <a:pPr indent="0" lvl="0" marL="0" rtl="0" algn="l">
              <a:spcBef>
                <a:spcPts val="1200"/>
              </a:spcBef>
              <a:spcAft>
                <a:spcPts val="0"/>
              </a:spcAft>
              <a:buNone/>
            </a:pPr>
            <a:r>
              <a:rPr lang="en">
                <a:solidFill>
                  <a:srgbClr val="000000"/>
                </a:solidFill>
              </a:rPr>
              <a:t>Sub-folders in each class folder, as needed:</a:t>
            </a:r>
            <a:endParaRPr>
              <a:solidFill>
                <a:srgbClr val="000000"/>
              </a:solidFill>
            </a:endParaRPr>
          </a:p>
          <a:p>
            <a:pPr indent="-342900" lvl="0" marL="457200" rtl="0" algn="l">
              <a:spcBef>
                <a:spcPts val="1200"/>
              </a:spcBef>
              <a:spcAft>
                <a:spcPts val="0"/>
              </a:spcAft>
              <a:buClr>
                <a:srgbClr val="000000"/>
              </a:buClr>
              <a:buSzPts val="1800"/>
              <a:buChar char="●"/>
            </a:pPr>
            <a:r>
              <a:rPr lang="en">
                <a:solidFill>
                  <a:srgbClr val="000000"/>
                </a:solidFill>
              </a:rPr>
              <a:t>Homework</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Notes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Labs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Quizzes and tests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Review </a:t>
            </a:r>
            <a:endParaRPr>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FFFF"/>
        </a:solidFill>
      </p:bgPr>
    </p:bg>
    <p:spTree>
      <p:nvGrpSpPr>
        <p:cNvPr id="297" name="Shape 297"/>
        <p:cNvGrpSpPr/>
        <p:nvPr/>
      </p:nvGrpSpPr>
      <p:grpSpPr>
        <a:xfrm>
          <a:off x="0" y="0"/>
          <a:ext cx="0" cy="0"/>
          <a:chOff x="0" y="0"/>
          <a:chExt cx="0" cy="0"/>
        </a:xfrm>
      </p:grpSpPr>
      <p:sp>
        <p:nvSpPr>
          <p:cNvPr id="298" name="Google Shape;298;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Digital Organization - for those who type notes</a:t>
            </a:r>
            <a:endParaRPr/>
          </a:p>
        </p:txBody>
      </p:sp>
      <p:sp>
        <p:nvSpPr>
          <p:cNvPr id="299" name="Google Shape;299;p5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00000"/>
                </a:solidFill>
              </a:rPr>
              <a:t>Choose a notebook style - see samples in class</a:t>
            </a:r>
            <a:endParaRPr>
              <a:solidFill>
                <a:srgbClr val="000000"/>
              </a:solidFill>
            </a:endParaRPr>
          </a:p>
          <a:p>
            <a:pPr indent="0" lvl="0" marL="0" rtl="0" algn="l">
              <a:spcBef>
                <a:spcPts val="1200"/>
              </a:spcBef>
              <a:spcAft>
                <a:spcPts val="0"/>
              </a:spcAft>
              <a:buNone/>
            </a:pPr>
            <a:r>
              <a:t/>
            </a:r>
            <a:endParaRPr>
              <a:solidFill>
                <a:srgbClr val="000000"/>
              </a:solidFill>
            </a:endParaRPr>
          </a:p>
          <a:p>
            <a:pPr indent="0" lvl="0" marL="0" rtl="0" algn="l">
              <a:spcBef>
                <a:spcPts val="1200"/>
              </a:spcBef>
              <a:spcAft>
                <a:spcPts val="0"/>
              </a:spcAft>
              <a:buNone/>
            </a:pPr>
            <a:r>
              <a:rPr lang="en">
                <a:solidFill>
                  <a:srgbClr val="000000"/>
                </a:solidFill>
              </a:rPr>
              <a:t>Do you want it to be google doc style or slides style?  See the templates and pages available.</a:t>
            </a:r>
            <a:endParaRPr>
              <a:solidFill>
                <a:srgbClr val="000000"/>
              </a:solidFill>
            </a:endParaRPr>
          </a:p>
          <a:p>
            <a:pPr indent="0" lvl="0" marL="0" rtl="0" algn="l">
              <a:spcBef>
                <a:spcPts val="1200"/>
              </a:spcBef>
              <a:spcAft>
                <a:spcPts val="1200"/>
              </a:spcAft>
              <a:buNone/>
            </a:pPr>
            <a:r>
              <a:t/>
            </a:r>
            <a:endParaRPr>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303" name="Shape 303"/>
        <p:cNvGrpSpPr/>
        <p:nvPr/>
      </p:nvGrpSpPr>
      <p:grpSpPr>
        <a:xfrm>
          <a:off x="0" y="0"/>
          <a:ext cx="0" cy="0"/>
          <a:chOff x="0" y="0"/>
          <a:chExt cx="0" cy="0"/>
        </a:xfrm>
      </p:grpSpPr>
      <p:sp>
        <p:nvSpPr>
          <p:cNvPr id="304" name="Google Shape;304;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Digital Organization - so many options and ideas…</a:t>
            </a:r>
            <a:endParaRPr/>
          </a:p>
        </p:txBody>
      </p:sp>
      <p:sp>
        <p:nvSpPr>
          <p:cNvPr id="305" name="Google Shape;305;p5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852"/>
              <a:buNone/>
            </a:pPr>
            <a:r>
              <a:rPr lang="en" u="sng">
                <a:solidFill>
                  <a:schemeClr val="hlink"/>
                </a:solidFill>
                <a:hlinkClick r:id="rId3"/>
              </a:rPr>
              <a:t>https://www.onlineschoolscenter.com/notetaking-techniques-tips/</a:t>
            </a:r>
            <a:endParaRPr>
              <a:solidFill>
                <a:srgbClr val="000000"/>
              </a:solidFill>
            </a:endParaRPr>
          </a:p>
          <a:p>
            <a:pPr indent="0" lvl="0" marL="0" rtl="0" algn="l">
              <a:lnSpc>
                <a:spcPct val="105000"/>
              </a:lnSpc>
              <a:spcBef>
                <a:spcPts val="1200"/>
              </a:spcBef>
              <a:spcAft>
                <a:spcPts val="0"/>
              </a:spcAft>
              <a:buSzPts val="852"/>
              <a:buNone/>
            </a:pPr>
            <a:r>
              <a:rPr lang="en" u="sng">
                <a:solidFill>
                  <a:schemeClr val="hlink"/>
                </a:solidFill>
                <a:hlinkClick r:id="rId4"/>
              </a:rPr>
              <a:t>https://success.oregonstate.edu/sites/success.oregonstate.edu/files/note_taking_-_7_kinds_20.pdf</a:t>
            </a:r>
            <a:endParaRPr>
              <a:solidFill>
                <a:srgbClr val="000000"/>
              </a:solidFill>
            </a:endParaRPr>
          </a:p>
          <a:p>
            <a:pPr indent="0" lvl="0" marL="0" rtl="0" algn="l">
              <a:lnSpc>
                <a:spcPct val="105000"/>
              </a:lnSpc>
              <a:spcBef>
                <a:spcPts val="1200"/>
              </a:spcBef>
              <a:spcAft>
                <a:spcPts val="0"/>
              </a:spcAft>
              <a:buSzPts val="852"/>
              <a:buNone/>
            </a:pPr>
            <a:r>
              <a:rPr lang="en" u="sng">
                <a:solidFill>
                  <a:schemeClr val="hlink"/>
                </a:solidFill>
                <a:hlinkClick r:id="rId5"/>
              </a:rPr>
              <a:t>https://sciencenotes.org/how-to-take-science-notes/</a:t>
            </a:r>
            <a:endParaRPr>
              <a:solidFill>
                <a:srgbClr val="000000"/>
              </a:solidFill>
            </a:endParaRPr>
          </a:p>
          <a:p>
            <a:pPr indent="0" lvl="0" marL="0" rtl="0" algn="l">
              <a:lnSpc>
                <a:spcPct val="105000"/>
              </a:lnSpc>
              <a:spcBef>
                <a:spcPts val="1200"/>
              </a:spcBef>
              <a:spcAft>
                <a:spcPts val="0"/>
              </a:spcAft>
              <a:buSzPts val="852"/>
              <a:buNone/>
            </a:pPr>
            <a:r>
              <a:rPr lang="en" u="sng">
                <a:solidFill>
                  <a:schemeClr val="hlink"/>
                </a:solidFill>
                <a:hlinkClick r:id="rId6"/>
              </a:rPr>
              <a:t>https://collegeinfogeek.com/how-to-take-notes-in-college/</a:t>
            </a:r>
            <a:endParaRPr>
              <a:solidFill>
                <a:srgbClr val="000000"/>
              </a:solidFill>
            </a:endParaRPr>
          </a:p>
          <a:p>
            <a:pPr indent="0" lvl="0" marL="0" rtl="0" algn="l">
              <a:lnSpc>
                <a:spcPct val="105000"/>
              </a:lnSpc>
              <a:spcBef>
                <a:spcPts val="1200"/>
              </a:spcBef>
              <a:spcAft>
                <a:spcPts val="0"/>
              </a:spcAft>
              <a:buSzPts val="852"/>
              <a:buNone/>
            </a:pPr>
            <a:r>
              <a:rPr lang="en" u="sng">
                <a:solidFill>
                  <a:schemeClr val="hlink"/>
                </a:solidFill>
                <a:hlinkClick r:id="rId7"/>
              </a:rPr>
              <a:t>https://www.cc-seas.columbia.edu/node/31875</a:t>
            </a:r>
            <a:endParaRPr>
              <a:solidFill>
                <a:srgbClr val="000000"/>
              </a:solidFill>
            </a:endParaRPr>
          </a:p>
          <a:p>
            <a:pPr indent="0" lvl="0" marL="0" rtl="0" algn="l">
              <a:lnSpc>
                <a:spcPct val="105000"/>
              </a:lnSpc>
              <a:spcBef>
                <a:spcPts val="1200"/>
              </a:spcBef>
              <a:spcAft>
                <a:spcPts val="0"/>
              </a:spcAft>
              <a:buSzPts val="852"/>
              <a:buNone/>
            </a:pPr>
            <a:r>
              <a:t/>
            </a:r>
            <a:endParaRPr>
              <a:solidFill>
                <a:srgbClr val="000000"/>
              </a:solidFill>
            </a:endParaRPr>
          </a:p>
          <a:p>
            <a:pPr indent="0" lvl="0" marL="0" rtl="0" algn="l">
              <a:lnSpc>
                <a:spcPct val="105000"/>
              </a:lnSpc>
              <a:spcBef>
                <a:spcPts val="1200"/>
              </a:spcBef>
              <a:spcAft>
                <a:spcPts val="0"/>
              </a:spcAft>
              <a:buSzPts val="852"/>
              <a:buNone/>
            </a:pPr>
            <a:r>
              <a:t/>
            </a:r>
            <a:endParaRPr>
              <a:solidFill>
                <a:srgbClr val="000000"/>
              </a:solidFill>
            </a:endParaRPr>
          </a:p>
          <a:p>
            <a:pPr indent="0" lvl="0" marL="0" rtl="0" algn="l">
              <a:lnSpc>
                <a:spcPct val="105000"/>
              </a:lnSpc>
              <a:spcBef>
                <a:spcPts val="1200"/>
              </a:spcBef>
              <a:spcAft>
                <a:spcPts val="1200"/>
              </a:spcAft>
              <a:buSzPts val="852"/>
              <a:buNone/>
            </a:pPr>
            <a:r>
              <a:t/>
            </a:r>
            <a:endParaRPr>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09" name="Shape 309"/>
        <p:cNvGrpSpPr/>
        <p:nvPr/>
      </p:nvGrpSpPr>
      <p:grpSpPr>
        <a:xfrm>
          <a:off x="0" y="0"/>
          <a:ext cx="0" cy="0"/>
          <a:chOff x="0" y="0"/>
          <a:chExt cx="0" cy="0"/>
        </a:xfrm>
      </p:grpSpPr>
      <p:sp>
        <p:nvSpPr>
          <p:cNvPr id="310" name="Google Shape;310;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If you use Google Docs</a:t>
            </a:r>
            <a:endParaRPr>
              <a:solidFill>
                <a:schemeClr val="lt1"/>
              </a:solidFill>
            </a:endParaRPr>
          </a:p>
        </p:txBody>
      </p:sp>
      <p:sp>
        <p:nvSpPr>
          <p:cNvPr id="311" name="Google Shape;311;p5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Here are some ideas found online.  The complete notebook examples are shared with you.</a:t>
            </a:r>
            <a:endParaRPr>
              <a:solidFill>
                <a:schemeClr val="lt1"/>
              </a:solidFill>
            </a:endParaRPr>
          </a:p>
          <a:p>
            <a:pPr indent="0" lvl="0" marL="0" rtl="0" algn="l">
              <a:spcBef>
                <a:spcPts val="1200"/>
              </a:spcBef>
              <a:spcAft>
                <a:spcPts val="0"/>
              </a:spcAft>
              <a:buNone/>
            </a:pPr>
            <a:r>
              <a:t/>
            </a:r>
            <a:endParaRPr>
              <a:solidFill>
                <a:schemeClr val="lt1"/>
              </a:solidFill>
            </a:endParaRPr>
          </a:p>
          <a:p>
            <a:pPr indent="0" lvl="0" marL="0" rtl="0" algn="l">
              <a:spcBef>
                <a:spcPts val="1200"/>
              </a:spcBef>
              <a:spcAft>
                <a:spcPts val="0"/>
              </a:spcAft>
              <a:buNone/>
            </a:pPr>
            <a:r>
              <a:rPr lang="en">
                <a:solidFill>
                  <a:schemeClr val="lt1"/>
                </a:solidFill>
              </a:rPr>
              <a:t>You can use some of the templates shared, or you can create your own.  You can also easily adapt some of the strategies you may already know - concept maps, Cornell notes, Kami, OneNote, Apple Notes, etc. - to Physics class.</a:t>
            </a:r>
            <a:endParaRPr>
              <a:solidFill>
                <a:schemeClr val="lt1"/>
              </a:solidFill>
            </a:endParaRPr>
          </a:p>
          <a:p>
            <a:pPr indent="0" lvl="0" marL="0" rtl="0" algn="l">
              <a:spcBef>
                <a:spcPts val="1200"/>
              </a:spcBef>
              <a:spcAft>
                <a:spcPts val="0"/>
              </a:spcAft>
              <a:buNone/>
            </a:pPr>
            <a:r>
              <a:t/>
            </a:r>
            <a:endParaRPr>
              <a:solidFill>
                <a:schemeClr val="lt1"/>
              </a:solidFill>
            </a:endParaRPr>
          </a:p>
          <a:p>
            <a:pPr indent="0" lvl="0" marL="0" rtl="0" algn="l">
              <a:spcBef>
                <a:spcPts val="1200"/>
              </a:spcBef>
              <a:spcAft>
                <a:spcPts val="1200"/>
              </a:spcAft>
              <a:buNone/>
            </a:pPr>
            <a:r>
              <a:t/>
            </a:r>
            <a:endParaRPr>
              <a:solidFill>
                <a:schemeClr val="lt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15" name="Shape 315"/>
        <p:cNvGrpSpPr/>
        <p:nvPr/>
      </p:nvGrpSpPr>
      <p:grpSpPr>
        <a:xfrm>
          <a:off x="0" y="0"/>
          <a:ext cx="0" cy="0"/>
          <a:chOff x="0" y="0"/>
          <a:chExt cx="0" cy="0"/>
        </a:xfrm>
      </p:grpSpPr>
      <p:sp>
        <p:nvSpPr>
          <p:cNvPr id="316" name="Google Shape;316;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If you use Google Docs</a:t>
            </a:r>
            <a:endParaRPr>
              <a:solidFill>
                <a:schemeClr val="lt1"/>
              </a:solidFill>
            </a:endParaRPr>
          </a:p>
        </p:txBody>
      </p:sp>
      <p:sp>
        <p:nvSpPr>
          <p:cNvPr id="317" name="Google Shape;317;p5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For you Google Docs 'n Slides folks, please know that you can insert images in real time (if your device has a camera).  This could be a huge time saver. Chromebooks can do this.</a:t>
            </a:r>
            <a:endParaRPr>
              <a:solidFill>
                <a:schemeClr val="lt1"/>
              </a:solidFill>
            </a:endParaRPr>
          </a:p>
          <a:p>
            <a:pPr indent="0" lvl="0" marL="0" rtl="0" algn="l">
              <a:spcBef>
                <a:spcPts val="1200"/>
              </a:spcBef>
              <a:spcAft>
                <a:spcPts val="0"/>
              </a:spcAft>
              <a:buNone/>
            </a:pPr>
            <a:r>
              <a:t/>
            </a:r>
            <a:endParaRPr>
              <a:solidFill>
                <a:schemeClr val="lt1"/>
              </a:solidFill>
            </a:endParaRPr>
          </a:p>
          <a:p>
            <a:pPr indent="0" lvl="0" marL="0" rtl="0" algn="l">
              <a:spcBef>
                <a:spcPts val="1200"/>
              </a:spcBef>
              <a:spcAft>
                <a:spcPts val="1200"/>
              </a:spcAft>
              <a:buNone/>
            </a:pPr>
            <a:r>
              <a:t/>
            </a:r>
            <a:endParaRPr>
              <a:solidFill>
                <a:schemeClr val="lt1"/>
              </a:solidFill>
            </a:endParaRPr>
          </a:p>
        </p:txBody>
      </p:sp>
      <p:pic>
        <p:nvPicPr>
          <p:cNvPr id="318" name="Google Shape;318;p54"/>
          <p:cNvPicPr preferRelativeResize="0"/>
          <p:nvPr/>
        </p:nvPicPr>
        <p:blipFill>
          <a:blip r:embed="rId3">
            <a:alphaModFix/>
          </a:blip>
          <a:stretch>
            <a:fillRect/>
          </a:stretch>
        </p:blipFill>
        <p:spPr>
          <a:xfrm>
            <a:off x="2280778" y="2173600"/>
            <a:ext cx="4582450" cy="27893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22" name="Shape 322"/>
        <p:cNvGrpSpPr/>
        <p:nvPr/>
      </p:nvGrpSpPr>
      <p:grpSpPr>
        <a:xfrm>
          <a:off x="0" y="0"/>
          <a:ext cx="0" cy="0"/>
          <a:chOff x="0" y="0"/>
          <a:chExt cx="0" cy="0"/>
        </a:xfrm>
      </p:grpSpPr>
      <p:sp>
        <p:nvSpPr>
          <p:cNvPr id="323" name="Google Shape;323;p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Or in Kami:</a:t>
            </a:r>
            <a:endParaRPr>
              <a:solidFill>
                <a:schemeClr val="lt1"/>
              </a:solidFill>
            </a:endParaRPr>
          </a:p>
        </p:txBody>
      </p:sp>
      <p:sp>
        <p:nvSpPr>
          <p:cNvPr id="324" name="Google Shape;324;p5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935"/>
              <a:buNone/>
            </a:pPr>
            <a:r>
              <a:t/>
            </a:r>
            <a:endParaRPr sz="1829">
              <a:solidFill>
                <a:schemeClr val="lt1"/>
              </a:solidFill>
            </a:endParaRPr>
          </a:p>
          <a:p>
            <a:pPr indent="0" lvl="0" marL="0" rtl="0" algn="l">
              <a:lnSpc>
                <a:spcPct val="95000"/>
              </a:lnSpc>
              <a:spcBef>
                <a:spcPts val="1200"/>
              </a:spcBef>
              <a:spcAft>
                <a:spcPts val="0"/>
              </a:spcAft>
              <a:buSzPts val="935"/>
              <a:buNone/>
            </a:pPr>
            <a:r>
              <a:t/>
            </a:r>
            <a:endParaRPr sz="1829">
              <a:solidFill>
                <a:schemeClr val="lt1"/>
              </a:solidFill>
            </a:endParaRPr>
          </a:p>
          <a:p>
            <a:pPr indent="0" lvl="0" marL="0" rtl="0" algn="l">
              <a:lnSpc>
                <a:spcPct val="95000"/>
              </a:lnSpc>
              <a:spcBef>
                <a:spcPts val="1200"/>
              </a:spcBef>
              <a:spcAft>
                <a:spcPts val="0"/>
              </a:spcAft>
              <a:buSzPts val="935"/>
              <a:buNone/>
            </a:pPr>
            <a:r>
              <a:t/>
            </a:r>
            <a:endParaRPr sz="1829">
              <a:solidFill>
                <a:schemeClr val="lt1"/>
              </a:solidFill>
            </a:endParaRPr>
          </a:p>
          <a:p>
            <a:pPr indent="0" lvl="0" marL="0" rtl="0" algn="l">
              <a:lnSpc>
                <a:spcPct val="95000"/>
              </a:lnSpc>
              <a:spcBef>
                <a:spcPts val="1200"/>
              </a:spcBef>
              <a:spcAft>
                <a:spcPts val="0"/>
              </a:spcAft>
              <a:buSzPts val="935"/>
              <a:buNone/>
            </a:pPr>
            <a:r>
              <a:t/>
            </a:r>
            <a:endParaRPr sz="1829">
              <a:solidFill>
                <a:schemeClr val="lt1"/>
              </a:solidFill>
            </a:endParaRPr>
          </a:p>
          <a:p>
            <a:pPr indent="0" lvl="0" marL="0" rtl="0" algn="l">
              <a:lnSpc>
                <a:spcPct val="95000"/>
              </a:lnSpc>
              <a:spcBef>
                <a:spcPts val="1200"/>
              </a:spcBef>
              <a:spcAft>
                <a:spcPts val="0"/>
              </a:spcAft>
              <a:buSzPts val="935"/>
              <a:buNone/>
            </a:pPr>
            <a:r>
              <a:t/>
            </a:r>
            <a:endParaRPr sz="1829">
              <a:solidFill>
                <a:schemeClr val="lt1"/>
              </a:solidFill>
            </a:endParaRPr>
          </a:p>
          <a:p>
            <a:pPr indent="0" lvl="0" marL="0" rtl="0" algn="l">
              <a:lnSpc>
                <a:spcPct val="95000"/>
              </a:lnSpc>
              <a:spcBef>
                <a:spcPts val="1200"/>
              </a:spcBef>
              <a:spcAft>
                <a:spcPts val="0"/>
              </a:spcAft>
              <a:buSzPts val="935"/>
              <a:buNone/>
            </a:pPr>
            <a:r>
              <a:t/>
            </a:r>
            <a:endParaRPr sz="1829">
              <a:solidFill>
                <a:schemeClr val="lt1"/>
              </a:solidFill>
            </a:endParaRPr>
          </a:p>
          <a:p>
            <a:pPr indent="0" lvl="0" marL="0" rtl="0" algn="l">
              <a:lnSpc>
                <a:spcPct val="95000"/>
              </a:lnSpc>
              <a:spcBef>
                <a:spcPts val="1200"/>
              </a:spcBef>
              <a:spcAft>
                <a:spcPts val="0"/>
              </a:spcAft>
              <a:buSzPts val="935"/>
              <a:buNone/>
            </a:pPr>
            <a:r>
              <a:t/>
            </a:r>
            <a:endParaRPr sz="1829">
              <a:solidFill>
                <a:schemeClr val="lt1"/>
              </a:solidFill>
            </a:endParaRPr>
          </a:p>
          <a:p>
            <a:pPr indent="0" lvl="0" marL="0" rtl="0" algn="l">
              <a:lnSpc>
                <a:spcPct val="95000"/>
              </a:lnSpc>
              <a:spcBef>
                <a:spcPts val="1200"/>
              </a:spcBef>
              <a:spcAft>
                <a:spcPts val="1200"/>
              </a:spcAft>
              <a:buSzPts val="935"/>
              <a:buNone/>
            </a:pPr>
            <a:r>
              <a:t/>
            </a:r>
            <a:endParaRPr sz="1829">
              <a:solidFill>
                <a:schemeClr val="lt1"/>
              </a:solidFill>
            </a:endParaRPr>
          </a:p>
        </p:txBody>
      </p:sp>
      <p:pic>
        <p:nvPicPr>
          <p:cNvPr id="325" name="Google Shape;325;p55"/>
          <p:cNvPicPr preferRelativeResize="0"/>
          <p:nvPr/>
        </p:nvPicPr>
        <p:blipFill>
          <a:blip r:embed="rId3">
            <a:alphaModFix/>
          </a:blip>
          <a:stretch>
            <a:fillRect/>
          </a:stretch>
        </p:blipFill>
        <p:spPr>
          <a:xfrm>
            <a:off x="5149550" y="1255468"/>
            <a:ext cx="2809875" cy="26325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329" name="Shape 329"/>
        <p:cNvGrpSpPr/>
        <p:nvPr/>
      </p:nvGrpSpPr>
      <p:grpSpPr>
        <a:xfrm>
          <a:off x="0" y="0"/>
          <a:ext cx="0" cy="0"/>
          <a:chOff x="0" y="0"/>
          <a:chExt cx="0" cy="0"/>
        </a:xfrm>
      </p:grpSpPr>
      <p:sp>
        <p:nvSpPr>
          <p:cNvPr id="330" name="Google Shape;330;p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31" name="Google Shape;331;p5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32" name="Google Shape;332;p56"/>
          <p:cNvPicPr preferRelativeResize="0"/>
          <p:nvPr/>
        </p:nvPicPr>
        <p:blipFill>
          <a:blip r:embed="rId3">
            <a:alphaModFix/>
          </a:blip>
          <a:stretch>
            <a:fillRect/>
          </a:stretch>
        </p:blipFill>
        <p:spPr>
          <a:xfrm>
            <a:off x="2687255" y="0"/>
            <a:ext cx="3769489" cy="51435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336" name="Shape 336"/>
        <p:cNvGrpSpPr/>
        <p:nvPr/>
      </p:nvGrpSpPr>
      <p:grpSpPr>
        <a:xfrm>
          <a:off x="0" y="0"/>
          <a:ext cx="0" cy="0"/>
          <a:chOff x="0" y="0"/>
          <a:chExt cx="0" cy="0"/>
        </a:xfrm>
      </p:grpSpPr>
      <p:sp>
        <p:nvSpPr>
          <p:cNvPr id="337" name="Google Shape;337;p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38" name="Google Shape;338;p5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39" name="Google Shape;339;p57"/>
          <p:cNvPicPr preferRelativeResize="0"/>
          <p:nvPr/>
        </p:nvPicPr>
        <p:blipFill>
          <a:blip r:embed="rId3">
            <a:alphaModFix/>
          </a:blip>
          <a:stretch>
            <a:fillRect/>
          </a:stretch>
        </p:blipFill>
        <p:spPr>
          <a:xfrm>
            <a:off x="2692814" y="0"/>
            <a:ext cx="3758372"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123" name="Shape 123"/>
        <p:cNvGrpSpPr/>
        <p:nvPr/>
      </p:nvGrpSpPr>
      <p:grpSpPr>
        <a:xfrm>
          <a:off x="0" y="0"/>
          <a:ext cx="0" cy="0"/>
          <a:chOff x="0" y="0"/>
          <a:chExt cx="0" cy="0"/>
        </a:xfrm>
      </p:grpSpPr>
      <p:sp>
        <p:nvSpPr>
          <p:cNvPr id="124" name="Google Shape;124;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We often reference this Aldous Huxley quote:</a:t>
            </a:r>
            <a:endParaRPr>
              <a:solidFill>
                <a:srgbClr val="FFFFFF"/>
              </a:solidFill>
            </a:endParaRPr>
          </a:p>
        </p:txBody>
      </p:sp>
      <p:sp>
        <p:nvSpPr>
          <p:cNvPr id="125" name="Google Shape;125;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t/>
            </a:r>
            <a:endParaRPr sz="2800">
              <a:solidFill>
                <a:srgbClr val="FFFFFF"/>
              </a:solidFill>
            </a:endParaRPr>
          </a:p>
          <a:p>
            <a:pPr indent="0" lvl="0" marL="0" rtl="0" algn="ctr">
              <a:spcBef>
                <a:spcPts val="1200"/>
              </a:spcBef>
              <a:spcAft>
                <a:spcPts val="0"/>
              </a:spcAft>
              <a:buNone/>
            </a:pPr>
            <a:r>
              <a:rPr lang="en" sz="2800">
                <a:solidFill>
                  <a:srgbClr val="FFFFFF"/>
                </a:solidFill>
              </a:rPr>
              <a:t>“It is no good knowing about the taste of strawberries out of a book.”</a:t>
            </a:r>
            <a:endParaRPr sz="2800">
              <a:solidFill>
                <a:srgbClr val="FFFFFF"/>
              </a:solidFill>
            </a:endParaRPr>
          </a:p>
          <a:p>
            <a:pPr indent="0" lvl="0" marL="0" rtl="0" algn="l">
              <a:spcBef>
                <a:spcPts val="1200"/>
              </a:spcBef>
              <a:spcAft>
                <a:spcPts val="0"/>
              </a:spcAft>
              <a:buNone/>
            </a:pPr>
            <a:r>
              <a:t/>
            </a:r>
            <a:endParaRPr sz="2400">
              <a:solidFill>
                <a:srgbClr val="FFFFFF"/>
              </a:solidFill>
            </a:endParaRPr>
          </a:p>
          <a:p>
            <a:pPr indent="0" lvl="0" marL="0" rtl="0" algn="l">
              <a:spcBef>
                <a:spcPts val="1200"/>
              </a:spcBef>
              <a:spcAft>
                <a:spcPts val="0"/>
              </a:spcAft>
              <a:buNone/>
            </a:pPr>
            <a:r>
              <a:rPr lang="en" sz="2400">
                <a:solidFill>
                  <a:srgbClr val="FFFFFF"/>
                </a:solidFill>
              </a:rPr>
              <a:t>Translation:  education should be experiential.</a:t>
            </a:r>
            <a:endParaRPr sz="2400">
              <a:solidFill>
                <a:srgbClr val="FFFFFF"/>
              </a:solidFill>
            </a:endParaRPr>
          </a:p>
          <a:p>
            <a:pPr indent="0" lvl="0" marL="0" rtl="0" algn="l">
              <a:spcBef>
                <a:spcPts val="1200"/>
              </a:spcBef>
              <a:spcAft>
                <a:spcPts val="1200"/>
              </a:spcAft>
              <a:buNone/>
            </a:pPr>
            <a:r>
              <a:t/>
            </a:r>
            <a:endParaRPr sz="2800">
              <a:solidFill>
                <a:srgbClr val="FFFFF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343" name="Shape 343"/>
        <p:cNvGrpSpPr/>
        <p:nvPr/>
      </p:nvGrpSpPr>
      <p:grpSpPr>
        <a:xfrm>
          <a:off x="0" y="0"/>
          <a:ext cx="0" cy="0"/>
          <a:chOff x="0" y="0"/>
          <a:chExt cx="0" cy="0"/>
        </a:xfrm>
      </p:grpSpPr>
      <p:sp>
        <p:nvSpPr>
          <p:cNvPr id="344" name="Google Shape;344;p5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45" name="Google Shape;345;p5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46" name="Google Shape;346;p58"/>
          <p:cNvPicPr preferRelativeResize="0"/>
          <p:nvPr/>
        </p:nvPicPr>
        <p:blipFill>
          <a:blip r:embed="rId3">
            <a:alphaModFix/>
          </a:blip>
          <a:stretch>
            <a:fillRect/>
          </a:stretch>
        </p:blipFill>
        <p:spPr>
          <a:xfrm>
            <a:off x="2699238" y="0"/>
            <a:ext cx="3745523" cy="51435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350" name="Shape 350"/>
        <p:cNvGrpSpPr/>
        <p:nvPr/>
      </p:nvGrpSpPr>
      <p:grpSpPr>
        <a:xfrm>
          <a:off x="0" y="0"/>
          <a:ext cx="0" cy="0"/>
          <a:chOff x="0" y="0"/>
          <a:chExt cx="0" cy="0"/>
        </a:xfrm>
      </p:grpSpPr>
      <p:sp>
        <p:nvSpPr>
          <p:cNvPr id="351" name="Google Shape;351;p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52" name="Google Shape;352;p5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53" name="Google Shape;353;p59"/>
          <p:cNvPicPr preferRelativeResize="0"/>
          <p:nvPr/>
        </p:nvPicPr>
        <p:blipFill>
          <a:blip r:embed="rId3">
            <a:alphaModFix/>
          </a:blip>
          <a:stretch>
            <a:fillRect/>
          </a:stretch>
        </p:blipFill>
        <p:spPr>
          <a:xfrm>
            <a:off x="700088" y="490538"/>
            <a:ext cx="7743825" cy="41624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57" name="Shape 357"/>
        <p:cNvGrpSpPr/>
        <p:nvPr/>
      </p:nvGrpSpPr>
      <p:grpSpPr>
        <a:xfrm>
          <a:off x="0" y="0"/>
          <a:ext cx="0" cy="0"/>
          <a:chOff x="0" y="0"/>
          <a:chExt cx="0" cy="0"/>
        </a:xfrm>
      </p:grpSpPr>
      <p:sp>
        <p:nvSpPr>
          <p:cNvPr id="358" name="Google Shape;358;p6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If you use Google Slides…</a:t>
            </a:r>
            <a:endParaRPr>
              <a:solidFill>
                <a:schemeClr val="lt1"/>
              </a:solidFill>
            </a:endParaRPr>
          </a:p>
        </p:txBody>
      </p:sp>
      <p:sp>
        <p:nvSpPr>
          <p:cNvPr id="359" name="Google Shape;359;p6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lt1"/>
                </a:solidFill>
              </a:rPr>
              <a:t>Here are some ideas found online.  The complete notebook examples are shared with you.</a:t>
            </a:r>
            <a:endParaRPr>
              <a:solidFill>
                <a:schemeClr val="lt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61"/>
          <p:cNvSpPr txBox="1"/>
          <p:nvPr>
            <p:ph type="title"/>
          </p:nvPr>
        </p:nvSpPr>
        <p:spPr>
          <a:xfrm>
            <a:off x="1281412" y="3749996"/>
            <a:ext cx="7354800" cy="572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MY NOTEBOOK</a:t>
            </a:r>
            <a:endParaRPr/>
          </a:p>
        </p:txBody>
      </p:sp>
      <p:sp>
        <p:nvSpPr>
          <p:cNvPr id="365" name="Google Shape;365;p61">
            <a:hlinkClick/>
          </p:cNvPr>
          <p:cNvSpPr txBox="1"/>
          <p:nvPr/>
        </p:nvSpPr>
        <p:spPr>
          <a:xfrm rot="5400000">
            <a:off x="8674441" y="-55752"/>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66" name="Google Shape;366;p61">
            <a:hlinkClick/>
          </p:cNvPr>
          <p:cNvSpPr txBox="1"/>
          <p:nvPr/>
        </p:nvSpPr>
        <p:spPr>
          <a:xfrm rot="5400000">
            <a:off x="8674441" y="452539"/>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67" name="Google Shape;367;p61">
            <a:hlinkClick/>
          </p:cNvPr>
          <p:cNvSpPr txBox="1"/>
          <p:nvPr/>
        </p:nvSpPr>
        <p:spPr>
          <a:xfrm rot="5400000">
            <a:off x="8674441" y="960830"/>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68" name="Google Shape;368;p61">
            <a:hlinkClick/>
          </p:cNvPr>
          <p:cNvSpPr txBox="1"/>
          <p:nvPr/>
        </p:nvSpPr>
        <p:spPr>
          <a:xfrm rot="5400000">
            <a:off x="8674441" y="1469121"/>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69" name="Google Shape;369;p61">
            <a:hlinkClick/>
          </p:cNvPr>
          <p:cNvSpPr txBox="1"/>
          <p:nvPr/>
        </p:nvSpPr>
        <p:spPr>
          <a:xfrm rot="5400000">
            <a:off x="8674441" y="1977413"/>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70" name="Google Shape;370;p61">
            <a:hlinkClick/>
          </p:cNvPr>
          <p:cNvSpPr txBox="1"/>
          <p:nvPr/>
        </p:nvSpPr>
        <p:spPr>
          <a:xfrm rot="5400000">
            <a:off x="8674441" y="2485704"/>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71" name="Google Shape;371;p61">
            <a:hlinkClick/>
          </p:cNvPr>
          <p:cNvSpPr txBox="1"/>
          <p:nvPr/>
        </p:nvSpPr>
        <p:spPr>
          <a:xfrm rot="5400000">
            <a:off x="8674441" y="2993995"/>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72" name="Google Shape;372;p61">
            <a:hlinkClick/>
          </p:cNvPr>
          <p:cNvSpPr txBox="1"/>
          <p:nvPr/>
        </p:nvSpPr>
        <p:spPr>
          <a:xfrm rot="5400000">
            <a:off x="8674441" y="3502286"/>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73" name="Google Shape;373;p61">
            <a:hlinkClick/>
          </p:cNvPr>
          <p:cNvSpPr txBox="1"/>
          <p:nvPr/>
        </p:nvSpPr>
        <p:spPr>
          <a:xfrm rot="5400000">
            <a:off x="8674441" y="4010577"/>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74" name="Google Shape;374;p61">
            <a:hlinkClick/>
          </p:cNvPr>
          <p:cNvSpPr txBox="1"/>
          <p:nvPr/>
        </p:nvSpPr>
        <p:spPr>
          <a:xfrm rot="5400000">
            <a:off x="8674441" y="4518868"/>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75" name="Google Shape;375;p61"/>
          <p:cNvSpPr txBox="1"/>
          <p:nvPr>
            <p:ph idx="1" type="subTitle"/>
          </p:nvPr>
        </p:nvSpPr>
        <p:spPr>
          <a:xfrm>
            <a:off x="1281412" y="4333999"/>
            <a:ext cx="7354800" cy="276600"/>
          </a:xfrm>
          <a:prstGeom prst="rect">
            <a:avLst/>
          </a:prstGeom>
        </p:spPr>
        <p:txBody>
          <a:bodyPr anchorCtr="0" anchor="t" bIns="91425" lIns="91425" spcFirstLastPara="1" rIns="91425" wrap="square" tIns="91425">
            <a:normAutofit fontScale="25000"/>
          </a:bodyPr>
          <a:lstStyle/>
          <a:p>
            <a:pPr indent="0" lvl="0" marL="0" rtl="0" algn="ctr">
              <a:spcBef>
                <a:spcPts val="0"/>
              </a:spcBef>
              <a:spcAft>
                <a:spcPts val="1200"/>
              </a:spcAft>
              <a:buNone/>
            </a:pPr>
            <a:r>
              <a:rPr lang="en"/>
              <a:t>Here goes your name.</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graphicFrame>
        <p:nvGraphicFramePr>
          <p:cNvPr id="380" name="Google Shape;380;p62"/>
          <p:cNvGraphicFramePr/>
          <p:nvPr/>
        </p:nvGraphicFramePr>
        <p:xfrm>
          <a:off x="409059" y="530668"/>
          <a:ext cx="3000000" cy="3000000"/>
        </p:xfrm>
        <a:graphic>
          <a:graphicData uri="http://schemas.openxmlformats.org/drawingml/2006/table">
            <a:tbl>
              <a:tblPr>
                <a:noFill/>
                <a:tableStyleId>{A7A79BCE-47EE-4705-830C-DD8DA0A318B1}</a:tableStyleId>
              </a:tblPr>
              <a:tblGrid>
                <a:gridCol w="2822325"/>
                <a:gridCol w="4792025"/>
              </a:tblGrid>
              <a:tr h="398600">
                <a:tc>
                  <a:txBody>
                    <a:bodyPr/>
                    <a:lstStyle/>
                    <a:p>
                      <a:pPr indent="0" lvl="0" marL="0" rtl="0" algn="ctr">
                        <a:spcBef>
                          <a:spcPts val="0"/>
                        </a:spcBef>
                        <a:spcAft>
                          <a:spcPts val="0"/>
                        </a:spcAft>
                        <a:buNone/>
                      </a:pPr>
                      <a:r>
                        <a:rPr b="1" lang="en" sz="800">
                          <a:solidFill>
                            <a:srgbClr val="353535"/>
                          </a:solidFill>
                          <a:latin typeface="Esteban"/>
                          <a:ea typeface="Esteban"/>
                          <a:cs typeface="Esteban"/>
                          <a:sym typeface="Esteban"/>
                        </a:rPr>
                        <a:t>SECTION</a:t>
                      </a:r>
                      <a:endParaRPr b="1" sz="800">
                        <a:solidFill>
                          <a:srgbClr val="353535"/>
                        </a:solidFill>
                        <a:latin typeface="Esteban"/>
                        <a:ea typeface="Esteban"/>
                        <a:cs typeface="Esteban"/>
                        <a:sym typeface="Esteban"/>
                      </a:endParaRPr>
                    </a:p>
                  </a:txBody>
                  <a:tcPr marT="46750" marB="46750" marR="107550" marL="107550" anchor="b">
                    <a:lnL cap="flat" cmpd="sng" w="9525">
                      <a:solidFill>
                        <a:srgbClr val="FFFFFF">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800">
                          <a:solidFill>
                            <a:srgbClr val="353535"/>
                          </a:solidFill>
                          <a:latin typeface="Esteban"/>
                          <a:ea typeface="Esteban"/>
                          <a:cs typeface="Esteban"/>
                          <a:sym typeface="Esteban"/>
                        </a:rPr>
                        <a:t>CONTENTS</a:t>
                      </a:r>
                      <a:endParaRPr b="1" sz="800">
                        <a:solidFill>
                          <a:srgbClr val="353535"/>
                        </a:solidFill>
                        <a:latin typeface="Esteban"/>
                        <a:ea typeface="Esteban"/>
                        <a:cs typeface="Esteban"/>
                        <a:sym typeface="Esteban"/>
                      </a:endParaRPr>
                    </a:p>
                  </a:txBody>
                  <a:tcPr marT="46750" marB="46750" marR="107550" marL="107550" anchor="b">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r>
              <a:tr h="398600">
                <a:tc>
                  <a:txBody>
                    <a:bodyPr/>
                    <a:lstStyle/>
                    <a:p>
                      <a:pPr indent="0" lvl="0" marL="0" rtl="0" algn="l">
                        <a:spcBef>
                          <a:spcPts val="0"/>
                        </a:spcBef>
                        <a:spcAft>
                          <a:spcPts val="0"/>
                        </a:spcAft>
                        <a:buNone/>
                      </a:pPr>
                      <a:r>
                        <a:t/>
                      </a:r>
                      <a:endParaRPr sz="700"/>
                    </a:p>
                  </a:txBody>
                  <a:tcPr marT="46750" marB="46750" marR="107550" marL="107550"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t/>
                      </a:r>
                      <a:endParaRPr sz="700"/>
                    </a:p>
                  </a:txBody>
                  <a:tcPr marT="46750" marB="46750" marR="107550" marL="107550"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r>
              <a:tr h="398600">
                <a:tc>
                  <a:txBody>
                    <a:bodyPr/>
                    <a:lstStyle/>
                    <a:p>
                      <a:pPr indent="0" lvl="0" marL="0" rtl="0" algn="l">
                        <a:spcBef>
                          <a:spcPts val="0"/>
                        </a:spcBef>
                        <a:spcAft>
                          <a:spcPts val="0"/>
                        </a:spcAft>
                        <a:buNone/>
                      </a:pPr>
                      <a:r>
                        <a:t/>
                      </a:r>
                      <a:endParaRPr sz="700"/>
                    </a:p>
                  </a:txBody>
                  <a:tcPr marT="46750" marB="46750" marR="107550" marL="107550"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700"/>
                    </a:p>
                  </a:txBody>
                  <a:tcPr marT="46750" marB="46750" marR="107550" marL="107550"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98600">
                <a:tc>
                  <a:txBody>
                    <a:bodyPr/>
                    <a:lstStyle/>
                    <a:p>
                      <a:pPr indent="0" lvl="0" marL="0" rtl="0" algn="l">
                        <a:spcBef>
                          <a:spcPts val="0"/>
                        </a:spcBef>
                        <a:spcAft>
                          <a:spcPts val="0"/>
                        </a:spcAft>
                        <a:buNone/>
                      </a:pPr>
                      <a:r>
                        <a:t/>
                      </a:r>
                      <a:endParaRPr sz="700"/>
                    </a:p>
                  </a:txBody>
                  <a:tcPr marT="46750" marB="46750" marR="107550" marL="107550"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t/>
                      </a:r>
                      <a:endParaRPr sz="700"/>
                    </a:p>
                  </a:txBody>
                  <a:tcPr marT="46750" marB="46750" marR="107550" marL="107550"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98600">
                <a:tc>
                  <a:txBody>
                    <a:bodyPr/>
                    <a:lstStyle/>
                    <a:p>
                      <a:pPr indent="0" lvl="0" marL="0" rtl="0" algn="l">
                        <a:spcBef>
                          <a:spcPts val="0"/>
                        </a:spcBef>
                        <a:spcAft>
                          <a:spcPts val="0"/>
                        </a:spcAft>
                        <a:buNone/>
                      </a:pPr>
                      <a:r>
                        <a:t/>
                      </a:r>
                      <a:endParaRPr sz="700"/>
                    </a:p>
                  </a:txBody>
                  <a:tcPr marT="46750" marB="46750" marR="107550" marL="107550"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700"/>
                    </a:p>
                  </a:txBody>
                  <a:tcPr marT="46750" marB="46750" marR="107550" marL="107550"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98600">
                <a:tc>
                  <a:txBody>
                    <a:bodyPr/>
                    <a:lstStyle/>
                    <a:p>
                      <a:pPr indent="0" lvl="0" marL="0" rtl="0" algn="l">
                        <a:spcBef>
                          <a:spcPts val="0"/>
                        </a:spcBef>
                        <a:spcAft>
                          <a:spcPts val="0"/>
                        </a:spcAft>
                        <a:buNone/>
                      </a:pPr>
                      <a:r>
                        <a:t/>
                      </a:r>
                      <a:endParaRPr sz="700"/>
                    </a:p>
                  </a:txBody>
                  <a:tcPr marT="46750" marB="46750" marR="107550" marL="107550"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t/>
                      </a:r>
                      <a:endParaRPr sz="700"/>
                    </a:p>
                  </a:txBody>
                  <a:tcPr marT="46750" marB="46750" marR="107550" marL="107550"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98600">
                <a:tc>
                  <a:txBody>
                    <a:bodyPr/>
                    <a:lstStyle/>
                    <a:p>
                      <a:pPr indent="0" lvl="0" marL="0" rtl="0" algn="l">
                        <a:spcBef>
                          <a:spcPts val="0"/>
                        </a:spcBef>
                        <a:spcAft>
                          <a:spcPts val="0"/>
                        </a:spcAft>
                        <a:buNone/>
                      </a:pPr>
                      <a:r>
                        <a:t/>
                      </a:r>
                      <a:endParaRPr sz="700"/>
                    </a:p>
                  </a:txBody>
                  <a:tcPr marT="46750" marB="46750" marR="107550" marL="107550"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700"/>
                    </a:p>
                  </a:txBody>
                  <a:tcPr marT="46750" marB="46750" marR="107550" marL="107550"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98600">
                <a:tc>
                  <a:txBody>
                    <a:bodyPr/>
                    <a:lstStyle/>
                    <a:p>
                      <a:pPr indent="0" lvl="0" marL="0" rtl="0" algn="l">
                        <a:spcBef>
                          <a:spcPts val="0"/>
                        </a:spcBef>
                        <a:spcAft>
                          <a:spcPts val="0"/>
                        </a:spcAft>
                        <a:buNone/>
                      </a:pPr>
                      <a:r>
                        <a:t/>
                      </a:r>
                      <a:endParaRPr sz="700"/>
                    </a:p>
                  </a:txBody>
                  <a:tcPr marT="46750" marB="46750" marR="107550" marL="107550"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700"/>
                    </a:p>
                  </a:txBody>
                  <a:tcPr marT="46750" marB="46750" marR="107550" marL="107550"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98600">
                <a:tc>
                  <a:txBody>
                    <a:bodyPr/>
                    <a:lstStyle/>
                    <a:p>
                      <a:pPr indent="0" lvl="0" marL="0" rtl="0" algn="l">
                        <a:spcBef>
                          <a:spcPts val="0"/>
                        </a:spcBef>
                        <a:spcAft>
                          <a:spcPts val="0"/>
                        </a:spcAft>
                        <a:buNone/>
                      </a:pPr>
                      <a:r>
                        <a:t/>
                      </a:r>
                      <a:endParaRPr sz="700"/>
                    </a:p>
                  </a:txBody>
                  <a:tcPr marT="46750" marB="46750" marR="107550" marL="107550"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sz="700"/>
                    </a:p>
                  </a:txBody>
                  <a:tcPr marT="46750" marB="46750" marR="107550" marL="107550"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98600">
                <a:tc>
                  <a:txBody>
                    <a:bodyPr/>
                    <a:lstStyle/>
                    <a:p>
                      <a:pPr indent="0" lvl="0" marL="0" rtl="0" algn="l">
                        <a:spcBef>
                          <a:spcPts val="0"/>
                        </a:spcBef>
                        <a:spcAft>
                          <a:spcPts val="0"/>
                        </a:spcAft>
                        <a:buNone/>
                      </a:pPr>
                      <a:r>
                        <a:t/>
                      </a:r>
                      <a:endParaRPr sz="700"/>
                    </a:p>
                  </a:txBody>
                  <a:tcPr marT="46750" marB="46750" marR="107550" marL="107550"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sz="700"/>
                    </a:p>
                  </a:txBody>
                  <a:tcPr marT="46750" marB="46750" marR="107550" marL="107550"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98600">
                <a:tc>
                  <a:txBody>
                    <a:bodyPr/>
                    <a:lstStyle/>
                    <a:p>
                      <a:pPr indent="0" lvl="0" marL="0" rtl="0" algn="l">
                        <a:spcBef>
                          <a:spcPts val="0"/>
                        </a:spcBef>
                        <a:spcAft>
                          <a:spcPts val="0"/>
                        </a:spcAft>
                        <a:buNone/>
                      </a:pPr>
                      <a:r>
                        <a:t/>
                      </a:r>
                      <a:endParaRPr sz="700"/>
                    </a:p>
                  </a:txBody>
                  <a:tcPr marT="46750" marB="46750" marR="107550" marL="107550"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t/>
                      </a:r>
                      <a:endParaRPr sz="700"/>
                    </a:p>
                  </a:txBody>
                  <a:tcPr marT="46750" marB="46750" marR="107550" marL="107550"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381" name="Google Shape;381;p62"/>
          <p:cNvSpPr txBox="1"/>
          <p:nvPr>
            <p:ph type="title"/>
          </p:nvPr>
        </p:nvSpPr>
        <p:spPr>
          <a:xfrm>
            <a:off x="409088" y="223530"/>
            <a:ext cx="7664100" cy="296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0" i="1" lang="en" sz="3700">
                <a:latin typeface="Yeseva One"/>
                <a:ea typeface="Yeseva One"/>
                <a:cs typeface="Yeseva One"/>
                <a:sym typeface="Yeseva One"/>
              </a:rPr>
              <a:t>Table of Contents</a:t>
            </a:r>
            <a:endParaRPr b="0" i="1" sz="3700">
              <a:latin typeface="Yeseva One"/>
              <a:ea typeface="Yeseva One"/>
              <a:cs typeface="Yeseva One"/>
              <a:sym typeface="Yeseva One"/>
            </a:endParaRPr>
          </a:p>
        </p:txBody>
      </p:sp>
      <p:sp>
        <p:nvSpPr>
          <p:cNvPr id="382" name="Google Shape;382;p62"/>
          <p:cNvSpPr txBox="1"/>
          <p:nvPr>
            <p:ph idx="1" type="body"/>
          </p:nvPr>
        </p:nvSpPr>
        <p:spPr>
          <a:xfrm>
            <a:off x="484853" y="4581196"/>
            <a:ext cx="2666700" cy="325200"/>
          </a:xfrm>
          <a:prstGeom prst="rect">
            <a:avLst/>
          </a:prstGeom>
        </p:spPr>
        <p:txBody>
          <a:bodyPr anchorCtr="0" anchor="ctr" bIns="91425" lIns="91425" spcFirstLastPara="1" rIns="91425" wrap="square" tIns="91425">
            <a:normAutofit fontScale="62500" lnSpcReduction="20000"/>
          </a:bodyPr>
          <a:lstStyle/>
          <a:p>
            <a:pPr indent="0" lvl="0" marL="0" rtl="0" algn="l">
              <a:spcBef>
                <a:spcPts val="0"/>
              </a:spcBef>
              <a:spcAft>
                <a:spcPts val="1200"/>
              </a:spcAft>
              <a:buNone/>
            </a:pPr>
            <a:r>
              <a:rPr lang="en"/>
              <a:t>10</a:t>
            </a:r>
            <a:endParaRPr/>
          </a:p>
        </p:txBody>
      </p:sp>
      <p:sp>
        <p:nvSpPr>
          <p:cNvPr id="383" name="Google Shape;383;p62"/>
          <p:cNvSpPr txBox="1"/>
          <p:nvPr>
            <p:ph idx="2" type="body"/>
          </p:nvPr>
        </p:nvSpPr>
        <p:spPr>
          <a:xfrm>
            <a:off x="3330824" y="4502799"/>
            <a:ext cx="4623900" cy="403500"/>
          </a:xfrm>
          <a:prstGeom prst="rect">
            <a:avLst/>
          </a:prstGeom>
        </p:spPr>
        <p:txBody>
          <a:bodyPr anchorCtr="0" anchor="ctr" bIns="91425" lIns="91425" spcFirstLastPara="1" rIns="91425" wrap="square" tIns="91425">
            <a:normAutofit lnSpcReduction="20000"/>
          </a:bodyPr>
          <a:lstStyle/>
          <a:p>
            <a:pPr indent="0" lvl="0" marL="0" rtl="0" algn="l">
              <a:spcBef>
                <a:spcPts val="0"/>
              </a:spcBef>
              <a:spcAft>
                <a:spcPts val="1200"/>
              </a:spcAft>
              <a:buNone/>
            </a:pPr>
            <a:r>
              <a:rPr lang="en"/>
              <a:t>Section 10 is about that.</a:t>
            </a:r>
            <a:endParaRPr/>
          </a:p>
        </p:txBody>
      </p:sp>
      <p:sp>
        <p:nvSpPr>
          <p:cNvPr id="384" name="Google Shape;384;p62"/>
          <p:cNvSpPr txBox="1"/>
          <p:nvPr>
            <p:ph idx="3" type="body"/>
          </p:nvPr>
        </p:nvSpPr>
        <p:spPr>
          <a:xfrm>
            <a:off x="484853" y="4184133"/>
            <a:ext cx="2666700" cy="325200"/>
          </a:xfrm>
          <a:prstGeom prst="rect">
            <a:avLst/>
          </a:prstGeom>
        </p:spPr>
        <p:txBody>
          <a:bodyPr anchorCtr="0" anchor="ctr" bIns="91425" lIns="91425" spcFirstLastPara="1" rIns="91425" wrap="square" tIns="91425">
            <a:normAutofit fontScale="62500" lnSpcReduction="20000"/>
          </a:bodyPr>
          <a:lstStyle/>
          <a:p>
            <a:pPr indent="0" lvl="0" marL="0" rtl="0" algn="l">
              <a:spcBef>
                <a:spcPts val="0"/>
              </a:spcBef>
              <a:spcAft>
                <a:spcPts val="1200"/>
              </a:spcAft>
              <a:buNone/>
            </a:pPr>
            <a:r>
              <a:rPr lang="en"/>
              <a:t>09</a:t>
            </a:r>
            <a:endParaRPr/>
          </a:p>
        </p:txBody>
      </p:sp>
      <p:sp>
        <p:nvSpPr>
          <p:cNvPr id="385" name="Google Shape;385;p62"/>
          <p:cNvSpPr txBox="1"/>
          <p:nvPr>
            <p:ph idx="4" type="body"/>
          </p:nvPr>
        </p:nvSpPr>
        <p:spPr>
          <a:xfrm>
            <a:off x="484853" y="3787070"/>
            <a:ext cx="2666700" cy="325200"/>
          </a:xfrm>
          <a:prstGeom prst="rect">
            <a:avLst/>
          </a:prstGeom>
        </p:spPr>
        <p:txBody>
          <a:bodyPr anchorCtr="0" anchor="ctr" bIns="91425" lIns="91425" spcFirstLastPara="1" rIns="91425" wrap="square" tIns="91425">
            <a:normAutofit fontScale="62500" lnSpcReduction="20000"/>
          </a:bodyPr>
          <a:lstStyle/>
          <a:p>
            <a:pPr indent="0" lvl="0" marL="0" rtl="0" algn="l">
              <a:spcBef>
                <a:spcPts val="0"/>
              </a:spcBef>
              <a:spcAft>
                <a:spcPts val="1200"/>
              </a:spcAft>
              <a:buNone/>
            </a:pPr>
            <a:r>
              <a:rPr lang="en"/>
              <a:t>08</a:t>
            </a:r>
            <a:endParaRPr/>
          </a:p>
        </p:txBody>
      </p:sp>
      <p:sp>
        <p:nvSpPr>
          <p:cNvPr id="386" name="Google Shape;386;p62"/>
          <p:cNvSpPr txBox="1"/>
          <p:nvPr>
            <p:ph idx="5" type="body"/>
          </p:nvPr>
        </p:nvSpPr>
        <p:spPr>
          <a:xfrm>
            <a:off x="484853" y="3390007"/>
            <a:ext cx="2666700" cy="325200"/>
          </a:xfrm>
          <a:prstGeom prst="rect">
            <a:avLst/>
          </a:prstGeom>
        </p:spPr>
        <p:txBody>
          <a:bodyPr anchorCtr="0" anchor="ctr" bIns="91425" lIns="91425" spcFirstLastPara="1" rIns="91425" wrap="square" tIns="91425">
            <a:normAutofit fontScale="62500" lnSpcReduction="20000"/>
          </a:bodyPr>
          <a:lstStyle/>
          <a:p>
            <a:pPr indent="0" lvl="0" marL="0" rtl="0" algn="l">
              <a:spcBef>
                <a:spcPts val="0"/>
              </a:spcBef>
              <a:spcAft>
                <a:spcPts val="1200"/>
              </a:spcAft>
              <a:buNone/>
            </a:pPr>
            <a:r>
              <a:rPr lang="en"/>
              <a:t>07</a:t>
            </a:r>
            <a:endParaRPr/>
          </a:p>
        </p:txBody>
      </p:sp>
      <p:sp>
        <p:nvSpPr>
          <p:cNvPr id="387" name="Google Shape;387;p62"/>
          <p:cNvSpPr txBox="1"/>
          <p:nvPr>
            <p:ph idx="6" type="body"/>
          </p:nvPr>
        </p:nvSpPr>
        <p:spPr>
          <a:xfrm>
            <a:off x="484853" y="2992944"/>
            <a:ext cx="2666700" cy="325200"/>
          </a:xfrm>
          <a:prstGeom prst="rect">
            <a:avLst/>
          </a:prstGeom>
        </p:spPr>
        <p:txBody>
          <a:bodyPr anchorCtr="0" anchor="ctr" bIns="91425" lIns="91425" spcFirstLastPara="1" rIns="91425" wrap="square" tIns="91425">
            <a:normAutofit fontScale="62500" lnSpcReduction="20000"/>
          </a:bodyPr>
          <a:lstStyle/>
          <a:p>
            <a:pPr indent="0" lvl="0" marL="0" rtl="0" algn="l">
              <a:spcBef>
                <a:spcPts val="0"/>
              </a:spcBef>
              <a:spcAft>
                <a:spcPts val="1200"/>
              </a:spcAft>
              <a:buNone/>
            </a:pPr>
            <a:r>
              <a:rPr lang="en"/>
              <a:t>06</a:t>
            </a:r>
            <a:endParaRPr/>
          </a:p>
        </p:txBody>
      </p:sp>
      <p:sp>
        <p:nvSpPr>
          <p:cNvPr id="388" name="Google Shape;388;p62"/>
          <p:cNvSpPr txBox="1"/>
          <p:nvPr>
            <p:ph idx="7" type="body"/>
          </p:nvPr>
        </p:nvSpPr>
        <p:spPr>
          <a:xfrm>
            <a:off x="484853" y="2595881"/>
            <a:ext cx="2666700" cy="325200"/>
          </a:xfrm>
          <a:prstGeom prst="rect">
            <a:avLst/>
          </a:prstGeom>
        </p:spPr>
        <p:txBody>
          <a:bodyPr anchorCtr="0" anchor="ctr" bIns="91425" lIns="91425" spcFirstLastPara="1" rIns="91425" wrap="square" tIns="91425">
            <a:normAutofit fontScale="62500" lnSpcReduction="20000"/>
          </a:bodyPr>
          <a:lstStyle/>
          <a:p>
            <a:pPr indent="0" lvl="0" marL="0" rtl="0" algn="l">
              <a:spcBef>
                <a:spcPts val="0"/>
              </a:spcBef>
              <a:spcAft>
                <a:spcPts val="1200"/>
              </a:spcAft>
              <a:buNone/>
            </a:pPr>
            <a:r>
              <a:rPr lang="en"/>
              <a:t>05</a:t>
            </a:r>
            <a:endParaRPr/>
          </a:p>
        </p:txBody>
      </p:sp>
      <p:sp>
        <p:nvSpPr>
          <p:cNvPr id="389" name="Google Shape;389;p62"/>
          <p:cNvSpPr txBox="1"/>
          <p:nvPr>
            <p:ph idx="8" type="body"/>
          </p:nvPr>
        </p:nvSpPr>
        <p:spPr>
          <a:xfrm>
            <a:off x="484853" y="2198818"/>
            <a:ext cx="2666700" cy="325200"/>
          </a:xfrm>
          <a:prstGeom prst="rect">
            <a:avLst/>
          </a:prstGeom>
        </p:spPr>
        <p:txBody>
          <a:bodyPr anchorCtr="0" anchor="ctr" bIns="91425" lIns="91425" spcFirstLastPara="1" rIns="91425" wrap="square" tIns="91425">
            <a:normAutofit fontScale="62500" lnSpcReduction="20000"/>
          </a:bodyPr>
          <a:lstStyle/>
          <a:p>
            <a:pPr indent="0" lvl="0" marL="0" rtl="0" algn="l">
              <a:spcBef>
                <a:spcPts val="0"/>
              </a:spcBef>
              <a:spcAft>
                <a:spcPts val="1200"/>
              </a:spcAft>
              <a:buNone/>
            </a:pPr>
            <a:r>
              <a:rPr lang="en"/>
              <a:t>04</a:t>
            </a:r>
            <a:endParaRPr/>
          </a:p>
        </p:txBody>
      </p:sp>
      <p:sp>
        <p:nvSpPr>
          <p:cNvPr id="390" name="Google Shape;390;p62"/>
          <p:cNvSpPr txBox="1"/>
          <p:nvPr>
            <p:ph idx="9" type="body"/>
          </p:nvPr>
        </p:nvSpPr>
        <p:spPr>
          <a:xfrm>
            <a:off x="484853" y="1801755"/>
            <a:ext cx="2666700" cy="325200"/>
          </a:xfrm>
          <a:prstGeom prst="rect">
            <a:avLst/>
          </a:prstGeom>
        </p:spPr>
        <p:txBody>
          <a:bodyPr anchorCtr="0" anchor="ctr" bIns="91425" lIns="91425" spcFirstLastPara="1" rIns="91425" wrap="square" tIns="91425">
            <a:normAutofit fontScale="62500" lnSpcReduction="20000"/>
          </a:bodyPr>
          <a:lstStyle/>
          <a:p>
            <a:pPr indent="0" lvl="0" marL="0" rtl="0" algn="l">
              <a:spcBef>
                <a:spcPts val="0"/>
              </a:spcBef>
              <a:spcAft>
                <a:spcPts val="1200"/>
              </a:spcAft>
              <a:buNone/>
            </a:pPr>
            <a:r>
              <a:rPr lang="en"/>
              <a:t>03</a:t>
            </a:r>
            <a:endParaRPr/>
          </a:p>
        </p:txBody>
      </p:sp>
      <p:sp>
        <p:nvSpPr>
          <p:cNvPr id="391" name="Google Shape;391;p62"/>
          <p:cNvSpPr txBox="1"/>
          <p:nvPr>
            <p:ph idx="13" type="body"/>
          </p:nvPr>
        </p:nvSpPr>
        <p:spPr>
          <a:xfrm>
            <a:off x="484853" y="1404692"/>
            <a:ext cx="2666700" cy="325200"/>
          </a:xfrm>
          <a:prstGeom prst="rect">
            <a:avLst/>
          </a:prstGeom>
        </p:spPr>
        <p:txBody>
          <a:bodyPr anchorCtr="0" anchor="ctr" bIns="91425" lIns="91425" spcFirstLastPara="1" rIns="91425" wrap="square" tIns="91425">
            <a:normAutofit fontScale="62500" lnSpcReduction="20000"/>
          </a:bodyPr>
          <a:lstStyle/>
          <a:p>
            <a:pPr indent="0" lvl="0" marL="0" rtl="0" algn="l">
              <a:spcBef>
                <a:spcPts val="0"/>
              </a:spcBef>
              <a:spcAft>
                <a:spcPts val="1200"/>
              </a:spcAft>
              <a:buNone/>
            </a:pPr>
            <a:r>
              <a:rPr lang="en"/>
              <a:t>02</a:t>
            </a:r>
            <a:endParaRPr/>
          </a:p>
        </p:txBody>
      </p:sp>
      <p:sp>
        <p:nvSpPr>
          <p:cNvPr id="392" name="Google Shape;392;p62"/>
          <p:cNvSpPr txBox="1"/>
          <p:nvPr>
            <p:ph idx="14" type="body"/>
          </p:nvPr>
        </p:nvSpPr>
        <p:spPr>
          <a:xfrm>
            <a:off x="484853" y="1007629"/>
            <a:ext cx="2666700" cy="325200"/>
          </a:xfrm>
          <a:prstGeom prst="rect">
            <a:avLst/>
          </a:prstGeom>
        </p:spPr>
        <p:txBody>
          <a:bodyPr anchorCtr="0" anchor="ctr" bIns="91425" lIns="91425" spcFirstLastPara="1" rIns="91425" wrap="square" tIns="91425">
            <a:normAutofit fontScale="62500" lnSpcReduction="20000"/>
          </a:bodyPr>
          <a:lstStyle/>
          <a:p>
            <a:pPr indent="0" lvl="0" marL="0" rtl="0" algn="l">
              <a:spcBef>
                <a:spcPts val="0"/>
              </a:spcBef>
              <a:spcAft>
                <a:spcPts val="1200"/>
              </a:spcAft>
              <a:buNone/>
            </a:pPr>
            <a:r>
              <a:rPr lang="en"/>
              <a:t>01</a:t>
            </a:r>
            <a:endParaRPr/>
          </a:p>
        </p:txBody>
      </p:sp>
      <p:sp>
        <p:nvSpPr>
          <p:cNvPr id="393" name="Google Shape;393;p62"/>
          <p:cNvSpPr txBox="1"/>
          <p:nvPr>
            <p:ph idx="15" type="body"/>
          </p:nvPr>
        </p:nvSpPr>
        <p:spPr>
          <a:xfrm>
            <a:off x="3330824" y="4116644"/>
            <a:ext cx="4623900" cy="392700"/>
          </a:xfrm>
          <a:prstGeom prst="rect">
            <a:avLst/>
          </a:prstGeom>
        </p:spPr>
        <p:txBody>
          <a:bodyPr anchorCtr="0" anchor="ctr" bIns="91425" lIns="91425" spcFirstLastPara="1" rIns="91425" wrap="square" tIns="91425">
            <a:normAutofit fontScale="92500" lnSpcReduction="20000"/>
          </a:bodyPr>
          <a:lstStyle/>
          <a:p>
            <a:pPr indent="0" lvl="0" marL="0" rtl="0" algn="l">
              <a:spcBef>
                <a:spcPts val="0"/>
              </a:spcBef>
              <a:spcAft>
                <a:spcPts val="1200"/>
              </a:spcAft>
              <a:buNone/>
            </a:pPr>
            <a:r>
              <a:rPr lang="en"/>
              <a:t>Section 09 is about this and that.</a:t>
            </a:r>
            <a:endParaRPr/>
          </a:p>
        </p:txBody>
      </p:sp>
      <p:sp>
        <p:nvSpPr>
          <p:cNvPr id="394" name="Google Shape;394;p62"/>
          <p:cNvSpPr txBox="1"/>
          <p:nvPr>
            <p:ph idx="16" type="body"/>
          </p:nvPr>
        </p:nvSpPr>
        <p:spPr>
          <a:xfrm>
            <a:off x="3330824" y="3719531"/>
            <a:ext cx="4623900" cy="392700"/>
          </a:xfrm>
          <a:prstGeom prst="rect">
            <a:avLst/>
          </a:prstGeom>
        </p:spPr>
        <p:txBody>
          <a:bodyPr anchorCtr="0" anchor="ctr" bIns="91425" lIns="91425" spcFirstLastPara="1" rIns="91425" wrap="square" tIns="91425">
            <a:normAutofit fontScale="92500" lnSpcReduction="20000"/>
          </a:bodyPr>
          <a:lstStyle/>
          <a:p>
            <a:pPr indent="0" lvl="0" marL="0" rtl="0" algn="l">
              <a:spcBef>
                <a:spcPts val="0"/>
              </a:spcBef>
              <a:spcAft>
                <a:spcPts val="1200"/>
              </a:spcAft>
              <a:buNone/>
            </a:pPr>
            <a:r>
              <a:rPr lang="en"/>
              <a:t>Section 08 is about this.</a:t>
            </a:r>
            <a:endParaRPr/>
          </a:p>
        </p:txBody>
      </p:sp>
      <p:sp>
        <p:nvSpPr>
          <p:cNvPr id="395" name="Google Shape;395;p62"/>
          <p:cNvSpPr txBox="1"/>
          <p:nvPr>
            <p:ph idx="17" type="body"/>
          </p:nvPr>
        </p:nvSpPr>
        <p:spPr>
          <a:xfrm>
            <a:off x="3330824" y="3311629"/>
            <a:ext cx="4623900" cy="403500"/>
          </a:xfrm>
          <a:prstGeom prst="rect">
            <a:avLst/>
          </a:prstGeom>
        </p:spPr>
        <p:txBody>
          <a:bodyPr anchorCtr="0" anchor="ctr" bIns="91425" lIns="91425" spcFirstLastPara="1" rIns="91425" wrap="square" tIns="91425">
            <a:normAutofit lnSpcReduction="20000"/>
          </a:bodyPr>
          <a:lstStyle/>
          <a:p>
            <a:pPr indent="0" lvl="0" marL="0" rtl="0" algn="l">
              <a:spcBef>
                <a:spcPts val="0"/>
              </a:spcBef>
              <a:spcAft>
                <a:spcPts val="1200"/>
              </a:spcAft>
              <a:buNone/>
            </a:pPr>
            <a:r>
              <a:rPr lang="en"/>
              <a:t>Section 07 is about that.</a:t>
            </a:r>
            <a:endParaRPr/>
          </a:p>
        </p:txBody>
      </p:sp>
      <p:sp>
        <p:nvSpPr>
          <p:cNvPr id="396" name="Google Shape;396;p62"/>
          <p:cNvSpPr txBox="1"/>
          <p:nvPr>
            <p:ph idx="18" type="body"/>
          </p:nvPr>
        </p:nvSpPr>
        <p:spPr>
          <a:xfrm>
            <a:off x="3330824" y="2914568"/>
            <a:ext cx="4623900" cy="403500"/>
          </a:xfrm>
          <a:prstGeom prst="rect">
            <a:avLst/>
          </a:prstGeom>
        </p:spPr>
        <p:txBody>
          <a:bodyPr anchorCtr="0" anchor="ctr" bIns="91425" lIns="91425" spcFirstLastPara="1" rIns="91425" wrap="square" tIns="91425">
            <a:normAutofit lnSpcReduction="20000"/>
          </a:bodyPr>
          <a:lstStyle/>
          <a:p>
            <a:pPr indent="0" lvl="0" marL="0" rtl="0" algn="l">
              <a:spcBef>
                <a:spcPts val="0"/>
              </a:spcBef>
              <a:spcAft>
                <a:spcPts val="1200"/>
              </a:spcAft>
              <a:buNone/>
            </a:pPr>
            <a:r>
              <a:rPr lang="en"/>
              <a:t>Section 06 is about this and that.</a:t>
            </a:r>
            <a:endParaRPr/>
          </a:p>
        </p:txBody>
      </p:sp>
      <p:sp>
        <p:nvSpPr>
          <p:cNvPr id="397" name="Google Shape;397;p62"/>
          <p:cNvSpPr txBox="1"/>
          <p:nvPr>
            <p:ph idx="19" type="body"/>
          </p:nvPr>
        </p:nvSpPr>
        <p:spPr>
          <a:xfrm>
            <a:off x="3330824" y="2517520"/>
            <a:ext cx="4623900" cy="403500"/>
          </a:xfrm>
          <a:prstGeom prst="rect">
            <a:avLst/>
          </a:prstGeom>
        </p:spPr>
        <p:txBody>
          <a:bodyPr anchorCtr="0" anchor="ctr" bIns="91425" lIns="91425" spcFirstLastPara="1" rIns="91425" wrap="square" tIns="91425">
            <a:normAutofit lnSpcReduction="20000"/>
          </a:bodyPr>
          <a:lstStyle/>
          <a:p>
            <a:pPr indent="0" lvl="0" marL="0" rtl="0" algn="l">
              <a:spcBef>
                <a:spcPts val="0"/>
              </a:spcBef>
              <a:spcAft>
                <a:spcPts val="1200"/>
              </a:spcAft>
              <a:buNone/>
            </a:pPr>
            <a:r>
              <a:rPr lang="en"/>
              <a:t>Section 05 is about this.</a:t>
            </a:r>
            <a:endParaRPr/>
          </a:p>
        </p:txBody>
      </p:sp>
      <p:sp>
        <p:nvSpPr>
          <p:cNvPr id="398" name="Google Shape;398;p62"/>
          <p:cNvSpPr txBox="1"/>
          <p:nvPr>
            <p:ph idx="20" type="body"/>
          </p:nvPr>
        </p:nvSpPr>
        <p:spPr>
          <a:xfrm>
            <a:off x="3330824" y="2120459"/>
            <a:ext cx="4623900" cy="403500"/>
          </a:xfrm>
          <a:prstGeom prst="rect">
            <a:avLst/>
          </a:prstGeom>
        </p:spPr>
        <p:txBody>
          <a:bodyPr anchorCtr="0" anchor="ctr" bIns="91425" lIns="91425" spcFirstLastPara="1" rIns="91425" wrap="square" tIns="91425">
            <a:normAutofit lnSpcReduction="20000"/>
          </a:bodyPr>
          <a:lstStyle/>
          <a:p>
            <a:pPr indent="0" lvl="0" marL="0" rtl="0" algn="l">
              <a:spcBef>
                <a:spcPts val="0"/>
              </a:spcBef>
              <a:spcAft>
                <a:spcPts val="1200"/>
              </a:spcAft>
              <a:buNone/>
            </a:pPr>
            <a:r>
              <a:rPr lang="en"/>
              <a:t>Section 04 is about this and that.</a:t>
            </a:r>
            <a:endParaRPr/>
          </a:p>
        </p:txBody>
      </p:sp>
      <p:sp>
        <p:nvSpPr>
          <p:cNvPr id="399" name="Google Shape;399;p62"/>
          <p:cNvSpPr txBox="1"/>
          <p:nvPr>
            <p:ph idx="21" type="body"/>
          </p:nvPr>
        </p:nvSpPr>
        <p:spPr>
          <a:xfrm>
            <a:off x="3330824" y="1723397"/>
            <a:ext cx="4623900" cy="403500"/>
          </a:xfrm>
          <a:prstGeom prst="rect">
            <a:avLst/>
          </a:prstGeom>
        </p:spPr>
        <p:txBody>
          <a:bodyPr anchorCtr="0" anchor="ctr" bIns="91425" lIns="91425" spcFirstLastPara="1" rIns="91425" wrap="square" tIns="91425">
            <a:normAutofit lnSpcReduction="20000"/>
          </a:bodyPr>
          <a:lstStyle/>
          <a:p>
            <a:pPr indent="0" lvl="0" marL="0" rtl="0" algn="l">
              <a:spcBef>
                <a:spcPts val="0"/>
              </a:spcBef>
              <a:spcAft>
                <a:spcPts val="1200"/>
              </a:spcAft>
              <a:buNone/>
            </a:pPr>
            <a:r>
              <a:rPr lang="en"/>
              <a:t>Section 03 is about that.</a:t>
            </a:r>
            <a:endParaRPr/>
          </a:p>
        </p:txBody>
      </p:sp>
      <p:sp>
        <p:nvSpPr>
          <p:cNvPr id="400" name="Google Shape;400;p62"/>
          <p:cNvSpPr txBox="1"/>
          <p:nvPr>
            <p:ph idx="22" type="body"/>
          </p:nvPr>
        </p:nvSpPr>
        <p:spPr>
          <a:xfrm>
            <a:off x="3330824" y="1326351"/>
            <a:ext cx="4623900" cy="403500"/>
          </a:xfrm>
          <a:prstGeom prst="rect">
            <a:avLst/>
          </a:prstGeom>
        </p:spPr>
        <p:txBody>
          <a:bodyPr anchorCtr="0" anchor="ctr" bIns="91425" lIns="91425" spcFirstLastPara="1" rIns="91425" wrap="square" tIns="91425">
            <a:normAutofit lnSpcReduction="20000"/>
          </a:bodyPr>
          <a:lstStyle/>
          <a:p>
            <a:pPr indent="0" lvl="0" marL="0" rtl="0" algn="l">
              <a:spcBef>
                <a:spcPts val="0"/>
              </a:spcBef>
              <a:spcAft>
                <a:spcPts val="1200"/>
              </a:spcAft>
              <a:buNone/>
            </a:pPr>
            <a:r>
              <a:rPr lang="en"/>
              <a:t>Section 02 is about this.</a:t>
            </a:r>
            <a:endParaRPr/>
          </a:p>
        </p:txBody>
      </p:sp>
      <p:sp>
        <p:nvSpPr>
          <p:cNvPr id="401" name="Google Shape;401;p62"/>
          <p:cNvSpPr txBox="1"/>
          <p:nvPr>
            <p:ph idx="23" type="body"/>
          </p:nvPr>
        </p:nvSpPr>
        <p:spPr>
          <a:xfrm>
            <a:off x="3330824" y="929276"/>
            <a:ext cx="4623900" cy="403500"/>
          </a:xfrm>
          <a:prstGeom prst="rect">
            <a:avLst/>
          </a:prstGeom>
        </p:spPr>
        <p:txBody>
          <a:bodyPr anchorCtr="0" anchor="ctr" bIns="91425" lIns="91425" spcFirstLastPara="1" rIns="91425" wrap="square" tIns="91425">
            <a:normAutofit lnSpcReduction="20000"/>
          </a:bodyPr>
          <a:lstStyle/>
          <a:p>
            <a:pPr indent="0" lvl="0" marL="0" rtl="0" algn="l">
              <a:spcBef>
                <a:spcPts val="0"/>
              </a:spcBef>
              <a:spcAft>
                <a:spcPts val="1200"/>
              </a:spcAft>
              <a:buNone/>
            </a:pPr>
            <a:r>
              <a:rPr lang="en"/>
              <a:t>Section 01 is about this and that.</a:t>
            </a:r>
            <a:endParaRPr/>
          </a:p>
        </p:txBody>
      </p:sp>
      <p:sp>
        <p:nvSpPr>
          <p:cNvPr id="402" name="Google Shape;402;p62">
            <a:hlinkClick/>
          </p:cNvPr>
          <p:cNvSpPr txBox="1"/>
          <p:nvPr/>
        </p:nvSpPr>
        <p:spPr>
          <a:xfrm rot="5400000">
            <a:off x="8674441" y="-55752"/>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403" name="Google Shape;403;p62">
            <a:hlinkClick/>
          </p:cNvPr>
          <p:cNvSpPr txBox="1"/>
          <p:nvPr/>
        </p:nvSpPr>
        <p:spPr>
          <a:xfrm rot="5400000">
            <a:off x="8674441" y="452539"/>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404" name="Google Shape;404;p62">
            <a:hlinkClick/>
          </p:cNvPr>
          <p:cNvSpPr txBox="1"/>
          <p:nvPr/>
        </p:nvSpPr>
        <p:spPr>
          <a:xfrm rot="5400000">
            <a:off x="8674441" y="960830"/>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405" name="Google Shape;405;p62">
            <a:hlinkClick/>
          </p:cNvPr>
          <p:cNvSpPr txBox="1"/>
          <p:nvPr/>
        </p:nvSpPr>
        <p:spPr>
          <a:xfrm rot="5400000">
            <a:off x="8674441" y="1469121"/>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406" name="Google Shape;406;p62">
            <a:hlinkClick/>
          </p:cNvPr>
          <p:cNvSpPr txBox="1"/>
          <p:nvPr/>
        </p:nvSpPr>
        <p:spPr>
          <a:xfrm rot="5400000">
            <a:off x="8674441" y="1977413"/>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407" name="Google Shape;407;p62">
            <a:hlinkClick/>
          </p:cNvPr>
          <p:cNvSpPr txBox="1"/>
          <p:nvPr/>
        </p:nvSpPr>
        <p:spPr>
          <a:xfrm rot="5400000">
            <a:off x="8674441" y="2485704"/>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408" name="Google Shape;408;p62">
            <a:hlinkClick/>
          </p:cNvPr>
          <p:cNvSpPr txBox="1"/>
          <p:nvPr/>
        </p:nvSpPr>
        <p:spPr>
          <a:xfrm rot="5400000">
            <a:off x="8674441" y="2993995"/>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409" name="Google Shape;409;p62">
            <a:hlinkClick/>
          </p:cNvPr>
          <p:cNvSpPr txBox="1"/>
          <p:nvPr/>
        </p:nvSpPr>
        <p:spPr>
          <a:xfrm rot="5400000">
            <a:off x="8674441" y="3502286"/>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410" name="Google Shape;410;p62">
            <a:hlinkClick/>
          </p:cNvPr>
          <p:cNvSpPr txBox="1"/>
          <p:nvPr/>
        </p:nvSpPr>
        <p:spPr>
          <a:xfrm rot="5400000">
            <a:off x="8674441" y="4010577"/>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411" name="Google Shape;411;p62">
            <a:hlinkClick/>
          </p:cNvPr>
          <p:cNvSpPr txBox="1"/>
          <p:nvPr/>
        </p:nvSpPr>
        <p:spPr>
          <a:xfrm rot="5400000">
            <a:off x="8674441" y="4518868"/>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63">
            <a:hlinkClick/>
          </p:cNvPr>
          <p:cNvSpPr txBox="1"/>
          <p:nvPr/>
        </p:nvSpPr>
        <p:spPr>
          <a:xfrm rot="5400000">
            <a:off x="8674441" y="-55752"/>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417" name="Google Shape;417;p63">
            <a:hlinkClick/>
          </p:cNvPr>
          <p:cNvSpPr txBox="1"/>
          <p:nvPr/>
        </p:nvSpPr>
        <p:spPr>
          <a:xfrm rot="5400000">
            <a:off x="8674441" y="452539"/>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418" name="Google Shape;418;p63">
            <a:hlinkClick/>
          </p:cNvPr>
          <p:cNvSpPr txBox="1"/>
          <p:nvPr/>
        </p:nvSpPr>
        <p:spPr>
          <a:xfrm rot="5400000">
            <a:off x="8674441" y="960830"/>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419" name="Google Shape;419;p63">
            <a:hlinkClick/>
          </p:cNvPr>
          <p:cNvSpPr txBox="1"/>
          <p:nvPr/>
        </p:nvSpPr>
        <p:spPr>
          <a:xfrm rot="5400000">
            <a:off x="8674441" y="1469121"/>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420" name="Google Shape;420;p63">
            <a:hlinkClick/>
          </p:cNvPr>
          <p:cNvSpPr txBox="1"/>
          <p:nvPr/>
        </p:nvSpPr>
        <p:spPr>
          <a:xfrm rot="5400000">
            <a:off x="8674441" y="1977413"/>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421" name="Google Shape;421;p63">
            <a:hlinkClick/>
          </p:cNvPr>
          <p:cNvSpPr txBox="1"/>
          <p:nvPr/>
        </p:nvSpPr>
        <p:spPr>
          <a:xfrm rot="5400000">
            <a:off x="8674441" y="2485704"/>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422" name="Google Shape;422;p63">
            <a:hlinkClick/>
          </p:cNvPr>
          <p:cNvSpPr txBox="1"/>
          <p:nvPr/>
        </p:nvSpPr>
        <p:spPr>
          <a:xfrm rot="5400000">
            <a:off x="8674441" y="2993995"/>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423" name="Google Shape;423;p63">
            <a:hlinkClick/>
          </p:cNvPr>
          <p:cNvSpPr txBox="1"/>
          <p:nvPr/>
        </p:nvSpPr>
        <p:spPr>
          <a:xfrm rot="5400000">
            <a:off x="8674441" y="3502286"/>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424" name="Google Shape;424;p63">
            <a:hlinkClick/>
          </p:cNvPr>
          <p:cNvSpPr txBox="1"/>
          <p:nvPr/>
        </p:nvSpPr>
        <p:spPr>
          <a:xfrm rot="5400000">
            <a:off x="8674441" y="4010577"/>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425" name="Google Shape;425;p63">
            <a:hlinkClick/>
          </p:cNvPr>
          <p:cNvSpPr txBox="1"/>
          <p:nvPr/>
        </p:nvSpPr>
        <p:spPr>
          <a:xfrm rot="5400000">
            <a:off x="8674441" y="4518868"/>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426" name="Google Shape;426;p63"/>
          <p:cNvSpPr txBox="1"/>
          <p:nvPr>
            <p:ph type="title"/>
          </p:nvPr>
        </p:nvSpPr>
        <p:spPr>
          <a:xfrm>
            <a:off x="440647" y="165075"/>
            <a:ext cx="7664100" cy="296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27" name="Google Shape;427;p63"/>
          <p:cNvSpPr txBox="1"/>
          <p:nvPr>
            <p:ph idx="1" type="body"/>
          </p:nvPr>
        </p:nvSpPr>
        <p:spPr>
          <a:xfrm>
            <a:off x="440647" y="513690"/>
            <a:ext cx="7664100" cy="4386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64"/>
          <p:cNvSpPr txBox="1"/>
          <p:nvPr>
            <p:ph type="title"/>
          </p:nvPr>
        </p:nvSpPr>
        <p:spPr>
          <a:xfrm>
            <a:off x="440647" y="165075"/>
            <a:ext cx="7664100" cy="296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33" name="Google Shape;433;p64">
            <a:hlinkClick/>
          </p:cNvPr>
          <p:cNvSpPr txBox="1"/>
          <p:nvPr/>
        </p:nvSpPr>
        <p:spPr>
          <a:xfrm rot="5400000">
            <a:off x="8674441" y="-55752"/>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434" name="Google Shape;434;p64">
            <a:hlinkClick/>
          </p:cNvPr>
          <p:cNvSpPr txBox="1"/>
          <p:nvPr/>
        </p:nvSpPr>
        <p:spPr>
          <a:xfrm rot="5400000">
            <a:off x="8674441" y="452539"/>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435" name="Google Shape;435;p64">
            <a:hlinkClick/>
          </p:cNvPr>
          <p:cNvSpPr txBox="1"/>
          <p:nvPr/>
        </p:nvSpPr>
        <p:spPr>
          <a:xfrm rot="5400000">
            <a:off x="8674441" y="960830"/>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436" name="Google Shape;436;p64">
            <a:hlinkClick/>
          </p:cNvPr>
          <p:cNvSpPr txBox="1"/>
          <p:nvPr/>
        </p:nvSpPr>
        <p:spPr>
          <a:xfrm rot="5400000">
            <a:off x="8674441" y="1469121"/>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437" name="Google Shape;437;p64">
            <a:hlinkClick/>
          </p:cNvPr>
          <p:cNvSpPr txBox="1"/>
          <p:nvPr/>
        </p:nvSpPr>
        <p:spPr>
          <a:xfrm rot="5400000">
            <a:off x="8674441" y="1977413"/>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438" name="Google Shape;438;p64">
            <a:hlinkClick/>
          </p:cNvPr>
          <p:cNvSpPr txBox="1"/>
          <p:nvPr/>
        </p:nvSpPr>
        <p:spPr>
          <a:xfrm rot="5400000">
            <a:off x="8674441" y="2485704"/>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439" name="Google Shape;439;p64">
            <a:hlinkClick/>
          </p:cNvPr>
          <p:cNvSpPr txBox="1"/>
          <p:nvPr/>
        </p:nvSpPr>
        <p:spPr>
          <a:xfrm rot="5400000">
            <a:off x="8674441" y="2993995"/>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440" name="Google Shape;440;p64">
            <a:hlinkClick/>
          </p:cNvPr>
          <p:cNvSpPr txBox="1"/>
          <p:nvPr/>
        </p:nvSpPr>
        <p:spPr>
          <a:xfrm rot="5400000">
            <a:off x="8674441" y="3502286"/>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441" name="Google Shape;441;p64">
            <a:hlinkClick/>
          </p:cNvPr>
          <p:cNvSpPr txBox="1"/>
          <p:nvPr/>
        </p:nvSpPr>
        <p:spPr>
          <a:xfrm rot="5400000">
            <a:off x="8674441" y="4010577"/>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442" name="Google Shape;442;p64">
            <a:hlinkClick/>
          </p:cNvPr>
          <p:cNvSpPr txBox="1"/>
          <p:nvPr/>
        </p:nvSpPr>
        <p:spPr>
          <a:xfrm rot="5400000">
            <a:off x="8674441" y="4518868"/>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443" name="Google Shape;443;p64"/>
          <p:cNvSpPr txBox="1"/>
          <p:nvPr>
            <p:ph idx="1" type="body"/>
          </p:nvPr>
        </p:nvSpPr>
        <p:spPr>
          <a:xfrm>
            <a:off x="440647" y="513690"/>
            <a:ext cx="7664100" cy="4386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65"/>
          <p:cNvSpPr txBox="1"/>
          <p:nvPr>
            <p:ph type="title"/>
          </p:nvPr>
        </p:nvSpPr>
        <p:spPr>
          <a:xfrm>
            <a:off x="518408" y="84413"/>
            <a:ext cx="9016500" cy="151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49" name="Google Shape;449;p65"/>
          <p:cNvSpPr txBox="1"/>
          <p:nvPr>
            <p:ph idx="1" type="body"/>
          </p:nvPr>
        </p:nvSpPr>
        <p:spPr>
          <a:xfrm>
            <a:off x="518408" y="262683"/>
            <a:ext cx="9016500" cy="2243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450" name="Google Shape;450;p65">
            <a:hlinkClick/>
          </p:cNvPr>
          <p:cNvSpPr txBox="1"/>
          <p:nvPr/>
        </p:nvSpPr>
        <p:spPr>
          <a:xfrm rot="5400000">
            <a:off x="8674441" y="-55752"/>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451" name="Google Shape;451;p65">
            <a:hlinkClick/>
          </p:cNvPr>
          <p:cNvSpPr txBox="1"/>
          <p:nvPr/>
        </p:nvSpPr>
        <p:spPr>
          <a:xfrm rot="5400000">
            <a:off x="8674441" y="452539"/>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452" name="Google Shape;452;p65">
            <a:hlinkClick/>
          </p:cNvPr>
          <p:cNvSpPr txBox="1"/>
          <p:nvPr/>
        </p:nvSpPr>
        <p:spPr>
          <a:xfrm rot="5400000">
            <a:off x="8674441" y="960830"/>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453" name="Google Shape;453;p65">
            <a:hlinkClick/>
          </p:cNvPr>
          <p:cNvSpPr txBox="1"/>
          <p:nvPr/>
        </p:nvSpPr>
        <p:spPr>
          <a:xfrm rot="5400000">
            <a:off x="8674441" y="1469121"/>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454" name="Google Shape;454;p65">
            <a:hlinkClick/>
          </p:cNvPr>
          <p:cNvSpPr txBox="1"/>
          <p:nvPr/>
        </p:nvSpPr>
        <p:spPr>
          <a:xfrm rot="5400000">
            <a:off x="8674441" y="1977413"/>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455" name="Google Shape;455;p65">
            <a:hlinkClick/>
          </p:cNvPr>
          <p:cNvSpPr txBox="1"/>
          <p:nvPr/>
        </p:nvSpPr>
        <p:spPr>
          <a:xfrm rot="5400000">
            <a:off x="8674441" y="2485704"/>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456" name="Google Shape;456;p65">
            <a:hlinkClick/>
          </p:cNvPr>
          <p:cNvSpPr txBox="1"/>
          <p:nvPr/>
        </p:nvSpPr>
        <p:spPr>
          <a:xfrm rot="5400000">
            <a:off x="8674441" y="2993995"/>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457" name="Google Shape;457;p65">
            <a:hlinkClick/>
          </p:cNvPr>
          <p:cNvSpPr txBox="1"/>
          <p:nvPr/>
        </p:nvSpPr>
        <p:spPr>
          <a:xfrm rot="5400000">
            <a:off x="8674441" y="3502286"/>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458" name="Google Shape;458;p65">
            <a:hlinkClick/>
          </p:cNvPr>
          <p:cNvSpPr txBox="1"/>
          <p:nvPr/>
        </p:nvSpPr>
        <p:spPr>
          <a:xfrm rot="5400000">
            <a:off x="8674441" y="4010577"/>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459" name="Google Shape;459;p65">
            <a:hlinkClick/>
          </p:cNvPr>
          <p:cNvSpPr txBox="1"/>
          <p:nvPr/>
        </p:nvSpPr>
        <p:spPr>
          <a:xfrm rot="5400000">
            <a:off x="8674441" y="4518868"/>
            <a:ext cx="546600" cy="680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66"/>
          <p:cNvSpPr txBox="1"/>
          <p:nvPr>
            <p:ph type="ctrTitle"/>
          </p:nvPr>
        </p:nvSpPr>
        <p:spPr>
          <a:xfrm>
            <a:off x="2765775" y="1645750"/>
            <a:ext cx="4227000" cy="14319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This is your presentation title</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6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Instructions for use</a:t>
            </a:r>
            <a:endParaRPr/>
          </a:p>
        </p:txBody>
      </p:sp>
      <p:sp>
        <p:nvSpPr>
          <p:cNvPr id="470" name="Google Shape;470;p67"/>
          <p:cNvSpPr txBox="1"/>
          <p:nvPr>
            <p:ph idx="2" type="body"/>
          </p:nvPr>
        </p:nvSpPr>
        <p:spPr>
          <a:xfrm>
            <a:off x="5156126" y="1001229"/>
            <a:ext cx="3530700" cy="3236100"/>
          </a:xfrm>
          <a:prstGeom prst="rect">
            <a:avLst/>
          </a:prstGeom>
        </p:spPr>
        <p:txBody>
          <a:bodyPr anchorCtr="0" anchor="t" bIns="91425" lIns="91425" spcFirstLastPara="1" rIns="91425" wrap="square" tIns="91425">
            <a:normAutofit fontScale="85000" lnSpcReduction="20000"/>
          </a:bodyPr>
          <a:lstStyle/>
          <a:p>
            <a:pPr indent="0" lvl="0" marL="0" rtl="0" algn="l">
              <a:lnSpc>
                <a:spcPct val="120000"/>
              </a:lnSpc>
              <a:spcBef>
                <a:spcPts val="0"/>
              </a:spcBef>
              <a:spcAft>
                <a:spcPts val="0"/>
              </a:spcAft>
              <a:buNone/>
            </a:pPr>
            <a:r>
              <a:rPr lang="en" sz="1800"/>
              <a:t>EDIT IN POWERPOINT®</a:t>
            </a:r>
            <a:endParaRPr sz="1800"/>
          </a:p>
          <a:p>
            <a:pPr indent="0" lvl="0" marL="0" rtl="0" algn="l">
              <a:lnSpc>
                <a:spcPct val="120000"/>
              </a:lnSpc>
              <a:spcBef>
                <a:spcPts val="1200"/>
              </a:spcBef>
              <a:spcAft>
                <a:spcPts val="0"/>
              </a:spcAft>
              <a:buNone/>
            </a:pPr>
            <a:r>
              <a:rPr lang="en" sz="1800"/>
              <a:t>Click on the button under the presentation preview that says </a:t>
            </a:r>
            <a:r>
              <a:rPr b="1" lang="en" sz="1800"/>
              <a:t>"Download as PowerPoint template"</a:t>
            </a:r>
            <a:r>
              <a:rPr lang="en" sz="1800"/>
              <a:t>. You will get a .pptx file that you can edit in PowerPoint. </a:t>
            </a:r>
            <a:endParaRPr sz="1800"/>
          </a:p>
          <a:p>
            <a:pPr indent="0" lvl="0" marL="0" rtl="0" algn="l">
              <a:lnSpc>
                <a:spcPct val="120000"/>
              </a:lnSpc>
              <a:spcBef>
                <a:spcPts val="1200"/>
              </a:spcBef>
              <a:spcAft>
                <a:spcPts val="0"/>
              </a:spcAft>
              <a:buNone/>
            </a:pPr>
            <a:r>
              <a:rPr lang="en" sz="1800"/>
              <a:t>Remember to download and install the fonts used in this presentation (you’ll find the links to the font files needed in the </a:t>
            </a:r>
            <a:r>
              <a:rPr lang="en" sz="1800" u="sng">
                <a:hlinkClick/>
              </a:rPr>
              <a:t>Presentation design slide</a:t>
            </a:r>
            <a:r>
              <a:rPr lang="en" sz="1800"/>
              <a:t>)</a:t>
            </a:r>
            <a:endParaRPr sz="1800"/>
          </a:p>
          <a:p>
            <a:pPr indent="0" lvl="0" marL="0" rtl="0" algn="l">
              <a:lnSpc>
                <a:spcPct val="120000"/>
              </a:lnSpc>
              <a:spcBef>
                <a:spcPts val="1200"/>
              </a:spcBef>
              <a:spcAft>
                <a:spcPts val="1200"/>
              </a:spcAft>
              <a:buClr>
                <a:schemeClr val="dk1"/>
              </a:buClr>
              <a:buSzPct val="61111"/>
              <a:buFont typeface="Arial"/>
              <a:buNone/>
            </a:pPr>
            <a:r>
              <a:t/>
            </a:r>
            <a:endParaRPr b="1" sz="1800"/>
          </a:p>
        </p:txBody>
      </p:sp>
      <p:sp>
        <p:nvSpPr>
          <p:cNvPr id="471" name="Google Shape;471;p67"/>
          <p:cNvSpPr txBox="1"/>
          <p:nvPr>
            <p:ph idx="1" type="body"/>
          </p:nvPr>
        </p:nvSpPr>
        <p:spPr>
          <a:xfrm>
            <a:off x="1412975" y="1001229"/>
            <a:ext cx="3530700" cy="3236100"/>
          </a:xfrm>
          <a:prstGeom prst="rect">
            <a:avLst/>
          </a:prstGeom>
        </p:spPr>
        <p:txBody>
          <a:bodyPr anchorCtr="0" anchor="t" bIns="91425" lIns="91425" spcFirstLastPara="1" rIns="91425" wrap="square" tIns="91425">
            <a:normAutofit fontScale="92500" lnSpcReduction="20000"/>
          </a:bodyPr>
          <a:lstStyle/>
          <a:p>
            <a:pPr indent="0" lvl="0" marL="0" rtl="0" algn="l">
              <a:lnSpc>
                <a:spcPct val="120000"/>
              </a:lnSpc>
              <a:spcBef>
                <a:spcPts val="0"/>
              </a:spcBef>
              <a:spcAft>
                <a:spcPts val="0"/>
              </a:spcAft>
              <a:buClr>
                <a:schemeClr val="dk1"/>
              </a:buClr>
              <a:buSzPct val="61111"/>
              <a:buFont typeface="Arial"/>
              <a:buNone/>
            </a:pPr>
            <a:r>
              <a:rPr lang="en" sz="1800"/>
              <a:t>EDIT IN GOOGLE SLIDES</a:t>
            </a:r>
            <a:endParaRPr sz="1800"/>
          </a:p>
          <a:p>
            <a:pPr indent="0" lvl="0" marL="0" rtl="0" algn="l">
              <a:lnSpc>
                <a:spcPct val="120000"/>
              </a:lnSpc>
              <a:spcBef>
                <a:spcPts val="1200"/>
              </a:spcBef>
              <a:spcAft>
                <a:spcPts val="0"/>
              </a:spcAft>
              <a:buClr>
                <a:schemeClr val="dk1"/>
              </a:buClr>
              <a:buSzPct val="61111"/>
              <a:buFont typeface="Arial"/>
              <a:buNone/>
            </a:pPr>
            <a:r>
              <a:rPr lang="en" sz="1800"/>
              <a:t>Click on the button under the presentation preview that says </a:t>
            </a:r>
            <a:r>
              <a:rPr b="1" lang="en" sz="1800"/>
              <a:t>"Use as Google Slides Theme"</a:t>
            </a:r>
            <a:r>
              <a:rPr lang="en" sz="1800"/>
              <a:t>.</a:t>
            </a:r>
            <a:endParaRPr sz="1800"/>
          </a:p>
          <a:p>
            <a:pPr indent="0" lvl="0" marL="0" rtl="0" algn="l">
              <a:lnSpc>
                <a:spcPct val="120000"/>
              </a:lnSpc>
              <a:spcBef>
                <a:spcPts val="1200"/>
              </a:spcBef>
              <a:spcAft>
                <a:spcPts val="0"/>
              </a:spcAft>
              <a:buClr>
                <a:schemeClr val="dk1"/>
              </a:buClr>
              <a:buSzPct val="61111"/>
              <a:buFont typeface="Arial"/>
              <a:buNone/>
            </a:pPr>
            <a:r>
              <a:rPr lang="en" sz="1800"/>
              <a:t>You will get a copy of this document on your Google Drive and will be able to edit, add or delete slides.</a:t>
            </a:r>
            <a:endParaRPr sz="1800"/>
          </a:p>
          <a:p>
            <a:pPr indent="0" lvl="0" marL="0" rtl="0" algn="l">
              <a:lnSpc>
                <a:spcPct val="120000"/>
              </a:lnSpc>
              <a:spcBef>
                <a:spcPts val="1200"/>
              </a:spcBef>
              <a:spcAft>
                <a:spcPts val="1200"/>
              </a:spcAft>
              <a:buClr>
                <a:schemeClr val="dk1"/>
              </a:buClr>
              <a:buSzPct val="61111"/>
              <a:buFont typeface="Arial"/>
              <a:buNone/>
            </a:pPr>
            <a:r>
              <a:rPr b="1" lang="en" sz="1800"/>
              <a:t>You have to be signed in to your Google account.</a:t>
            </a:r>
            <a:endParaRPr sz="1800"/>
          </a:p>
        </p:txBody>
      </p:sp>
      <p:sp>
        <p:nvSpPr>
          <p:cNvPr id="472" name="Google Shape;472;p67"/>
          <p:cNvSpPr txBox="1"/>
          <p:nvPr>
            <p:ph idx="2" type="body"/>
          </p:nvPr>
        </p:nvSpPr>
        <p:spPr>
          <a:xfrm>
            <a:off x="1464400" y="4348031"/>
            <a:ext cx="7222500" cy="585300"/>
          </a:xfrm>
          <a:prstGeom prst="rect">
            <a:avLst/>
          </a:prstGeom>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rPr b="1" lang="en" sz="1400">
                <a:solidFill>
                  <a:srgbClr val="CC0000"/>
                </a:solidFill>
              </a:rPr>
              <a:t>More info on how to use this template at </a:t>
            </a:r>
            <a:r>
              <a:rPr b="1" lang="en" sz="1400" u="sng">
                <a:solidFill>
                  <a:srgbClr val="CC0000"/>
                </a:solidFill>
                <a:hlinkClick r:id="rId3">
                  <a:extLst>
                    <a:ext uri="{A12FA001-AC4F-418D-AE19-62706E023703}">
                      <ahyp:hlinkClr val="tx"/>
                    </a:ext>
                  </a:extLst>
                </a:hlinkClick>
              </a:rPr>
              <a:t>www.slidescarnival.com/help-use-presentation-template</a:t>
            </a:r>
            <a:endParaRPr b="1" sz="1400">
              <a:solidFill>
                <a:srgbClr val="CC0000"/>
              </a:solidFill>
            </a:endParaRPr>
          </a:p>
          <a:p>
            <a:pPr indent="0" lvl="0" marL="0" rtl="0" algn="l">
              <a:spcBef>
                <a:spcPts val="0"/>
              </a:spcBef>
              <a:spcAft>
                <a:spcPts val="0"/>
              </a:spcAft>
              <a:buClr>
                <a:schemeClr val="dk1"/>
              </a:buClr>
              <a:buSzPct val="78571"/>
              <a:buFont typeface="Arial"/>
              <a:buNone/>
            </a:pPr>
            <a:r>
              <a:rPr lang="en" sz="1400">
                <a:solidFill>
                  <a:srgbClr val="CC0000"/>
                </a:solidFill>
              </a:rPr>
              <a:t>This template is free to use under </a:t>
            </a:r>
            <a:r>
              <a:rPr lang="en" sz="1400" u="sng">
                <a:solidFill>
                  <a:srgbClr val="CC0000"/>
                </a:solidFill>
                <a:hlinkClick r:id="rId4">
                  <a:extLst>
                    <a:ext uri="{A12FA001-AC4F-418D-AE19-62706E023703}">
                      <ahyp:hlinkClr val="tx"/>
                    </a:ext>
                  </a:extLst>
                </a:hlinkClick>
              </a:rPr>
              <a:t>Creative Commons Attribution license</a:t>
            </a:r>
            <a:r>
              <a:rPr lang="en" sz="1400">
                <a:solidFill>
                  <a:srgbClr val="CC0000"/>
                </a:solidFill>
              </a:rPr>
              <a:t>. You can keep the Credits slide or mention SlidesCarnival and other resources used in a slide footer.</a:t>
            </a:r>
            <a:endParaRPr sz="1400">
              <a:solidFill>
                <a:srgbClr val="CC0000"/>
              </a:solidFill>
            </a:endParaRPr>
          </a:p>
          <a:p>
            <a:pPr indent="0" lvl="0" marL="0" rtl="0" algn="l">
              <a:spcBef>
                <a:spcPts val="0"/>
              </a:spcBef>
              <a:spcAft>
                <a:spcPts val="0"/>
              </a:spcAft>
              <a:buClr>
                <a:schemeClr val="dk1"/>
              </a:buClr>
              <a:buSzPct val="78571"/>
              <a:buFont typeface="Arial"/>
              <a:buNone/>
            </a:pPr>
            <a:r>
              <a:t/>
            </a:r>
            <a:endParaRPr sz="1400">
              <a:solidFill>
                <a:srgbClr val="CC0000"/>
              </a:solidFill>
            </a:endParaRPr>
          </a:p>
          <a:p>
            <a:pPr indent="0" lvl="0" marL="0" rtl="0" algn="l">
              <a:spcBef>
                <a:spcPts val="0"/>
              </a:spcBef>
              <a:spcAft>
                <a:spcPts val="0"/>
              </a:spcAft>
              <a:buNone/>
            </a:pPr>
            <a:r>
              <a:t/>
            </a:r>
            <a:endParaRPr sz="1400">
              <a:solidFill>
                <a:srgbClr val="CC0000"/>
              </a:solidFill>
            </a:endParaRPr>
          </a:p>
        </p:txBody>
      </p:sp>
      <p:sp>
        <p:nvSpPr>
          <p:cNvPr id="473" name="Google Shape;473;p6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129" name="Shape 129"/>
        <p:cNvGrpSpPr/>
        <p:nvPr/>
      </p:nvGrpSpPr>
      <p:grpSpPr>
        <a:xfrm>
          <a:off x="0" y="0"/>
          <a:ext cx="0" cy="0"/>
          <a:chOff x="0" y="0"/>
          <a:chExt cx="0" cy="0"/>
        </a:xfrm>
      </p:grpSpPr>
      <p:sp>
        <p:nvSpPr>
          <p:cNvPr id="130" name="Google Shape;130;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Remember also this George Evans quote:</a:t>
            </a:r>
            <a:endParaRPr>
              <a:solidFill>
                <a:schemeClr val="lt1"/>
              </a:solidFill>
            </a:endParaRPr>
          </a:p>
        </p:txBody>
      </p:sp>
      <p:sp>
        <p:nvSpPr>
          <p:cNvPr id="131" name="Google Shape;131;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“Every student can learn, just not on the same day, or the same way.”</a:t>
            </a:r>
            <a:endParaRPr>
              <a:solidFill>
                <a:schemeClr val="lt1"/>
              </a:solidFill>
            </a:endParaRPr>
          </a:p>
          <a:p>
            <a:pPr indent="0" lvl="0" marL="0" rtl="0" algn="l">
              <a:spcBef>
                <a:spcPts val="1200"/>
              </a:spcBef>
              <a:spcAft>
                <a:spcPts val="1200"/>
              </a:spcAft>
              <a:buClr>
                <a:schemeClr val="dk1"/>
              </a:buClr>
              <a:buSzPts val="1100"/>
              <a:buFont typeface="Arial"/>
              <a:buNone/>
            </a:pPr>
            <a:r>
              <a:t/>
            </a:r>
            <a:endParaRPr>
              <a:solidFill>
                <a:schemeClr val="lt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68"/>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You can insert graphs from Excel or Google Sheets</a:t>
            </a:r>
            <a:endParaRPr/>
          </a:p>
        </p:txBody>
      </p:sp>
      <p:sp>
        <p:nvSpPr>
          <p:cNvPr id="479" name="Google Shape;479;p6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80" name="Google Shape;480;p68"/>
          <p:cNvSpPr txBox="1"/>
          <p:nvPr/>
        </p:nvSpPr>
        <p:spPr>
          <a:xfrm>
            <a:off x="1467190" y="1032439"/>
            <a:ext cx="357900" cy="30303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None/>
            </a:pPr>
            <a:r>
              <a:rPr lang="en" sz="1000">
                <a:solidFill>
                  <a:schemeClr val="dk2"/>
                </a:solidFill>
                <a:latin typeface="Caveat"/>
                <a:ea typeface="Caveat"/>
                <a:cs typeface="Caveat"/>
                <a:sym typeface="Caveat"/>
              </a:rPr>
              <a:t>4000</a:t>
            </a:r>
            <a:endParaRPr sz="1000">
              <a:solidFill>
                <a:schemeClr val="dk2"/>
              </a:solidFill>
              <a:latin typeface="Caveat"/>
              <a:ea typeface="Caveat"/>
              <a:cs typeface="Caveat"/>
              <a:sym typeface="Caveat"/>
            </a:endParaRPr>
          </a:p>
          <a:p>
            <a:pPr indent="0" lvl="0" marL="0" marR="0" rtl="0" algn="r">
              <a:lnSpc>
                <a:spcPct val="100000"/>
              </a:lnSpc>
              <a:spcBef>
                <a:spcPts val="4100"/>
              </a:spcBef>
              <a:spcAft>
                <a:spcPts val="0"/>
              </a:spcAft>
              <a:buNone/>
            </a:pPr>
            <a:r>
              <a:rPr lang="en" sz="1000">
                <a:solidFill>
                  <a:schemeClr val="dk2"/>
                </a:solidFill>
                <a:latin typeface="Caveat"/>
                <a:ea typeface="Caveat"/>
                <a:cs typeface="Caveat"/>
                <a:sym typeface="Caveat"/>
              </a:rPr>
              <a:t>3000</a:t>
            </a:r>
            <a:endParaRPr sz="1000">
              <a:solidFill>
                <a:schemeClr val="dk2"/>
              </a:solidFill>
              <a:latin typeface="Caveat"/>
              <a:ea typeface="Caveat"/>
              <a:cs typeface="Caveat"/>
              <a:sym typeface="Caveat"/>
            </a:endParaRPr>
          </a:p>
          <a:p>
            <a:pPr indent="0" lvl="0" marL="0" marR="0" rtl="0" algn="r">
              <a:lnSpc>
                <a:spcPct val="100000"/>
              </a:lnSpc>
              <a:spcBef>
                <a:spcPts val="4100"/>
              </a:spcBef>
              <a:spcAft>
                <a:spcPts val="0"/>
              </a:spcAft>
              <a:buNone/>
            </a:pPr>
            <a:r>
              <a:rPr lang="en" sz="1000">
                <a:solidFill>
                  <a:schemeClr val="dk2"/>
                </a:solidFill>
                <a:latin typeface="Caveat"/>
                <a:ea typeface="Caveat"/>
                <a:cs typeface="Caveat"/>
                <a:sym typeface="Caveat"/>
              </a:rPr>
              <a:t>2000</a:t>
            </a:r>
            <a:endParaRPr sz="1000">
              <a:solidFill>
                <a:schemeClr val="dk2"/>
              </a:solidFill>
              <a:latin typeface="Caveat"/>
              <a:ea typeface="Caveat"/>
              <a:cs typeface="Caveat"/>
              <a:sym typeface="Caveat"/>
            </a:endParaRPr>
          </a:p>
          <a:p>
            <a:pPr indent="0" lvl="0" marL="0" marR="0" rtl="0" algn="r">
              <a:lnSpc>
                <a:spcPct val="100000"/>
              </a:lnSpc>
              <a:spcBef>
                <a:spcPts val="4100"/>
              </a:spcBef>
              <a:spcAft>
                <a:spcPts val="0"/>
              </a:spcAft>
              <a:buNone/>
            </a:pPr>
            <a:r>
              <a:rPr lang="en" sz="1000">
                <a:solidFill>
                  <a:schemeClr val="dk2"/>
                </a:solidFill>
                <a:latin typeface="Caveat"/>
                <a:ea typeface="Caveat"/>
                <a:cs typeface="Caveat"/>
                <a:sym typeface="Caveat"/>
              </a:rPr>
              <a:t>1000</a:t>
            </a:r>
            <a:endParaRPr sz="1000">
              <a:solidFill>
                <a:schemeClr val="dk2"/>
              </a:solidFill>
              <a:latin typeface="Caveat"/>
              <a:ea typeface="Caveat"/>
              <a:cs typeface="Caveat"/>
              <a:sym typeface="Caveat"/>
            </a:endParaRPr>
          </a:p>
          <a:p>
            <a:pPr indent="0" lvl="0" marL="0" marR="0" rtl="0" algn="r">
              <a:lnSpc>
                <a:spcPct val="100000"/>
              </a:lnSpc>
              <a:spcBef>
                <a:spcPts val="4100"/>
              </a:spcBef>
              <a:spcAft>
                <a:spcPts val="4100"/>
              </a:spcAft>
              <a:buNone/>
            </a:pPr>
            <a:r>
              <a:rPr lang="en" sz="1000">
                <a:solidFill>
                  <a:schemeClr val="dk2"/>
                </a:solidFill>
                <a:latin typeface="Caveat"/>
                <a:ea typeface="Caveat"/>
                <a:cs typeface="Caveat"/>
                <a:sym typeface="Caveat"/>
              </a:rPr>
              <a:t>0</a:t>
            </a:r>
            <a:endParaRPr sz="1000">
              <a:solidFill>
                <a:schemeClr val="dk2"/>
              </a:solidFill>
              <a:latin typeface="Caveat"/>
              <a:ea typeface="Caveat"/>
              <a:cs typeface="Caveat"/>
              <a:sym typeface="Caveat"/>
            </a:endParaRPr>
          </a:p>
        </p:txBody>
      </p:sp>
      <p:sp>
        <p:nvSpPr>
          <p:cNvPr id="481" name="Google Shape;481;p68"/>
          <p:cNvSpPr/>
          <p:nvPr/>
        </p:nvSpPr>
        <p:spPr>
          <a:xfrm>
            <a:off x="2156951" y="2304736"/>
            <a:ext cx="208500" cy="1553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68"/>
          <p:cNvSpPr/>
          <p:nvPr/>
        </p:nvSpPr>
        <p:spPr>
          <a:xfrm>
            <a:off x="2437472" y="1910673"/>
            <a:ext cx="208500" cy="1947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68"/>
          <p:cNvSpPr/>
          <p:nvPr/>
        </p:nvSpPr>
        <p:spPr>
          <a:xfrm>
            <a:off x="2717992" y="2417463"/>
            <a:ext cx="208500" cy="144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68"/>
          <p:cNvSpPr/>
          <p:nvPr/>
        </p:nvSpPr>
        <p:spPr>
          <a:xfrm>
            <a:off x="3721830" y="2618526"/>
            <a:ext cx="208500" cy="1239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68"/>
          <p:cNvSpPr/>
          <p:nvPr/>
        </p:nvSpPr>
        <p:spPr>
          <a:xfrm>
            <a:off x="4002351" y="2020143"/>
            <a:ext cx="208500" cy="1838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68"/>
          <p:cNvSpPr/>
          <p:nvPr/>
        </p:nvSpPr>
        <p:spPr>
          <a:xfrm>
            <a:off x="4282872" y="1152823"/>
            <a:ext cx="208500" cy="2706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68"/>
          <p:cNvSpPr/>
          <p:nvPr/>
        </p:nvSpPr>
        <p:spPr>
          <a:xfrm>
            <a:off x="5286709" y="2063918"/>
            <a:ext cx="208500" cy="1794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68"/>
          <p:cNvSpPr/>
          <p:nvPr/>
        </p:nvSpPr>
        <p:spPr>
          <a:xfrm>
            <a:off x="5567230" y="998375"/>
            <a:ext cx="208500" cy="2860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68"/>
          <p:cNvSpPr/>
          <p:nvPr/>
        </p:nvSpPr>
        <p:spPr>
          <a:xfrm>
            <a:off x="5847751" y="2246361"/>
            <a:ext cx="208500" cy="16119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68"/>
          <p:cNvSpPr/>
          <p:nvPr/>
        </p:nvSpPr>
        <p:spPr>
          <a:xfrm>
            <a:off x="6851589" y="2676900"/>
            <a:ext cx="208500" cy="1181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68"/>
          <p:cNvSpPr/>
          <p:nvPr/>
        </p:nvSpPr>
        <p:spPr>
          <a:xfrm>
            <a:off x="7132110" y="1217418"/>
            <a:ext cx="208500" cy="2641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68"/>
          <p:cNvSpPr/>
          <p:nvPr/>
        </p:nvSpPr>
        <p:spPr>
          <a:xfrm>
            <a:off x="7412630" y="1531208"/>
            <a:ext cx="208500" cy="2327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pic>
        <p:nvPicPr>
          <p:cNvPr id="497" name="Google Shape;497;p69"/>
          <p:cNvPicPr preferRelativeResize="0"/>
          <p:nvPr/>
        </p:nvPicPr>
        <p:blipFill>
          <a:blip r:embed="rId3">
            <a:alphaModFix/>
          </a:blip>
          <a:stretch>
            <a:fillRect/>
          </a:stretch>
        </p:blipFill>
        <p:spPr>
          <a:xfrm>
            <a:off x="5056904" y="54705"/>
            <a:ext cx="4022825" cy="5060145"/>
          </a:xfrm>
          <a:prstGeom prst="rect">
            <a:avLst/>
          </a:prstGeom>
          <a:noFill/>
          <a:ln>
            <a:noFill/>
          </a:ln>
        </p:spPr>
      </p:pic>
      <p:sp>
        <p:nvSpPr>
          <p:cNvPr id="498" name="Google Shape;498;p69"/>
          <p:cNvSpPr txBox="1"/>
          <p:nvPr/>
        </p:nvSpPr>
        <p:spPr>
          <a:xfrm>
            <a:off x="139875" y="1446063"/>
            <a:ext cx="4691100" cy="107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Make your notebook your own!</a:t>
            </a:r>
            <a:endParaRPr>
              <a:solidFill>
                <a:srgbClr val="FF0000"/>
              </a:solidFill>
            </a:endParaRPr>
          </a:p>
          <a:p>
            <a:pPr indent="0" lvl="0" marL="0" rtl="0" algn="l">
              <a:spcBef>
                <a:spcPts val="0"/>
              </a:spcBef>
              <a:spcAft>
                <a:spcPts val="0"/>
              </a:spcAft>
              <a:buNone/>
            </a:pPr>
            <a:r>
              <a:rPr lang="en">
                <a:solidFill>
                  <a:srgbClr val="FF0000"/>
                </a:solidFill>
              </a:rPr>
              <a:t>Choose from the following stickers or add some of your own. Also include your name on your notebook, make sure to change the font and color</a:t>
            </a:r>
            <a:endParaRPr>
              <a:solidFill>
                <a:srgbClr val="FF0000"/>
              </a:solidFill>
            </a:endParaRPr>
          </a:p>
          <a:p>
            <a:pPr indent="0" lvl="0" marL="0" rtl="0" algn="l">
              <a:spcBef>
                <a:spcPts val="0"/>
              </a:spcBef>
              <a:spcAft>
                <a:spcPts val="0"/>
              </a:spcAft>
              <a:buNone/>
            </a:pPr>
            <a:r>
              <a:t/>
            </a:r>
            <a:endParaRPr>
              <a:solidFill>
                <a:srgbClr val="1155CC"/>
              </a:solidFill>
            </a:endParaRPr>
          </a:p>
        </p:txBody>
      </p:sp>
      <p:sp>
        <p:nvSpPr>
          <p:cNvPr id="499" name="Google Shape;499;p69"/>
          <p:cNvSpPr/>
          <p:nvPr/>
        </p:nvSpPr>
        <p:spPr>
          <a:xfrm>
            <a:off x="994925" y="47275"/>
            <a:ext cx="3244399" cy="746101"/>
          </a:xfrm>
          <a:prstGeom prst="rect">
            <a:avLst/>
          </a:prstGeom>
        </p:spPr>
        <p:txBody>
          <a:bodyPr>
            <a:prstTxWarp prst="textPlain"/>
          </a:bodyPr>
          <a:lstStyle/>
          <a:p>
            <a:pPr lvl="0" algn="ctr"/>
            <a:r>
              <a:rPr b="1" i="0">
                <a:ln cap="flat" cmpd="sng" w="9525">
                  <a:solidFill>
                    <a:srgbClr val="000000"/>
                  </a:solidFill>
                  <a:prstDash val="solid"/>
                  <a:round/>
                  <a:headEnd len="sm" w="sm" type="none"/>
                  <a:tailEnd len="sm" w="sm" type="none"/>
                </a:ln>
                <a:solidFill>
                  <a:srgbClr val="92FFE3"/>
                </a:solidFill>
                <a:latin typeface="Englebert"/>
              </a:rPr>
              <a:t>Unit  ___ Digital</a:t>
            </a:r>
          </a:p>
        </p:txBody>
      </p:sp>
      <p:sp>
        <p:nvSpPr>
          <p:cNvPr id="500" name="Google Shape;500;p69"/>
          <p:cNvSpPr/>
          <p:nvPr/>
        </p:nvSpPr>
        <p:spPr>
          <a:xfrm>
            <a:off x="139875" y="814925"/>
            <a:ext cx="4631721" cy="609600"/>
          </a:xfrm>
          <a:prstGeom prst="rect">
            <a:avLst/>
          </a:prstGeom>
        </p:spPr>
        <p:txBody>
          <a:bodyPr>
            <a:prstTxWarp prst="textPlain"/>
          </a:bodyPr>
          <a:lstStyle/>
          <a:p>
            <a:pPr lvl="0" algn="ctr"/>
            <a:r>
              <a:rPr b="1" i="0">
                <a:ln cap="flat" cmpd="sng" w="9525">
                  <a:solidFill>
                    <a:srgbClr val="000000"/>
                  </a:solidFill>
                  <a:prstDash val="solid"/>
                  <a:round/>
                  <a:headEnd len="sm" w="sm" type="none"/>
                  <a:tailEnd len="sm" w="sm" type="none"/>
                </a:ln>
                <a:solidFill>
                  <a:srgbClr val="92FFE3"/>
                </a:solidFill>
                <a:latin typeface="Englebert"/>
              </a:rPr>
              <a:t>Interactive Notebook</a:t>
            </a:r>
          </a:p>
        </p:txBody>
      </p:sp>
      <p:sp>
        <p:nvSpPr>
          <p:cNvPr id="501" name="Google Shape;501;p69"/>
          <p:cNvSpPr/>
          <p:nvPr/>
        </p:nvSpPr>
        <p:spPr>
          <a:xfrm>
            <a:off x="6479530" y="1476075"/>
            <a:ext cx="1327485" cy="216288"/>
          </a:xfrm>
          <a:prstGeom prst="rect">
            <a:avLst/>
          </a:prstGeom>
        </p:spPr>
        <p:txBody>
          <a:bodyPr>
            <a:prstTxWarp prst="textPlain"/>
          </a:bodyPr>
          <a:lstStyle/>
          <a:p>
            <a:pPr lvl="0" algn="ctr"/>
            <a:r>
              <a:rPr b="1" i="0">
                <a:ln>
                  <a:noFill/>
                </a:ln>
                <a:solidFill>
                  <a:srgbClr val="9900FF"/>
                </a:solidFill>
                <a:latin typeface="Englebert"/>
              </a:rPr>
              <a:t>Jessica Smith</a:t>
            </a:r>
          </a:p>
        </p:txBody>
      </p:sp>
      <p:sp>
        <p:nvSpPr>
          <p:cNvPr id="502" name="Google Shape;502;p69"/>
          <p:cNvSpPr/>
          <p:nvPr/>
        </p:nvSpPr>
        <p:spPr>
          <a:xfrm>
            <a:off x="6714262" y="1743074"/>
            <a:ext cx="858049" cy="483901"/>
          </a:xfrm>
          <a:prstGeom prst="rect">
            <a:avLst/>
          </a:prstGeom>
        </p:spPr>
        <p:txBody>
          <a:bodyPr>
            <a:prstTxWarp prst="textPlain"/>
          </a:bodyPr>
          <a:lstStyle/>
          <a:p>
            <a:pPr lvl="0" algn="ctr"/>
            <a:r>
              <a:rPr b="0" i="0">
                <a:ln cap="flat" cmpd="sng" w="19050">
                  <a:solidFill>
                    <a:srgbClr val="000000"/>
                  </a:solidFill>
                  <a:prstDash val="solid"/>
                  <a:round/>
                  <a:headEnd len="sm" w="sm" type="none"/>
                  <a:tailEnd len="sm" w="sm" type="none"/>
                </a:ln>
                <a:solidFill>
                  <a:srgbClr val="FF00FF"/>
                </a:solidFill>
                <a:latin typeface="Luckiest Guy"/>
              </a:rPr>
              <a:t>ELA</a:t>
            </a:r>
          </a:p>
        </p:txBody>
      </p:sp>
      <p:sp>
        <p:nvSpPr>
          <p:cNvPr id="503" name="Google Shape;503;p69"/>
          <p:cNvSpPr txBox="1"/>
          <p:nvPr/>
        </p:nvSpPr>
        <p:spPr>
          <a:xfrm>
            <a:off x="1760486" y="3223708"/>
            <a:ext cx="1635900" cy="781500"/>
          </a:xfrm>
          <a:prstGeom prst="rect">
            <a:avLst/>
          </a:prstGeom>
          <a:noFill/>
          <a:ln>
            <a:noFill/>
          </a:ln>
          <a:effectLst>
            <a:outerShdw blurRad="57150" rotWithShape="0" algn="bl" dir="5400000" dist="19050">
              <a:srgbClr val="000000">
                <a:alpha val="50000"/>
              </a:srgbClr>
            </a:outerShdw>
          </a:effectLst>
        </p:spPr>
        <p:txBody>
          <a:bodyPr anchorCtr="0" anchor="t" bIns="113100" lIns="113100" spcFirstLastPara="1" rIns="113100" wrap="square" tIns="113100">
            <a:noAutofit/>
          </a:bodyPr>
          <a:lstStyle/>
          <a:p>
            <a:pPr indent="0" lvl="0" marL="0" rtl="0" algn="ctr">
              <a:spcBef>
                <a:spcPts val="0"/>
              </a:spcBef>
              <a:spcAft>
                <a:spcPts val="0"/>
              </a:spcAft>
              <a:buNone/>
            </a:pPr>
            <a:r>
              <a:rPr lang="en" sz="1700"/>
              <a:t>Delete the stickers you don’t want </a:t>
            </a:r>
            <a:endParaRPr sz="1700"/>
          </a:p>
        </p:txBody>
      </p:sp>
      <p:pic>
        <p:nvPicPr>
          <p:cNvPr id="504" name="Google Shape;504;p69"/>
          <p:cNvPicPr preferRelativeResize="0"/>
          <p:nvPr/>
        </p:nvPicPr>
        <p:blipFill>
          <a:blip r:embed="rId4">
            <a:alphaModFix/>
          </a:blip>
          <a:stretch>
            <a:fillRect/>
          </a:stretch>
        </p:blipFill>
        <p:spPr>
          <a:xfrm>
            <a:off x="1464170" y="3319851"/>
            <a:ext cx="818701" cy="682963"/>
          </a:xfrm>
          <a:prstGeom prst="rect">
            <a:avLst/>
          </a:prstGeom>
          <a:noFill/>
          <a:ln>
            <a:noFill/>
          </a:ln>
          <a:effectLst>
            <a:outerShdw blurRad="57150" rotWithShape="0" algn="bl" dir="5400000" dist="19050">
              <a:srgbClr val="000000">
                <a:alpha val="50000"/>
              </a:srgbClr>
            </a:outerShdw>
          </a:effectLst>
        </p:spPr>
      </p:pic>
      <p:pic>
        <p:nvPicPr>
          <p:cNvPr id="505" name="Google Shape;505;p69"/>
          <p:cNvPicPr preferRelativeResize="0"/>
          <p:nvPr/>
        </p:nvPicPr>
        <p:blipFill>
          <a:blip r:embed="rId5">
            <a:alphaModFix/>
          </a:blip>
          <a:stretch>
            <a:fillRect/>
          </a:stretch>
        </p:blipFill>
        <p:spPr>
          <a:xfrm>
            <a:off x="2827091" y="3144349"/>
            <a:ext cx="368890" cy="398340"/>
          </a:xfrm>
          <a:prstGeom prst="rect">
            <a:avLst/>
          </a:prstGeom>
          <a:noFill/>
          <a:ln>
            <a:noFill/>
          </a:ln>
          <a:effectLst>
            <a:outerShdw blurRad="57150" rotWithShape="0" algn="bl" dir="5400000" dist="19050">
              <a:srgbClr val="000000">
                <a:alpha val="50000"/>
              </a:srgbClr>
            </a:outerShdw>
          </a:effectLst>
        </p:spPr>
      </p:pic>
      <p:pic>
        <p:nvPicPr>
          <p:cNvPr id="506" name="Google Shape;506;p69"/>
          <p:cNvPicPr preferRelativeResize="0"/>
          <p:nvPr/>
        </p:nvPicPr>
        <p:blipFill>
          <a:blip r:embed="rId6">
            <a:alphaModFix/>
          </a:blip>
          <a:stretch>
            <a:fillRect/>
          </a:stretch>
        </p:blipFill>
        <p:spPr>
          <a:xfrm>
            <a:off x="1624059" y="4095685"/>
            <a:ext cx="658819" cy="727583"/>
          </a:xfrm>
          <a:prstGeom prst="rect">
            <a:avLst/>
          </a:prstGeom>
          <a:noFill/>
          <a:ln>
            <a:noFill/>
          </a:ln>
          <a:effectLst>
            <a:outerShdw blurRad="57150" rotWithShape="0" algn="bl" dir="5400000" dist="19050">
              <a:srgbClr val="000000">
                <a:alpha val="50000"/>
              </a:srgbClr>
            </a:outerShdw>
          </a:effectLst>
        </p:spPr>
      </p:pic>
      <p:pic>
        <p:nvPicPr>
          <p:cNvPr id="507" name="Google Shape;507;p69"/>
          <p:cNvPicPr preferRelativeResize="0"/>
          <p:nvPr/>
        </p:nvPicPr>
        <p:blipFill rotWithShape="1">
          <a:blip r:embed="rId7">
            <a:alphaModFix/>
          </a:blip>
          <a:srcRect b="26729" l="0" r="22172" t="0"/>
          <a:stretch/>
        </p:blipFill>
        <p:spPr>
          <a:xfrm>
            <a:off x="1180749" y="4028391"/>
            <a:ext cx="795114" cy="1110397"/>
          </a:xfrm>
          <a:prstGeom prst="rect">
            <a:avLst/>
          </a:prstGeom>
          <a:noFill/>
          <a:ln>
            <a:noFill/>
          </a:ln>
          <a:effectLst>
            <a:outerShdw blurRad="57150" rotWithShape="0" algn="bl" dir="5400000" dist="19050">
              <a:srgbClr val="000000">
                <a:alpha val="50000"/>
              </a:srgbClr>
            </a:outerShdw>
          </a:effectLst>
        </p:spPr>
      </p:pic>
      <p:pic>
        <p:nvPicPr>
          <p:cNvPr id="508" name="Google Shape;508;p69"/>
          <p:cNvPicPr preferRelativeResize="0"/>
          <p:nvPr/>
        </p:nvPicPr>
        <p:blipFill>
          <a:blip r:embed="rId8">
            <a:alphaModFix/>
          </a:blip>
          <a:stretch>
            <a:fillRect/>
          </a:stretch>
        </p:blipFill>
        <p:spPr>
          <a:xfrm>
            <a:off x="1805254" y="2326387"/>
            <a:ext cx="373711" cy="403546"/>
          </a:xfrm>
          <a:prstGeom prst="rect">
            <a:avLst/>
          </a:prstGeom>
          <a:noFill/>
          <a:ln>
            <a:noFill/>
          </a:ln>
          <a:effectLst>
            <a:outerShdw blurRad="57150" rotWithShape="0" algn="bl" dir="5400000" dist="19050">
              <a:srgbClr val="000000">
                <a:alpha val="50000"/>
              </a:srgbClr>
            </a:outerShdw>
          </a:effectLst>
        </p:spPr>
      </p:pic>
      <p:sp>
        <p:nvSpPr>
          <p:cNvPr id="509" name="Google Shape;509;p69"/>
          <p:cNvSpPr/>
          <p:nvPr/>
        </p:nvSpPr>
        <p:spPr>
          <a:xfrm>
            <a:off x="1765166" y="3542695"/>
            <a:ext cx="470913" cy="508508"/>
          </a:xfrm>
          <a:prstGeom prst="rect">
            <a:avLst/>
          </a:prstGeom>
          <a:noFill/>
          <a:ln>
            <a:noFill/>
          </a:ln>
          <a:effectLst>
            <a:outerShdw blurRad="57150" rotWithShape="0" algn="bl" dir="5400000" dist="19050">
              <a:srgbClr val="000000">
                <a:alpha val="50000"/>
              </a:srgbClr>
            </a:outerShdw>
          </a:effectLst>
        </p:spPr>
      </p:sp>
      <p:pic>
        <p:nvPicPr>
          <p:cNvPr id="510" name="Google Shape;510;p69"/>
          <p:cNvPicPr preferRelativeResize="0"/>
          <p:nvPr/>
        </p:nvPicPr>
        <p:blipFill>
          <a:blip r:embed="rId9">
            <a:alphaModFix/>
          </a:blip>
          <a:stretch>
            <a:fillRect/>
          </a:stretch>
        </p:blipFill>
        <p:spPr>
          <a:xfrm>
            <a:off x="732521" y="2621791"/>
            <a:ext cx="1121610" cy="1211151"/>
          </a:xfrm>
          <a:prstGeom prst="rect">
            <a:avLst/>
          </a:prstGeom>
          <a:noFill/>
          <a:ln>
            <a:noFill/>
          </a:ln>
          <a:effectLst>
            <a:outerShdw blurRad="57150" rotWithShape="0" algn="bl" dir="5400000" dist="19050">
              <a:srgbClr val="000000">
                <a:alpha val="50000"/>
              </a:srgbClr>
            </a:outerShdw>
          </a:effectLst>
        </p:spPr>
      </p:pic>
      <p:pic>
        <p:nvPicPr>
          <p:cNvPr id="511" name="Google Shape;511;p69"/>
          <p:cNvPicPr preferRelativeResize="0"/>
          <p:nvPr/>
        </p:nvPicPr>
        <p:blipFill>
          <a:blip r:embed="rId10">
            <a:alphaModFix/>
          </a:blip>
          <a:stretch>
            <a:fillRect/>
          </a:stretch>
        </p:blipFill>
        <p:spPr>
          <a:xfrm>
            <a:off x="761483" y="3660653"/>
            <a:ext cx="919612" cy="1094920"/>
          </a:xfrm>
          <a:prstGeom prst="rect">
            <a:avLst/>
          </a:prstGeom>
          <a:noFill/>
          <a:ln>
            <a:noFill/>
          </a:ln>
          <a:effectLst>
            <a:outerShdw blurRad="57150" rotWithShape="0" algn="bl" dir="5400000" dist="19050">
              <a:srgbClr val="000000">
                <a:alpha val="50000"/>
              </a:srgbClr>
            </a:outerShdw>
          </a:effectLst>
        </p:spPr>
      </p:pic>
      <p:pic>
        <p:nvPicPr>
          <p:cNvPr id="512" name="Google Shape;512;p69"/>
          <p:cNvPicPr preferRelativeResize="0"/>
          <p:nvPr/>
        </p:nvPicPr>
        <p:blipFill>
          <a:blip r:embed="rId11">
            <a:alphaModFix/>
          </a:blip>
          <a:stretch>
            <a:fillRect/>
          </a:stretch>
        </p:blipFill>
        <p:spPr>
          <a:xfrm>
            <a:off x="1712159" y="3096705"/>
            <a:ext cx="1199040" cy="591276"/>
          </a:xfrm>
          <a:prstGeom prst="rect">
            <a:avLst/>
          </a:prstGeom>
          <a:noFill/>
          <a:ln>
            <a:noFill/>
          </a:ln>
          <a:effectLst>
            <a:outerShdw blurRad="57150" rotWithShape="0" algn="bl" dir="5400000" dist="19050">
              <a:srgbClr val="000000">
                <a:alpha val="50000"/>
              </a:srgbClr>
            </a:outerShdw>
          </a:effectLst>
        </p:spPr>
      </p:pic>
      <p:pic>
        <p:nvPicPr>
          <p:cNvPr id="513" name="Google Shape;513;p69"/>
          <p:cNvPicPr preferRelativeResize="0"/>
          <p:nvPr/>
        </p:nvPicPr>
        <p:blipFill>
          <a:blip r:embed="rId12">
            <a:alphaModFix/>
          </a:blip>
          <a:stretch>
            <a:fillRect/>
          </a:stretch>
        </p:blipFill>
        <p:spPr>
          <a:xfrm>
            <a:off x="2081756" y="3416643"/>
            <a:ext cx="870240" cy="939720"/>
          </a:xfrm>
          <a:prstGeom prst="rect">
            <a:avLst/>
          </a:prstGeom>
          <a:noFill/>
          <a:ln>
            <a:noFill/>
          </a:ln>
          <a:effectLst>
            <a:outerShdw blurRad="57150" rotWithShape="0" algn="bl" dir="5400000" dist="19050">
              <a:srgbClr val="000000">
                <a:alpha val="50000"/>
              </a:srgbClr>
            </a:outerShdw>
          </a:effectLst>
        </p:spPr>
      </p:pic>
      <p:pic>
        <p:nvPicPr>
          <p:cNvPr id="514" name="Google Shape;514;p69"/>
          <p:cNvPicPr preferRelativeResize="0"/>
          <p:nvPr/>
        </p:nvPicPr>
        <p:blipFill>
          <a:blip r:embed="rId13">
            <a:alphaModFix/>
          </a:blip>
          <a:stretch>
            <a:fillRect/>
          </a:stretch>
        </p:blipFill>
        <p:spPr>
          <a:xfrm>
            <a:off x="405098" y="2989246"/>
            <a:ext cx="1024625" cy="1106427"/>
          </a:xfrm>
          <a:prstGeom prst="rect">
            <a:avLst/>
          </a:prstGeom>
          <a:noFill/>
          <a:ln>
            <a:noFill/>
          </a:ln>
          <a:effectLst>
            <a:outerShdw blurRad="57150" rotWithShape="0" algn="bl" dir="5400000" dist="19050">
              <a:srgbClr val="000000">
                <a:alpha val="50000"/>
              </a:srgbClr>
            </a:outerShdw>
          </a:effectLst>
        </p:spPr>
      </p:pic>
      <p:pic>
        <p:nvPicPr>
          <p:cNvPr id="515" name="Google Shape;515;p69"/>
          <p:cNvPicPr preferRelativeResize="0"/>
          <p:nvPr/>
        </p:nvPicPr>
        <p:blipFill>
          <a:blip r:embed="rId14">
            <a:alphaModFix/>
          </a:blip>
          <a:stretch>
            <a:fillRect/>
          </a:stretch>
        </p:blipFill>
        <p:spPr>
          <a:xfrm>
            <a:off x="1113208" y="3416644"/>
            <a:ext cx="1121610" cy="1183040"/>
          </a:xfrm>
          <a:prstGeom prst="rect">
            <a:avLst/>
          </a:prstGeom>
          <a:noFill/>
          <a:ln>
            <a:noFill/>
          </a:ln>
          <a:effectLst>
            <a:outerShdw blurRad="57150" rotWithShape="0" algn="bl" dir="5400000" dist="19050">
              <a:srgbClr val="000000">
                <a:alpha val="50000"/>
              </a:srgbClr>
            </a:outerShdw>
          </a:effectLst>
        </p:spPr>
      </p:pic>
      <p:pic>
        <p:nvPicPr>
          <p:cNvPr id="516" name="Google Shape;516;p69"/>
          <p:cNvPicPr preferRelativeResize="0"/>
          <p:nvPr/>
        </p:nvPicPr>
        <p:blipFill rotWithShape="1">
          <a:blip r:embed="rId15">
            <a:alphaModFix/>
          </a:blip>
          <a:srcRect b="11711" l="0" r="7740" t="12873"/>
          <a:stretch/>
        </p:blipFill>
        <p:spPr>
          <a:xfrm>
            <a:off x="1712152" y="2326375"/>
            <a:ext cx="1199025" cy="1042322"/>
          </a:xfrm>
          <a:prstGeom prst="rect">
            <a:avLst/>
          </a:prstGeom>
          <a:noFill/>
          <a:ln>
            <a:noFill/>
          </a:ln>
          <a:effectLst>
            <a:outerShdw blurRad="57150" rotWithShape="0" algn="bl" dir="5400000" dist="19050">
              <a:srgbClr val="000000">
                <a:alpha val="50000"/>
              </a:srgbClr>
            </a:outerShdw>
          </a:effectLst>
        </p:spPr>
      </p:pic>
      <p:pic>
        <p:nvPicPr>
          <p:cNvPr id="517" name="Google Shape;517;p69"/>
          <p:cNvPicPr preferRelativeResize="0"/>
          <p:nvPr/>
        </p:nvPicPr>
        <p:blipFill>
          <a:blip r:embed="rId16">
            <a:alphaModFix/>
          </a:blip>
          <a:stretch>
            <a:fillRect/>
          </a:stretch>
        </p:blipFill>
        <p:spPr>
          <a:xfrm>
            <a:off x="2791760" y="2702088"/>
            <a:ext cx="1064805" cy="682975"/>
          </a:xfrm>
          <a:prstGeom prst="rect">
            <a:avLst/>
          </a:prstGeom>
          <a:noFill/>
          <a:ln>
            <a:noFill/>
          </a:ln>
          <a:effectLst>
            <a:outerShdw blurRad="57150" rotWithShape="0" algn="bl" dir="5400000" dist="19050">
              <a:srgbClr val="000000">
                <a:alpha val="50000"/>
              </a:srgbClr>
            </a:outerShdw>
          </a:effectLst>
        </p:spPr>
      </p:pic>
      <p:pic>
        <p:nvPicPr>
          <p:cNvPr id="518" name="Google Shape;518;p69"/>
          <p:cNvPicPr preferRelativeResize="0"/>
          <p:nvPr/>
        </p:nvPicPr>
        <p:blipFill>
          <a:blip r:embed="rId17">
            <a:alphaModFix/>
          </a:blip>
          <a:stretch>
            <a:fillRect/>
          </a:stretch>
        </p:blipFill>
        <p:spPr>
          <a:xfrm>
            <a:off x="1342852" y="2630906"/>
            <a:ext cx="470914" cy="485579"/>
          </a:xfrm>
          <a:prstGeom prst="rect">
            <a:avLst/>
          </a:prstGeom>
          <a:noFill/>
          <a:ln>
            <a:noFill/>
          </a:ln>
        </p:spPr>
      </p:pic>
      <p:pic>
        <p:nvPicPr>
          <p:cNvPr id="519" name="Google Shape;519;p69"/>
          <p:cNvPicPr preferRelativeResize="0"/>
          <p:nvPr/>
        </p:nvPicPr>
        <p:blipFill>
          <a:blip r:embed="rId18">
            <a:alphaModFix/>
          </a:blip>
          <a:stretch>
            <a:fillRect/>
          </a:stretch>
        </p:blipFill>
        <p:spPr>
          <a:xfrm>
            <a:off x="1976466" y="3311652"/>
            <a:ext cx="1024625" cy="1062175"/>
          </a:xfrm>
          <a:prstGeom prst="rect">
            <a:avLst/>
          </a:prstGeom>
          <a:noFill/>
          <a:ln>
            <a:noFill/>
          </a:ln>
        </p:spPr>
      </p:pic>
      <p:pic>
        <p:nvPicPr>
          <p:cNvPr id="520" name="Google Shape;520;p69"/>
          <p:cNvPicPr preferRelativeResize="0"/>
          <p:nvPr/>
        </p:nvPicPr>
        <p:blipFill>
          <a:blip r:embed="rId19">
            <a:alphaModFix/>
          </a:blip>
          <a:stretch>
            <a:fillRect/>
          </a:stretch>
        </p:blipFill>
        <p:spPr>
          <a:xfrm>
            <a:off x="3057882" y="3630106"/>
            <a:ext cx="1024638" cy="1325081"/>
          </a:xfrm>
          <a:prstGeom prst="rect">
            <a:avLst/>
          </a:prstGeom>
          <a:noFill/>
          <a:ln>
            <a:noFill/>
          </a:ln>
        </p:spPr>
      </p:pic>
      <p:pic>
        <p:nvPicPr>
          <p:cNvPr id="521" name="Google Shape;521;p69"/>
          <p:cNvPicPr preferRelativeResize="0"/>
          <p:nvPr/>
        </p:nvPicPr>
        <p:blipFill>
          <a:blip r:embed="rId20">
            <a:alphaModFix/>
          </a:blip>
          <a:stretch>
            <a:fillRect/>
          </a:stretch>
        </p:blipFill>
        <p:spPr>
          <a:xfrm>
            <a:off x="405088" y="3807617"/>
            <a:ext cx="1207325" cy="1303709"/>
          </a:xfrm>
          <a:prstGeom prst="rect">
            <a:avLst/>
          </a:prstGeom>
          <a:noFill/>
          <a:ln>
            <a:noFill/>
          </a:ln>
        </p:spPr>
      </p:pic>
      <p:pic>
        <p:nvPicPr>
          <p:cNvPr id="522" name="Google Shape;522;p69"/>
          <p:cNvPicPr preferRelativeResize="0"/>
          <p:nvPr/>
        </p:nvPicPr>
        <p:blipFill>
          <a:blip r:embed="rId21">
            <a:alphaModFix/>
          </a:blip>
          <a:stretch>
            <a:fillRect/>
          </a:stretch>
        </p:blipFill>
        <p:spPr>
          <a:xfrm>
            <a:off x="1590161" y="3687975"/>
            <a:ext cx="1361818" cy="1470525"/>
          </a:xfrm>
          <a:prstGeom prst="rect">
            <a:avLst/>
          </a:prstGeom>
          <a:noFill/>
          <a:ln>
            <a:noFill/>
          </a:ln>
        </p:spPr>
      </p:pic>
      <p:pic>
        <p:nvPicPr>
          <p:cNvPr id="523" name="Google Shape;523;p69"/>
          <p:cNvPicPr preferRelativeResize="0"/>
          <p:nvPr/>
        </p:nvPicPr>
        <p:blipFill>
          <a:blip r:embed="rId22">
            <a:alphaModFix/>
          </a:blip>
          <a:stretch>
            <a:fillRect/>
          </a:stretch>
        </p:blipFill>
        <p:spPr>
          <a:xfrm>
            <a:off x="1008999" y="2583658"/>
            <a:ext cx="1361825" cy="1411718"/>
          </a:xfrm>
          <a:prstGeom prst="rect">
            <a:avLst/>
          </a:prstGeom>
          <a:noFill/>
          <a:ln>
            <a:noFill/>
          </a:ln>
        </p:spPr>
      </p:pic>
      <p:pic>
        <p:nvPicPr>
          <p:cNvPr id="524" name="Google Shape;524;p69"/>
          <p:cNvPicPr preferRelativeResize="0"/>
          <p:nvPr/>
        </p:nvPicPr>
        <p:blipFill>
          <a:blip r:embed="rId23">
            <a:alphaModFix/>
          </a:blip>
          <a:stretch>
            <a:fillRect/>
          </a:stretch>
        </p:blipFill>
        <p:spPr>
          <a:xfrm>
            <a:off x="2081751" y="2529233"/>
            <a:ext cx="1207321" cy="1303705"/>
          </a:xfrm>
          <a:prstGeom prst="rect">
            <a:avLst/>
          </a:prstGeom>
          <a:noFill/>
          <a:ln>
            <a:noFill/>
          </a:ln>
        </p:spPr>
      </p:pic>
      <p:pic>
        <p:nvPicPr>
          <p:cNvPr id="525" name="Google Shape;525;p69"/>
          <p:cNvPicPr preferRelativeResize="0"/>
          <p:nvPr/>
        </p:nvPicPr>
        <p:blipFill rotWithShape="1">
          <a:blip r:embed="rId24">
            <a:alphaModFix/>
          </a:blip>
          <a:srcRect b="15363" l="26719" r="30144" t="11269"/>
          <a:stretch/>
        </p:blipFill>
        <p:spPr>
          <a:xfrm>
            <a:off x="2477199" y="3416650"/>
            <a:ext cx="1199025" cy="1239400"/>
          </a:xfrm>
          <a:prstGeom prst="rect">
            <a:avLst/>
          </a:prstGeom>
          <a:noFill/>
          <a:ln>
            <a:noFill/>
          </a:ln>
        </p:spPr>
      </p:pic>
      <p:pic>
        <p:nvPicPr>
          <p:cNvPr id="526" name="Google Shape;526;p69"/>
          <p:cNvPicPr preferRelativeResize="0"/>
          <p:nvPr/>
        </p:nvPicPr>
        <p:blipFill>
          <a:blip r:embed="rId25">
            <a:alphaModFix/>
          </a:blip>
          <a:stretch>
            <a:fillRect/>
          </a:stretch>
        </p:blipFill>
        <p:spPr>
          <a:xfrm>
            <a:off x="2649241" y="2630906"/>
            <a:ext cx="1207323" cy="1303707"/>
          </a:xfrm>
          <a:prstGeom prst="rect">
            <a:avLst/>
          </a:prstGeom>
          <a:noFill/>
          <a:ln>
            <a:noFill/>
          </a:ln>
        </p:spPr>
      </p:pic>
      <p:pic>
        <p:nvPicPr>
          <p:cNvPr id="527" name="Google Shape;527;p69"/>
          <p:cNvPicPr preferRelativeResize="0"/>
          <p:nvPr/>
        </p:nvPicPr>
        <p:blipFill>
          <a:blip r:embed="rId26">
            <a:alphaModFix/>
          </a:blip>
          <a:stretch>
            <a:fillRect/>
          </a:stretch>
        </p:blipFill>
        <p:spPr>
          <a:xfrm>
            <a:off x="3296472" y="2740482"/>
            <a:ext cx="1257629" cy="1303707"/>
          </a:xfrm>
          <a:prstGeom prst="rect">
            <a:avLst/>
          </a:prstGeom>
          <a:noFill/>
          <a:ln>
            <a:noFill/>
          </a:ln>
        </p:spPr>
      </p:pic>
      <p:pic>
        <p:nvPicPr>
          <p:cNvPr id="528" name="Google Shape;528;p69"/>
          <p:cNvPicPr preferRelativeResize="0"/>
          <p:nvPr/>
        </p:nvPicPr>
        <p:blipFill>
          <a:blip r:embed="rId27">
            <a:alphaModFix/>
          </a:blip>
          <a:stretch>
            <a:fillRect/>
          </a:stretch>
        </p:blipFill>
        <p:spPr>
          <a:xfrm>
            <a:off x="2649227" y="4168600"/>
            <a:ext cx="1121625" cy="1211148"/>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2" name="Shape 532"/>
        <p:cNvGrpSpPr/>
        <p:nvPr/>
      </p:nvGrpSpPr>
      <p:grpSpPr>
        <a:xfrm>
          <a:off x="0" y="0"/>
          <a:ext cx="0" cy="0"/>
          <a:chOff x="0" y="0"/>
          <a:chExt cx="0" cy="0"/>
        </a:xfrm>
      </p:grpSpPr>
      <p:graphicFrame>
        <p:nvGraphicFramePr>
          <p:cNvPr id="533" name="Google Shape;533;p70"/>
          <p:cNvGraphicFramePr/>
          <p:nvPr/>
        </p:nvGraphicFramePr>
        <p:xfrm>
          <a:off x="260275" y="695775"/>
          <a:ext cx="3000000" cy="3000000"/>
        </p:xfrm>
        <a:graphic>
          <a:graphicData uri="http://schemas.openxmlformats.org/drawingml/2006/table">
            <a:tbl>
              <a:tblPr>
                <a:noFill/>
                <a:tableStyleId>{A7A79BCE-47EE-4705-830C-DD8DA0A318B1}</a:tableStyleId>
              </a:tblPr>
              <a:tblGrid>
                <a:gridCol w="614875"/>
                <a:gridCol w="2159425"/>
                <a:gridCol w="779450"/>
                <a:gridCol w="656225"/>
              </a:tblGrid>
              <a:tr h="381000">
                <a:tc>
                  <a:txBody>
                    <a:bodyPr/>
                    <a:lstStyle/>
                    <a:p>
                      <a:pPr indent="0" lvl="0" marL="0" rtl="0" algn="l">
                        <a:spcBef>
                          <a:spcPts val="0"/>
                        </a:spcBef>
                        <a:spcAft>
                          <a:spcPts val="0"/>
                        </a:spcAft>
                        <a:buNone/>
                      </a:pPr>
                      <a:r>
                        <a:rPr lang="en">
                          <a:solidFill>
                            <a:srgbClr val="FFFFFF"/>
                          </a:solidFill>
                          <a:latin typeface="Fjalla One"/>
                          <a:ea typeface="Fjalla One"/>
                          <a:cs typeface="Fjalla One"/>
                          <a:sym typeface="Fjalla One"/>
                        </a:rPr>
                        <a:t>Date </a:t>
                      </a:r>
                      <a:endParaRPr>
                        <a:solidFill>
                          <a:srgbClr val="FFFFFF"/>
                        </a:solidFill>
                        <a:latin typeface="Fjalla One"/>
                        <a:ea typeface="Fjalla One"/>
                        <a:cs typeface="Fjalla One"/>
                        <a:sym typeface="Fjalla One"/>
                      </a:endParaRPr>
                    </a:p>
                  </a:txBody>
                  <a:tcPr marT="91425" marB="91425" marR="91425" marL="91425">
                    <a:solidFill>
                      <a:srgbClr val="000000"/>
                    </a:solidFill>
                  </a:tcPr>
                </a:tc>
                <a:tc>
                  <a:txBody>
                    <a:bodyPr/>
                    <a:lstStyle/>
                    <a:p>
                      <a:pPr indent="0" lvl="0" marL="0" rtl="0" algn="l">
                        <a:spcBef>
                          <a:spcPts val="0"/>
                        </a:spcBef>
                        <a:spcAft>
                          <a:spcPts val="0"/>
                        </a:spcAft>
                        <a:buNone/>
                      </a:pPr>
                      <a:r>
                        <a:rPr lang="en">
                          <a:solidFill>
                            <a:srgbClr val="FFFFFF"/>
                          </a:solidFill>
                          <a:latin typeface="Fjalla One"/>
                          <a:ea typeface="Fjalla One"/>
                          <a:cs typeface="Fjalla One"/>
                          <a:sym typeface="Fjalla One"/>
                        </a:rPr>
                        <a:t>Assignment </a:t>
                      </a:r>
                      <a:endParaRPr>
                        <a:solidFill>
                          <a:srgbClr val="FFFFFF"/>
                        </a:solidFill>
                        <a:latin typeface="Fjalla One"/>
                        <a:ea typeface="Fjalla One"/>
                        <a:cs typeface="Fjalla One"/>
                        <a:sym typeface="Fjalla One"/>
                      </a:endParaRPr>
                    </a:p>
                  </a:txBody>
                  <a:tcPr marT="91425" marB="91425" marR="91425" marL="91425">
                    <a:solidFill>
                      <a:srgbClr val="000000"/>
                    </a:solidFill>
                  </a:tcPr>
                </a:tc>
                <a:tc>
                  <a:txBody>
                    <a:bodyPr/>
                    <a:lstStyle/>
                    <a:p>
                      <a:pPr indent="0" lvl="0" marL="0" rtl="0" algn="l">
                        <a:spcBef>
                          <a:spcPts val="0"/>
                        </a:spcBef>
                        <a:spcAft>
                          <a:spcPts val="0"/>
                        </a:spcAft>
                        <a:buNone/>
                      </a:pPr>
                      <a:r>
                        <a:rPr lang="en" sz="1100">
                          <a:solidFill>
                            <a:srgbClr val="FFFFFF"/>
                          </a:solidFill>
                          <a:latin typeface="Fjalla One"/>
                          <a:ea typeface="Fjalla One"/>
                          <a:cs typeface="Fjalla One"/>
                          <a:sym typeface="Fjalla One"/>
                        </a:rPr>
                        <a:t>Slide Number </a:t>
                      </a:r>
                      <a:endParaRPr sz="1100">
                        <a:solidFill>
                          <a:srgbClr val="FFFFFF"/>
                        </a:solidFill>
                        <a:latin typeface="Fjalla One"/>
                        <a:ea typeface="Fjalla One"/>
                        <a:cs typeface="Fjalla One"/>
                        <a:sym typeface="Fjalla One"/>
                      </a:endParaRPr>
                    </a:p>
                  </a:txBody>
                  <a:tcPr marT="91425" marB="91425" marR="91425" marL="91425">
                    <a:solidFill>
                      <a:srgbClr val="000000"/>
                    </a:solidFill>
                  </a:tcPr>
                </a:tc>
                <a:tc>
                  <a:txBody>
                    <a:bodyPr/>
                    <a:lstStyle/>
                    <a:p>
                      <a:pPr indent="0" lvl="0" marL="0" rtl="0" algn="l">
                        <a:spcBef>
                          <a:spcPts val="0"/>
                        </a:spcBef>
                        <a:spcAft>
                          <a:spcPts val="0"/>
                        </a:spcAft>
                        <a:buNone/>
                      </a:pPr>
                      <a:r>
                        <a:rPr lang="en" sz="1100">
                          <a:solidFill>
                            <a:srgbClr val="FFFFFF"/>
                          </a:solidFill>
                          <a:latin typeface="Fjalla One"/>
                          <a:ea typeface="Fjalla One"/>
                          <a:cs typeface="Fjalla One"/>
                          <a:sym typeface="Fjalla One"/>
                        </a:rPr>
                        <a:t>Grade </a:t>
                      </a:r>
                      <a:endParaRPr sz="1100">
                        <a:solidFill>
                          <a:srgbClr val="FFFFFF"/>
                        </a:solidFill>
                        <a:latin typeface="Fjalla One"/>
                        <a:ea typeface="Fjalla One"/>
                        <a:cs typeface="Fjalla One"/>
                        <a:sym typeface="Fjalla One"/>
                      </a:endParaRPr>
                    </a:p>
                  </a:txBody>
                  <a:tcPr marT="91425" marB="91425" marR="91425" marL="91425">
                    <a:solidFill>
                      <a:srgbClr val="000000"/>
                    </a:solidFill>
                  </a:tcPr>
                </a:tc>
              </a:tr>
              <a:tr h="381000">
                <a:tc>
                  <a:txBody>
                    <a:bodyPr/>
                    <a:lstStyle/>
                    <a:p>
                      <a:pPr indent="0" lvl="0" marL="0" rtl="0" algn="l">
                        <a:spcBef>
                          <a:spcPts val="0"/>
                        </a:spcBef>
                        <a:spcAft>
                          <a:spcPts val="0"/>
                        </a:spcAft>
                        <a:buNone/>
                      </a:pPr>
                      <a:r>
                        <a:rPr lang="en" sz="1000"/>
                        <a:t>3/12</a:t>
                      </a:r>
                      <a:endParaRPr sz="1000"/>
                    </a:p>
                  </a:txBody>
                  <a:tcPr marT="91425" marB="91425" marR="91425" marL="91425">
                    <a:solidFill>
                      <a:srgbClr val="FFFFFF"/>
                    </a:solidFill>
                  </a:tcPr>
                </a:tc>
                <a:tc>
                  <a:txBody>
                    <a:bodyPr/>
                    <a:lstStyle/>
                    <a:p>
                      <a:pPr indent="0" lvl="0" marL="0" rtl="0" algn="l">
                        <a:spcBef>
                          <a:spcPts val="0"/>
                        </a:spcBef>
                        <a:spcAft>
                          <a:spcPts val="0"/>
                        </a:spcAft>
                        <a:buNone/>
                      </a:pPr>
                      <a:r>
                        <a:rPr lang="en" sz="1000"/>
                        <a:t>Title of Assignment </a:t>
                      </a:r>
                      <a:endParaRPr sz="1000"/>
                    </a:p>
                  </a:txBody>
                  <a:tcPr marT="91425" marB="91425" marR="91425" marL="91425">
                    <a:solidFill>
                      <a:srgbClr val="FFFFFF"/>
                    </a:solidFill>
                  </a:tcPr>
                </a:tc>
                <a:tc>
                  <a:txBody>
                    <a:bodyPr/>
                    <a:lstStyle/>
                    <a:p>
                      <a:pPr indent="0" lvl="0" marL="0" rtl="0" algn="l">
                        <a:spcBef>
                          <a:spcPts val="0"/>
                        </a:spcBef>
                        <a:spcAft>
                          <a:spcPts val="0"/>
                        </a:spcAft>
                        <a:buNone/>
                      </a:pPr>
                      <a:r>
                        <a:rPr lang="en" sz="1000" u="sng">
                          <a:solidFill>
                            <a:schemeClr val="hlink"/>
                          </a:solidFill>
                          <a:hlinkClick action="ppaction://hlinksldjump" r:id="rId4"/>
                        </a:rPr>
                        <a:t>Slide3, </a:t>
                      </a:r>
                      <a:endParaRPr/>
                    </a:p>
                    <a:p>
                      <a:pPr indent="0" lvl="0" marL="0" rtl="0" algn="l">
                        <a:spcBef>
                          <a:spcPts val="0"/>
                        </a:spcBef>
                        <a:spcAft>
                          <a:spcPts val="0"/>
                        </a:spcAft>
                        <a:buNone/>
                      </a:pPr>
                      <a:r>
                        <a:rPr lang="en" sz="1000" u="sng">
                          <a:solidFill>
                            <a:schemeClr val="hlink"/>
                          </a:solidFill>
                          <a:hlinkClick action="ppaction://hlinksldjump" r:id="rId5"/>
                        </a:rPr>
                        <a:t>page 3</a:t>
                      </a:r>
                      <a:endParaRPr sz="1000"/>
                    </a:p>
                  </a:txBody>
                  <a:tcPr marT="91425" marB="91425" marR="91425" marL="91425">
                    <a:solidFill>
                      <a:srgbClr val="FFFFFF"/>
                    </a:solidFill>
                  </a:tcPr>
                </a:tc>
                <a:tc>
                  <a:txBody>
                    <a:bodyPr/>
                    <a:lstStyle/>
                    <a:p>
                      <a:pPr indent="0" lvl="0" marL="0" rtl="0" algn="ctr">
                        <a:spcBef>
                          <a:spcPts val="0"/>
                        </a:spcBef>
                        <a:spcAft>
                          <a:spcPts val="0"/>
                        </a:spcAft>
                        <a:buNone/>
                      </a:pPr>
                      <a:r>
                        <a:t/>
                      </a:r>
                      <a:endParaRPr>
                        <a:solidFill>
                          <a:srgbClr val="FF0000"/>
                        </a:solidFill>
                        <a:latin typeface="Chewy"/>
                        <a:ea typeface="Chewy"/>
                        <a:cs typeface="Chewy"/>
                        <a:sym typeface="Chewy"/>
                      </a:endParaRPr>
                    </a:p>
                  </a:txBody>
                  <a:tcPr marT="91425" marB="91425" marR="91425" marL="91425">
                    <a:solidFill>
                      <a:srgbClr val="FFFFFF"/>
                    </a:solidFill>
                  </a:tcPr>
                </a:tc>
              </a:tr>
              <a:tr h="381000">
                <a:tc>
                  <a:txBody>
                    <a:bodyPr/>
                    <a:lstStyle/>
                    <a:p>
                      <a:pPr indent="0" lvl="0" marL="0" rtl="0" algn="l">
                        <a:spcBef>
                          <a:spcPts val="0"/>
                        </a:spcBef>
                        <a:spcAft>
                          <a:spcPts val="0"/>
                        </a:spcAft>
                        <a:buNone/>
                      </a:pPr>
                      <a:r>
                        <a:t/>
                      </a:r>
                      <a:endParaRPr sz="1000"/>
                    </a:p>
                  </a:txBody>
                  <a:tcPr marT="91425" marB="91425" marR="91425" marL="91425">
                    <a:solidFill>
                      <a:srgbClr val="FFFFFF"/>
                    </a:solidFill>
                  </a:tcPr>
                </a:tc>
                <a:tc>
                  <a:txBody>
                    <a:bodyPr/>
                    <a:lstStyle/>
                    <a:p>
                      <a:pPr indent="0" lvl="0" marL="0" rtl="0" algn="l">
                        <a:spcBef>
                          <a:spcPts val="0"/>
                        </a:spcBef>
                        <a:spcAft>
                          <a:spcPts val="0"/>
                        </a:spcAft>
                        <a:buNone/>
                      </a:pPr>
                      <a:r>
                        <a:rPr lang="en" sz="1000"/>
                        <a:t>Title of assignment </a:t>
                      </a:r>
                      <a:endParaRPr sz="1000"/>
                    </a:p>
                  </a:txBody>
                  <a:tcPr marT="91425" marB="91425" marR="91425" marL="91425">
                    <a:solidFill>
                      <a:srgbClr val="FFFFFF"/>
                    </a:solidFill>
                  </a:tcPr>
                </a:tc>
                <a:tc>
                  <a:txBody>
                    <a:bodyPr/>
                    <a:lstStyle/>
                    <a:p>
                      <a:pPr indent="0" lvl="0" marL="0" rtl="0" algn="l">
                        <a:spcBef>
                          <a:spcPts val="0"/>
                        </a:spcBef>
                        <a:spcAft>
                          <a:spcPts val="0"/>
                        </a:spcAft>
                        <a:buNone/>
                      </a:pPr>
                      <a:r>
                        <a:rPr lang="en" sz="1000" u="sng">
                          <a:solidFill>
                            <a:schemeClr val="hlink"/>
                          </a:solidFill>
                          <a:hlinkClick/>
                        </a:rPr>
                        <a:t>Slide 4 Page 6</a:t>
                      </a:r>
                      <a:r>
                        <a:rPr lang="en" sz="1000"/>
                        <a:t> </a:t>
                      </a:r>
                      <a:endParaRPr sz="1000"/>
                    </a:p>
                  </a:txBody>
                  <a:tcPr marT="91425" marB="91425" marR="91425" marL="91425">
                    <a:solidFill>
                      <a:srgbClr val="FFFFFF"/>
                    </a:solidFill>
                  </a:tcPr>
                </a:tc>
                <a:tc>
                  <a:txBody>
                    <a:bodyPr/>
                    <a:lstStyle/>
                    <a:p>
                      <a:pPr indent="0" lvl="0" marL="0" rtl="0" algn="ctr">
                        <a:spcBef>
                          <a:spcPts val="0"/>
                        </a:spcBef>
                        <a:spcAft>
                          <a:spcPts val="0"/>
                        </a:spcAft>
                        <a:buNone/>
                      </a:pPr>
                      <a:r>
                        <a:t/>
                      </a:r>
                      <a:endParaRPr>
                        <a:solidFill>
                          <a:srgbClr val="FF0000"/>
                        </a:solidFill>
                        <a:latin typeface="Chewy"/>
                        <a:ea typeface="Chewy"/>
                        <a:cs typeface="Chewy"/>
                        <a:sym typeface="Chewy"/>
                      </a:endParaRPr>
                    </a:p>
                  </a:txBody>
                  <a:tcPr marT="91425" marB="91425" marR="91425" marL="91425">
                    <a:solidFill>
                      <a:srgbClr val="FFFFFF"/>
                    </a:solidFill>
                  </a:tcPr>
                </a:tc>
              </a:tr>
              <a:tr h="381000">
                <a:tc>
                  <a:txBody>
                    <a:bodyPr/>
                    <a:lstStyle/>
                    <a:p>
                      <a:pPr indent="0" lvl="0" marL="0" rtl="0" algn="l">
                        <a:spcBef>
                          <a:spcPts val="0"/>
                        </a:spcBef>
                        <a:spcAft>
                          <a:spcPts val="0"/>
                        </a:spcAft>
                        <a:buNone/>
                      </a:pPr>
                      <a:r>
                        <a:t/>
                      </a:r>
                      <a:endParaRPr sz="1000"/>
                    </a:p>
                  </a:txBody>
                  <a:tcPr marT="91425" marB="91425" marR="91425" marL="91425">
                    <a:solidFill>
                      <a:srgbClr val="FFFFFF"/>
                    </a:solidFill>
                  </a:tcPr>
                </a:tc>
                <a:tc>
                  <a:txBody>
                    <a:bodyPr/>
                    <a:lstStyle/>
                    <a:p>
                      <a:pPr indent="0" lvl="0" marL="0" rtl="0" algn="l">
                        <a:spcBef>
                          <a:spcPts val="0"/>
                        </a:spcBef>
                        <a:spcAft>
                          <a:spcPts val="0"/>
                        </a:spcAft>
                        <a:buNone/>
                      </a:pPr>
                      <a:r>
                        <a:t/>
                      </a:r>
                      <a:endParaRPr sz="1000"/>
                    </a:p>
                  </a:txBody>
                  <a:tcPr marT="91425" marB="91425" marR="91425" marL="91425">
                    <a:solidFill>
                      <a:srgbClr val="FFFFFF"/>
                    </a:solidFill>
                  </a:tcPr>
                </a:tc>
                <a:tc>
                  <a:txBody>
                    <a:bodyPr/>
                    <a:lstStyle/>
                    <a:p>
                      <a:pPr indent="0" lvl="0" marL="0" rtl="0" algn="l">
                        <a:spcBef>
                          <a:spcPts val="0"/>
                        </a:spcBef>
                        <a:spcAft>
                          <a:spcPts val="0"/>
                        </a:spcAft>
                        <a:buNone/>
                      </a:pPr>
                      <a:r>
                        <a:t/>
                      </a:r>
                      <a:endParaRPr sz="1000"/>
                    </a:p>
                  </a:txBody>
                  <a:tcPr marT="91425" marB="91425" marR="91425" marL="91425">
                    <a:solidFill>
                      <a:srgbClr val="FFFFFF"/>
                    </a:solidFill>
                  </a:tcPr>
                </a:tc>
                <a:tc>
                  <a:txBody>
                    <a:bodyPr/>
                    <a:lstStyle/>
                    <a:p>
                      <a:pPr indent="0" lvl="0" marL="0" rtl="0" algn="ctr">
                        <a:spcBef>
                          <a:spcPts val="0"/>
                        </a:spcBef>
                        <a:spcAft>
                          <a:spcPts val="0"/>
                        </a:spcAft>
                        <a:buNone/>
                      </a:pPr>
                      <a:r>
                        <a:t/>
                      </a:r>
                      <a:endParaRPr>
                        <a:solidFill>
                          <a:srgbClr val="FF0000"/>
                        </a:solidFill>
                        <a:latin typeface="Chewy"/>
                        <a:ea typeface="Chewy"/>
                        <a:cs typeface="Chewy"/>
                        <a:sym typeface="Chewy"/>
                      </a:endParaRPr>
                    </a:p>
                  </a:txBody>
                  <a:tcPr marT="91425" marB="91425" marR="91425" marL="91425">
                    <a:solidFill>
                      <a:srgbClr val="FFFFFF"/>
                    </a:solidFill>
                  </a:tcPr>
                </a:tc>
              </a:tr>
              <a:tr h="381000">
                <a:tc>
                  <a:txBody>
                    <a:bodyPr/>
                    <a:lstStyle/>
                    <a:p>
                      <a:pPr indent="0" lvl="0" marL="0" rtl="0" algn="l">
                        <a:spcBef>
                          <a:spcPts val="0"/>
                        </a:spcBef>
                        <a:spcAft>
                          <a:spcPts val="0"/>
                        </a:spcAft>
                        <a:buNone/>
                      </a:pPr>
                      <a:r>
                        <a:t/>
                      </a:r>
                      <a:endParaRPr sz="1000"/>
                    </a:p>
                  </a:txBody>
                  <a:tcPr marT="91425" marB="91425" marR="91425" marL="91425">
                    <a:solidFill>
                      <a:srgbClr val="FFFFFF"/>
                    </a:solidFill>
                  </a:tcPr>
                </a:tc>
                <a:tc>
                  <a:txBody>
                    <a:bodyPr/>
                    <a:lstStyle/>
                    <a:p>
                      <a:pPr indent="0" lvl="0" marL="0" rtl="0" algn="l">
                        <a:spcBef>
                          <a:spcPts val="0"/>
                        </a:spcBef>
                        <a:spcAft>
                          <a:spcPts val="0"/>
                        </a:spcAft>
                        <a:buNone/>
                      </a:pPr>
                      <a:r>
                        <a:t/>
                      </a:r>
                      <a:endParaRPr sz="1000"/>
                    </a:p>
                  </a:txBody>
                  <a:tcPr marT="91425" marB="91425" marR="91425" marL="91425">
                    <a:solidFill>
                      <a:srgbClr val="FFFFFF"/>
                    </a:solidFill>
                  </a:tcPr>
                </a:tc>
                <a:tc>
                  <a:txBody>
                    <a:bodyPr/>
                    <a:lstStyle/>
                    <a:p>
                      <a:pPr indent="0" lvl="0" marL="0" rtl="0" algn="l">
                        <a:spcBef>
                          <a:spcPts val="0"/>
                        </a:spcBef>
                        <a:spcAft>
                          <a:spcPts val="0"/>
                        </a:spcAft>
                        <a:buNone/>
                      </a:pPr>
                      <a:r>
                        <a:t/>
                      </a:r>
                      <a:endParaRPr sz="1000"/>
                    </a:p>
                  </a:txBody>
                  <a:tcPr marT="91425" marB="91425" marR="91425" marL="91425">
                    <a:solidFill>
                      <a:srgbClr val="FFFFFF"/>
                    </a:solidFill>
                  </a:tcPr>
                </a:tc>
                <a:tc>
                  <a:txBody>
                    <a:bodyPr/>
                    <a:lstStyle/>
                    <a:p>
                      <a:pPr indent="0" lvl="0" marL="0" rtl="0" algn="ctr">
                        <a:spcBef>
                          <a:spcPts val="0"/>
                        </a:spcBef>
                        <a:spcAft>
                          <a:spcPts val="0"/>
                        </a:spcAft>
                        <a:buNone/>
                      </a:pPr>
                      <a:r>
                        <a:t/>
                      </a:r>
                      <a:endParaRPr>
                        <a:solidFill>
                          <a:srgbClr val="FF0000"/>
                        </a:solidFill>
                        <a:latin typeface="Chewy"/>
                        <a:ea typeface="Chewy"/>
                        <a:cs typeface="Chewy"/>
                        <a:sym typeface="Chewy"/>
                      </a:endParaRPr>
                    </a:p>
                  </a:txBody>
                  <a:tcPr marT="91425" marB="91425" marR="91425" marL="91425">
                    <a:solidFill>
                      <a:srgbClr val="FFFFFF"/>
                    </a:solidFill>
                  </a:tcPr>
                </a:tc>
              </a:tr>
              <a:tr h="381000">
                <a:tc>
                  <a:txBody>
                    <a:bodyPr/>
                    <a:lstStyle/>
                    <a:p>
                      <a:pPr indent="0" lvl="0" marL="0" rtl="0" algn="l">
                        <a:spcBef>
                          <a:spcPts val="0"/>
                        </a:spcBef>
                        <a:spcAft>
                          <a:spcPts val="0"/>
                        </a:spcAft>
                        <a:buNone/>
                      </a:pPr>
                      <a:r>
                        <a:t/>
                      </a:r>
                      <a:endParaRPr sz="1000"/>
                    </a:p>
                  </a:txBody>
                  <a:tcPr marT="91425" marB="91425" marR="91425" marL="91425">
                    <a:solidFill>
                      <a:srgbClr val="FFFFFF"/>
                    </a:solidFill>
                  </a:tcPr>
                </a:tc>
                <a:tc>
                  <a:txBody>
                    <a:bodyPr/>
                    <a:lstStyle/>
                    <a:p>
                      <a:pPr indent="0" lvl="0" marL="0" rtl="0" algn="l">
                        <a:spcBef>
                          <a:spcPts val="0"/>
                        </a:spcBef>
                        <a:spcAft>
                          <a:spcPts val="0"/>
                        </a:spcAft>
                        <a:buNone/>
                      </a:pPr>
                      <a:r>
                        <a:t/>
                      </a:r>
                      <a:endParaRPr sz="1000"/>
                    </a:p>
                  </a:txBody>
                  <a:tcPr marT="91425" marB="91425" marR="91425" marL="91425">
                    <a:solidFill>
                      <a:srgbClr val="FFFFFF"/>
                    </a:solidFill>
                  </a:tcPr>
                </a:tc>
                <a:tc>
                  <a:txBody>
                    <a:bodyPr/>
                    <a:lstStyle/>
                    <a:p>
                      <a:pPr indent="0" lvl="0" marL="0" rtl="0" algn="l">
                        <a:spcBef>
                          <a:spcPts val="0"/>
                        </a:spcBef>
                        <a:spcAft>
                          <a:spcPts val="0"/>
                        </a:spcAft>
                        <a:buNone/>
                      </a:pPr>
                      <a:r>
                        <a:t/>
                      </a:r>
                      <a:endParaRPr sz="1000"/>
                    </a:p>
                  </a:txBody>
                  <a:tcPr marT="91425" marB="91425" marR="91425" marL="91425">
                    <a:solidFill>
                      <a:srgbClr val="FFFFFF"/>
                    </a:solidFill>
                  </a:tcPr>
                </a:tc>
                <a:tc>
                  <a:txBody>
                    <a:bodyPr/>
                    <a:lstStyle/>
                    <a:p>
                      <a:pPr indent="0" lvl="0" marL="0" rtl="0" algn="ctr">
                        <a:spcBef>
                          <a:spcPts val="0"/>
                        </a:spcBef>
                        <a:spcAft>
                          <a:spcPts val="0"/>
                        </a:spcAft>
                        <a:buNone/>
                      </a:pPr>
                      <a:r>
                        <a:t/>
                      </a:r>
                      <a:endParaRPr>
                        <a:solidFill>
                          <a:srgbClr val="FF0000"/>
                        </a:solidFill>
                        <a:latin typeface="Chewy"/>
                        <a:ea typeface="Chewy"/>
                        <a:cs typeface="Chewy"/>
                        <a:sym typeface="Chewy"/>
                      </a:endParaRPr>
                    </a:p>
                  </a:txBody>
                  <a:tcPr marT="91425" marB="91425" marR="91425" marL="91425">
                    <a:solidFill>
                      <a:srgbClr val="FFFFFF"/>
                    </a:solidFill>
                  </a:tcPr>
                </a:tc>
              </a:tr>
              <a:tr h="381000">
                <a:tc>
                  <a:txBody>
                    <a:bodyPr/>
                    <a:lstStyle/>
                    <a:p>
                      <a:pPr indent="0" lvl="0" marL="0" rtl="0" algn="l">
                        <a:spcBef>
                          <a:spcPts val="0"/>
                        </a:spcBef>
                        <a:spcAft>
                          <a:spcPts val="0"/>
                        </a:spcAft>
                        <a:buNone/>
                      </a:pPr>
                      <a:r>
                        <a:t/>
                      </a:r>
                      <a:endParaRPr sz="1000"/>
                    </a:p>
                  </a:txBody>
                  <a:tcPr marT="91425" marB="91425" marR="91425" marL="91425">
                    <a:solidFill>
                      <a:srgbClr val="FFFFFF"/>
                    </a:solidFill>
                  </a:tcPr>
                </a:tc>
                <a:tc>
                  <a:txBody>
                    <a:bodyPr/>
                    <a:lstStyle/>
                    <a:p>
                      <a:pPr indent="0" lvl="0" marL="0" rtl="0" algn="l">
                        <a:spcBef>
                          <a:spcPts val="0"/>
                        </a:spcBef>
                        <a:spcAft>
                          <a:spcPts val="0"/>
                        </a:spcAft>
                        <a:buNone/>
                      </a:pPr>
                      <a:r>
                        <a:t/>
                      </a:r>
                      <a:endParaRPr sz="1000"/>
                    </a:p>
                  </a:txBody>
                  <a:tcPr marT="91425" marB="91425" marR="91425" marL="91425">
                    <a:solidFill>
                      <a:srgbClr val="FFFFFF"/>
                    </a:solidFill>
                  </a:tcPr>
                </a:tc>
                <a:tc>
                  <a:txBody>
                    <a:bodyPr/>
                    <a:lstStyle/>
                    <a:p>
                      <a:pPr indent="0" lvl="0" marL="0" rtl="0" algn="l">
                        <a:spcBef>
                          <a:spcPts val="0"/>
                        </a:spcBef>
                        <a:spcAft>
                          <a:spcPts val="0"/>
                        </a:spcAft>
                        <a:buNone/>
                      </a:pPr>
                      <a:r>
                        <a:t/>
                      </a:r>
                      <a:endParaRPr sz="1000"/>
                    </a:p>
                  </a:txBody>
                  <a:tcPr marT="91425" marB="91425" marR="91425" marL="91425">
                    <a:solidFill>
                      <a:srgbClr val="FFFFFF"/>
                    </a:solidFill>
                  </a:tcPr>
                </a:tc>
                <a:tc>
                  <a:txBody>
                    <a:bodyPr/>
                    <a:lstStyle/>
                    <a:p>
                      <a:pPr indent="0" lvl="0" marL="0" rtl="0" algn="ctr">
                        <a:spcBef>
                          <a:spcPts val="0"/>
                        </a:spcBef>
                        <a:spcAft>
                          <a:spcPts val="0"/>
                        </a:spcAft>
                        <a:buNone/>
                      </a:pPr>
                      <a:r>
                        <a:t/>
                      </a:r>
                      <a:endParaRPr>
                        <a:solidFill>
                          <a:srgbClr val="FF0000"/>
                        </a:solidFill>
                        <a:latin typeface="Chewy"/>
                        <a:ea typeface="Chewy"/>
                        <a:cs typeface="Chewy"/>
                        <a:sym typeface="Chewy"/>
                      </a:endParaRPr>
                    </a:p>
                  </a:txBody>
                  <a:tcPr marT="91425" marB="91425" marR="91425" marL="91425">
                    <a:solidFill>
                      <a:srgbClr val="FFFFFF"/>
                    </a:solidFill>
                  </a:tcPr>
                </a:tc>
              </a:tr>
              <a:tr h="381000">
                <a:tc>
                  <a:txBody>
                    <a:bodyPr/>
                    <a:lstStyle/>
                    <a:p>
                      <a:pPr indent="0" lvl="0" marL="0" rtl="0" algn="l">
                        <a:spcBef>
                          <a:spcPts val="0"/>
                        </a:spcBef>
                        <a:spcAft>
                          <a:spcPts val="0"/>
                        </a:spcAft>
                        <a:buNone/>
                      </a:pPr>
                      <a:r>
                        <a:t/>
                      </a:r>
                      <a:endParaRPr sz="1000"/>
                    </a:p>
                  </a:txBody>
                  <a:tcPr marT="91425" marB="91425" marR="91425" marL="91425">
                    <a:solidFill>
                      <a:srgbClr val="FFFFFF"/>
                    </a:solidFill>
                  </a:tcPr>
                </a:tc>
                <a:tc>
                  <a:txBody>
                    <a:bodyPr/>
                    <a:lstStyle/>
                    <a:p>
                      <a:pPr indent="0" lvl="0" marL="0" rtl="0" algn="l">
                        <a:spcBef>
                          <a:spcPts val="0"/>
                        </a:spcBef>
                        <a:spcAft>
                          <a:spcPts val="0"/>
                        </a:spcAft>
                        <a:buNone/>
                      </a:pPr>
                      <a:r>
                        <a:t/>
                      </a:r>
                      <a:endParaRPr sz="1000"/>
                    </a:p>
                  </a:txBody>
                  <a:tcPr marT="91425" marB="91425" marR="91425" marL="91425">
                    <a:solidFill>
                      <a:srgbClr val="FFFFFF"/>
                    </a:solidFill>
                  </a:tcPr>
                </a:tc>
                <a:tc>
                  <a:txBody>
                    <a:bodyPr/>
                    <a:lstStyle/>
                    <a:p>
                      <a:pPr indent="0" lvl="0" marL="0" rtl="0" algn="l">
                        <a:spcBef>
                          <a:spcPts val="0"/>
                        </a:spcBef>
                        <a:spcAft>
                          <a:spcPts val="0"/>
                        </a:spcAft>
                        <a:buNone/>
                      </a:pPr>
                      <a:r>
                        <a:t/>
                      </a:r>
                      <a:endParaRPr sz="1000"/>
                    </a:p>
                  </a:txBody>
                  <a:tcPr marT="91425" marB="91425" marR="91425" marL="91425">
                    <a:solidFill>
                      <a:srgbClr val="FFFFFF"/>
                    </a:solidFill>
                  </a:tcPr>
                </a:tc>
                <a:tc>
                  <a:txBody>
                    <a:bodyPr/>
                    <a:lstStyle/>
                    <a:p>
                      <a:pPr indent="0" lvl="0" marL="0" rtl="0" algn="ctr">
                        <a:spcBef>
                          <a:spcPts val="0"/>
                        </a:spcBef>
                        <a:spcAft>
                          <a:spcPts val="0"/>
                        </a:spcAft>
                        <a:buNone/>
                      </a:pPr>
                      <a:r>
                        <a:t/>
                      </a:r>
                      <a:endParaRPr>
                        <a:solidFill>
                          <a:srgbClr val="FF0000"/>
                        </a:solidFill>
                        <a:latin typeface="Chewy"/>
                        <a:ea typeface="Chewy"/>
                        <a:cs typeface="Chewy"/>
                        <a:sym typeface="Chewy"/>
                      </a:endParaRPr>
                    </a:p>
                  </a:txBody>
                  <a:tcPr marT="91425" marB="91425" marR="91425" marL="91425">
                    <a:solidFill>
                      <a:srgbClr val="FFFFFF"/>
                    </a:solidFill>
                  </a:tcPr>
                </a:tc>
              </a:tr>
              <a:tr h="381000">
                <a:tc>
                  <a:txBody>
                    <a:bodyPr/>
                    <a:lstStyle/>
                    <a:p>
                      <a:pPr indent="0" lvl="0" marL="0" rtl="0" algn="l">
                        <a:spcBef>
                          <a:spcPts val="0"/>
                        </a:spcBef>
                        <a:spcAft>
                          <a:spcPts val="0"/>
                        </a:spcAft>
                        <a:buNone/>
                      </a:pPr>
                      <a:r>
                        <a:t/>
                      </a:r>
                      <a:endParaRPr sz="1000"/>
                    </a:p>
                  </a:txBody>
                  <a:tcPr marT="91425" marB="91425" marR="91425" marL="91425">
                    <a:solidFill>
                      <a:srgbClr val="FFFFFF"/>
                    </a:solidFill>
                  </a:tcPr>
                </a:tc>
                <a:tc>
                  <a:txBody>
                    <a:bodyPr/>
                    <a:lstStyle/>
                    <a:p>
                      <a:pPr indent="0" lvl="0" marL="0" rtl="0" algn="l">
                        <a:spcBef>
                          <a:spcPts val="0"/>
                        </a:spcBef>
                        <a:spcAft>
                          <a:spcPts val="0"/>
                        </a:spcAft>
                        <a:buNone/>
                      </a:pPr>
                      <a:r>
                        <a:t/>
                      </a:r>
                      <a:endParaRPr sz="1000"/>
                    </a:p>
                  </a:txBody>
                  <a:tcPr marT="91425" marB="91425" marR="91425" marL="91425">
                    <a:solidFill>
                      <a:srgbClr val="FFFFFF"/>
                    </a:solidFill>
                  </a:tcPr>
                </a:tc>
                <a:tc>
                  <a:txBody>
                    <a:bodyPr/>
                    <a:lstStyle/>
                    <a:p>
                      <a:pPr indent="0" lvl="0" marL="0" rtl="0" algn="l">
                        <a:spcBef>
                          <a:spcPts val="0"/>
                        </a:spcBef>
                        <a:spcAft>
                          <a:spcPts val="0"/>
                        </a:spcAft>
                        <a:buNone/>
                      </a:pPr>
                      <a:r>
                        <a:t/>
                      </a:r>
                      <a:endParaRPr sz="1000"/>
                    </a:p>
                  </a:txBody>
                  <a:tcPr marT="91425" marB="91425" marR="91425" marL="91425">
                    <a:solidFill>
                      <a:srgbClr val="FFFFFF"/>
                    </a:solidFill>
                  </a:tcPr>
                </a:tc>
                <a:tc>
                  <a:txBody>
                    <a:bodyPr/>
                    <a:lstStyle/>
                    <a:p>
                      <a:pPr indent="0" lvl="0" marL="0" rtl="0" algn="ctr">
                        <a:spcBef>
                          <a:spcPts val="0"/>
                        </a:spcBef>
                        <a:spcAft>
                          <a:spcPts val="0"/>
                        </a:spcAft>
                        <a:buNone/>
                      </a:pPr>
                      <a:r>
                        <a:t/>
                      </a:r>
                      <a:endParaRPr>
                        <a:solidFill>
                          <a:srgbClr val="FF0000"/>
                        </a:solidFill>
                        <a:latin typeface="Chewy"/>
                        <a:ea typeface="Chewy"/>
                        <a:cs typeface="Chewy"/>
                        <a:sym typeface="Chewy"/>
                      </a:endParaRPr>
                    </a:p>
                  </a:txBody>
                  <a:tcPr marT="91425" marB="91425" marR="91425" marL="91425">
                    <a:solidFill>
                      <a:srgbClr val="FFFFFF"/>
                    </a:solidFill>
                  </a:tcPr>
                </a:tc>
              </a:tr>
            </a:tbl>
          </a:graphicData>
        </a:graphic>
      </p:graphicFrame>
      <p:graphicFrame>
        <p:nvGraphicFramePr>
          <p:cNvPr id="534" name="Google Shape;534;p70"/>
          <p:cNvGraphicFramePr/>
          <p:nvPr/>
        </p:nvGraphicFramePr>
        <p:xfrm>
          <a:off x="4662700" y="695775"/>
          <a:ext cx="3000000" cy="3000000"/>
        </p:xfrm>
        <a:graphic>
          <a:graphicData uri="http://schemas.openxmlformats.org/drawingml/2006/table">
            <a:tbl>
              <a:tblPr>
                <a:noFill/>
                <a:tableStyleId>{A7A79BCE-47EE-4705-830C-DD8DA0A318B1}</a:tableStyleId>
              </a:tblPr>
              <a:tblGrid>
                <a:gridCol w="819675"/>
                <a:gridCol w="1954625"/>
                <a:gridCol w="779450"/>
                <a:gridCol w="656225"/>
              </a:tblGrid>
              <a:tr h="381000">
                <a:tc>
                  <a:txBody>
                    <a:bodyPr/>
                    <a:lstStyle/>
                    <a:p>
                      <a:pPr indent="0" lvl="0" marL="0" rtl="0" algn="l">
                        <a:spcBef>
                          <a:spcPts val="0"/>
                        </a:spcBef>
                        <a:spcAft>
                          <a:spcPts val="0"/>
                        </a:spcAft>
                        <a:buNone/>
                      </a:pPr>
                      <a:r>
                        <a:rPr lang="en">
                          <a:solidFill>
                            <a:srgbClr val="FFFFFF"/>
                          </a:solidFill>
                          <a:latin typeface="Fjalla One"/>
                          <a:ea typeface="Fjalla One"/>
                          <a:cs typeface="Fjalla One"/>
                          <a:sym typeface="Fjalla One"/>
                        </a:rPr>
                        <a:t>Date </a:t>
                      </a:r>
                      <a:endParaRPr>
                        <a:solidFill>
                          <a:srgbClr val="FFFFFF"/>
                        </a:solidFill>
                        <a:latin typeface="Fjalla One"/>
                        <a:ea typeface="Fjalla One"/>
                        <a:cs typeface="Fjalla One"/>
                        <a:sym typeface="Fjalla On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000000"/>
                    </a:solidFill>
                  </a:tcPr>
                </a:tc>
                <a:tc>
                  <a:txBody>
                    <a:bodyPr/>
                    <a:lstStyle/>
                    <a:p>
                      <a:pPr indent="0" lvl="0" marL="0" rtl="0" algn="l">
                        <a:spcBef>
                          <a:spcPts val="0"/>
                        </a:spcBef>
                        <a:spcAft>
                          <a:spcPts val="0"/>
                        </a:spcAft>
                        <a:buNone/>
                      </a:pPr>
                      <a:r>
                        <a:rPr lang="en">
                          <a:solidFill>
                            <a:srgbClr val="FFFFFF"/>
                          </a:solidFill>
                          <a:latin typeface="Fjalla One"/>
                          <a:ea typeface="Fjalla One"/>
                          <a:cs typeface="Fjalla One"/>
                          <a:sym typeface="Fjalla One"/>
                        </a:rPr>
                        <a:t>Assignment </a:t>
                      </a:r>
                      <a:endParaRPr>
                        <a:solidFill>
                          <a:srgbClr val="FFFFFF"/>
                        </a:solidFill>
                        <a:latin typeface="Fjalla One"/>
                        <a:ea typeface="Fjalla One"/>
                        <a:cs typeface="Fjalla One"/>
                        <a:sym typeface="Fjalla On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000000"/>
                    </a:solidFill>
                  </a:tcPr>
                </a:tc>
                <a:tc>
                  <a:txBody>
                    <a:bodyPr/>
                    <a:lstStyle/>
                    <a:p>
                      <a:pPr indent="0" lvl="0" marL="0" rtl="0" algn="l">
                        <a:spcBef>
                          <a:spcPts val="0"/>
                        </a:spcBef>
                        <a:spcAft>
                          <a:spcPts val="0"/>
                        </a:spcAft>
                        <a:buNone/>
                      </a:pPr>
                      <a:r>
                        <a:rPr lang="en" sz="1100">
                          <a:solidFill>
                            <a:srgbClr val="FFFFFF"/>
                          </a:solidFill>
                          <a:latin typeface="Fjalla One"/>
                          <a:ea typeface="Fjalla One"/>
                          <a:cs typeface="Fjalla One"/>
                          <a:sym typeface="Fjalla One"/>
                        </a:rPr>
                        <a:t>Slide Number </a:t>
                      </a:r>
                      <a:endParaRPr sz="1100">
                        <a:solidFill>
                          <a:srgbClr val="FFFFFF"/>
                        </a:solidFill>
                        <a:latin typeface="Fjalla One"/>
                        <a:ea typeface="Fjalla One"/>
                        <a:cs typeface="Fjalla One"/>
                        <a:sym typeface="Fjalla On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000000"/>
                    </a:solidFill>
                  </a:tcPr>
                </a:tc>
                <a:tc>
                  <a:txBody>
                    <a:bodyPr/>
                    <a:lstStyle/>
                    <a:p>
                      <a:pPr indent="0" lvl="0" marL="0" rtl="0" algn="l">
                        <a:spcBef>
                          <a:spcPts val="0"/>
                        </a:spcBef>
                        <a:spcAft>
                          <a:spcPts val="0"/>
                        </a:spcAft>
                        <a:buNone/>
                      </a:pPr>
                      <a:r>
                        <a:rPr lang="en" sz="1100">
                          <a:solidFill>
                            <a:srgbClr val="FFFFFF"/>
                          </a:solidFill>
                          <a:latin typeface="Fjalla One"/>
                          <a:ea typeface="Fjalla One"/>
                          <a:cs typeface="Fjalla One"/>
                          <a:sym typeface="Fjalla One"/>
                        </a:rPr>
                        <a:t>Grade </a:t>
                      </a:r>
                      <a:endParaRPr sz="1100">
                        <a:solidFill>
                          <a:srgbClr val="FFFFFF"/>
                        </a:solidFill>
                        <a:latin typeface="Fjalla One"/>
                        <a:ea typeface="Fjalla One"/>
                        <a:cs typeface="Fjalla One"/>
                        <a:sym typeface="Fjalla On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000000"/>
                    </a:solidFill>
                  </a:tcPr>
                </a:tc>
              </a:tr>
              <a:tr h="381000">
                <a:tc>
                  <a:txBody>
                    <a:bodyPr/>
                    <a:lstStyle/>
                    <a:p>
                      <a:pPr indent="0" lvl="0" marL="0" rtl="0" algn="l">
                        <a:spcBef>
                          <a:spcPts val="0"/>
                        </a:spcBef>
                        <a:spcAft>
                          <a:spcPts val="0"/>
                        </a:spcAft>
                        <a:buNone/>
                      </a:pPr>
                      <a:r>
                        <a:t/>
                      </a:r>
                      <a:endParaRPr sz="1000"/>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rtl="0" algn="l">
                        <a:spcBef>
                          <a:spcPts val="0"/>
                        </a:spcBef>
                        <a:spcAft>
                          <a:spcPts val="0"/>
                        </a:spcAft>
                        <a:buNone/>
                      </a:pPr>
                      <a:r>
                        <a:t/>
                      </a:r>
                      <a:endParaRPr sz="1000"/>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rtl="0" algn="l">
                        <a:spcBef>
                          <a:spcPts val="0"/>
                        </a:spcBef>
                        <a:spcAft>
                          <a:spcPts val="0"/>
                        </a:spcAft>
                        <a:buNone/>
                      </a:pPr>
                      <a:r>
                        <a:t/>
                      </a:r>
                      <a:endParaRPr sz="1000"/>
                    </a:p>
                  </a:txBody>
                  <a:tcPr marT="91425" marB="91425" marR="91425" marL="91425">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solidFill>
                      <a:srgbClr val="FFFFFF"/>
                    </a:solidFill>
                  </a:tcPr>
                </a:tc>
                <a:tc>
                  <a:txBody>
                    <a:bodyPr/>
                    <a:lstStyle/>
                    <a:p>
                      <a:pPr indent="0" lvl="0" marL="0" rtl="0" algn="ctr">
                        <a:spcBef>
                          <a:spcPts val="0"/>
                        </a:spcBef>
                        <a:spcAft>
                          <a:spcPts val="0"/>
                        </a:spcAft>
                        <a:buNone/>
                      </a:pPr>
                      <a:r>
                        <a:t/>
                      </a:r>
                      <a:endParaRPr sz="1000">
                        <a:solidFill>
                          <a:srgbClr val="FF0000"/>
                        </a:solidFill>
                        <a:latin typeface="Chewy"/>
                        <a:ea typeface="Chewy"/>
                        <a:cs typeface="Chewy"/>
                        <a:sym typeface="Chewy"/>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r>
              <a:tr h="381000">
                <a:tc>
                  <a:txBody>
                    <a:bodyPr/>
                    <a:lstStyle/>
                    <a:p>
                      <a:pPr indent="0" lvl="0" marL="0" rtl="0" algn="l">
                        <a:spcBef>
                          <a:spcPts val="0"/>
                        </a:spcBef>
                        <a:spcAft>
                          <a:spcPts val="0"/>
                        </a:spcAft>
                        <a:buNone/>
                      </a:pPr>
                      <a:r>
                        <a:t/>
                      </a:r>
                      <a:endParaRPr sz="1000"/>
                    </a:p>
                  </a:txBody>
                  <a:tcPr marT="91425" marB="91425" marR="91425" marL="91425">
                    <a:solidFill>
                      <a:srgbClr val="FFFFFF"/>
                    </a:solidFill>
                  </a:tcPr>
                </a:tc>
                <a:tc>
                  <a:txBody>
                    <a:bodyPr/>
                    <a:lstStyle/>
                    <a:p>
                      <a:pPr indent="0" lvl="0" marL="0" rtl="0" algn="l">
                        <a:spcBef>
                          <a:spcPts val="0"/>
                        </a:spcBef>
                        <a:spcAft>
                          <a:spcPts val="0"/>
                        </a:spcAft>
                        <a:buNone/>
                      </a:pPr>
                      <a:r>
                        <a:t/>
                      </a:r>
                      <a:endParaRPr sz="1000"/>
                    </a:p>
                  </a:txBody>
                  <a:tcPr marT="91425" marB="91425" marR="91425" marL="91425">
                    <a:solidFill>
                      <a:srgbClr val="FFFFFF"/>
                    </a:solidFill>
                  </a:tcPr>
                </a:tc>
                <a:tc>
                  <a:txBody>
                    <a:bodyPr/>
                    <a:lstStyle/>
                    <a:p>
                      <a:pPr indent="0" lvl="0" marL="0" rtl="0" algn="l">
                        <a:spcBef>
                          <a:spcPts val="0"/>
                        </a:spcBef>
                        <a:spcAft>
                          <a:spcPts val="0"/>
                        </a:spcAft>
                        <a:buNone/>
                      </a:pPr>
                      <a:r>
                        <a:t/>
                      </a:r>
                      <a:endParaRPr sz="1000"/>
                    </a:p>
                  </a:txBody>
                  <a:tcPr marT="91425" marB="91425" marR="91425" marL="91425">
                    <a:lnR cap="flat" cmpd="sng" w="9525">
                      <a:solidFill>
                        <a:srgbClr val="9E9E9E"/>
                      </a:solidFill>
                      <a:prstDash val="solid"/>
                      <a:round/>
                      <a:headEnd len="sm" w="sm" type="none"/>
                      <a:tailEnd len="sm" w="sm" type="none"/>
                    </a:lnR>
                    <a:solidFill>
                      <a:srgbClr val="FFFFFF"/>
                    </a:solidFill>
                  </a:tcPr>
                </a:tc>
                <a:tc>
                  <a:txBody>
                    <a:bodyPr/>
                    <a:lstStyle/>
                    <a:p>
                      <a:pPr indent="0" lvl="0" marL="0" rtl="0" algn="ctr">
                        <a:spcBef>
                          <a:spcPts val="0"/>
                        </a:spcBef>
                        <a:spcAft>
                          <a:spcPts val="0"/>
                        </a:spcAft>
                        <a:buNone/>
                      </a:pPr>
                      <a:r>
                        <a:t/>
                      </a:r>
                      <a:endParaRPr sz="1000">
                        <a:solidFill>
                          <a:srgbClr val="FF0000"/>
                        </a:solidFill>
                        <a:latin typeface="Chewy"/>
                        <a:ea typeface="Chewy"/>
                        <a:cs typeface="Chewy"/>
                        <a:sym typeface="Chewy"/>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r>
              <a:tr h="381000">
                <a:tc>
                  <a:txBody>
                    <a:bodyPr/>
                    <a:lstStyle/>
                    <a:p>
                      <a:pPr indent="0" lvl="0" marL="0" rtl="0" algn="l">
                        <a:spcBef>
                          <a:spcPts val="0"/>
                        </a:spcBef>
                        <a:spcAft>
                          <a:spcPts val="0"/>
                        </a:spcAft>
                        <a:buNone/>
                      </a:pPr>
                      <a:r>
                        <a:t/>
                      </a:r>
                      <a:endParaRPr sz="1000"/>
                    </a:p>
                  </a:txBody>
                  <a:tcPr marT="91425" marB="91425" marR="91425" marL="91425">
                    <a:solidFill>
                      <a:srgbClr val="FFFFFF"/>
                    </a:solidFill>
                  </a:tcPr>
                </a:tc>
                <a:tc>
                  <a:txBody>
                    <a:bodyPr/>
                    <a:lstStyle/>
                    <a:p>
                      <a:pPr indent="0" lvl="0" marL="0" rtl="0" algn="l">
                        <a:spcBef>
                          <a:spcPts val="0"/>
                        </a:spcBef>
                        <a:spcAft>
                          <a:spcPts val="0"/>
                        </a:spcAft>
                        <a:buNone/>
                      </a:pPr>
                      <a:r>
                        <a:t/>
                      </a:r>
                      <a:endParaRPr sz="1000"/>
                    </a:p>
                  </a:txBody>
                  <a:tcPr marT="91425" marB="91425" marR="91425" marL="91425">
                    <a:solidFill>
                      <a:srgbClr val="FFFFFF"/>
                    </a:solidFill>
                  </a:tcPr>
                </a:tc>
                <a:tc>
                  <a:txBody>
                    <a:bodyPr/>
                    <a:lstStyle/>
                    <a:p>
                      <a:pPr indent="0" lvl="0" marL="0" rtl="0" algn="l">
                        <a:spcBef>
                          <a:spcPts val="0"/>
                        </a:spcBef>
                        <a:spcAft>
                          <a:spcPts val="0"/>
                        </a:spcAft>
                        <a:buNone/>
                      </a:pPr>
                      <a:r>
                        <a:t/>
                      </a:r>
                      <a:endParaRPr sz="1000"/>
                    </a:p>
                  </a:txBody>
                  <a:tcPr marT="91425" marB="91425" marR="91425" marL="91425">
                    <a:lnR cap="flat" cmpd="sng" w="9525">
                      <a:solidFill>
                        <a:srgbClr val="9E9E9E"/>
                      </a:solidFill>
                      <a:prstDash val="solid"/>
                      <a:round/>
                      <a:headEnd len="sm" w="sm" type="none"/>
                      <a:tailEnd len="sm" w="sm" type="none"/>
                    </a:lnR>
                    <a:solidFill>
                      <a:srgbClr val="FFFFFF"/>
                    </a:solidFill>
                  </a:tcPr>
                </a:tc>
                <a:tc>
                  <a:txBody>
                    <a:bodyPr/>
                    <a:lstStyle/>
                    <a:p>
                      <a:pPr indent="0" lvl="0" marL="0" rtl="0" algn="ctr">
                        <a:spcBef>
                          <a:spcPts val="0"/>
                        </a:spcBef>
                        <a:spcAft>
                          <a:spcPts val="0"/>
                        </a:spcAft>
                        <a:buNone/>
                      </a:pPr>
                      <a:r>
                        <a:t/>
                      </a:r>
                      <a:endParaRPr sz="1000">
                        <a:solidFill>
                          <a:srgbClr val="FF0000"/>
                        </a:solidFill>
                        <a:latin typeface="Chewy"/>
                        <a:ea typeface="Chewy"/>
                        <a:cs typeface="Chewy"/>
                        <a:sym typeface="Chewy"/>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r>
              <a:tr h="381000">
                <a:tc>
                  <a:txBody>
                    <a:bodyPr/>
                    <a:lstStyle/>
                    <a:p>
                      <a:pPr indent="0" lvl="0" marL="0" rtl="0" algn="l">
                        <a:spcBef>
                          <a:spcPts val="0"/>
                        </a:spcBef>
                        <a:spcAft>
                          <a:spcPts val="0"/>
                        </a:spcAft>
                        <a:buNone/>
                      </a:pPr>
                      <a:r>
                        <a:t/>
                      </a:r>
                      <a:endParaRPr sz="1000"/>
                    </a:p>
                  </a:txBody>
                  <a:tcPr marT="91425" marB="91425" marR="91425" marL="91425">
                    <a:solidFill>
                      <a:srgbClr val="FFFFFF"/>
                    </a:solidFill>
                  </a:tcPr>
                </a:tc>
                <a:tc>
                  <a:txBody>
                    <a:bodyPr/>
                    <a:lstStyle/>
                    <a:p>
                      <a:pPr indent="0" lvl="0" marL="0" rtl="0" algn="l">
                        <a:spcBef>
                          <a:spcPts val="0"/>
                        </a:spcBef>
                        <a:spcAft>
                          <a:spcPts val="0"/>
                        </a:spcAft>
                        <a:buNone/>
                      </a:pPr>
                      <a:r>
                        <a:t/>
                      </a:r>
                      <a:endParaRPr sz="1000"/>
                    </a:p>
                  </a:txBody>
                  <a:tcPr marT="91425" marB="91425" marR="91425" marL="91425">
                    <a:solidFill>
                      <a:srgbClr val="FFFFFF"/>
                    </a:solidFill>
                  </a:tcPr>
                </a:tc>
                <a:tc>
                  <a:txBody>
                    <a:bodyPr/>
                    <a:lstStyle/>
                    <a:p>
                      <a:pPr indent="0" lvl="0" marL="0" rtl="0" algn="l">
                        <a:spcBef>
                          <a:spcPts val="0"/>
                        </a:spcBef>
                        <a:spcAft>
                          <a:spcPts val="0"/>
                        </a:spcAft>
                        <a:buNone/>
                      </a:pPr>
                      <a:r>
                        <a:t/>
                      </a:r>
                      <a:endParaRPr sz="1000"/>
                    </a:p>
                  </a:txBody>
                  <a:tcPr marT="91425" marB="91425" marR="91425" marL="91425">
                    <a:lnR cap="flat" cmpd="sng" w="9525">
                      <a:solidFill>
                        <a:srgbClr val="9E9E9E"/>
                      </a:solidFill>
                      <a:prstDash val="solid"/>
                      <a:round/>
                      <a:headEnd len="sm" w="sm" type="none"/>
                      <a:tailEnd len="sm" w="sm" type="none"/>
                    </a:lnR>
                    <a:solidFill>
                      <a:srgbClr val="FFFFFF"/>
                    </a:solidFill>
                  </a:tcPr>
                </a:tc>
                <a:tc>
                  <a:txBody>
                    <a:bodyPr/>
                    <a:lstStyle/>
                    <a:p>
                      <a:pPr indent="0" lvl="0" marL="0" rtl="0" algn="ctr">
                        <a:spcBef>
                          <a:spcPts val="0"/>
                        </a:spcBef>
                        <a:spcAft>
                          <a:spcPts val="0"/>
                        </a:spcAft>
                        <a:buNone/>
                      </a:pPr>
                      <a:r>
                        <a:t/>
                      </a:r>
                      <a:endParaRPr sz="1000">
                        <a:solidFill>
                          <a:srgbClr val="FF0000"/>
                        </a:solidFill>
                        <a:latin typeface="Chewy"/>
                        <a:ea typeface="Chewy"/>
                        <a:cs typeface="Chewy"/>
                        <a:sym typeface="Chewy"/>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r>
              <a:tr h="381000">
                <a:tc>
                  <a:txBody>
                    <a:bodyPr/>
                    <a:lstStyle/>
                    <a:p>
                      <a:pPr indent="0" lvl="0" marL="0" rtl="0" algn="l">
                        <a:spcBef>
                          <a:spcPts val="0"/>
                        </a:spcBef>
                        <a:spcAft>
                          <a:spcPts val="0"/>
                        </a:spcAft>
                        <a:buNone/>
                      </a:pPr>
                      <a:r>
                        <a:t/>
                      </a:r>
                      <a:endParaRPr sz="1000"/>
                    </a:p>
                  </a:txBody>
                  <a:tcPr marT="91425" marB="91425" marR="91425" marL="91425">
                    <a:solidFill>
                      <a:srgbClr val="FFFFFF"/>
                    </a:solidFill>
                  </a:tcPr>
                </a:tc>
                <a:tc>
                  <a:txBody>
                    <a:bodyPr/>
                    <a:lstStyle/>
                    <a:p>
                      <a:pPr indent="0" lvl="0" marL="0" rtl="0" algn="l">
                        <a:spcBef>
                          <a:spcPts val="0"/>
                        </a:spcBef>
                        <a:spcAft>
                          <a:spcPts val="0"/>
                        </a:spcAft>
                        <a:buNone/>
                      </a:pPr>
                      <a:r>
                        <a:t/>
                      </a:r>
                      <a:endParaRPr sz="1000"/>
                    </a:p>
                  </a:txBody>
                  <a:tcPr marT="91425" marB="91425" marR="91425" marL="91425">
                    <a:solidFill>
                      <a:srgbClr val="FFFFFF"/>
                    </a:solidFill>
                  </a:tcPr>
                </a:tc>
                <a:tc>
                  <a:txBody>
                    <a:bodyPr/>
                    <a:lstStyle/>
                    <a:p>
                      <a:pPr indent="0" lvl="0" marL="0" rtl="0" algn="l">
                        <a:spcBef>
                          <a:spcPts val="0"/>
                        </a:spcBef>
                        <a:spcAft>
                          <a:spcPts val="0"/>
                        </a:spcAft>
                        <a:buNone/>
                      </a:pPr>
                      <a:r>
                        <a:t/>
                      </a:r>
                      <a:endParaRPr sz="1000"/>
                    </a:p>
                  </a:txBody>
                  <a:tcPr marT="91425" marB="91425" marR="91425" marL="91425">
                    <a:lnR cap="flat" cmpd="sng" w="9525">
                      <a:solidFill>
                        <a:srgbClr val="9E9E9E"/>
                      </a:solidFill>
                      <a:prstDash val="solid"/>
                      <a:round/>
                      <a:headEnd len="sm" w="sm" type="none"/>
                      <a:tailEnd len="sm" w="sm" type="none"/>
                    </a:lnR>
                    <a:solidFill>
                      <a:srgbClr val="FFFFFF"/>
                    </a:solidFill>
                  </a:tcPr>
                </a:tc>
                <a:tc>
                  <a:txBody>
                    <a:bodyPr/>
                    <a:lstStyle/>
                    <a:p>
                      <a:pPr indent="0" lvl="0" marL="0" rtl="0" algn="ctr">
                        <a:spcBef>
                          <a:spcPts val="0"/>
                        </a:spcBef>
                        <a:spcAft>
                          <a:spcPts val="0"/>
                        </a:spcAft>
                        <a:buNone/>
                      </a:pPr>
                      <a:r>
                        <a:t/>
                      </a:r>
                      <a:endParaRPr sz="1000">
                        <a:solidFill>
                          <a:srgbClr val="FF0000"/>
                        </a:solidFill>
                        <a:latin typeface="Chewy"/>
                        <a:ea typeface="Chewy"/>
                        <a:cs typeface="Chewy"/>
                        <a:sym typeface="Chewy"/>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r>
              <a:tr h="381000">
                <a:tc>
                  <a:txBody>
                    <a:bodyPr/>
                    <a:lstStyle/>
                    <a:p>
                      <a:pPr indent="0" lvl="0" marL="0" rtl="0" algn="l">
                        <a:spcBef>
                          <a:spcPts val="0"/>
                        </a:spcBef>
                        <a:spcAft>
                          <a:spcPts val="0"/>
                        </a:spcAft>
                        <a:buNone/>
                      </a:pPr>
                      <a:r>
                        <a:t/>
                      </a:r>
                      <a:endParaRPr sz="1000"/>
                    </a:p>
                  </a:txBody>
                  <a:tcPr marT="91425" marB="91425" marR="91425" marL="91425">
                    <a:solidFill>
                      <a:srgbClr val="FFFFFF"/>
                    </a:solidFill>
                  </a:tcPr>
                </a:tc>
                <a:tc>
                  <a:txBody>
                    <a:bodyPr/>
                    <a:lstStyle/>
                    <a:p>
                      <a:pPr indent="0" lvl="0" marL="0" rtl="0" algn="l">
                        <a:spcBef>
                          <a:spcPts val="0"/>
                        </a:spcBef>
                        <a:spcAft>
                          <a:spcPts val="0"/>
                        </a:spcAft>
                        <a:buNone/>
                      </a:pPr>
                      <a:r>
                        <a:t/>
                      </a:r>
                      <a:endParaRPr sz="1000"/>
                    </a:p>
                  </a:txBody>
                  <a:tcPr marT="91425" marB="91425" marR="91425" marL="91425">
                    <a:solidFill>
                      <a:srgbClr val="FFFFFF"/>
                    </a:solidFill>
                  </a:tcPr>
                </a:tc>
                <a:tc>
                  <a:txBody>
                    <a:bodyPr/>
                    <a:lstStyle/>
                    <a:p>
                      <a:pPr indent="0" lvl="0" marL="0" rtl="0" algn="l">
                        <a:spcBef>
                          <a:spcPts val="0"/>
                        </a:spcBef>
                        <a:spcAft>
                          <a:spcPts val="0"/>
                        </a:spcAft>
                        <a:buNone/>
                      </a:pPr>
                      <a:r>
                        <a:t/>
                      </a:r>
                      <a:endParaRPr sz="1000"/>
                    </a:p>
                  </a:txBody>
                  <a:tcPr marT="91425" marB="91425" marR="91425" marL="91425">
                    <a:lnR cap="flat" cmpd="sng" w="9525">
                      <a:solidFill>
                        <a:srgbClr val="9E9E9E"/>
                      </a:solidFill>
                      <a:prstDash val="solid"/>
                      <a:round/>
                      <a:headEnd len="sm" w="sm" type="none"/>
                      <a:tailEnd len="sm" w="sm" type="none"/>
                    </a:lnR>
                    <a:solidFill>
                      <a:srgbClr val="FFFFFF"/>
                    </a:solidFill>
                  </a:tcPr>
                </a:tc>
                <a:tc>
                  <a:txBody>
                    <a:bodyPr/>
                    <a:lstStyle/>
                    <a:p>
                      <a:pPr indent="0" lvl="0" marL="0" rtl="0" algn="ctr">
                        <a:spcBef>
                          <a:spcPts val="0"/>
                        </a:spcBef>
                        <a:spcAft>
                          <a:spcPts val="0"/>
                        </a:spcAft>
                        <a:buNone/>
                      </a:pPr>
                      <a:r>
                        <a:t/>
                      </a:r>
                      <a:endParaRPr sz="1000">
                        <a:solidFill>
                          <a:srgbClr val="FF0000"/>
                        </a:solidFill>
                        <a:latin typeface="Chewy"/>
                        <a:ea typeface="Chewy"/>
                        <a:cs typeface="Chewy"/>
                        <a:sym typeface="Chewy"/>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r>
              <a:tr h="381000">
                <a:tc>
                  <a:txBody>
                    <a:bodyPr/>
                    <a:lstStyle/>
                    <a:p>
                      <a:pPr indent="0" lvl="0" marL="0" rtl="0" algn="l">
                        <a:spcBef>
                          <a:spcPts val="0"/>
                        </a:spcBef>
                        <a:spcAft>
                          <a:spcPts val="0"/>
                        </a:spcAft>
                        <a:buNone/>
                      </a:pPr>
                      <a:r>
                        <a:t/>
                      </a:r>
                      <a:endParaRPr sz="1000"/>
                    </a:p>
                  </a:txBody>
                  <a:tcPr marT="91425" marB="91425" marR="91425" marL="91425">
                    <a:solidFill>
                      <a:srgbClr val="FFFFFF"/>
                    </a:solidFill>
                  </a:tcPr>
                </a:tc>
                <a:tc>
                  <a:txBody>
                    <a:bodyPr/>
                    <a:lstStyle/>
                    <a:p>
                      <a:pPr indent="0" lvl="0" marL="0" rtl="0" algn="l">
                        <a:spcBef>
                          <a:spcPts val="0"/>
                        </a:spcBef>
                        <a:spcAft>
                          <a:spcPts val="0"/>
                        </a:spcAft>
                        <a:buNone/>
                      </a:pPr>
                      <a:r>
                        <a:t/>
                      </a:r>
                      <a:endParaRPr sz="1000"/>
                    </a:p>
                  </a:txBody>
                  <a:tcPr marT="91425" marB="91425" marR="91425" marL="91425">
                    <a:solidFill>
                      <a:srgbClr val="FFFFFF"/>
                    </a:solidFill>
                  </a:tcPr>
                </a:tc>
                <a:tc>
                  <a:txBody>
                    <a:bodyPr/>
                    <a:lstStyle/>
                    <a:p>
                      <a:pPr indent="0" lvl="0" marL="0" rtl="0" algn="l">
                        <a:spcBef>
                          <a:spcPts val="0"/>
                        </a:spcBef>
                        <a:spcAft>
                          <a:spcPts val="0"/>
                        </a:spcAft>
                        <a:buNone/>
                      </a:pPr>
                      <a:r>
                        <a:t/>
                      </a:r>
                      <a:endParaRPr sz="1000"/>
                    </a:p>
                  </a:txBody>
                  <a:tcPr marT="91425" marB="91425" marR="91425" marL="91425">
                    <a:lnR cap="flat" cmpd="sng" w="9525">
                      <a:solidFill>
                        <a:srgbClr val="9E9E9E"/>
                      </a:solidFill>
                      <a:prstDash val="solid"/>
                      <a:round/>
                      <a:headEnd len="sm" w="sm" type="none"/>
                      <a:tailEnd len="sm" w="sm" type="none"/>
                    </a:lnR>
                    <a:solidFill>
                      <a:srgbClr val="FFFFFF"/>
                    </a:solidFill>
                  </a:tcPr>
                </a:tc>
                <a:tc>
                  <a:txBody>
                    <a:bodyPr/>
                    <a:lstStyle/>
                    <a:p>
                      <a:pPr indent="0" lvl="0" marL="0" rtl="0" algn="ctr">
                        <a:spcBef>
                          <a:spcPts val="0"/>
                        </a:spcBef>
                        <a:spcAft>
                          <a:spcPts val="0"/>
                        </a:spcAft>
                        <a:buNone/>
                      </a:pPr>
                      <a:r>
                        <a:t/>
                      </a:r>
                      <a:endParaRPr sz="1000">
                        <a:solidFill>
                          <a:srgbClr val="FF0000"/>
                        </a:solidFill>
                        <a:latin typeface="Chewy"/>
                        <a:ea typeface="Chewy"/>
                        <a:cs typeface="Chewy"/>
                        <a:sym typeface="Chewy"/>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r>
              <a:tr h="381000">
                <a:tc>
                  <a:txBody>
                    <a:bodyPr/>
                    <a:lstStyle/>
                    <a:p>
                      <a:pPr indent="0" lvl="0" marL="0" rtl="0" algn="l">
                        <a:spcBef>
                          <a:spcPts val="0"/>
                        </a:spcBef>
                        <a:spcAft>
                          <a:spcPts val="0"/>
                        </a:spcAft>
                        <a:buNone/>
                      </a:pPr>
                      <a:r>
                        <a:t/>
                      </a:r>
                      <a:endParaRPr sz="1000"/>
                    </a:p>
                  </a:txBody>
                  <a:tcPr marT="91425" marB="91425" marR="91425" marL="91425">
                    <a:solidFill>
                      <a:srgbClr val="FFFFFF"/>
                    </a:solidFill>
                  </a:tcPr>
                </a:tc>
                <a:tc>
                  <a:txBody>
                    <a:bodyPr/>
                    <a:lstStyle/>
                    <a:p>
                      <a:pPr indent="0" lvl="0" marL="0" rtl="0" algn="l">
                        <a:spcBef>
                          <a:spcPts val="0"/>
                        </a:spcBef>
                        <a:spcAft>
                          <a:spcPts val="0"/>
                        </a:spcAft>
                        <a:buNone/>
                      </a:pPr>
                      <a:r>
                        <a:t/>
                      </a:r>
                      <a:endParaRPr sz="1000"/>
                    </a:p>
                  </a:txBody>
                  <a:tcPr marT="91425" marB="91425" marR="91425" marL="91425">
                    <a:solidFill>
                      <a:srgbClr val="FFFFFF"/>
                    </a:solidFill>
                  </a:tcPr>
                </a:tc>
                <a:tc>
                  <a:txBody>
                    <a:bodyPr/>
                    <a:lstStyle/>
                    <a:p>
                      <a:pPr indent="0" lvl="0" marL="0" rtl="0" algn="l">
                        <a:spcBef>
                          <a:spcPts val="0"/>
                        </a:spcBef>
                        <a:spcAft>
                          <a:spcPts val="0"/>
                        </a:spcAft>
                        <a:buNone/>
                      </a:pPr>
                      <a:r>
                        <a:t/>
                      </a:r>
                      <a:endParaRPr sz="1000"/>
                    </a:p>
                  </a:txBody>
                  <a:tcPr marT="91425" marB="91425" marR="91425" marL="91425">
                    <a:lnR cap="flat" cmpd="sng" w="9525">
                      <a:solidFill>
                        <a:srgbClr val="9E9E9E"/>
                      </a:solidFill>
                      <a:prstDash val="solid"/>
                      <a:round/>
                      <a:headEnd len="sm" w="sm" type="none"/>
                      <a:tailEnd len="sm" w="sm" type="none"/>
                    </a:lnR>
                    <a:solidFill>
                      <a:srgbClr val="FFFFFF"/>
                    </a:solidFill>
                  </a:tcPr>
                </a:tc>
                <a:tc>
                  <a:txBody>
                    <a:bodyPr/>
                    <a:lstStyle/>
                    <a:p>
                      <a:pPr indent="0" lvl="0" marL="0" rtl="0" algn="ctr">
                        <a:spcBef>
                          <a:spcPts val="0"/>
                        </a:spcBef>
                        <a:spcAft>
                          <a:spcPts val="0"/>
                        </a:spcAft>
                        <a:buNone/>
                      </a:pPr>
                      <a:r>
                        <a:t/>
                      </a:r>
                      <a:endParaRPr sz="1000">
                        <a:solidFill>
                          <a:srgbClr val="FF0000"/>
                        </a:solidFill>
                        <a:latin typeface="Chewy"/>
                        <a:ea typeface="Chewy"/>
                        <a:cs typeface="Chewy"/>
                        <a:sym typeface="Chewy"/>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r>
            </a:tbl>
          </a:graphicData>
        </a:graphic>
      </p:graphicFrame>
      <p:sp>
        <p:nvSpPr>
          <p:cNvPr id="535" name="Google Shape;535;p70"/>
          <p:cNvSpPr txBox="1"/>
          <p:nvPr/>
        </p:nvSpPr>
        <p:spPr>
          <a:xfrm>
            <a:off x="265625" y="193175"/>
            <a:ext cx="321900" cy="31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a:t>
            </a:r>
            <a:endParaRPr/>
          </a:p>
        </p:txBody>
      </p:sp>
      <p:sp>
        <p:nvSpPr>
          <p:cNvPr id="536" name="Google Shape;536;p70"/>
          <p:cNvSpPr txBox="1"/>
          <p:nvPr/>
        </p:nvSpPr>
        <p:spPr>
          <a:xfrm>
            <a:off x="8556400" y="177075"/>
            <a:ext cx="273600" cy="31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2</a:t>
            </a:r>
            <a:endParaRPr/>
          </a:p>
        </p:txBody>
      </p:sp>
      <p:sp>
        <p:nvSpPr>
          <p:cNvPr id="537" name="Google Shape;537;p70"/>
          <p:cNvSpPr/>
          <p:nvPr/>
        </p:nvSpPr>
        <p:spPr>
          <a:xfrm>
            <a:off x="770925" y="156288"/>
            <a:ext cx="3515923" cy="440776"/>
          </a:xfrm>
          <a:prstGeom prst="rect">
            <a:avLst/>
          </a:prstGeom>
        </p:spPr>
        <p:txBody>
          <a:bodyPr>
            <a:prstTxWarp prst="textPlain"/>
          </a:bodyPr>
          <a:lstStyle/>
          <a:p>
            <a:pPr lvl="0" algn="ctr"/>
            <a:r>
              <a:rPr b="1" i="0">
                <a:ln cap="flat" cmpd="sng" w="9525">
                  <a:solidFill>
                    <a:srgbClr val="000000"/>
                  </a:solidFill>
                  <a:prstDash val="solid"/>
                  <a:round/>
                  <a:headEnd len="sm" w="sm" type="none"/>
                  <a:tailEnd len="sm" w="sm" type="none"/>
                </a:ln>
                <a:solidFill>
                  <a:srgbClr val="FFFF00"/>
                </a:solidFill>
                <a:latin typeface="Englebert"/>
              </a:rPr>
              <a:t>Table of Contents</a:t>
            </a:r>
          </a:p>
        </p:txBody>
      </p:sp>
      <p:sp>
        <p:nvSpPr>
          <p:cNvPr id="538" name="Google Shape;538;p70"/>
          <p:cNvSpPr/>
          <p:nvPr/>
        </p:nvSpPr>
        <p:spPr>
          <a:xfrm>
            <a:off x="4791925" y="156288"/>
            <a:ext cx="3515923" cy="440776"/>
          </a:xfrm>
          <a:prstGeom prst="rect">
            <a:avLst/>
          </a:prstGeom>
        </p:spPr>
        <p:txBody>
          <a:bodyPr>
            <a:prstTxWarp prst="textPlain"/>
          </a:bodyPr>
          <a:lstStyle/>
          <a:p>
            <a:pPr lvl="0" algn="ctr"/>
            <a:r>
              <a:rPr b="1" i="0">
                <a:ln cap="flat" cmpd="sng" w="9525">
                  <a:solidFill>
                    <a:srgbClr val="000000"/>
                  </a:solidFill>
                  <a:prstDash val="solid"/>
                  <a:round/>
                  <a:headEnd len="sm" w="sm" type="none"/>
                  <a:tailEnd len="sm" w="sm" type="none"/>
                </a:ln>
                <a:solidFill>
                  <a:srgbClr val="FFFF00"/>
                </a:solidFill>
                <a:latin typeface="Englebert"/>
              </a:rPr>
              <a:t>Table of Contents</a:t>
            </a: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42" name="Shape 542"/>
        <p:cNvGrpSpPr/>
        <p:nvPr/>
      </p:nvGrpSpPr>
      <p:grpSpPr>
        <a:xfrm>
          <a:off x="0" y="0"/>
          <a:ext cx="0" cy="0"/>
          <a:chOff x="0" y="0"/>
          <a:chExt cx="0" cy="0"/>
        </a:xfrm>
      </p:grpSpPr>
      <p:sp>
        <p:nvSpPr>
          <p:cNvPr id="543" name="Google Shape;543;p71"/>
          <p:cNvSpPr txBox="1"/>
          <p:nvPr>
            <p:ph type="title"/>
          </p:nvPr>
        </p:nvSpPr>
        <p:spPr>
          <a:xfrm>
            <a:off x="368050" y="267925"/>
            <a:ext cx="40539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800">
              <a:solidFill>
                <a:srgbClr val="FF0000"/>
              </a:solidFill>
              <a:latin typeface="Cabin Sketch"/>
              <a:ea typeface="Cabin Sketch"/>
              <a:cs typeface="Cabin Sketch"/>
              <a:sym typeface="Cabin Sketch"/>
            </a:endParaRPr>
          </a:p>
        </p:txBody>
      </p:sp>
      <p:sp>
        <p:nvSpPr>
          <p:cNvPr id="544" name="Google Shape;544;p71"/>
          <p:cNvSpPr txBox="1"/>
          <p:nvPr>
            <p:ph idx="2" type="body"/>
          </p:nvPr>
        </p:nvSpPr>
        <p:spPr>
          <a:xfrm>
            <a:off x="4805400" y="700200"/>
            <a:ext cx="3999900" cy="1498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545" name="Google Shape;545;p71"/>
          <p:cNvSpPr txBox="1"/>
          <p:nvPr>
            <p:ph type="title"/>
          </p:nvPr>
        </p:nvSpPr>
        <p:spPr>
          <a:xfrm>
            <a:off x="4778400" y="187125"/>
            <a:ext cx="40539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b="1" sz="2200">
              <a:highlight>
                <a:srgbClr val="EAD1DC"/>
              </a:highlight>
              <a:latin typeface="Special Elite"/>
              <a:ea typeface="Special Elite"/>
              <a:cs typeface="Special Elite"/>
              <a:sym typeface="Special Elite"/>
            </a:endParaRPr>
          </a:p>
        </p:txBody>
      </p:sp>
      <p:sp>
        <p:nvSpPr>
          <p:cNvPr id="546" name="Google Shape;546;p71"/>
          <p:cNvSpPr txBox="1"/>
          <p:nvPr/>
        </p:nvSpPr>
        <p:spPr>
          <a:xfrm>
            <a:off x="201225" y="169025"/>
            <a:ext cx="330000" cy="25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3</a:t>
            </a:r>
            <a:endParaRPr/>
          </a:p>
        </p:txBody>
      </p:sp>
      <p:sp>
        <p:nvSpPr>
          <p:cNvPr id="547" name="Google Shape;547;p71"/>
          <p:cNvSpPr txBox="1"/>
          <p:nvPr/>
        </p:nvSpPr>
        <p:spPr>
          <a:xfrm>
            <a:off x="8620800" y="136850"/>
            <a:ext cx="370200" cy="3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4</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51" name="Shape 551"/>
        <p:cNvGrpSpPr/>
        <p:nvPr/>
      </p:nvGrpSpPr>
      <p:grpSpPr>
        <a:xfrm>
          <a:off x="0" y="0"/>
          <a:ext cx="0" cy="0"/>
          <a:chOff x="0" y="0"/>
          <a:chExt cx="0" cy="0"/>
        </a:xfrm>
      </p:grpSpPr>
      <p:sp>
        <p:nvSpPr>
          <p:cNvPr id="552" name="Google Shape;552;p72"/>
          <p:cNvSpPr txBox="1"/>
          <p:nvPr/>
        </p:nvSpPr>
        <p:spPr>
          <a:xfrm>
            <a:off x="3572353" y="788510"/>
            <a:ext cx="3991200" cy="106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400">
                <a:latin typeface="Anton"/>
                <a:ea typeface="Anton"/>
                <a:cs typeface="Anton"/>
                <a:sym typeface="Anton"/>
              </a:rPr>
              <a:t>MY NOTEBOOK TITLE</a:t>
            </a:r>
            <a:endParaRPr sz="3400">
              <a:latin typeface="Anton"/>
              <a:ea typeface="Anton"/>
              <a:cs typeface="Anton"/>
              <a:sym typeface="Anton"/>
            </a:endParaRPr>
          </a:p>
        </p:txBody>
      </p:sp>
      <p:sp>
        <p:nvSpPr>
          <p:cNvPr id="553" name="Google Shape;553;p72"/>
          <p:cNvSpPr txBox="1"/>
          <p:nvPr/>
        </p:nvSpPr>
        <p:spPr>
          <a:xfrm>
            <a:off x="3416735" y="3493700"/>
            <a:ext cx="3991200" cy="90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Avenir"/>
                <a:ea typeface="Avenir"/>
                <a:cs typeface="Avenir"/>
                <a:sym typeface="Avenir"/>
              </a:rPr>
              <a:t>Name</a:t>
            </a:r>
            <a:endParaRPr sz="1800">
              <a:latin typeface="Avenir"/>
              <a:ea typeface="Avenir"/>
              <a:cs typeface="Avenir"/>
              <a:sym typeface="Avenir"/>
            </a:endParaRPr>
          </a:p>
          <a:p>
            <a:pPr indent="0" lvl="0" marL="0" rtl="0" algn="ctr">
              <a:spcBef>
                <a:spcPts val="0"/>
              </a:spcBef>
              <a:spcAft>
                <a:spcPts val="0"/>
              </a:spcAft>
              <a:buNone/>
            </a:pPr>
            <a:r>
              <a:rPr lang="en" sz="1800">
                <a:latin typeface="Avenir"/>
                <a:ea typeface="Avenir"/>
                <a:cs typeface="Avenir"/>
                <a:sym typeface="Avenir"/>
              </a:rPr>
              <a:t>Class</a:t>
            </a:r>
            <a:endParaRPr sz="1800">
              <a:latin typeface="Avenir"/>
              <a:ea typeface="Avenir"/>
              <a:cs typeface="Avenir"/>
              <a:sym typeface="Avenir"/>
            </a:endParaRPr>
          </a:p>
          <a:p>
            <a:pPr indent="0" lvl="0" marL="0" rtl="0" algn="ctr">
              <a:spcBef>
                <a:spcPts val="0"/>
              </a:spcBef>
              <a:spcAft>
                <a:spcPts val="0"/>
              </a:spcAft>
              <a:buNone/>
            </a:pPr>
            <a:r>
              <a:rPr lang="en" sz="1800">
                <a:latin typeface="Avenir"/>
                <a:ea typeface="Avenir"/>
                <a:cs typeface="Avenir"/>
                <a:sym typeface="Avenir"/>
              </a:rPr>
              <a:t>Period</a:t>
            </a:r>
            <a:endParaRPr sz="1800">
              <a:latin typeface="Avenir"/>
              <a:ea typeface="Avenir"/>
              <a:cs typeface="Avenir"/>
              <a:sym typeface="Aveni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FFFF"/>
        </a:solidFill>
      </p:bgPr>
    </p:bg>
    <p:spTree>
      <p:nvGrpSpPr>
        <p:cNvPr id="557" name="Shape 557"/>
        <p:cNvGrpSpPr/>
        <p:nvPr/>
      </p:nvGrpSpPr>
      <p:grpSpPr>
        <a:xfrm>
          <a:off x="0" y="0"/>
          <a:ext cx="0" cy="0"/>
          <a:chOff x="0" y="0"/>
          <a:chExt cx="0" cy="0"/>
        </a:xfrm>
      </p:grpSpPr>
      <p:sp>
        <p:nvSpPr>
          <p:cNvPr id="558" name="Google Shape;558;p7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559" name="Google Shape;559;p7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560" name="Google Shape;560;p73"/>
          <p:cNvPicPr preferRelativeResize="0"/>
          <p:nvPr/>
        </p:nvPicPr>
        <p:blipFill>
          <a:blip r:embed="rId3">
            <a:alphaModFix/>
          </a:blip>
          <a:stretch>
            <a:fillRect/>
          </a:stretch>
        </p:blipFill>
        <p:spPr>
          <a:xfrm>
            <a:off x="2501718" y="0"/>
            <a:ext cx="4140564" cy="51435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64" name="Shape 564"/>
        <p:cNvGrpSpPr/>
        <p:nvPr/>
      </p:nvGrpSpPr>
      <p:grpSpPr>
        <a:xfrm>
          <a:off x="0" y="0"/>
          <a:ext cx="0" cy="0"/>
          <a:chOff x="0" y="0"/>
          <a:chExt cx="0" cy="0"/>
        </a:xfrm>
      </p:grpSpPr>
      <p:sp>
        <p:nvSpPr>
          <p:cNvPr id="565" name="Google Shape;565;p74"/>
          <p:cNvSpPr/>
          <p:nvPr/>
        </p:nvSpPr>
        <p:spPr>
          <a:xfrm>
            <a:off x="-5743147" y="1111001"/>
            <a:ext cx="3502500" cy="329100"/>
          </a:xfrm>
          <a:prstGeom prst="round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t>Vocab word</a:t>
            </a:r>
            <a:endParaRPr sz="2400"/>
          </a:p>
        </p:txBody>
      </p:sp>
      <p:sp>
        <p:nvSpPr>
          <p:cNvPr id="566" name="Google Shape;566;p74"/>
          <p:cNvSpPr/>
          <p:nvPr/>
        </p:nvSpPr>
        <p:spPr>
          <a:xfrm>
            <a:off x="-5743147" y="1668989"/>
            <a:ext cx="3502500" cy="329100"/>
          </a:xfrm>
          <a:prstGeom prst="round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t>Vocab word</a:t>
            </a:r>
            <a:endParaRPr sz="2400"/>
          </a:p>
        </p:txBody>
      </p:sp>
      <p:sp>
        <p:nvSpPr>
          <p:cNvPr id="567" name="Google Shape;567;p74"/>
          <p:cNvSpPr/>
          <p:nvPr/>
        </p:nvSpPr>
        <p:spPr>
          <a:xfrm>
            <a:off x="-5743147" y="2242534"/>
            <a:ext cx="3502500" cy="329100"/>
          </a:xfrm>
          <a:prstGeom prst="round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t>Vocab word</a:t>
            </a:r>
            <a:endParaRPr sz="2400"/>
          </a:p>
        </p:txBody>
      </p:sp>
      <p:sp>
        <p:nvSpPr>
          <p:cNvPr id="568" name="Google Shape;568;p74"/>
          <p:cNvSpPr/>
          <p:nvPr/>
        </p:nvSpPr>
        <p:spPr>
          <a:xfrm>
            <a:off x="-5743147" y="2816080"/>
            <a:ext cx="3502500" cy="329100"/>
          </a:xfrm>
          <a:prstGeom prst="round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t>Vocab word</a:t>
            </a:r>
            <a:endParaRPr sz="2400"/>
          </a:p>
        </p:txBody>
      </p:sp>
      <p:sp>
        <p:nvSpPr>
          <p:cNvPr id="569" name="Google Shape;569;p74"/>
          <p:cNvSpPr/>
          <p:nvPr/>
        </p:nvSpPr>
        <p:spPr>
          <a:xfrm>
            <a:off x="-5743147" y="3389625"/>
            <a:ext cx="3502500" cy="329100"/>
          </a:xfrm>
          <a:prstGeom prst="round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t>Vocab word</a:t>
            </a:r>
            <a:endParaRPr sz="2400"/>
          </a:p>
        </p:txBody>
      </p:sp>
      <p:sp>
        <p:nvSpPr>
          <p:cNvPr id="570" name="Google Shape;570;p74"/>
          <p:cNvSpPr/>
          <p:nvPr/>
        </p:nvSpPr>
        <p:spPr>
          <a:xfrm>
            <a:off x="-5743147" y="3963170"/>
            <a:ext cx="3502500" cy="329100"/>
          </a:xfrm>
          <a:prstGeom prst="round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t>Vocab word</a:t>
            </a:r>
            <a:endParaRPr sz="2400"/>
          </a:p>
        </p:txBody>
      </p:sp>
      <p:sp>
        <p:nvSpPr>
          <p:cNvPr id="571" name="Google Shape;571;p74"/>
          <p:cNvSpPr/>
          <p:nvPr/>
        </p:nvSpPr>
        <p:spPr>
          <a:xfrm>
            <a:off x="-5743147" y="4536716"/>
            <a:ext cx="3502500" cy="329100"/>
          </a:xfrm>
          <a:prstGeom prst="round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t>Vocab word</a:t>
            </a:r>
            <a:endParaRPr sz="2400"/>
          </a:p>
        </p:txBody>
      </p:sp>
      <p:sp>
        <p:nvSpPr>
          <p:cNvPr id="572" name="Google Shape;572;p74"/>
          <p:cNvSpPr/>
          <p:nvPr/>
        </p:nvSpPr>
        <p:spPr>
          <a:xfrm>
            <a:off x="-5743147" y="553014"/>
            <a:ext cx="3502500" cy="329100"/>
          </a:xfrm>
          <a:prstGeom prst="round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t>Vocab word</a:t>
            </a:r>
            <a:endParaRPr sz="2400"/>
          </a:p>
        </p:txBody>
      </p:sp>
      <p:sp>
        <p:nvSpPr>
          <p:cNvPr id="573" name="Google Shape;573;p74"/>
          <p:cNvSpPr/>
          <p:nvPr/>
        </p:nvSpPr>
        <p:spPr>
          <a:xfrm>
            <a:off x="10624265" y="1111001"/>
            <a:ext cx="3502500" cy="329100"/>
          </a:xfrm>
          <a:prstGeom prst="round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t>Vocab word</a:t>
            </a:r>
            <a:endParaRPr sz="2400"/>
          </a:p>
        </p:txBody>
      </p:sp>
      <p:sp>
        <p:nvSpPr>
          <p:cNvPr id="574" name="Google Shape;574;p74"/>
          <p:cNvSpPr/>
          <p:nvPr/>
        </p:nvSpPr>
        <p:spPr>
          <a:xfrm>
            <a:off x="10624265" y="1668989"/>
            <a:ext cx="3502500" cy="329100"/>
          </a:xfrm>
          <a:prstGeom prst="round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t>Vocab word</a:t>
            </a:r>
            <a:endParaRPr sz="2400"/>
          </a:p>
        </p:txBody>
      </p:sp>
      <p:sp>
        <p:nvSpPr>
          <p:cNvPr id="575" name="Google Shape;575;p74"/>
          <p:cNvSpPr/>
          <p:nvPr/>
        </p:nvSpPr>
        <p:spPr>
          <a:xfrm>
            <a:off x="10624265" y="2242534"/>
            <a:ext cx="3502500" cy="329100"/>
          </a:xfrm>
          <a:prstGeom prst="round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t>Vocab word</a:t>
            </a:r>
            <a:endParaRPr sz="2400"/>
          </a:p>
        </p:txBody>
      </p:sp>
      <p:sp>
        <p:nvSpPr>
          <p:cNvPr id="576" name="Google Shape;576;p74"/>
          <p:cNvSpPr/>
          <p:nvPr/>
        </p:nvSpPr>
        <p:spPr>
          <a:xfrm>
            <a:off x="10624265" y="2816080"/>
            <a:ext cx="3502500" cy="329100"/>
          </a:xfrm>
          <a:prstGeom prst="round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t>Vocab word</a:t>
            </a:r>
            <a:endParaRPr sz="2400"/>
          </a:p>
        </p:txBody>
      </p:sp>
      <p:sp>
        <p:nvSpPr>
          <p:cNvPr id="577" name="Google Shape;577;p74"/>
          <p:cNvSpPr/>
          <p:nvPr/>
        </p:nvSpPr>
        <p:spPr>
          <a:xfrm>
            <a:off x="10624265" y="3389625"/>
            <a:ext cx="3502500" cy="329100"/>
          </a:xfrm>
          <a:prstGeom prst="round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t>Vocab word</a:t>
            </a:r>
            <a:endParaRPr sz="2400"/>
          </a:p>
        </p:txBody>
      </p:sp>
      <p:sp>
        <p:nvSpPr>
          <p:cNvPr id="578" name="Google Shape;578;p74"/>
          <p:cNvSpPr/>
          <p:nvPr/>
        </p:nvSpPr>
        <p:spPr>
          <a:xfrm>
            <a:off x="10624265" y="3963170"/>
            <a:ext cx="3502500" cy="329100"/>
          </a:xfrm>
          <a:prstGeom prst="round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t>Vocab word</a:t>
            </a:r>
            <a:endParaRPr sz="2400"/>
          </a:p>
        </p:txBody>
      </p:sp>
      <p:sp>
        <p:nvSpPr>
          <p:cNvPr id="579" name="Google Shape;579;p74"/>
          <p:cNvSpPr/>
          <p:nvPr/>
        </p:nvSpPr>
        <p:spPr>
          <a:xfrm>
            <a:off x="10624265" y="4536716"/>
            <a:ext cx="3502500" cy="329100"/>
          </a:xfrm>
          <a:prstGeom prst="round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t>Vocab word</a:t>
            </a:r>
            <a:endParaRPr sz="2400"/>
          </a:p>
        </p:txBody>
      </p:sp>
      <p:sp>
        <p:nvSpPr>
          <p:cNvPr id="580" name="Google Shape;580;p74"/>
          <p:cNvSpPr/>
          <p:nvPr/>
        </p:nvSpPr>
        <p:spPr>
          <a:xfrm>
            <a:off x="10624265" y="553014"/>
            <a:ext cx="3502500" cy="329100"/>
          </a:xfrm>
          <a:prstGeom prst="round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t>Vocab word</a:t>
            </a:r>
            <a:endParaRPr sz="2400"/>
          </a:p>
        </p:txBody>
      </p:sp>
      <p:sp>
        <p:nvSpPr>
          <p:cNvPr id="581" name="Google Shape;581;p74"/>
          <p:cNvSpPr txBox="1"/>
          <p:nvPr/>
        </p:nvSpPr>
        <p:spPr>
          <a:xfrm>
            <a:off x="252441" y="123443"/>
            <a:ext cx="8638800" cy="50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800">
                <a:latin typeface="Lobster"/>
                <a:ea typeface="Lobster"/>
                <a:cs typeface="Lobster"/>
                <a:sym typeface="Lobster"/>
              </a:rPr>
              <a:t>Moveable vocabulary</a:t>
            </a:r>
            <a:endParaRPr sz="4800">
              <a:latin typeface="Lobster"/>
              <a:ea typeface="Lobster"/>
              <a:cs typeface="Lobster"/>
              <a:sym typeface="Lobster"/>
            </a:endParaRPr>
          </a:p>
        </p:txBody>
      </p:sp>
      <p:sp>
        <p:nvSpPr>
          <p:cNvPr id="582" name="Google Shape;582;p74"/>
          <p:cNvSpPr txBox="1"/>
          <p:nvPr/>
        </p:nvSpPr>
        <p:spPr>
          <a:xfrm>
            <a:off x="631118" y="891537"/>
            <a:ext cx="3502500" cy="32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Avenir"/>
                <a:ea typeface="Avenir"/>
                <a:cs typeface="Avenir"/>
                <a:sym typeface="Avenir"/>
              </a:rPr>
              <a:t>Category 1 for sorting</a:t>
            </a:r>
            <a:endParaRPr sz="1800">
              <a:latin typeface="Avenir"/>
              <a:ea typeface="Avenir"/>
              <a:cs typeface="Avenir"/>
              <a:sym typeface="Avenir"/>
            </a:endParaRPr>
          </a:p>
        </p:txBody>
      </p:sp>
      <p:sp>
        <p:nvSpPr>
          <p:cNvPr id="583" name="Google Shape;583;p74"/>
          <p:cNvSpPr txBox="1"/>
          <p:nvPr/>
        </p:nvSpPr>
        <p:spPr>
          <a:xfrm>
            <a:off x="5102000" y="891537"/>
            <a:ext cx="3502500" cy="32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Avenir"/>
                <a:ea typeface="Avenir"/>
                <a:cs typeface="Avenir"/>
                <a:sym typeface="Avenir"/>
              </a:rPr>
              <a:t>Category 2 for sorting</a:t>
            </a:r>
            <a:endParaRPr sz="1800">
              <a:latin typeface="Avenir"/>
              <a:ea typeface="Avenir"/>
              <a:cs typeface="Avenir"/>
              <a:sym typeface="Avenir"/>
            </a:endParaRPr>
          </a:p>
        </p:txBody>
      </p:sp>
      <p:sp>
        <p:nvSpPr>
          <p:cNvPr id="584" name="Google Shape;584;p74"/>
          <p:cNvSpPr txBox="1"/>
          <p:nvPr/>
        </p:nvSpPr>
        <p:spPr>
          <a:xfrm>
            <a:off x="585176" y="3060409"/>
            <a:ext cx="3502500" cy="32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Avenir"/>
                <a:ea typeface="Avenir"/>
                <a:cs typeface="Avenir"/>
                <a:sym typeface="Avenir"/>
              </a:rPr>
              <a:t>Category 3 for sorting</a:t>
            </a:r>
            <a:endParaRPr sz="1800">
              <a:latin typeface="Avenir"/>
              <a:ea typeface="Avenir"/>
              <a:cs typeface="Avenir"/>
              <a:sym typeface="Avenir"/>
            </a:endParaRPr>
          </a:p>
        </p:txBody>
      </p:sp>
      <p:sp>
        <p:nvSpPr>
          <p:cNvPr id="585" name="Google Shape;585;p74"/>
          <p:cNvSpPr txBox="1"/>
          <p:nvPr/>
        </p:nvSpPr>
        <p:spPr>
          <a:xfrm>
            <a:off x="5056059" y="3060409"/>
            <a:ext cx="3502500" cy="32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Avenir"/>
                <a:ea typeface="Avenir"/>
                <a:cs typeface="Avenir"/>
                <a:sym typeface="Avenir"/>
              </a:rPr>
              <a:t>Category 4 for sorting</a:t>
            </a:r>
            <a:endParaRPr sz="1800">
              <a:latin typeface="Avenir"/>
              <a:ea typeface="Avenir"/>
              <a:cs typeface="Avenir"/>
              <a:sym typeface="Aveni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589" name="Shape 589"/>
        <p:cNvGrpSpPr/>
        <p:nvPr/>
      </p:nvGrpSpPr>
      <p:grpSpPr>
        <a:xfrm>
          <a:off x="0" y="0"/>
          <a:ext cx="0" cy="0"/>
          <a:chOff x="0" y="0"/>
          <a:chExt cx="0" cy="0"/>
        </a:xfrm>
      </p:grpSpPr>
      <p:sp>
        <p:nvSpPr>
          <p:cNvPr id="590" name="Google Shape;590;p7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Other techniques for digital notetaking</a:t>
            </a:r>
            <a:endParaRPr>
              <a:solidFill>
                <a:srgbClr val="FFFFFF"/>
              </a:solidFill>
            </a:endParaRPr>
          </a:p>
        </p:txBody>
      </p:sp>
      <p:sp>
        <p:nvSpPr>
          <p:cNvPr id="591" name="Google Shape;591;p7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rgbClr val="FFFFFF"/>
              </a:buClr>
              <a:buSzPts val="1800"/>
              <a:buChar char="●"/>
            </a:pPr>
            <a:r>
              <a:rPr lang="en">
                <a:solidFill>
                  <a:srgbClr val="FFFFFF"/>
                </a:solidFill>
              </a:rPr>
              <a:t>Apple notes</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Microsoft OneNote</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Evernote</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Google Keep</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Simplenote </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Kami </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Mindomo</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Canva</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Sketchnote </a:t>
            </a:r>
            <a:endParaRPr>
              <a:solidFill>
                <a:srgbClr val="FFFFFF"/>
              </a:solidFill>
            </a:endParaRPr>
          </a:p>
          <a:p>
            <a:pPr indent="0" lvl="0" marL="0" rtl="0" algn="l">
              <a:spcBef>
                <a:spcPts val="1200"/>
              </a:spcBef>
              <a:spcAft>
                <a:spcPts val="1200"/>
              </a:spcAft>
              <a:buNone/>
            </a:pPr>
            <a:r>
              <a:t/>
            </a:r>
            <a:endParaRPr>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80000"/>
        </a:solidFill>
      </p:bgPr>
    </p:bg>
    <p:spTree>
      <p:nvGrpSpPr>
        <p:cNvPr id="135" name="Shape 135"/>
        <p:cNvGrpSpPr/>
        <p:nvPr/>
      </p:nvGrpSpPr>
      <p:grpSpPr>
        <a:xfrm>
          <a:off x="0" y="0"/>
          <a:ext cx="0" cy="0"/>
          <a:chOff x="0" y="0"/>
          <a:chExt cx="0" cy="0"/>
        </a:xfrm>
      </p:grpSpPr>
      <p:sp>
        <p:nvSpPr>
          <p:cNvPr id="136" name="Google Shape;136;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What we see - and what many of you will also see</a:t>
            </a:r>
            <a:endParaRPr>
              <a:solidFill>
                <a:srgbClr val="FFFFFF"/>
              </a:solidFill>
            </a:endParaRPr>
          </a:p>
        </p:txBody>
      </p:sp>
      <p:sp>
        <p:nvSpPr>
          <p:cNvPr id="137" name="Google Shape;137;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lnSpc>
                <a:spcPct val="95000"/>
              </a:lnSpc>
              <a:spcBef>
                <a:spcPts val="0"/>
              </a:spcBef>
              <a:spcAft>
                <a:spcPts val="0"/>
              </a:spcAft>
              <a:buClr>
                <a:srgbClr val="FFFFFF"/>
              </a:buClr>
              <a:buSzPts val="2400"/>
              <a:buChar char="●"/>
            </a:pPr>
            <a:r>
              <a:rPr lang="en" sz="2400">
                <a:solidFill>
                  <a:srgbClr val="FFFFFF"/>
                </a:solidFill>
              </a:rPr>
              <a:t>Dyslexia</a:t>
            </a:r>
            <a:endParaRPr sz="2400">
              <a:solidFill>
                <a:srgbClr val="FFFFFF"/>
              </a:solidFill>
            </a:endParaRPr>
          </a:p>
          <a:p>
            <a:pPr indent="-381000" lvl="0" marL="457200" rtl="0" algn="l">
              <a:lnSpc>
                <a:spcPct val="95000"/>
              </a:lnSpc>
              <a:spcBef>
                <a:spcPts val="0"/>
              </a:spcBef>
              <a:spcAft>
                <a:spcPts val="0"/>
              </a:spcAft>
              <a:buClr>
                <a:srgbClr val="FFFFFF"/>
              </a:buClr>
              <a:buSzPts val="2400"/>
              <a:buChar char="●"/>
            </a:pPr>
            <a:r>
              <a:rPr lang="en" sz="2400">
                <a:solidFill>
                  <a:srgbClr val="FFFFFF"/>
                </a:solidFill>
              </a:rPr>
              <a:t>Dysgraphia</a:t>
            </a:r>
            <a:endParaRPr sz="2400">
              <a:solidFill>
                <a:srgbClr val="FFFFFF"/>
              </a:solidFill>
            </a:endParaRPr>
          </a:p>
          <a:p>
            <a:pPr indent="-381000" lvl="0" marL="457200" rtl="0" algn="l">
              <a:lnSpc>
                <a:spcPct val="95000"/>
              </a:lnSpc>
              <a:spcBef>
                <a:spcPts val="0"/>
              </a:spcBef>
              <a:spcAft>
                <a:spcPts val="0"/>
              </a:spcAft>
              <a:buClr>
                <a:srgbClr val="FFFFFF"/>
              </a:buClr>
              <a:buSzPts val="2400"/>
              <a:buChar char="●"/>
            </a:pPr>
            <a:r>
              <a:rPr lang="en" sz="2400">
                <a:solidFill>
                  <a:srgbClr val="FFFFFF"/>
                </a:solidFill>
              </a:rPr>
              <a:t>Dyscalculia</a:t>
            </a:r>
            <a:endParaRPr sz="2400">
              <a:solidFill>
                <a:srgbClr val="FFFFFF"/>
              </a:solidFill>
            </a:endParaRPr>
          </a:p>
          <a:p>
            <a:pPr indent="-381000" lvl="0" marL="457200" rtl="0" algn="l">
              <a:lnSpc>
                <a:spcPct val="95000"/>
              </a:lnSpc>
              <a:spcBef>
                <a:spcPts val="0"/>
              </a:spcBef>
              <a:spcAft>
                <a:spcPts val="0"/>
              </a:spcAft>
              <a:buClr>
                <a:srgbClr val="FFFFFF"/>
              </a:buClr>
              <a:buSzPts val="2400"/>
              <a:buChar char="●"/>
            </a:pPr>
            <a:r>
              <a:rPr lang="en" sz="2400">
                <a:solidFill>
                  <a:srgbClr val="FFFFFF"/>
                </a:solidFill>
              </a:rPr>
              <a:t>ADD</a:t>
            </a:r>
            <a:endParaRPr sz="2400">
              <a:solidFill>
                <a:srgbClr val="FFFFFF"/>
              </a:solidFill>
            </a:endParaRPr>
          </a:p>
          <a:p>
            <a:pPr indent="-381000" lvl="0" marL="457200" rtl="0" algn="l">
              <a:lnSpc>
                <a:spcPct val="95000"/>
              </a:lnSpc>
              <a:spcBef>
                <a:spcPts val="0"/>
              </a:spcBef>
              <a:spcAft>
                <a:spcPts val="0"/>
              </a:spcAft>
              <a:buClr>
                <a:srgbClr val="FFFFFF"/>
              </a:buClr>
              <a:buSzPts val="2400"/>
              <a:buChar char="●"/>
            </a:pPr>
            <a:r>
              <a:rPr lang="en" sz="2400">
                <a:solidFill>
                  <a:srgbClr val="FFFFFF"/>
                </a:solidFill>
              </a:rPr>
              <a:t>Executive function issues</a:t>
            </a:r>
            <a:endParaRPr sz="2400">
              <a:solidFill>
                <a:srgbClr val="FFFFFF"/>
              </a:solidFill>
            </a:endParaRPr>
          </a:p>
          <a:p>
            <a:pPr indent="-381000" lvl="0" marL="457200" rtl="0" algn="l">
              <a:lnSpc>
                <a:spcPct val="95000"/>
              </a:lnSpc>
              <a:spcBef>
                <a:spcPts val="0"/>
              </a:spcBef>
              <a:spcAft>
                <a:spcPts val="0"/>
              </a:spcAft>
              <a:buClr>
                <a:srgbClr val="FFFFFF"/>
              </a:buClr>
              <a:buSzPts val="2400"/>
              <a:buChar char="●"/>
            </a:pPr>
            <a:r>
              <a:rPr lang="en" sz="2400">
                <a:solidFill>
                  <a:srgbClr val="FFFFFF"/>
                </a:solidFill>
              </a:rPr>
              <a:t>Anxiety</a:t>
            </a:r>
            <a:endParaRPr sz="2400">
              <a:solidFill>
                <a:srgbClr val="FFFFFF"/>
              </a:solidFill>
            </a:endParaRPr>
          </a:p>
          <a:p>
            <a:pPr indent="-381000" lvl="0" marL="457200" rtl="0" algn="l">
              <a:lnSpc>
                <a:spcPct val="95000"/>
              </a:lnSpc>
              <a:spcBef>
                <a:spcPts val="0"/>
              </a:spcBef>
              <a:spcAft>
                <a:spcPts val="0"/>
              </a:spcAft>
              <a:buClr>
                <a:srgbClr val="FFFFFF"/>
              </a:buClr>
              <a:buSzPts val="2400"/>
              <a:buChar char="●"/>
            </a:pPr>
            <a:r>
              <a:rPr lang="en" sz="2400">
                <a:solidFill>
                  <a:srgbClr val="FFFFFF"/>
                </a:solidFill>
              </a:rPr>
              <a:t>Extreme math phobia</a:t>
            </a:r>
            <a:endParaRPr sz="2400">
              <a:solidFill>
                <a:srgbClr val="FFFFFF"/>
              </a:solidFill>
            </a:endParaRPr>
          </a:p>
          <a:p>
            <a:pPr indent="0" lvl="0" marL="457200" rtl="0" algn="l">
              <a:lnSpc>
                <a:spcPct val="95000"/>
              </a:lnSpc>
              <a:spcBef>
                <a:spcPts val="1200"/>
              </a:spcBef>
              <a:spcAft>
                <a:spcPts val="0"/>
              </a:spcAft>
              <a:buNone/>
            </a:pPr>
            <a:r>
              <a:t/>
            </a:r>
            <a:endParaRPr sz="2400">
              <a:solidFill>
                <a:srgbClr val="FFFFFF"/>
              </a:solidFill>
            </a:endParaRPr>
          </a:p>
          <a:p>
            <a:pPr indent="0" lvl="0" marL="457200" rtl="0" algn="l">
              <a:lnSpc>
                <a:spcPct val="95000"/>
              </a:lnSpc>
              <a:spcBef>
                <a:spcPts val="1200"/>
              </a:spcBef>
              <a:spcAft>
                <a:spcPts val="0"/>
              </a:spcAft>
              <a:buNone/>
            </a:pPr>
            <a:r>
              <a:t/>
            </a:r>
            <a:endParaRPr sz="2400">
              <a:solidFill>
                <a:srgbClr val="FFFFFF"/>
              </a:solidFill>
            </a:endParaRPr>
          </a:p>
          <a:p>
            <a:pPr indent="0" lvl="0" marL="457200" rtl="0" algn="l">
              <a:lnSpc>
                <a:spcPct val="95000"/>
              </a:lnSpc>
              <a:spcBef>
                <a:spcPts val="1200"/>
              </a:spcBef>
              <a:spcAft>
                <a:spcPts val="1200"/>
              </a:spcAft>
              <a:buSzPts val="852"/>
              <a:buNone/>
            </a:pPr>
            <a:r>
              <a:t/>
            </a:r>
            <a:endParaRPr sz="24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141" name="Shape 141"/>
        <p:cNvGrpSpPr/>
        <p:nvPr/>
      </p:nvGrpSpPr>
      <p:grpSpPr>
        <a:xfrm>
          <a:off x="0" y="0"/>
          <a:ext cx="0" cy="0"/>
          <a:chOff x="0" y="0"/>
          <a:chExt cx="0" cy="0"/>
        </a:xfrm>
      </p:grpSpPr>
      <p:sp>
        <p:nvSpPr>
          <p:cNvPr id="142" name="Google Shape;142;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Day to day issues</a:t>
            </a:r>
            <a:endParaRPr>
              <a:solidFill>
                <a:srgbClr val="FFFFFF"/>
              </a:solidFill>
            </a:endParaRPr>
          </a:p>
        </p:txBody>
      </p:sp>
      <p:sp>
        <p:nvSpPr>
          <p:cNvPr id="143" name="Google Shape;143;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lnSpc>
                <a:spcPct val="95000"/>
              </a:lnSpc>
              <a:spcBef>
                <a:spcPts val="0"/>
              </a:spcBef>
              <a:spcAft>
                <a:spcPts val="0"/>
              </a:spcAft>
              <a:buClr>
                <a:srgbClr val="FFFFFF"/>
              </a:buClr>
              <a:buSzPts val="2400"/>
              <a:buChar char="●"/>
            </a:pPr>
            <a:r>
              <a:rPr lang="en" sz="2400">
                <a:solidFill>
                  <a:srgbClr val="FFFFFF"/>
                </a:solidFill>
              </a:rPr>
              <a:t>Lab errors you never imagined possible</a:t>
            </a:r>
            <a:endParaRPr sz="2400">
              <a:solidFill>
                <a:srgbClr val="FFFFFF"/>
              </a:solidFill>
            </a:endParaRPr>
          </a:p>
          <a:p>
            <a:pPr indent="-381000" lvl="0" marL="457200" rtl="0" algn="l">
              <a:lnSpc>
                <a:spcPct val="95000"/>
              </a:lnSpc>
              <a:spcBef>
                <a:spcPts val="0"/>
              </a:spcBef>
              <a:spcAft>
                <a:spcPts val="0"/>
              </a:spcAft>
              <a:buClr>
                <a:srgbClr val="FFFFFF"/>
              </a:buClr>
              <a:buSzPts val="2400"/>
              <a:buChar char="●"/>
            </a:pPr>
            <a:r>
              <a:rPr lang="en" sz="2400">
                <a:solidFill>
                  <a:srgbClr val="FFFFFF"/>
                </a:solidFill>
              </a:rPr>
              <a:t>No number sense - for example, calculating how much it costs in gas to drive to Ocean City and arriving at an answer in thousands of dollars (or pennies), and having no sense that it is ridiculous</a:t>
            </a:r>
            <a:endParaRPr sz="2400">
              <a:solidFill>
                <a:srgbClr val="FFFFFF"/>
              </a:solidFill>
            </a:endParaRPr>
          </a:p>
          <a:p>
            <a:pPr indent="-381000" lvl="0" marL="457200" rtl="0" algn="l">
              <a:lnSpc>
                <a:spcPct val="95000"/>
              </a:lnSpc>
              <a:spcBef>
                <a:spcPts val="0"/>
              </a:spcBef>
              <a:spcAft>
                <a:spcPts val="0"/>
              </a:spcAft>
              <a:buClr>
                <a:srgbClr val="FFFFFF"/>
              </a:buClr>
              <a:buSzPts val="2400"/>
              <a:buChar char="●"/>
            </a:pPr>
            <a:r>
              <a:rPr lang="en" sz="2400">
                <a:solidFill>
                  <a:srgbClr val="FFFFFF"/>
                </a:solidFill>
              </a:rPr>
              <a:t>Repeated units in data tables when units are at the top</a:t>
            </a:r>
            <a:endParaRPr sz="2400">
              <a:solidFill>
                <a:srgbClr val="FFFFFF"/>
              </a:solidFill>
            </a:endParaRPr>
          </a:p>
          <a:p>
            <a:pPr indent="-381000" lvl="0" marL="457200" rtl="0" algn="l">
              <a:lnSpc>
                <a:spcPct val="95000"/>
              </a:lnSpc>
              <a:spcBef>
                <a:spcPts val="0"/>
              </a:spcBef>
              <a:spcAft>
                <a:spcPts val="0"/>
              </a:spcAft>
              <a:buClr>
                <a:srgbClr val="FFFFFF"/>
              </a:buClr>
              <a:buSzPts val="2400"/>
              <a:buChar char="●"/>
            </a:pPr>
            <a:r>
              <a:rPr lang="en" sz="2400">
                <a:solidFill>
                  <a:srgbClr val="FFFFFF"/>
                </a:solidFill>
              </a:rPr>
              <a:t>Scientific notation baffling students</a:t>
            </a:r>
            <a:endParaRPr sz="2400">
              <a:solidFill>
                <a:srgbClr val="FFFFFF"/>
              </a:solidFill>
            </a:endParaRPr>
          </a:p>
          <a:p>
            <a:pPr indent="-381000" lvl="0" marL="457200" rtl="0" algn="l">
              <a:lnSpc>
                <a:spcPct val="95000"/>
              </a:lnSpc>
              <a:spcBef>
                <a:spcPts val="0"/>
              </a:spcBef>
              <a:spcAft>
                <a:spcPts val="0"/>
              </a:spcAft>
              <a:buClr>
                <a:srgbClr val="FFFFFF"/>
              </a:buClr>
              <a:buSzPts val="2400"/>
              <a:buChar char="●"/>
            </a:pPr>
            <a:r>
              <a:rPr lang="en" sz="2400">
                <a:solidFill>
                  <a:srgbClr val="FFFFFF"/>
                </a:solidFill>
              </a:rPr>
              <a:t>Difficulty with measurement and units</a:t>
            </a:r>
            <a:endParaRPr sz="2400">
              <a:solidFill>
                <a:srgbClr val="FFFFFF"/>
              </a:solidFill>
            </a:endParaRPr>
          </a:p>
          <a:p>
            <a:pPr indent="-381000" lvl="0" marL="457200" rtl="0" algn="l">
              <a:lnSpc>
                <a:spcPct val="95000"/>
              </a:lnSpc>
              <a:spcBef>
                <a:spcPts val="0"/>
              </a:spcBef>
              <a:spcAft>
                <a:spcPts val="0"/>
              </a:spcAft>
              <a:buClr>
                <a:srgbClr val="FFFFFF"/>
              </a:buClr>
              <a:buSzPts val="2400"/>
              <a:buChar char="●"/>
            </a:pPr>
            <a:r>
              <a:rPr lang="en" sz="2400">
                <a:solidFill>
                  <a:srgbClr val="FFFFFF"/>
                </a:solidFill>
              </a:rPr>
              <a:t>Difficulty understanding fractions, time (3 minutes and 30 seconds written as 3.30)</a:t>
            </a:r>
            <a:endParaRPr sz="2400">
              <a:solidFill>
                <a:srgbClr val="FFFFFF"/>
              </a:solidFill>
            </a:endParaRPr>
          </a:p>
          <a:p>
            <a:pPr indent="0" lvl="0" marL="457200" rtl="0" algn="l">
              <a:lnSpc>
                <a:spcPct val="95000"/>
              </a:lnSpc>
              <a:spcBef>
                <a:spcPts val="1200"/>
              </a:spcBef>
              <a:spcAft>
                <a:spcPts val="0"/>
              </a:spcAft>
              <a:buNone/>
            </a:pPr>
            <a:r>
              <a:t/>
            </a:r>
            <a:endParaRPr sz="2400">
              <a:solidFill>
                <a:srgbClr val="FFFFFF"/>
              </a:solidFill>
            </a:endParaRPr>
          </a:p>
          <a:p>
            <a:pPr indent="0" lvl="0" marL="457200" rtl="0" algn="l">
              <a:lnSpc>
                <a:spcPct val="95000"/>
              </a:lnSpc>
              <a:spcBef>
                <a:spcPts val="1200"/>
              </a:spcBef>
              <a:spcAft>
                <a:spcPts val="1200"/>
              </a:spcAft>
              <a:buSzPts val="852"/>
              <a:buNone/>
            </a:pPr>
            <a:r>
              <a:t/>
            </a:r>
            <a:endParaRPr sz="24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147" name="Shape 147"/>
        <p:cNvGrpSpPr/>
        <p:nvPr/>
      </p:nvGrpSpPr>
      <p:grpSpPr>
        <a:xfrm>
          <a:off x="0" y="0"/>
          <a:ext cx="0" cy="0"/>
          <a:chOff x="0" y="0"/>
          <a:chExt cx="0" cy="0"/>
        </a:xfrm>
      </p:grpSpPr>
      <p:sp>
        <p:nvSpPr>
          <p:cNvPr id="148" name="Google Shape;148;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solidFill>
                  <a:srgbClr val="FFFFFF"/>
                </a:solidFill>
              </a:rPr>
              <a:t>Day to day issues</a:t>
            </a:r>
            <a:endParaRPr>
              <a:solidFill>
                <a:srgbClr val="FFFFFF"/>
              </a:solidFill>
            </a:endParaRPr>
          </a:p>
          <a:p>
            <a:pPr indent="0" lvl="0" marL="0" rtl="0" algn="l">
              <a:spcBef>
                <a:spcPts val="0"/>
              </a:spcBef>
              <a:spcAft>
                <a:spcPts val="0"/>
              </a:spcAft>
              <a:buNone/>
            </a:pPr>
            <a:r>
              <a:t/>
            </a:r>
            <a:endParaRPr>
              <a:solidFill>
                <a:srgbClr val="FFFFFF"/>
              </a:solidFill>
            </a:endParaRPr>
          </a:p>
        </p:txBody>
      </p:sp>
      <p:sp>
        <p:nvSpPr>
          <p:cNvPr id="149" name="Google Shape;149;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lnSpc>
                <a:spcPct val="95000"/>
              </a:lnSpc>
              <a:spcBef>
                <a:spcPts val="0"/>
              </a:spcBef>
              <a:spcAft>
                <a:spcPts val="0"/>
              </a:spcAft>
              <a:buClr>
                <a:srgbClr val="FFFFFF"/>
              </a:buClr>
              <a:buSzPts val="2400"/>
              <a:buChar char="●"/>
            </a:pPr>
            <a:r>
              <a:rPr lang="en" sz="2400">
                <a:solidFill>
                  <a:srgbClr val="FFFFFF"/>
                </a:solidFill>
              </a:rPr>
              <a:t>Taking notes by copying and pasting yours</a:t>
            </a:r>
            <a:endParaRPr sz="2400">
              <a:solidFill>
                <a:srgbClr val="FFFFFF"/>
              </a:solidFill>
            </a:endParaRPr>
          </a:p>
          <a:p>
            <a:pPr indent="-381000" lvl="0" marL="457200" rtl="0" algn="l">
              <a:lnSpc>
                <a:spcPct val="95000"/>
              </a:lnSpc>
              <a:spcBef>
                <a:spcPts val="0"/>
              </a:spcBef>
              <a:spcAft>
                <a:spcPts val="0"/>
              </a:spcAft>
              <a:buClr>
                <a:srgbClr val="FFFFFF"/>
              </a:buClr>
              <a:buSzPts val="2400"/>
              <a:buChar char="●"/>
            </a:pPr>
            <a:r>
              <a:rPr lang="en" sz="2400">
                <a:solidFill>
                  <a:srgbClr val="FFFFFF"/>
                </a:solidFill>
              </a:rPr>
              <a:t>Taking huge </a:t>
            </a:r>
            <a:r>
              <a:rPr lang="en" sz="2400">
                <a:solidFill>
                  <a:srgbClr val="FFFFFF"/>
                </a:solidFill>
              </a:rPr>
              <a:t>amounts</a:t>
            </a:r>
            <a:r>
              <a:rPr lang="en" sz="2400">
                <a:solidFill>
                  <a:srgbClr val="FFFFFF"/>
                </a:solidFill>
              </a:rPr>
              <a:t> of time between experiment trials</a:t>
            </a:r>
            <a:endParaRPr sz="2400">
              <a:solidFill>
                <a:srgbClr val="FFFFFF"/>
              </a:solidFill>
            </a:endParaRPr>
          </a:p>
          <a:p>
            <a:pPr indent="-381000" lvl="0" marL="457200" rtl="0" algn="l">
              <a:lnSpc>
                <a:spcPct val="95000"/>
              </a:lnSpc>
              <a:spcBef>
                <a:spcPts val="0"/>
              </a:spcBef>
              <a:spcAft>
                <a:spcPts val="0"/>
              </a:spcAft>
              <a:buClr>
                <a:srgbClr val="FFFFFF"/>
              </a:buClr>
              <a:buSzPts val="2400"/>
              <a:buChar char="●"/>
            </a:pPr>
            <a:r>
              <a:rPr lang="en" sz="2400">
                <a:solidFill>
                  <a:srgbClr val="FFFFFF"/>
                </a:solidFill>
              </a:rPr>
              <a:t>Not remembering what ‘c’ or ‘g’ means no matter how many times you say it</a:t>
            </a:r>
            <a:endParaRPr sz="2400">
              <a:solidFill>
                <a:srgbClr val="FFFFFF"/>
              </a:solidFill>
            </a:endParaRPr>
          </a:p>
          <a:p>
            <a:pPr indent="-381000" lvl="0" marL="457200" rtl="0" algn="l">
              <a:lnSpc>
                <a:spcPct val="95000"/>
              </a:lnSpc>
              <a:spcBef>
                <a:spcPts val="0"/>
              </a:spcBef>
              <a:spcAft>
                <a:spcPts val="0"/>
              </a:spcAft>
              <a:buClr>
                <a:srgbClr val="FFFFFF"/>
              </a:buClr>
              <a:buSzPts val="2400"/>
              <a:buChar char="●"/>
            </a:pPr>
            <a:r>
              <a:rPr lang="en" sz="2400">
                <a:solidFill>
                  <a:srgbClr val="FFFFFF"/>
                </a:solidFill>
              </a:rPr>
              <a:t>Hearing “I’m so confused” over and over </a:t>
            </a:r>
            <a:r>
              <a:rPr lang="en" sz="2400">
                <a:solidFill>
                  <a:srgbClr val="FFFFFF"/>
                </a:solidFill>
              </a:rPr>
              <a:t>again</a:t>
            </a:r>
            <a:endParaRPr sz="2400">
              <a:solidFill>
                <a:srgbClr val="FFFFFF"/>
              </a:solidFill>
            </a:endParaRPr>
          </a:p>
          <a:p>
            <a:pPr indent="-381000" lvl="0" marL="457200" rtl="0" algn="l">
              <a:lnSpc>
                <a:spcPct val="95000"/>
              </a:lnSpc>
              <a:spcBef>
                <a:spcPts val="0"/>
              </a:spcBef>
              <a:spcAft>
                <a:spcPts val="0"/>
              </a:spcAft>
              <a:buClr>
                <a:srgbClr val="FFFFFF"/>
              </a:buClr>
              <a:buSzPts val="2400"/>
              <a:buChar char="●"/>
            </a:pPr>
            <a:r>
              <a:rPr lang="en" sz="2400">
                <a:solidFill>
                  <a:srgbClr val="FFFFFF"/>
                </a:solidFill>
              </a:rPr>
              <a:t>Huge variety of processing speeds - some kids in their own time zone</a:t>
            </a:r>
            <a:endParaRPr sz="2400">
              <a:solidFill>
                <a:srgbClr val="FFFFFF"/>
              </a:solidFill>
            </a:endParaRPr>
          </a:p>
          <a:p>
            <a:pPr indent="-381000" lvl="0" marL="457200" rtl="0" algn="l">
              <a:lnSpc>
                <a:spcPct val="95000"/>
              </a:lnSpc>
              <a:spcBef>
                <a:spcPts val="0"/>
              </a:spcBef>
              <a:spcAft>
                <a:spcPts val="0"/>
              </a:spcAft>
              <a:buClr>
                <a:srgbClr val="FFFFFF"/>
              </a:buClr>
              <a:buSzPts val="2400"/>
              <a:buChar char="●"/>
            </a:pPr>
            <a:r>
              <a:rPr lang="en" sz="2400">
                <a:solidFill>
                  <a:srgbClr val="FFFFFF"/>
                </a:solidFill>
              </a:rPr>
              <a:t>ADD x 3 kids = ADD</a:t>
            </a:r>
            <a:r>
              <a:rPr baseline="30000" lang="en" sz="2400">
                <a:solidFill>
                  <a:srgbClr val="FFFFFF"/>
                </a:solidFill>
              </a:rPr>
              <a:t>10</a:t>
            </a:r>
            <a:endParaRPr baseline="30000" sz="2400">
              <a:solidFill>
                <a:srgbClr val="FFFFFF"/>
              </a:solidFill>
            </a:endParaRPr>
          </a:p>
          <a:p>
            <a:pPr indent="-381000" lvl="0" marL="457200" rtl="0" algn="l">
              <a:lnSpc>
                <a:spcPct val="95000"/>
              </a:lnSpc>
              <a:spcBef>
                <a:spcPts val="0"/>
              </a:spcBef>
              <a:spcAft>
                <a:spcPts val="0"/>
              </a:spcAft>
              <a:buClr>
                <a:srgbClr val="FFFFFF"/>
              </a:buClr>
              <a:buSzPts val="2400"/>
              <a:buChar char="●"/>
            </a:pPr>
            <a:r>
              <a:rPr lang="en" sz="2400">
                <a:solidFill>
                  <a:srgbClr val="FFFFFF"/>
                </a:solidFill>
              </a:rPr>
              <a:t>Trouble getting started with labs</a:t>
            </a:r>
            <a:endParaRPr sz="2400">
              <a:solidFill>
                <a:srgbClr val="FFFFFF"/>
              </a:solidFill>
            </a:endParaRPr>
          </a:p>
          <a:p>
            <a:pPr indent="0" lvl="0" marL="457200" rtl="0" algn="l">
              <a:lnSpc>
                <a:spcPct val="95000"/>
              </a:lnSpc>
              <a:spcBef>
                <a:spcPts val="1200"/>
              </a:spcBef>
              <a:spcAft>
                <a:spcPts val="0"/>
              </a:spcAft>
              <a:buNone/>
            </a:pPr>
            <a:r>
              <a:t/>
            </a:r>
            <a:endParaRPr sz="2400">
              <a:solidFill>
                <a:srgbClr val="FFFFFF"/>
              </a:solidFill>
            </a:endParaRPr>
          </a:p>
          <a:p>
            <a:pPr indent="0" lvl="0" marL="457200" rtl="0" algn="l">
              <a:lnSpc>
                <a:spcPct val="95000"/>
              </a:lnSpc>
              <a:spcBef>
                <a:spcPts val="1200"/>
              </a:spcBef>
              <a:spcAft>
                <a:spcPts val="1200"/>
              </a:spcAft>
              <a:buSzPts val="852"/>
              <a:buNone/>
            </a:pPr>
            <a:r>
              <a:t/>
            </a:r>
            <a:endParaRPr sz="24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153" name="Shape 153"/>
        <p:cNvGrpSpPr/>
        <p:nvPr/>
      </p:nvGrpSpPr>
      <p:grpSpPr>
        <a:xfrm>
          <a:off x="0" y="0"/>
          <a:ext cx="0" cy="0"/>
          <a:chOff x="0" y="0"/>
          <a:chExt cx="0" cy="0"/>
        </a:xfrm>
      </p:grpSpPr>
      <p:sp>
        <p:nvSpPr>
          <p:cNvPr id="154" name="Google Shape;154;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solidFill>
                  <a:srgbClr val="FFFFFF"/>
                </a:solidFill>
              </a:rPr>
              <a:t>Day to day issues</a:t>
            </a:r>
            <a:endParaRPr>
              <a:solidFill>
                <a:srgbClr val="FFFFFF"/>
              </a:solidFill>
            </a:endParaRPr>
          </a:p>
          <a:p>
            <a:pPr indent="0" lvl="0" marL="0" rtl="0" algn="l">
              <a:spcBef>
                <a:spcPts val="0"/>
              </a:spcBef>
              <a:spcAft>
                <a:spcPts val="0"/>
              </a:spcAft>
              <a:buNone/>
            </a:pPr>
            <a:r>
              <a:t/>
            </a:r>
            <a:endParaRPr>
              <a:solidFill>
                <a:srgbClr val="FFFFFF"/>
              </a:solidFill>
            </a:endParaRPr>
          </a:p>
        </p:txBody>
      </p:sp>
      <p:sp>
        <p:nvSpPr>
          <p:cNvPr id="155" name="Google Shape;155;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lnSpc>
                <a:spcPct val="95000"/>
              </a:lnSpc>
              <a:spcBef>
                <a:spcPts val="0"/>
              </a:spcBef>
              <a:spcAft>
                <a:spcPts val="0"/>
              </a:spcAft>
              <a:buClr>
                <a:srgbClr val="FFFFFF"/>
              </a:buClr>
              <a:buSzPts val="2400"/>
              <a:buChar char="●"/>
            </a:pPr>
            <a:r>
              <a:rPr lang="en" sz="2400">
                <a:solidFill>
                  <a:srgbClr val="FFFFFF"/>
                </a:solidFill>
              </a:rPr>
              <a:t>Getting a 1 sentence answer when you ask for a paragraph; or simply seeing “IDK”</a:t>
            </a:r>
            <a:endParaRPr sz="2400">
              <a:solidFill>
                <a:srgbClr val="FFFFFF"/>
              </a:solidFill>
            </a:endParaRPr>
          </a:p>
          <a:p>
            <a:pPr indent="-381000" lvl="0" marL="457200" rtl="0" algn="l">
              <a:lnSpc>
                <a:spcPct val="95000"/>
              </a:lnSpc>
              <a:spcBef>
                <a:spcPts val="0"/>
              </a:spcBef>
              <a:spcAft>
                <a:spcPts val="0"/>
              </a:spcAft>
              <a:buClr>
                <a:srgbClr val="FFFFFF"/>
              </a:buClr>
              <a:buSzPts val="2400"/>
              <a:buChar char="●"/>
            </a:pPr>
            <a:r>
              <a:rPr lang="en" sz="2400">
                <a:solidFill>
                  <a:srgbClr val="FFFFFF"/>
                </a:solidFill>
              </a:rPr>
              <a:t>Taking half of the data (only diameter and not circumference, for example)</a:t>
            </a:r>
            <a:endParaRPr sz="2400">
              <a:solidFill>
                <a:srgbClr val="FFFFFF"/>
              </a:solidFill>
            </a:endParaRPr>
          </a:p>
          <a:p>
            <a:pPr indent="-381000" lvl="0" marL="457200" rtl="0" algn="l">
              <a:lnSpc>
                <a:spcPct val="95000"/>
              </a:lnSpc>
              <a:spcBef>
                <a:spcPts val="0"/>
              </a:spcBef>
              <a:spcAft>
                <a:spcPts val="0"/>
              </a:spcAft>
              <a:buClr>
                <a:srgbClr val="FFFFFF"/>
              </a:buClr>
              <a:buSzPts val="2400"/>
              <a:buChar char="●"/>
            </a:pPr>
            <a:r>
              <a:rPr lang="en" sz="2400">
                <a:solidFill>
                  <a:srgbClr val="FFFFFF"/>
                </a:solidFill>
              </a:rPr>
              <a:t>Difficulty understanding graphs, circuit diagrams, etc.</a:t>
            </a:r>
            <a:endParaRPr sz="2400">
              <a:solidFill>
                <a:srgbClr val="FFFFFF"/>
              </a:solidFill>
            </a:endParaRPr>
          </a:p>
          <a:p>
            <a:pPr indent="-381000" lvl="0" marL="457200" rtl="0" algn="l">
              <a:lnSpc>
                <a:spcPct val="95000"/>
              </a:lnSpc>
              <a:spcBef>
                <a:spcPts val="0"/>
              </a:spcBef>
              <a:spcAft>
                <a:spcPts val="0"/>
              </a:spcAft>
              <a:buClr>
                <a:srgbClr val="FFFFFF"/>
              </a:buClr>
              <a:buSzPts val="2400"/>
              <a:buChar char="●"/>
            </a:pPr>
            <a:r>
              <a:rPr lang="en" sz="2400">
                <a:solidFill>
                  <a:srgbClr val="FFFFFF"/>
                </a:solidFill>
              </a:rPr>
              <a:t>Occasional speech issues - </a:t>
            </a:r>
            <a:r>
              <a:rPr lang="en" sz="2400">
                <a:solidFill>
                  <a:srgbClr val="FFFFFF"/>
                </a:solidFill>
              </a:rPr>
              <a:t>students</a:t>
            </a:r>
            <a:r>
              <a:rPr lang="en" sz="2400">
                <a:solidFill>
                  <a:srgbClr val="FFFFFF"/>
                </a:solidFill>
              </a:rPr>
              <a:t> with impediments, mumbling, etc.</a:t>
            </a:r>
            <a:endParaRPr sz="2400">
              <a:solidFill>
                <a:srgbClr val="FFFFFF"/>
              </a:solidFill>
            </a:endParaRPr>
          </a:p>
          <a:p>
            <a:pPr indent="-381000" lvl="0" marL="457200" rtl="0" algn="l">
              <a:lnSpc>
                <a:spcPct val="95000"/>
              </a:lnSpc>
              <a:spcBef>
                <a:spcPts val="0"/>
              </a:spcBef>
              <a:spcAft>
                <a:spcPts val="0"/>
              </a:spcAft>
              <a:buClr>
                <a:srgbClr val="FFFFFF"/>
              </a:buClr>
              <a:buSzPts val="2400"/>
              <a:buChar char="●"/>
            </a:pPr>
            <a:r>
              <a:rPr lang="en" sz="2400">
                <a:solidFill>
                  <a:srgbClr val="FFFFFF"/>
                </a:solidFill>
              </a:rPr>
              <a:t>Not </a:t>
            </a:r>
            <a:r>
              <a:rPr lang="en" sz="2400">
                <a:solidFill>
                  <a:srgbClr val="FFFFFF"/>
                </a:solidFill>
              </a:rPr>
              <a:t>knowing</a:t>
            </a:r>
            <a:r>
              <a:rPr lang="en" sz="2400">
                <a:solidFill>
                  <a:srgbClr val="FFFFFF"/>
                </a:solidFill>
              </a:rPr>
              <a:t> words you think they </a:t>
            </a:r>
            <a:r>
              <a:rPr lang="en" sz="2400">
                <a:solidFill>
                  <a:srgbClr val="FFFFFF"/>
                </a:solidFill>
              </a:rPr>
              <a:t>should</a:t>
            </a:r>
            <a:r>
              <a:rPr lang="en" sz="2400">
                <a:solidFill>
                  <a:srgbClr val="FFFFFF"/>
                </a:solidFill>
              </a:rPr>
              <a:t> know:  “What is a lens?”</a:t>
            </a:r>
            <a:endParaRPr sz="2400">
              <a:solidFill>
                <a:srgbClr val="FFFFFF"/>
              </a:solidFill>
            </a:endParaRPr>
          </a:p>
          <a:p>
            <a:pPr indent="0" lvl="0" marL="457200" rtl="0" algn="l">
              <a:lnSpc>
                <a:spcPct val="95000"/>
              </a:lnSpc>
              <a:spcBef>
                <a:spcPts val="1200"/>
              </a:spcBef>
              <a:spcAft>
                <a:spcPts val="1200"/>
              </a:spcAft>
              <a:buSzPts val="852"/>
              <a:buNone/>
            </a:pPr>
            <a:r>
              <a:t/>
            </a:r>
            <a:endParaRPr sz="2400">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