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64" r:id="rId5"/>
    <p:sldId id="314" r:id="rId6"/>
    <p:sldId id="333" r:id="rId7"/>
    <p:sldId id="334" r:id="rId8"/>
    <p:sldId id="335" r:id="rId9"/>
    <p:sldId id="336" r:id="rId10"/>
    <p:sldId id="337" r:id="rId11"/>
    <p:sldId id="345" r:id="rId12"/>
    <p:sldId id="346" r:id="rId13"/>
    <p:sldId id="344" r:id="rId14"/>
    <p:sldId id="338" r:id="rId15"/>
    <p:sldId id="339" r:id="rId16"/>
    <p:sldId id="340" r:id="rId17"/>
    <p:sldId id="343" r:id="rId18"/>
    <p:sldId id="341" r:id="rId19"/>
    <p:sldId id="342" r:id="rId20"/>
    <p:sldId id="331" r:id="rId21"/>
  </p:sldIdLst>
  <p:sldSz cx="12192000" cy="6858000"/>
  <p:notesSz cx="68580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Sen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lUeYg/vDlYHFigTn3P/w1zCXR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56" y="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21" Type="http://schemas.openxmlformats.org/officeDocument/2006/relationships/slide" Target="slides/slide17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Kausiksankar" userId="a40fa105-b8cc-42c4-b515-f29305407dfd" providerId="ADAL" clId="{4DDA399D-96EA-401C-887D-855E21E44AEF}"/>
    <pc:docChg chg="undo redo custSel addSld delSld modSld sldOrd">
      <pc:chgData name="Das, Kausiksankar" userId="a40fa105-b8cc-42c4-b515-f29305407dfd" providerId="ADAL" clId="{4DDA399D-96EA-401C-887D-855E21E44AEF}" dt="2024-03-06T14:08:56.306" v="1768" actId="1036"/>
      <pc:docMkLst>
        <pc:docMk/>
      </pc:docMkLst>
      <pc:sldChg chg="addSp delSp modSp">
        <pc:chgData name="Das, Kausiksankar" userId="a40fa105-b8cc-42c4-b515-f29305407dfd" providerId="ADAL" clId="{4DDA399D-96EA-401C-887D-855E21E44AEF}" dt="2024-03-06T13:11:48.064" v="1047" actId="1037"/>
        <pc:sldMkLst>
          <pc:docMk/>
          <pc:sldMk cId="4245121905" sldId="264"/>
        </pc:sldMkLst>
        <pc:spChg chg="mod ord">
          <ac:chgData name="Das, Kausiksankar" userId="a40fa105-b8cc-42c4-b515-f29305407dfd" providerId="ADAL" clId="{4DDA399D-96EA-401C-887D-855E21E44AEF}" dt="2024-03-06T13:11:48.064" v="1047" actId="1037"/>
          <ac:spMkLst>
            <pc:docMk/>
            <pc:sldMk cId="4245121905" sldId="264"/>
            <ac:spMk id="3" creationId="{B05E9DAA-8019-6E03-3CB2-C86DE861F380}"/>
          </ac:spMkLst>
        </pc:spChg>
        <pc:spChg chg="mod">
          <ac:chgData name="Das, Kausiksankar" userId="a40fa105-b8cc-42c4-b515-f29305407dfd" providerId="ADAL" clId="{4DDA399D-96EA-401C-887D-855E21E44AEF}" dt="2024-03-06T13:11:40.697" v="1039" actId="1038"/>
          <ac:spMkLst>
            <pc:docMk/>
            <pc:sldMk cId="4245121905" sldId="264"/>
            <ac:spMk id="7" creationId="{11BEC81B-6F94-7395-B175-65F8A4101607}"/>
          </ac:spMkLst>
        </pc:spChg>
        <pc:spChg chg="add del">
          <ac:chgData name="Das, Kausiksankar" userId="a40fa105-b8cc-42c4-b515-f29305407dfd" providerId="ADAL" clId="{4DDA399D-96EA-401C-887D-855E21E44AEF}" dt="2024-03-05T20:00:40.584" v="39"/>
          <ac:spMkLst>
            <pc:docMk/>
            <pc:sldMk cId="4245121905" sldId="264"/>
            <ac:spMk id="11" creationId="{6FB827E6-A76B-4CF1-873E-4B28A13224F0}"/>
          </ac:spMkLst>
        </pc:spChg>
        <pc:picChg chg="del">
          <ac:chgData name="Das, Kausiksankar" userId="a40fa105-b8cc-42c4-b515-f29305407dfd" providerId="ADAL" clId="{4DDA399D-96EA-401C-887D-855E21E44AEF}" dt="2024-03-05T19:58:34.737" v="0" actId="478"/>
          <ac:picMkLst>
            <pc:docMk/>
            <pc:sldMk cId="4245121905" sldId="264"/>
            <ac:picMk id="4" creationId="{21046AC1-3CBD-CAF1-26F2-DA68675BCD13}"/>
          </ac:picMkLst>
        </pc:picChg>
        <pc:picChg chg="mod">
          <ac:chgData name="Das, Kausiksankar" userId="a40fa105-b8cc-42c4-b515-f29305407dfd" providerId="ADAL" clId="{4DDA399D-96EA-401C-887D-855E21E44AEF}" dt="2024-03-05T20:09:25.162" v="392" actId="1038"/>
          <ac:picMkLst>
            <pc:docMk/>
            <pc:sldMk cId="4245121905" sldId="264"/>
            <ac:picMk id="9" creationId="{591DD467-A97B-DDB0-9E6C-D41B87327707}"/>
          </ac:picMkLst>
        </pc:picChg>
        <pc:picChg chg="add mod ord">
          <ac:chgData name="Das, Kausiksankar" userId="a40fa105-b8cc-42c4-b515-f29305407dfd" providerId="ADAL" clId="{4DDA399D-96EA-401C-887D-855E21E44AEF}" dt="2024-03-05T20:07:20.411" v="221" actId="1076"/>
          <ac:picMkLst>
            <pc:docMk/>
            <pc:sldMk cId="4245121905" sldId="264"/>
            <ac:picMk id="10" creationId="{F2CB48E6-78D5-4FE2-8A38-7453190C7E21}"/>
          </ac:picMkLst>
        </pc:picChg>
        <pc:picChg chg="add mod">
          <ac:chgData name="Das, Kausiksankar" userId="a40fa105-b8cc-42c4-b515-f29305407dfd" providerId="ADAL" clId="{4DDA399D-96EA-401C-887D-855E21E44AEF}" dt="2024-03-05T20:01:36.734" v="94" actId="1037"/>
          <ac:picMkLst>
            <pc:docMk/>
            <pc:sldMk cId="4245121905" sldId="264"/>
            <ac:picMk id="12" creationId="{53FDA469-56BD-4A23-9271-04805A7556F8}"/>
          </ac:picMkLst>
        </pc:picChg>
      </pc:sldChg>
      <pc:sldChg chg="modSp add ord">
        <pc:chgData name="Das, Kausiksankar" userId="a40fa105-b8cc-42c4-b515-f29305407dfd" providerId="ADAL" clId="{4DDA399D-96EA-401C-887D-855E21E44AEF}" dt="2024-03-05T20:16:16.756" v="499" actId="20577"/>
        <pc:sldMkLst>
          <pc:docMk/>
          <pc:sldMk cId="3494345850" sldId="314"/>
        </pc:sldMkLst>
        <pc:spChg chg="mod">
          <ac:chgData name="Das, Kausiksankar" userId="a40fa105-b8cc-42c4-b515-f29305407dfd" providerId="ADAL" clId="{4DDA399D-96EA-401C-887D-855E21E44AEF}" dt="2024-03-05T20:16:16.756" v="499" actId="20577"/>
          <ac:spMkLst>
            <pc:docMk/>
            <pc:sldMk cId="3494345850" sldId="314"/>
            <ac:spMk id="10" creationId="{00000000-0000-0000-0000-000000000000}"/>
          </ac:spMkLst>
        </pc:spChg>
      </pc:sldChg>
      <pc:sldChg chg="addSp delSp modSp add">
        <pc:chgData name="Das, Kausiksankar" userId="a40fa105-b8cc-42c4-b515-f29305407dfd" providerId="ADAL" clId="{4DDA399D-96EA-401C-887D-855E21E44AEF}" dt="2024-03-06T14:08:56.306" v="1768" actId="1036"/>
        <pc:sldMkLst>
          <pc:docMk/>
          <pc:sldMk cId="2214037831" sldId="331"/>
        </pc:sldMkLst>
        <pc:spChg chg="add mod">
          <ac:chgData name="Das, Kausiksankar" userId="a40fa105-b8cc-42c4-b515-f29305407dfd" providerId="ADAL" clId="{4DDA399D-96EA-401C-887D-855E21E44AEF}" dt="2024-03-06T14:08:50.436" v="1766" actId="20577"/>
          <ac:spMkLst>
            <pc:docMk/>
            <pc:sldMk cId="2214037831" sldId="331"/>
            <ac:spMk id="5" creationId="{97CF8E27-4298-40CA-9C03-CB67F6835EA9}"/>
          </ac:spMkLst>
        </pc:spChg>
        <pc:spChg chg="mod">
          <ac:chgData name="Das, Kausiksankar" userId="a40fa105-b8cc-42c4-b515-f29305407dfd" providerId="ADAL" clId="{4DDA399D-96EA-401C-887D-855E21E44AEF}" dt="2024-03-06T14:02:22.011" v="1536" actId="2711"/>
          <ac:spMkLst>
            <pc:docMk/>
            <pc:sldMk cId="2214037831" sldId="331"/>
            <ac:spMk id="16" creationId="{6D328E85-573E-4C4D-9C92-D5D98B359572}"/>
          </ac:spMkLst>
        </pc:spChg>
        <pc:graphicFrameChg chg="del">
          <ac:chgData name="Das, Kausiksankar" userId="a40fa105-b8cc-42c4-b515-f29305407dfd" providerId="ADAL" clId="{4DDA399D-96EA-401C-887D-855E21E44AEF}" dt="2024-03-06T13:59:45.306" v="1465" actId="478"/>
          <ac:graphicFrameMkLst>
            <pc:docMk/>
            <pc:sldMk cId="2214037831" sldId="331"/>
            <ac:graphicFrameMk id="19" creationId="{A9A25C90-CFE8-49B9-9011-9F358D947C60}"/>
          </ac:graphicFrameMkLst>
        </pc:graphicFrameChg>
        <pc:picChg chg="add mod">
          <ac:chgData name="Das, Kausiksankar" userId="a40fa105-b8cc-42c4-b515-f29305407dfd" providerId="ADAL" clId="{4DDA399D-96EA-401C-887D-855E21E44AEF}" dt="2024-03-06T14:07:48.654" v="1667" actId="14100"/>
          <ac:picMkLst>
            <pc:docMk/>
            <pc:sldMk cId="2214037831" sldId="331"/>
            <ac:picMk id="10" creationId="{54228D16-A795-4FEB-9BED-8F4214B80D45}"/>
          </ac:picMkLst>
        </pc:picChg>
        <pc:picChg chg="add del">
          <ac:chgData name="Das, Kausiksankar" userId="a40fa105-b8cc-42c4-b515-f29305407dfd" providerId="ADAL" clId="{4DDA399D-96EA-401C-887D-855E21E44AEF}" dt="2024-03-06T14:06:25.747" v="1628"/>
          <ac:picMkLst>
            <pc:docMk/>
            <pc:sldMk cId="2214037831" sldId="331"/>
            <ac:picMk id="15" creationId="{248BBFA6-206F-48AD-8622-7F9828A19A3B}"/>
          </ac:picMkLst>
        </pc:picChg>
        <pc:picChg chg="add del mod">
          <ac:chgData name="Das, Kausiksankar" userId="a40fa105-b8cc-42c4-b515-f29305407dfd" providerId="ADAL" clId="{4DDA399D-96EA-401C-887D-855E21E44AEF}" dt="2024-03-06T14:06:55.318" v="1657"/>
          <ac:picMkLst>
            <pc:docMk/>
            <pc:sldMk cId="2214037831" sldId="331"/>
            <ac:picMk id="17" creationId="{27BA824F-79B8-4D04-A0FB-2C09F3BF3710}"/>
          </ac:picMkLst>
        </pc:picChg>
        <pc:picChg chg="add mod">
          <ac:chgData name="Das, Kausiksankar" userId="a40fa105-b8cc-42c4-b515-f29305407dfd" providerId="ADAL" clId="{4DDA399D-96EA-401C-887D-855E21E44AEF}" dt="2024-03-06T14:07:15.929" v="1661" actId="1076"/>
          <ac:picMkLst>
            <pc:docMk/>
            <pc:sldMk cId="2214037831" sldId="331"/>
            <ac:picMk id="18" creationId="{9DF4B4DB-ED44-458D-8269-505555173904}"/>
          </ac:picMkLst>
        </pc:picChg>
        <pc:picChg chg="add mod">
          <ac:chgData name="Das, Kausiksankar" userId="a40fa105-b8cc-42c4-b515-f29305407dfd" providerId="ADAL" clId="{4DDA399D-96EA-401C-887D-855E21E44AEF}" dt="2024-03-06T14:07:43.438" v="1666" actId="1076"/>
          <ac:picMkLst>
            <pc:docMk/>
            <pc:sldMk cId="2214037831" sldId="331"/>
            <ac:picMk id="20" creationId="{985C4B1E-B435-40F3-AEAD-722CD27BF311}"/>
          </ac:picMkLst>
        </pc:picChg>
        <pc:picChg chg="add mod">
          <ac:chgData name="Das, Kausiksankar" userId="a40fa105-b8cc-42c4-b515-f29305407dfd" providerId="ADAL" clId="{4DDA399D-96EA-401C-887D-855E21E44AEF}" dt="2024-03-06T14:08:56.306" v="1768" actId="1036"/>
          <ac:picMkLst>
            <pc:docMk/>
            <pc:sldMk cId="2214037831" sldId="331"/>
            <ac:picMk id="21" creationId="{50962B3A-424B-41CE-A12E-14BC882B2CF6}"/>
          </ac:picMkLst>
        </pc:picChg>
      </pc:sldChg>
      <pc:sldMasterChg chg="delSldLayout">
        <pc:chgData name="Das, Kausiksankar" userId="a40fa105-b8cc-42c4-b515-f29305407dfd" providerId="ADAL" clId="{4DDA399D-96EA-401C-887D-855E21E44AEF}" dt="2024-03-06T13:59:16.870" v="1460" actId="2696"/>
        <pc:sldMasterMkLst>
          <pc:docMk/>
          <pc:sldMasterMk cId="0" sldId="2147483648"/>
        </pc:sldMasterMkLst>
      </pc:sldMasterChg>
    </pc:docChg>
  </pc:docChgLst>
  <pc:docChgLst>
    <pc:chgData name="Das, Kausiksankar" userId="a40fa105-b8cc-42c4-b515-f29305407dfd" providerId="ADAL" clId="{B79D3596-A4FC-45F6-AF38-1443A444DB07}"/>
    <pc:docChg chg="undo custSel addSld delSld modSld sldOrd">
      <pc:chgData name="Das, Kausiksankar" userId="a40fa105-b8cc-42c4-b515-f29305407dfd" providerId="ADAL" clId="{B79D3596-A4FC-45F6-AF38-1443A444DB07}" dt="2024-03-16T11:04:15.567" v="941" actId="478"/>
      <pc:docMkLst>
        <pc:docMk/>
      </pc:docMkLst>
      <pc:sldChg chg="addSp delSp modSp">
        <pc:chgData name="Das, Kausiksankar" userId="a40fa105-b8cc-42c4-b515-f29305407dfd" providerId="ADAL" clId="{B79D3596-A4FC-45F6-AF38-1443A444DB07}" dt="2024-03-16T10:45:39.364" v="918" actId="1076"/>
        <pc:sldMkLst>
          <pc:docMk/>
          <pc:sldMk cId="4245121905" sldId="264"/>
        </pc:sldMkLst>
        <pc:spChg chg="mod">
          <ac:chgData name="Das, Kausiksankar" userId="a40fa105-b8cc-42c4-b515-f29305407dfd" providerId="ADAL" clId="{B79D3596-A4FC-45F6-AF38-1443A444DB07}" dt="2024-03-16T10:45:26.327" v="916" actId="1076"/>
          <ac:spMkLst>
            <pc:docMk/>
            <pc:sldMk cId="4245121905" sldId="264"/>
            <ac:spMk id="3" creationId="{B05E9DAA-8019-6E03-3CB2-C86DE861F380}"/>
          </ac:spMkLst>
        </pc:spChg>
        <pc:spChg chg="mod">
          <ac:chgData name="Das, Kausiksankar" userId="a40fa105-b8cc-42c4-b515-f29305407dfd" providerId="ADAL" clId="{B79D3596-A4FC-45F6-AF38-1443A444DB07}" dt="2024-03-16T10:45:39.364" v="918" actId="1076"/>
          <ac:spMkLst>
            <pc:docMk/>
            <pc:sldMk cId="4245121905" sldId="264"/>
            <ac:spMk id="5" creationId="{F1F16F71-8B8D-EEA9-9F7B-225DEE326A2B}"/>
          </ac:spMkLst>
        </pc:spChg>
        <pc:spChg chg="mod">
          <ac:chgData name="Das, Kausiksankar" userId="a40fa105-b8cc-42c4-b515-f29305407dfd" providerId="ADAL" clId="{B79D3596-A4FC-45F6-AF38-1443A444DB07}" dt="2024-03-16T10:45:15.103" v="914" actId="1037"/>
          <ac:spMkLst>
            <pc:docMk/>
            <pc:sldMk cId="4245121905" sldId="264"/>
            <ac:spMk id="7" creationId="{11BEC81B-6F94-7395-B175-65F8A4101607}"/>
          </ac:spMkLst>
        </pc:spChg>
        <pc:graphicFrameChg chg="add del mod">
          <ac:chgData name="Das, Kausiksankar" userId="a40fa105-b8cc-42c4-b515-f29305407dfd" providerId="ADAL" clId="{B79D3596-A4FC-45F6-AF38-1443A444DB07}" dt="2024-03-16T01:58:21.959" v="2" actId="478"/>
          <ac:graphicFrameMkLst>
            <pc:docMk/>
            <pc:sldMk cId="4245121905" sldId="264"/>
            <ac:graphicFrameMk id="4" creationId="{83ED3318-FBFD-4936-A0BA-625FE8B991EA}"/>
          </ac:graphicFrameMkLst>
        </pc:graphicFrameChg>
        <pc:picChg chg="mod">
          <ac:chgData name="Das, Kausiksankar" userId="a40fa105-b8cc-42c4-b515-f29305407dfd" providerId="ADAL" clId="{B79D3596-A4FC-45F6-AF38-1443A444DB07}" dt="2024-03-16T10:45:33.577" v="917" actId="1076"/>
          <ac:picMkLst>
            <pc:docMk/>
            <pc:sldMk cId="4245121905" sldId="264"/>
            <ac:picMk id="9" creationId="{591DD467-A97B-DDB0-9E6C-D41B87327707}"/>
          </ac:picMkLst>
        </pc:picChg>
        <pc:picChg chg="del">
          <ac:chgData name="Das, Kausiksankar" userId="a40fa105-b8cc-42c4-b515-f29305407dfd" providerId="ADAL" clId="{B79D3596-A4FC-45F6-AF38-1443A444DB07}" dt="2024-03-16T02:01:27.669" v="13" actId="478"/>
          <ac:picMkLst>
            <pc:docMk/>
            <pc:sldMk cId="4245121905" sldId="264"/>
            <ac:picMk id="10" creationId="{F2CB48E6-78D5-4FE2-8A38-7453190C7E21}"/>
          </ac:picMkLst>
        </pc:picChg>
        <pc:picChg chg="del">
          <ac:chgData name="Das, Kausiksankar" userId="a40fa105-b8cc-42c4-b515-f29305407dfd" providerId="ADAL" clId="{B79D3596-A4FC-45F6-AF38-1443A444DB07}" dt="2024-03-16T01:57:26.449" v="0" actId="478"/>
          <ac:picMkLst>
            <pc:docMk/>
            <pc:sldMk cId="4245121905" sldId="264"/>
            <ac:picMk id="12" creationId="{53FDA469-56BD-4A23-9271-04805A7556F8}"/>
          </ac:picMkLst>
        </pc:picChg>
        <pc:picChg chg="add mod modCrop">
          <ac:chgData name="Das, Kausiksankar" userId="a40fa105-b8cc-42c4-b515-f29305407dfd" providerId="ADAL" clId="{B79D3596-A4FC-45F6-AF38-1443A444DB07}" dt="2024-03-16T01:59:41.108" v="12" actId="1076"/>
          <ac:picMkLst>
            <pc:docMk/>
            <pc:sldMk cId="4245121905" sldId="264"/>
            <ac:picMk id="1026" creationId="{ECD48363-65A8-4EE6-96A2-E8AD2796AAA8}"/>
          </ac:picMkLst>
        </pc:picChg>
        <pc:picChg chg="add mod">
          <ac:chgData name="Das, Kausiksankar" userId="a40fa105-b8cc-42c4-b515-f29305407dfd" providerId="ADAL" clId="{B79D3596-A4FC-45F6-AF38-1443A444DB07}" dt="2024-03-16T02:02:07.119" v="41" actId="1076"/>
          <ac:picMkLst>
            <pc:docMk/>
            <pc:sldMk cId="4245121905" sldId="264"/>
            <ac:picMk id="1028" creationId="{EB891C62-6A9A-4B19-A5C6-3B34E53623C7}"/>
          </ac:picMkLst>
        </pc:picChg>
      </pc:sldChg>
      <pc:sldChg chg="del">
        <pc:chgData name="Das, Kausiksankar" userId="a40fa105-b8cc-42c4-b515-f29305407dfd" providerId="ADAL" clId="{B79D3596-A4FC-45F6-AF38-1443A444DB07}" dt="2024-03-16T03:17:50.219" v="858" actId="2696"/>
        <pc:sldMkLst>
          <pc:docMk/>
          <pc:sldMk cId="3286220269" sldId="288"/>
        </pc:sldMkLst>
      </pc:sldChg>
      <pc:sldChg chg="addSp delSp modSp">
        <pc:chgData name="Das, Kausiksankar" userId="a40fa105-b8cc-42c4-b515-f29305407dfd" providerId="ADAL" clId="{B79D3596-A4FC-45F6-AF38-1443A444DB07}" dt="2024-03-16T02:35:06.421" v="186" actId="1035"/>
        <pc:sldMkLst>
          <pc:docMk/>
          <pc:sldMk cId="3494345850" sldId="314"/>
        </pc:sldMkLst>
        <pc:spChg chg="add mod">
          <ac:chgData name="Das, Kausiksankar" userId="a40fa105-b8cc-42c4-b515-f29305407dfd" providerId="ADAL" clId="{B79D3596-A4FC-45F6-AF38-1443A444DB07}" dt="2024-03-16T02:33:59.173" v="177" actId="1076"/>
          <ac:spMkLst>
            <pc:docMk/>
            <pc:sldMk cId="3494345850" sldId="314"/>
            <ac:spMk id="5" creationId="{DAD9367C-6C91-4F83-8F78-082AA3595FF0}"/>
          </ac:spMkLst>
        </pc:spChg>
        <pc:spChg chg="mod">
          <ac:chgData name="Das, Kausiksankar" userId="a40fa105-b8cc-42c4-b515-f29305407dfd" providerId="ADAL" clId="{B79D3596-A4FC-45F6-AF38-1443A444DB07}" dt="2024-03-16T02:33:35.675" v="173" actId="403"/>
          <ac:spMkLst>
            <pc:docMk/>
            <pc:sldMk cId="3494345850" sldId="314"/>
            <ac:spMk id="10" creationId="{00000000-0000-0000-0000-000000000000}"/>
          </ac:spMkLst>
        </pc:spChg>
        <pc:grpChg chg="add mod">
          <ac:chgData name="Das, Kausiksankar" userId="a40fa105-b8cc-42c4-b515-f29305407dfd" providerId="ADAL" clId="{B79D3596-A4FC-45F6-AF38-1443A444DB07}" dt="2024-03-16T01:59:05.902" v="6" actId="571"/>
          <ac:grpSpMkLst>
            <pc:docMk/>
            <pc:sldMk cId="3494345850" sldId="314"/>
            <ac:grpSpMk id="11" creationId="{069A885E-A8EA-4EBD-A53A-5C919230A509}"/>
          </ac:grpSpMkLst>
        </pc:grpChg>
        <pc:grpChg chg="mod">
          <ac:chgData name="Das, Kausiksankar" userId="a40fa105-b8cc-42c4-b515-f29305407dfd" providerId="ADAL" clId="{B79D3596-A4FC-45F6-AF38-1443A444DB07}" dt="2024-03-16T01:59:05.902" v="6" actId="571"/>
          <ac:grpSpMkLst>
            <pc:docMk/>
            <pc:sldMk cId="3494345850" sldId="314"/>
            <ac:grpSpMk id="12" creationId="{5A8A972C-51E9-4992-A219-E0CC964DAA78}"/>
          </ac:grpSpMkLst>
        </pc:grpChg>
        <pc:picChg chg="del">
          <ac:chgData name="Das, Kausiksankar" userId="a40fa105-b8cc-42c4-b515-f29305407dfd" providerId="ADAL" clId="{B79D3596-A4FC-45F6-AF38-1443A444DB07}" dt="2024-03-16T01:59:04.752" v="5" actId="478"/>
          <ac:picMkLst>
            <pc:docMk/>
            <pc:sldMk cId="3494345850" sldId="314"/>
            <ac:picMk id="6" creationId="{7BD5CFA5-35AF-4B34-968E-625AA1A21142}"/>
          </ac:picMkLst>
        </pc:picChg>
        <pc:picChg chg="add mod">
          <ac:chgData name="Das, Kausiksankar" userId="a40fa105-b8cc-42c4-b515-f29305407dfd" providerId="ADAL" clId="{B79D3596-A4FC-45F6-AF38-1443A444DB07}" dt="2024-03-16T01:59:12.006" v="8" actId="1076"/>
          <ac:picMkLst>
            <pc:docMk/>
            <pc:sldMk cId="3494345850" sldId="314"/>
            <ac:picMk id="17" creationId="{FBD8CEE4-A513-4C5F-AF74-3D116533B89F}"/>
          </ac:picMkLst>
        </pc:picChg>
        <pc:picChg chg="add mod modCrop">
          <ac:chgData name="Das, Kausiksankar" userId="a40fa105-b8cc-42c4-b515-f29305407dfd" providerId="ADAL" clId="{B79D3596-A4FC-45F6-AF38-1443A444DB07}" dt="2024-03-16T02:35:06.421" v="186" actId="1035"/>
          <ac:picMkLst>
            <pc:docMk/>
            <pc:sldMk cId="3494345850" sldId="314"/>
            <ac:picMk id="2050" creationId="{6CD6B47C-653B-4652-BE78-90BC859FEC5A}"/>
          </ac:picMkLst>
        </pc:picChg>
      </pc:sldChg>
      <pc:sldChg chg="del">
        <pc:chgData name="Das, Kausiksankar" userId="a40fa105-b8cc-42c4-b515-f29305407dfd" providerId="ADAL" clId="{B79D3596-A4FC-45F6-AF38-1443A444DB07}" dt="2024-03-16T03:17:51.106" v="860" actId="2696"/>
        <pc:sldMkLst>
          <pc:docMk/>
          <pc:sldMk cId="3065713406" sldId="315"/>
        </pc:sldMkLst>
      </pc:sldChg>
      <pc:sldChg chg="del">
        <pc:chgData name="Das, Kausiksankar" userId="a40fa105-b8cc-42c4-b515-f29305407dfd" providerId="ADAL" clId="{B79D3596-A4FC-45F6-AF38-1443A444DB07}" dt="2024-03-16T03:17:51.304" v="861" actId="2696"/>
        <pc:sldMkLst>
          <pc:docMk/>
          <pc:sldMk cId="1580969865" sldId="316"/>
        </pc:sldMkLst>
      </pc:sldChg>
      <pc:sldChg chg="del">
        <pc:chgData name="Das, Kausiksankar" userId="a40fa105-b8cc-42c4-b515-f29305407dfd" providerId="ADAL" clId="{B79D3596-A4FC-45F6-AF38-1443A444DB07}" dt="2024-03-16T03:17:52.251" v="864" actId="2696"/>
        <pc:sldMkLst>
          <pc:docMk/>
          <pc:sldMk cId="628960624" sldId="317"/>
        </pc:sldMkLst>
      </pc:sldChg>
      <pc:sldChg chg="del">
        <pc:chgData name="Das, Kausiksankar" userId="a40fa105-b8cc-42c4-b515-f29305407dfd" providerId="ADAL" clId="{B79D3596-A4FC-45F6-AF38-1443A444DB07}" dt="2024-03-16T03:17:53.137" v="866" actId="2696"/>
        <pc:sldMkLst>
          <pc:docMk/>
          <pc:sldMk cId="3746188119" sldId="318"/>
        </pc:sldMkLst>
      </pc:sldChg>
      <pc:sldChg chg="del">
        <pc:chgData name="Das, Kausiksankar" userId="a40fa105-b8cc-42c4-b515-f29305407dfd" providerId="ADAL" clId="{B79D3596-A4FC-45F6-AF38-1443A444DB07}" dt="2024-03-16T03:17:52.787" v="865" actId="2696"/>
        <pc:sldMkLst>
          <pc:docMk/>
          <pc:sldMk cId="2263546916" sldId="319"/>
        </pc:sldMkLst>
      </pc:sldChg>
      <pc:sldChg chg="del">
        <pc:chgData name="Das, Kausiksankar" userId="a40fa105-b8cc-42c4-b515-f29305407dfd" providerId="ADAL" clId="{B79D3596-A4FC-45F6-AF38-1443A444DB07}" dt="2024-03-16T03:17:50.543" v="859" actId="2696"/>
        <pc:sldMkLst>
          <pc:docMk/>
          <pc:sldMk cId="4243569086" sldId="320"/>
        </pc:sldMkLst>
      </pc:sldChg>
      <pc:sldChg chg="del">
        <pc:chgData name="Das, Kausiksankar" userId="a40fa105-b8cc-42c4-b515-f29305407dfd" providerId="ADAL" clId="{B79D3596-A4FC-45F6-AF38-1443A444DB07}" dt="2024-03-16T03:17:51.855" v="862" actId="2696"/>
        <pc:sldMkLst>
          <pc:docMk/>
          <pc:sldMk cId="3649199754" sldId="321"/>
        </pc:sldMkLst>
      </pc:sldChg>
      <pc:sldChg chg="del">
        <pc:chgData name="Das, Kausiksankar" userId="a40fa105-b8cc-42c4-b515-f29305407dfd" providerId="ADAL" clId="{B79D3596-A4FC-45F6-AF38-1443A444DB07}" dt="2024-03-16T03:17:52.054" v="863" actId="2696"/>
        <pc:sldMkLst>
          <pc:docMk/>
          <pc:sldMk cId="232644133" sldId="322"/>
        </pc:sldMkLst>
      </pc:sldChg>
      <pc:sldChg chg="del">
        <pc:chgData name="Das, Kausiksankar" userId="a40fa105-b8cc-42c4-b515-f29305407dfd" providerId="ADAL" clId="{B79D3596-A4FC-45F6-AF38-1443A444DB07}" dt="2024-03-16T03:17:53.658" v="867" actId="2696"/>
        <pc:sldMkLst>
          <pc:docMk/>
          <pc:sldMk cId="3437254316" sldId="323"/>
        </pc:sldMkLst>
      </pc:sldChg>
      <pc:sldChg chg="del">
        <pc:chgData name="Das, Kausiksankar" userId="a40fa105-b8cc-42c4-b515-f29305407dfd" providerId="ADAL" clId="{B79D3596-A4FC-45F6-AF38-1443A444DB07}" dt="2024-03-16T03:17:53.852" v="868" actId="2696"/>
        <pc:sldMkLst>
          <pc:docMk/>
          <pc:sldMk cId="1232662132" sldId="324"/>
        </pc:sldMkLst>
      </pc:sldChg>
      <pc:sldChg chg="del">
        <pc:chgData name="Das, Kausiksankar" userId="a40fa105-b8cc-42c4-b515-f29305407dfd" providerId="ADAL" clId="{B79D3596-A4FC-45F6-AF38-1443A444DB07}" dt="2024-03-16T03:17:54.123" v="869" actId="2696"/>
        <pc:sldMkLst>
          <pc:docMk/>
          <pc:sldMk cId="1478648791" sldId="325"/>
        </pc:sldMkLst>
      </pc:sldChg>
      <pc:sldChg chg="del">
        <pc:chgData name="Das, Kausiksankar" userId="a40fa105-b8cc-42c4-b515-f29305407dfd" providerId="ADAL" clId="{B79D3596-A4FC-45F6-AF38-1443A444DB07}" dt="2024-03-16T03:17:55.371" v="871" actId="2696"/>
        <pc:sldMkLst>
          <pc:docMk/>
          <pc:sldMk cId="3694019536" sldId="326"/>
        </pc:sldMkLst>
      </pc:sldChg>
      <pc:sldChg chg="del">
        <pc:chgData name="Das, Kausiksankar" userId="a40fa105-b8cc-42c4-b515-f29305407dfd" providerId="ADAL" clId="{B79D3596-A4FC-45F6-AF38-1443A444DB07}" dt="2024-03-16T03:17:55.232" v="870" actId="2696"/>
        <pc:sldMkLst>
          <pc:docMk/>
          <pc:sldMk cId="2038658580" sldId="328"/>
        </pc:sldMkLst>
      </pc:sldChg>
      <pc:sldChg chg="del">
        <pc:chgData name="Das, Kausiksankar" userId="a40fa105-b8cc-42c4-b515-f29305407dfd" providerId="ADAL" clId="{B79D3596-A4FC-45F6-AF38-1443A444DB07}" dt="2024-03-16T03:17:56.008" v="872" actId="2696"/>
        <pc:sldMkLst>
          <pc:docMk/>
          <pc:sldMk cId="2618235348" sldId="329"/>
        </pc:sldMkLst>
      </pc:sldChg>
      <pc:sldChg chg="del">
        <pc:chgData name="Das, Kausiksankar" userId="a40fa105-b8cc-42c4-b515-f29305407dfd" providerId="ADAL" clId="{B79D3596-A4FC-45F6-AF38-1443A444DB07}" dt="2024-03-16T03:17:57.020" v="874" actId="2696"/>
        <pc:sldMkLst>
          <pc:docMk/>
          <pc:sldMk cId="1769551588" sldId="330"/>
        </pc:sldMkLst>
      </pc:sldChg>
      <pc:sldChg chg="addSp delSp modSp add del">
        <pc:chgData name="Das, Kausiksankar" userId="a40fa105-b8cc-42c4-b515-f29305407dfd" providerId="ADAL" clId="{B79D3596-A4FC-45F6-AF38-1443A444DB07}" dt="2024-03-16T03:20:13.372" v="896"/>
        <pc:sldMkLst>
          <pc:docMk/>
          <pc:sldMk cId="2214037831" sldId="331"/>
        </pc:sldMkLst>
        <pc:spChg chg="mod">
          <ac:chgData name="Das, Kausiksankar" userId="a40fa105-b8cc-42c4-b515-f29305407dfd" providerId="ADAL" clId="{B79D3596-A4FC-45F6-AF38-1443A444DB07}" dt="2024-03-16T03:18:14.470" v="877" actId="6549"/>
          <ac:spMkLst>
            <pc:docMk/>
            <pc:sldMk cId="2214037831" sldId="331"/>
            <ac:spMk id="5" creationId="{97CF8E27-4298-40CA-9C03-CB67F6835EA9}"/>
          </ac:spMkLst>
        </pc:spChg>
        <pc:grpChg chg="add del">
          <ac:chgData name="Das, Kausiksankar" userId="a40fa105-b8cc-42c4-b515-f29305407dfd" providerId="ADAL" clId="{B79D3596-A4FC-45F6-AF38-1443A444DB07}" dt="2024-03-16T03:20:00.207" v="893" actId="478"/>
          <ac:grpSpMkLst>
            <pc:docMk/>
            <pc:sldMk cId="2214037831" sldId="331"/>
            <ac:grpSpMk id="8" creationId="{09E1F8E2-D611-4B55-BC5D-CB18E2E3101B}"/>
          </ac:grpSpMkLst>
        </pc:grpChg>
        <pc:picChg chg="del">
          <ac:chgData name="Das, Kausiksankar" userId="a40fa105-b8cc-42c4-b515-f29305407dfd" providerId="ADAL" clId="{B79D3596-A4FC-45F6-AF38-1443A444DB07}" dt="2024-03-16T03:19:45.202" v="889" actId="478"/>
          <ac:picMkLst>
            <pc:docMk/>
            <pc:sldMk cId="2214037831" sldId="331"/>
            <ac:picMk id="6" creationId="{7BD5CFA5-35AF-4B34-968E-625AA1A21142}"/>
          </ac:picMkLst>
        </pc:picChg>
        <pc:picChg chg="del">
          <ac:chgData name="Das, Kausiksankar" userId="a40fa105-b8cc-42c4-b515-f29305407dfd" providerId="ADAL" clId="{B79D3596-A4FC-45F6-AF38-1443A444DB07}" dt="2024-03-16T03:19:27.179" v="885" actId="478"/>
          <ac:picMkLst>
            <pc:docMk/>
            <pc:sldMk cId="2214037831" sldId="331"/>
            <ac:picMk id="12" creationId="{2020C1A1-032A-4DAF-AE33-E3AD508FA8D0}"/>
          </ac:picMkLst>
        </pc:picChg>
        <pc:picChg chg="add">
          <ac:chgData name="Das, Kausiksankar" userId="a40fa105-b8cc-42c4-b515-f29305407dfd" providerId="ADAL" clId="{B79D3596-A4FC-45F6-AF38-1443A444DB07}" dt="2024-03-16T03:20:13.372" v="896"/>
          <ac:picMkLst>
            <pc:docMk/>
            <pc:sldMk cId="2214037831" sldId="331"/>
            <ac:picMk id="19" creationId="{93F24918-3080-48A7-87FA-63855C210C03}"/>
          </ac:picMkLst>
        </pc:picChg>
        <pc:picChg chg="mod">
          <ac:chgData name="Das, Kausiksankar" userId="a40fa105-b8cc-42c4-b515-f29305407dfd" providerId="ADAL" clId="{B79D3596-A4FC-45F6-AF38-1443A444DB07}" dt="2024-03-16T03:19:36.596" v="887" actId="1076"/>
          <ac:picMkLst>
            <pc:docMk/>
            <pc:sldMk cId="2214037831" sldId="331"/>
            <ac:picMk id="21" creationId="{50962B3A-424B-41CE-A12E-14BC882B2CF6}"/>
          </ac:picMkLst>
        </pc:picChg>
        <pc:picChg chg="del mod">
          <ac:chgData name="Das, Kausiksankar" userId="a40fa105-b8cc-42c4-b515-f29305407dfd" providerId="ADAL" clId="{B79D3596-A4FC-45F6-AF38-1443A444DB07}" dt="2024-03-16T03:19:25.205" v="884" actId="478"/>
          <ac:picMkLst>
            <pc:docMk/>
            <pc:sldMk cId="2214037831" sldId="331"/>
            <ac:picMk id="1026" creationId="{4451DA13-F9DA-417B-88E6-076908706923}"/>
          </ac:picMkLst>
        </pc:picChg>
        <pc:picChg chg="add mod">
          <ac:chgData name="Das, Kausiksankar" userId="a40fa105-b8cc-42c4-b515-f29305407dfd" providerId="ADAL" clId="{B79D3596-A4FC-45F6-AF38-1443A444DB07}" dt="2024-03-16T03:19:39.235" v="888" actId="1076"/>
          <ac:picMkLst>
            <pc:docMk/>
            <pc:sldMk cId="2214037831" sldId="331"/>
            <ac:picMk id="10242" creationId="{7F9F6F81-64E4-4BF7-8643-52EDFBFA1210}"/>
          </ac:picMkLst>
        </pc:picChg>
        <pc:picChg chg="add del">
          <ac:chgData name="Das, Kausiksankar" userId="a40fa105-b8cc-42c4-b515-f29305407dfd" providerId="ADAL" clId="{B79D3596-A4FC-45F6-AF38-1443A444DB07}" dt="2024-03-16T03:20:01.143" v="894"/>
          <ac:picMkLst>
            <pc:docMk/>
            <pc:sldMk cId="2214037831" sldId="331"/>
            <ac:picMk id="10244" creationId="{18B1943F-629C-4C02-81F0-73B9C31BBFB8}"/>
          </ac:picMkLst>
        </pc:picChg>
      </pc:sldChg>
      <pc:sldChg chg="del">
        <pc:chgData name="Das, Kausiksankar" userId="a40fa105-b8cc-42c4-b515-f29305407dfd" providerId="ADAL" clId="{B79D3596-A4FC-45F6-AF38-1443A444DB07}" dt="2024-03-16T03:17:56.244" v="873" actId="2696"/>
        <pc:sldMkLst>
          <pc:docMk/>
          <pc:sldMk cId="1752346462" sldId="332"/>
        </pc:sldMkLst>
      </pc:sldChg>
      <pc:sldChg chg="addSp delSp modSp add">
        <pc:chgData name="Das, Kausiksankar" userId="a40fa105-b8cc-42c4-b515-f29305407dfd" providerId="ADAL" clId="{B79D3596-A4FC-45F6-AF38-1443A444DB07}" dt="2024-03-16T02:40:51.767" v="295" actId="20577"/>
        <pc:sldMkLst>
          <pc:docMk/>
          <pc:sldMk cId="2193735639" sldId="333"/>
        </pc:sldMkLst>
        <pc:spChg chg="del">
          <ac:chgData name="Das, Kausiksankar" userId="a40fa105-b8cc-42c4-b515-f29305407dfd" providerId="ADAL" clId="{B79D3596-A4FC-45F6-AF38-1443A444DB07}" dt="2024-03-16T02:35:35.976" v="189" actId="478"/>
          <ac:spMkLst>
            <pc:docMk/>
            <pc:sldMk cId="2193735639" sldId="333"/>
            <ac:spMk id="5" creationId="{DAD9367C-6C91-4F83-8F78-082AA3595FF0}"/>
          </ac:spMkLst>
        </pc:spChg>
        <pc:spChg chg="mod">
          <ac:chgData name="Das, Kausiksankar" userId="a40fa105-b8cc-42c4-b515-f29305407dfd" providerId="ADAL" clId="{B79D3596-A4FC-45F6-AF38-1443A444DB07}" dt="2024-03-16T02:40:51.767" v="295" actId="20577"/>
          <ac:spMkLst>
            <pc:docMk/>
            <pc:sldMk cId="2193735639" sldId="333"/>
            <ac:spMk id="10" creationId="{00000000-0000-0000-0000-000000000000}"/>
          </ac:spMkLst>
        </pc:spChg>
        <pc:picChg chg="add del mod">
          <ac:chgData name="Das, Kausiksankar" userId="a40fa105-b8cc-42c4-b515-f29305407dfd" providerId="ADAL" clId="{B79D3596-A4FC-45F6-AF38-1443A444DB07}" dt="2024-03-16T02:37:21.434" v="250"/>
          <ac:picMkLst>
            <pc:docMk/>
            <pc:sldMk cId="2193735639" sldId="333"/>
            <ac:picMk id="18" creationId="{4310A869-55D3-4EE8-8821-4C0C8619278D}"/>
          </ac:picMkLst>
        </pc:picChg>
        <pc:picChg chg="add del mod">
          <ac:chgData name="Das, Kausiksankar" userId="a40fa105-b8cc-42c4-b515-f29305407dfd" providerId="ADAL" clId="{B79D3596-A4FC-45F6-AF38-1443A444DB07}" dt="2024-03-16T02:36:40.235" v="243"/>
          <ac:picMkLst>
            <pc:docMk/>
            <pc:sldMk cId="2193735639" sldId="333"/>
            <ac:picMk id="19" creationId="{95DE00D5-79AA-49AE-8D3E-55F94A97A0B8}"/>
          </ac:picMkLst>
        </pc:picChg>
        <pc:picChg chg="add mod">
          <ac:chgData name="Das, Kausiksankar" userId="a40fa105-b8cc-42c4-b515-f29305407dfd" providerId="ADAL" clId="{B79D3596-A4FC-45F6-AF38-1443A444DB07}" dt="2024-03-16T02:37:05.215" v="248" actId="1076"/>
          <ac:picMkLst>
            <pc:docMk/>
            <pc:sldMk cId="2193735639" sldId="333"/>
            <ac:picMk id="20" creationId="{6A0807DD-1042-4D83-B3E1-7F5F593A9345}"/>
          </ac:picMkLst>
        </pc:picChg>
        <pc:picChg chg="del">
          <ac:chgData name="Das, Kausiksankar" userId="a40fa105-b8cc-42c4-b515-f29305407dfd" providerId="ADAL" clId="{B79D3596-A4FC-45F6-AF38-1443A444DB07}" dt="2024-03-16T02:35:32.749" v="188" actId="478"/>
          <ac:picMkLst>
            <pc:docMk/>
            <pc:sldMk cId="2193735639" sldId="333"/>
            <ac:picMk id="2050" creationId="{6CD6B47C-653B-4652-BE78-90BC859FEC5A}"/>
          </ac:picMkLst>
        </pc:picChg>
      </pc:sldChg>
      <pc:sldChg chg="addSp delSp modSp add">
        <pc:chgData name="Das, Kausiksankar" userId="a40fa105-b8cc-42c4-b515-f29305407dfd" providerId="ADAL" clId="{B79D3596-A4FC-45F6-AF38-1443A444DB07}" dt="2024-03-16T02:45:09.684" v="393" actId="1035"/>
        <pc:sldMkLst>
          <pc:docMk/>
          <pc:sldMk cId="4100318762" sldId="334"/>
        </pc:sldMkLst>
        <pc:spChg chg="mod">
          <ac:chgData name="Das, Kausiksankar" userId="a40fa105-b8cc-42c4-b515-f29305407dfd" providerId="ADAL" clId="{B79D3596-A4FC-45F6-AF38-1443A444DB07}" dt="2024-03-16T02:45:09.684" v="393" actId="1035"/>
          <ac:spMkLst>
            <pc:docMk/>
            <pc:sldMk cId="4100318762" sldId="334"/>
            <ac:spMk id="10" creationId="{00000000-0000-0000-0000-000000000000}"/>
          </ac:spMkLst>
        </pc:spChg>
        <pc:picChg chg="mod">
          <ac:chgData name="Das, Kausiksankar" userId="a40fa105-b8cc-42c4-b515-f29305407dfd" providerId="ADAL" clId="{B79D3596-A4FC-45F6-AF38-1443A444DB07}" dt="2024-03-16T02:38:10.573" v="269" actId="14100"/>
          <ac:picMkLst>
            <pc:docMk/>
            <pc:sldMk cId="4100318762" sldId="334"/>
            <ac:picMk id="18" creationId="{4310A869-55D3-4EE8-8821-4C0C8619278D}"/>
          </ac:picMkLst>
        </pc:picChg>
        <pc:picChg chg="add del">
          <ac:chgData name="Das, Kausiksankar" userId="a40fa105-b8cc-42c4-b515-f29305407dfd" providerId="ADAL" clId="{B79D3596-A4FC-45F6-AF38-1443A444DB07}" dt="2024-03-16T02:37:33.521" v="252" actId="478"/>
          <ac:picMkLst>
            <pc:docMk/>
            <pc:sldMk cId="4100318762" sldId="334"/>
            <ac:picMk id="19" creationId="{DFAFE200-0751-4451-BBFE-66DF7A1A65C2}"/>
          </ac:picMkLst>
        </pc:picChg>
        <pc:picChg chg="mod">
          <ac:chgData name="Das, Kausiksankar" userId="a40fa105-b8cc-42c4-b515-f29305407dfd" providerId="ADAL" clId="{B79D3596-A4FC-45F6-AF38-1443A444DB07}" dt="2024-03-16T02:37:58.828" v="267" actId="14100"/>
          <ac:picMkLst>
            <pc:docMk/>
            <pc:sldMk cId="4100318762" sldId="334"/>
            <ac:picMk id="20" creationId="{6A0807DD-1042-4D83-B3E1-7F5F593A9345}"/>
          </ac:picMkLst>
        </pc:picChg>
      </pc:sldChg>
      <pc:sldChg chg="addSp delSp modSp add">
        <pc:chgData name="Das, Kausiksankar" userId="a40fa105-b8cc-42c4-b515-f29305407dfd" providerId="ADAL" clId="{B79D3596-A4FC-45F6-AF38-1443A444DB07}" dt="2024-03-16T02:45:57.662" v="407" actId="14100"/>
        <pc:sldMkLst>
          <pc:docMk/>
          <pc:sldMk cId="4175865577" sldId="335"/>
        </pc:sldMkLst>
        <pc:spChg chg="add del mod">
          <ac:chgData name="Das, Kausiksankar" userId="a40fa105-b8cc-42c4-b515-f29305407dfd" providerId="ADAL" clId="{B79D3596-A4FC-45F6-AF38-1443A444DB07}" dt="2024-03-16T02:42:20.353" v="366" actId="478"/>
          <ac:spMkLst>
            <pc:docMk/>
            <pc:sldMk cId="4175865577" sldId="335"/>
            <ac:spMk id="6" creationId="{52BECFBC-613E-4747-BE5C-0C05FEECB2A7}"/>
          </ac:spMkLst>
        </pc:spChg>
        <pc:spChg chg="del">
          <ac:chgData name="Das, Kausiksankar" userId="a40fa105-b8cc-42c4-b515-f29305407dfd" providerId="ADAL" clId="{B79D3596-A4FC-45F6-AF38-1443A444DB07}" dt="2024-03-16T02:42:02.262" v="357" actId="478"/>
          <ac:spMkLst>
            <pc:docMk/>
            <pc:sldMk cId="4175865577" sldId="335"/>
            <ac:spMk id="10" creationId="{00000000-0000-0000-0000-000000000000}"/>
          </ac:spMkLst>
        </pc:spChg>
        <pc:picChg chg="del">
          <ac:chgData name="Das, Kausiksankar" userId="a40fa105-b8cc-42c4-b515-f29305407dfd" providerId="ADAL" clId="{B79D3596-A4FC-45F6-AF38-1443A444DB07}" dt="2024-03-16T02:41:31.607" v="321" actId="478"/>
          <ac:picMkLst>
            <pc:docMk/>
            <pc:sldMk cId="4175865577" sldId="335"/>
            <ac:picMk id="18" creationId="{4310A869-55D3-4EE8-8821-4C0C8619278D}"/>
          </ac:picMkLst>
        </pc:picChg>
        <pc:picChg chg="add mod">
          <ac:chgData name="Das, Kausiksankar" userId="a40fa105-b8cc-42c4-b515-f29305407dfd" providerId="ADAL" clId="{B79D3596-A4FC-45F6-AF38-1443A444DB07}" dt="2024-03-16T02:41:41.393" v="331" actId="14100"/>
          <ac:picMkLst>
            <pc:docMk/>
            <pc:sldMk cId="4175865577" sldId="335"/>
            <ac:picMk id="19" creationId="{B14DE360-9D4C-44AF-998B-20FAC2A13B1A}"/>
          </ac:picMkLst>
        </pc:picChg>
        <pc:picChg chg="del">
          <ac:chgData name="Das, Kausiksankar" userId="a40fa105-b8cc-42c4-b515-f29305407dfd" providerId="ADAL" clId="{B79D3596-A4FC-45F6-AF38-1443A444DB07}" dt="2024-03-16T02:41:33.315" v="322" actId="478"/>
          <ac:picMkLst>
            <pc:docMk/>
            <pc:sldMk cId="4175865577" sldId="335"/>
            <ac:picMk id="20" creationId="{6A0807DD-1042-4D83-B3E1-7F5F593A9345}"/>
          </ac:picMkLst>
        </pc:picChg>
        <pc:picChg chg="add mod modCrop">
          <ac:chgData name="Das, Kausiksankar" userId="a40fa105-b8cc-42c4-b515-f29305407dfd" providerId="ADAL" clId="{B79D3596-A4FC-45F6-AF38-1443A444DB07}" dt="2024-03-16T02:45:57.662" v="407" actId="14100"/>
          <ac:picMkLst>
            <pc:docMk/>
            <pc:sldMk cId="4175865577" sldId="335"/>
            <ac:picMk id="21" creationId="{FD3AB26F-DBD0-46D4-A71D-CB5505C56B4E}"/>
          </ac:picMkLst>
        </pc:picChg>
      </pc:sldChg>
      <pc:sldChg chg="delSp modSp add ord">
        <pc:chgData name="Das, Kausiksankar" userId="a40fa105-b8cc-42c4-b515-f29305407dfd" providerId="ADAL" clId="{B79D3596-A4FC-45F6-AF38-1443A444DB07}" dt="2024-03-16T02:49:16.768" v="479" actId="122"/>
        <pc:sldMkLst>
          <pc:docMk/>
          <pc:sldMk cId="1203178013" sldId="336"/>
        </pc:sldMkLst>
        <pc:spChg chg="mod">
          <ac:chgData name="Das, Kausiksankar" userId="a40fa105-b8cc-42c4-b515-f29305407dfd" providerId="ADAL" clId="{B79D3596-A4FC-45F6-AF38-1443A444DB07}" dt="2024-03-16T02:49:16.768" v="479" actId="122"/>
          <ac:spMkLst>
            <pc:docMk/>
            <pc:sldMk cId="1203178013" sldId="336"/>
            <ac:spMk id="10" creationId="{00000000-0000-0000-0000-000000000000}"/>
          </ac:spMkLst>
        </pc:spChg>
        <pc:picChg chg="del">
          <ac:chgData name="Das, Kausiksankar" userId="a40fa105-b8cc-42c4-b515-f29305407dfd" providerId="ADAL" clId="{B79D3596-A4FC-45F6-AF38-1443A444DB07}" dt="2024-03-16T02:49:12.417" v="478" actId="478"/>
          <ac:picMkLst>
            <pc:docMk/>
            <pc:sldMk cId="1203178013" sldId="336"/>
            <ac:picMk id="18" creationId="{4310A869-55D3-4EE8-8821-4C0C8619278D}"/>
          </ac:picMkLst>
        </pc:picChg>
        <pc:picChg chg="del">
          <ac:chgData name="Das, Kausiksankar" userId="a40fa105-b8cc-42c4-b515-f29305407dfd" providerId="ADAL" clId="{B79D3596-A4FC-45F6-AF38-1443A444DB07}" dt="2024-03-16T02:49:10.448" v="477" actId="478"/>
          <ac:picMkLst>
            <pc:docMk/>
            <pc:sldMk cId="1203178013" sldId="336"/>
            <ac:picMk id="20" creationId="{6A0807DD-1042-4D83-B3E1-7F5F593A9345}"/>
          </ac:picMkLst>
        </pc:picChg>
      </pc:sldChg>
      <pc:sldChg chg="addSp delSp modSp add">
        <pc:chgData name="Das, Kausiksankar" userId="a40fa105-b8cc-42c4-b515-f29305407dfd" providerId="ADAL" clId="{B79D3596-A4FC-45F6-AF38-1443A444DB07}" dt="2024-03-16T03:05:25.455" v="645" actId="1037"/>
        <pc:sldMkLst>
          <pc:docMk/>
          <pc:sldMk cId="2109356106" sldId="337"/>
        </pc:sldMkLst>
        <pc:spChg chg="add del">
          <ac:chgData name="Das, Kausiksankar" userId="a40fa105-b8cc-42c4-b515-f29305407dfd" providerId="ADAL" clId="{B79D3596-A4FC-45F6-AF38-1443A444DB07}" dt="2024-03-16T02:50:45.385" v="482"/>
          <ac:spMkLst>
            <pc:docMk/>
            <pc:sldMk cId="2109356106" sldId="337"/>
            <ac:spMk id="5" creationId="{5EF9B9C3-A10D-4864-9A97-60476B3BB986}"/>
          </ac:spMkLst>
        </pc:spChg>
        <pc:spChg chg="add mod">
          <ac:chgData name="Das, Kausiksankar" userId="a40fa105-b8cc-42c4-b515-f29305407dfd" providerId="ADAL" clId="{B79D3596-A4FC-45F6-AF38-1443A444DB07}" dt="2024-03-16T03:01:14.573" v="581" actId="208"/>
          <ac:spMkLst>
            <pc:docMk/>
            <pc:sldMk cId="2109356106" sldId="337"/>
            <ac:spMk id="6" creationId="{696BD1AF-0D29-403F-84DB-2F1DB68D1C2F}"/>
          </ac:spMkLst>
        </pc:spChg>
        <pc:spChg chg="add del mod">
          <ac:chgData name="Das, Kausiksankar" userId="a40fa105-b8cc-42c4-b515-f29305407dfd" providerId="ADAL" clId="{B79D3596-A4FC-45F6-AF38-1443A444DB07}" dt="2024-03-16T03:03:08.081" v="587" actId="478"/>
          <ac:spMkLst>
            <pc:docMk/>
            <pc:sldMk cId="2109356106" sldId="337"/>
            <ac:spMk id="9" creationId="{31C094EB-FF67-41D0-A818-E353F6A28AC8}"/>
          </ac:spMkLst>
        </pc:spChg>
        <pc:spChg chg="mod">
          <ac:chgData name="Das, Kausiksankar" userId="a40fa105-b8cc-42c4-b515-f29305407dfd" providerId="ADAL" clId="{B79D3596-A4FC-45F6-AF38-1443A444DB07}" dt="2024-03-16T02:54:04.330" v="538" actId="1035"/>
          <ac:spMkLst>
            <pc:docMk/>
            <pc:sldMk cId="2109356106" sldId="337"/>
            <ac:spMk id="10" creationId="{00000000-0000-0000-0000-000000000000}"/>
          </ac:spMkLst>
        </pc:spChg>
        <pc:spChg chg="add mod">
          <ac:chgData name="Das, Kausiksankar" userId="a40fa105-b8cc-42c4-b515-f29305407dfd" providerId="ADAL" clId="{B79D3596-A4FC-45F6-AF38-1443A444DB07}" dt="2024-03-16T03:04:51.156" v="625" actId="1076"/>
          <ac:spMkLst>
            <pc:docMk/>
            <pc:sldMk cId="2109356106" sldId="337"/>
            <ac:spMk id="18" creationId="{4A541A7F-3BBC-408F-9280-1FF646C8686E}"/>
          </ac:spMkLst>
        </pc:spChg>
        <pc:spChg chg="add mod">
          <ac:chgData name="Das, Kausiksankar" userId="a40fa105-b8cc-42c4-b515-f29305407dfd" providerId="ADAL" clId="{B79D3596-A4FC-45F6-AF38-1443A444DB07}" dt="2024-03-16T03:05:25.455" v="645" actId="1037"/>
          <ac:spMkLst>
            <pc:docMk/>
            <pc:sldMk cId="2109356106" sldId="337"/>
            <ac:spMk id="25" creationId="{2EE9F0B2-7214-4765-B63F-D862166DF8F6}"/>
          </ac:spMkLst>
        </pc:spChg>
        <pc:picChg chg="add del mod">
          <ac:chgData name="Das, Kausiksankar" userId="a40fa105-b8cc-42c4-b515-f29305407dfd" providerId="ADAL" clId="{B79D3596-A4FC-45F6-AF38-1443A444DB07}" dt="2024-03-16T02:52:44.493" v="501" actId="478"/>
          <ac:picMkLst>
            <pc:docMk/>
            <pc:sldMk cId="2109356106" sldId="337"/>
            <ac:picMk id="3074" creationId="{330F2E46-6FD7-4E78-AE90-DD60E691EBC2}"/>
          </ac:picMkLst>
        </pc:picChg>
        <pc:picChg chg="add del mod modCrop">
          <ac:chgData name="Das, Kausiksankar" userId="a40fa105-b8cc-42c4-b515-f29305407dfd" providerId="ADAL" clId="{B79D3596-A4FC-45F6-AF38-1443A444DB07}" dt="2024-03-16T02:55:16.835" v="539" actId="478"/>
          <ac:picMkLst>
            <pc:docMk/>
            <pc:sldMk cId="2109356106" sldId="337"/>
            <ac:picMk id="3076" creationId="{BC62453A-289B-498B-B90D-BE556E67D845}"/>
          </ac:picMkLst>
        </pc:picChg>
        <pc:picChg chg="add del">
          <ac:chgData name="Das, Kausiksankar" userId="a40fa105-b8cc-42c4-b515-f29305407dfd" providerId="ADAL" clId="{B79D3596-A4FC-45F6-AF38-1443A444DB07}" dt="2024-03-16T02:55:20.033" v="541" actId="478"/>
          <ac:picMkLst>
            <pc:docMk/>
            <pc:sldMk cId="2109356106" sldId="337"/>
            <ac:picMk id="3078" creationId="{6F06A890-920D-4817-BA80-BDAD5C913CBB}"/>
          </ac:picMkLst>
        </pc:picChg>
        <pc:picChg chg="add del mod modCrop">
          <ac:chgData name="Das, Kausiksankar" userId="a40fa105-b8cc-42c4-b515-f29305407dfd" providerId="ADAL" clId="{B79D3596-A4FC-45F6-AF38-1443A444DB07}" dt="2024-03-16T02:56:31.574" v="574" actId="478"/>
          <ac:picMkLst>
            <pc:docMk/>
            <pc:sldMk cId="2109356106" sldId="337"/>
            <ac:picMk id="3080" creationId="{CC2C0F33-BA92-4726-B322-586D86A7DE95}"/>
          </ac:picMkLst>
        </pc:picChg>
        <pc:picChg chg="add del mod modCrop">
          <ac:chgData name="Das, Kausiksankar" userId="a40fa105-b8cc-42c4-b515-f29305407dfd" providerId="ADAL" clId="{B79D3596-A4FC-45F6-AF38-1443A444DB07}" dt="2024-03-16T03:03:05.166" v="586" actId="478"/>
          <ac:picMkLst>
            <pc:docMk/>
            <pc:sldMk cId="2109356106" sldId="337"/>
            <ac:picMk id="3082" creationId="{37DDA842-D8C4-41B8-9249-3B263BB43863}"/>
          </ac:picMkLst>
        </pc:picChg>
        <pc:picChg chg="add mod modCrop">
          <ac:chgData name="Das, Kausiksankar" userId="a40fa105-b8cc-42c4-b515-f29305407dfd" providerId="ADAL" clId="{B79D3596-A4FC-45F6-AF38-1443A444DB07}" dt="2024-03-16T03:03:44.423" v="606" actId="1036"/>
          <ac:picMkLst>
            <pc:docMk/>
            <pc:sldMk cId="2109356106" sldId="337"/>
            <ac:picMk id="3084" creationId="{415262DD-E300-472B-935C-B36A0EA39269}"/>
          </ac:picMkLst>
        </pc:picChg>
      </pc:sldChg>
      <pc:sldChg chg="add">
        <pc:chgData name="Das, Kausiksankar" userId="a40fa105-b8cc-42c4-b515-f29305407dfd" providerId="ADAL" clId="{B79D3596-A4FC-45F6-AF38-1443A444DB07}" dt="2024-03-16T02:56:27.957" v="573"/>
        <pc:sldMkLst>
          <pc:docMk/>
          <pc:sldMk cId="3485919301" sldId="338"/>
        </pc:sldMkLst>
      </pc:sldChg>
      <pc:sldChg chg="addSp delSp modSp add">
        <pc:chgData name="Das, Kausiksankar" userId="a40fa105-b8cc-42c4-b515-f29305407dfd" providerId="ADAL" clId="{B79D3596-A4FC-45F6-AF38-1443A444DB07}" dt="2024-03-16T03:10:37.773" v="745" actId="14100"/>
        <pc:sldMkLst>
          <pc:docMk/>
          <pc:sldMk cId="1668948899" sldId="339"/>
        </pc:sldMkLst>
        <pc:spChg chg="add del mod">
          <ac:chgData name="Das, Kausiksankar" userId="a40fa105-b8cc-42c4-b515-f29305407dfd" providerId="ADAL" clId="{B79D3596-A4FC-45F6-AF38-1443A444DB07}" dt="2024-03-16T03:08:51.665" v="684" actId="478"/>
          <ac:spMkLst>
            <pc:docMk/>
            <pc:sldMk cId="1668948899" sldId="339"/>
            <ac:spMk id="6" creationId="{5BEC4F7C-16C4-4022-86C9-DA773B63D82D}"/>
          </ac:spMkLst>
        </pc:spChg>
        <pc:spChg chg="add mod">
          <ac:chgData name="Das, Kausiksankar" userId="a40fa105-b8cc-42c4-b515-f29305407dfd" providerId="ADAL" clId="{B79D3596-A4FC-45F6-AF38-1443A444DB07}" dt="2024-03-16T03:08:47.067" v="683" actId="403"/>
          <ac:spMkLst>
            <pc:docMk/>
            <pc:sldMk cId="1668948899" sldId="339"/>
            <ac:spMk id="9" creationId="{0D6D2C5C-8E0B-48DD-A3A3-4D59DB3765AD}"/>
          </ac:spMkLst>
        </pc:spChg>
        <pc:spChg chg="del">
          <ac:chgData name="Das, Kausiksankar" userId="a40fa105-b8cc-42c4-b515-f29305407dfd" providerId="ADAL" clId="{B79D3596-A4FC-45F6-AF38-1443A444DB07}" dt="2024-03-16T03:07:39.127" v="648" actId="478"/>
          <ac:spMkLst>
            <pc:docMk/>
            <pc:sldMk cId="1668948899" sldId="339"/>
            <ac:spMk id="10" creationId="{00000000-0000-0000-0000-000000000000}"/>
          </ac:spMkLst>
        </pc:spChg>
        <pc:spChg chg="add del mod">
          <ac:chgData name="Das, Kausiksankar" userId="a40fa105-b8cc-42c4-b515-f29305407dfd" providerId="ADAL" clId="{B79D3596-A4FC-45F6-AF38-1443A444DB07}" dt="2024-03-16T03:09:41.612" v="687" actId="478"/>
          <ac:spMkLst>
            <pc:docMk/>
            <pc:sldMk cId="1668948899" sldId="339"/>
            <ac:spMk id="18" creationId="{8CA9E38B-22E2-4622-8673-80A967E2FA11}"/>
          </ac:spMkLst>
        </pc:spChg>
        <pc:spChg chg="add del mod">
          <ac:chgData name="Das, Kausiksankar" userId="a40fa105-b8cc-42c4-b515-f29305407dfd" providerId="ADAL" clId="{B79D3596-A4FC-45F6-AF38-1443A444DB07}" dt="2024-03-16T03:09:38.047" v="686" actId="478"/>
          <ac:spMkLst>
            <pc:docMk/>
            <pc:sldMk cId="1668948899" sldId="339"/>
            <ac:spMk id="19" creationId="{6710D473-0147-4F90-A438-0B8EFD800F3B}"/>
          </ac:spMkLst>
        </pc:spChg>
        <pc:spChg chg="add del">
          <ac:chgData name="Das, Kausiksankar" userId="a40fa105-b8cc-42c4-b515-f29305407dfd" providerId="ADAL" clId="{B79D3596-A4FC-45F6-AF38-1443A444DB07}" dt="2024-03-16T03:09:47.829" v="691"/>
          <ac:spMkLst>
            <pc:docMk/>
            <pc:sldMk cId="1668948899" sldId="339"/>
            <ac:spMk id="20" creationId="{E4B342F8-46DB-4C91-AA78-EDBFE147F47D}"/>
          </ac:spMkLst>
        </pc:spChg>
        <pc:spChg chg="add mod">
          <ac:chgData name="Das, Kausiksankar" userId="a40fa105-b8cc-42c4-b515-f29305407dfd" providerId="ADAL" clId="{B79D3596-A4FC-45F6-AF38-1443A444DB07}" dt="2024-03-16T03:10:37.773" v="745" actId="14100"/>
          <ac:spMkLst>
            <pc:docMk/>
            <pc:sldMk cId="1668948899" sldId="339"/>
            <ac:spMk id="21" creationId="{A39FD2A7-8943-45C3-8C00-CD98EF51A5C9}"/>
          </ac:spMkLst>
        </pc:spChg>
        <pc:picChg chg="del">
          <ac:chgData name="Das, Kausiksankar" userId="a40fa105-b8cc-42c4-b515-f29305407dfd" providerId="ADAL" clId="{B79D3596-A4FC-45F6-AF38-1443A444DB07}" dt="2024-03-16T03:07:36.576" v="647" actId="478"/>
          <ac:picMkLst>
            <pc:docMk/>
            <pc:sldMk cId="1668948899" sldId="339"/>
            <ac:picMk id="3080" creationId="{CC2C0F33-BA92-4726-B322-586D86A7DE95}"/>
          </ac:picMkLst>
        </pc:picChg>
      </pc:sldChg>
      <pc:sldChg chg="addSp delSp modSp add">
        <pc:chgData name="Das, Kausiksankar" userId="a40fa105-b8cc-42c4-b515-f29305407dfd" providerId="ADAL" clId="{B79D3596-A4FC-45F6-AF38-1443A444DB07}" dt="2024-03-16T03:17:06.013" v="857" actId="1076"/>
        <pc:sldMkLst>
          <pc:docMk/>
          <pc:sldMk cId="2531382263" sldId="340"/>
        </pc:sldMkLst>
        <pc:spChg chg="del">
          <ac:chgData name="Das, Kausiksankar" userId="a40fa105-b8cc-42c4-b515-f29305407dfd" providerId="ADAL" clId="{B79D3596-A4FC-45F6-AF38-1443A444DB07}" dt="2024-03-16T03:11:04.427" v="747" actId="478"/>
          <ac:spMkLst>
            <pc:docMk/>
            <pc:sldMk cId="2531382263" sldId="340"/>
            <ac:spMk id="21" creationId="{A39FD2A7-8943-45C3-8C00-CD98EF51A5C9}"/>
          </ac:spMkLst>
        </pc:spChg>
        <pc:picChg chg="add mod">
          <ac:chgData name="Das, Kausiksankar" userId="a40fa105-b8cc-42c4-b515-f29305407dfd" providerId="ADAL" clId="{B79D3596-A4FC-45F6-AF38-1443A444DB07}" dt="2024-03-16T03:17:06.013" v="857" actId="1076"/>
          <ac:picMkLst>
            <pc:docMk/>
            <pc:sldMk cId="2531382263" sldId="340"/>
            <ac:picMk id="18" creationId="{DF06682A-5A2B-4F78-82EE-BD97B32D8760}"/>
          </ac:picMkLst>
        </pc:picChg>
        <pc:picChg chg="add del">
          <ac:chgData name="Das, Kausiksankar" userId="a40fa105-b8cc-42c4-b515-f29305407dfd" providerId="ADAL" clId="{B79D3596-A4FC-45F6-AF38-1443A444DB07}" dt="2024-03-16T03:12:16.180" v="781" actId="478"/>
          <ac:picMkLst>
            <pc:docMk/>
            <pc:sldMk cId="2531382263" sldId="340"/>
            <ac:picMk id="19" creationId="{06482338-029B-4214-9BCB-0075B7EB3CFD}"/>
          </ac:picMkLst>
        </pc:picChg>
        <pc:picChg chg="add del mod">
          <ac:chgData name="Das, Kausiksankar" userId="a40fa105-b8cc-42c4-b515-f29305407dfd" providerId="ADAL" clId="{B79D3596-A4FC-45F6-AF38-1443A444DB07}" dt="2024-03-16T03:16:02.523" v="836" actId="478"/>
          <ac:picMkLst>
            <pc:docMk/>
            <pc:sldMk cId="2531382263" sldId="340"/>
            <ac:picMk id="20" creationId="{1A5067EA-7895-4498-A464-AE92D59D12F0}"/>
          </ac:picMkLst>
        </pc:picChg>
        <pc:picChg chg="add mod">
          <ac:chgData name="Das, Kausiksankar" userId="a40fa105-b8cc-42c4-b515-f29305407dfd" providerId="ADAL" clId="{B79D3596-A4FC-45F6-AF38-1443A444DB07}" dt="2024-03-16T03:17:03.572" v="856" actId="1076"/>
          <ac:picMkLst>
            <pc:docMk/>
            <pc:sldMk cId="2531382263" sldId="340"/>
            <ac:picMk id="22" creationId="{959401B9-A9CB-4A75-ADF7-4113CBCC4F35}"/>
          </ac:picMkLst>
        </pc:picChg>
      </pc:sldChg>
      <pc:sldChg chg="addSp delSp modSp add">
        <pc:chgData name="Das, Kausiksankar" userId="a40fa105-b8cc-42c4-b515-f29305407dfd" providerId="ADAL" clId="{B79D3596-A4FC-45F6-AF38-1443A444DB07}" dt="2024-03-16T03:14:46.115" v="826" actId="1076"/>
        <pc:sldMkLst>
          <pc:docMk/>
          <pc:sldMk cId="2799891197" sldId="341"/>
        </pc:sldMkLst>
        <pc:picChg chg="mod">
          <ac:chgData name="Das, Kausiksankar" userId="a40fa105-b8cc-42c4-b515-f29305407dfd" providerId="ADAL" clId="{B79D3596-A4FC-45F6-AF38-1443A444DB07}" dt="2024-03-16T03:14:46.115" v="826" actId="1076"/>
          <ac:picMkLst>
            <pc:docMk/>
            <pc:sldMk cId="2799891197" sldId="341"/>
            <ac:picMk id="18" creationId="{DF06682A-5A2B-4F78-82EE-BD97B32D8760}"/>
          </ac:picMkLst>
        </pc:picChg>
        <pc:picChg chg="add mod">
          <ac:chgData name="Das, Kausiksankar" userId="a40fa105-b8cc-42c4-b515-f29305407dfd" providerId="ADAL" clId="{B79D3596-A4FC-45F6-AF38-1443A444DB07}" dt="2024-03-16T03:14:43.281" v="825" actId="1076"/>
          <ac:picMkLst>
            <pc:docMk/>
            <pc:sldMk cId="2799891197" sldId="341"/>
            <ac:picMk id="19" creationId="{55EF71AF-7B27-4451-A569-97FD99A50A7A}"/>
          </ac:picMkLst>
        </pc:picChg>
        <pc:picChg chg="del">
          <ac:chgData name="Das, Kausiksankar" userId="a40fa105-b8cc-42c4-b515-f29305407dfd" providerId="ADAL" clId="{B79D3596-A4FC-45F6-AF38-1443A444DB07}" dt="2024-03-16T03:13:47.305" v="807" actId="478"/>
          <ac:picMkLst>
            <pc:docMk/>
            <pc:sldMk cId="2799891197" sldId="341"/>
            <ac:picMk id="20" creationId="{1A5067EA-7895-4498-A464-AE92D59D12F0}"/>
          </ac:picMkLst>
        </pc:picChg>
      </pc:sldChg>
      <pc:sldChg chg="addSp delSp modSp add">
        <pc:chgData name="Das, Kausiksankar" userId="a40fa105-b8cc-42c4-b515-f29305407dfd" providerId="ADAL" clId="{B79D3596-A4FC-45F6-AF38-1443A444DB07}" dt="2024-03-16T03:20:01.939" v="895" actId="478"/>
        <pc:sldMkLst>
          <pc:docMk/>
          <pc:sldMk cId="2681426099" sldId="342"/>
        </pc:sldMkLst>
        <pc:picChg chg="add del">
          <ac:chgData name="Das, Kausiksankar" userId="a40fa105-b8cc-42c4-b515-f29305407dfd" providerId="ADAL" clId="{B79D3596-A4FC-45F6-AF38-1443A444DB07}" dt="2024-03-16T03:20:01.939" v="895" actId="478"/>
          <ac:picMkLst>
            <pc:docMk/>
            <pc:sldMk cId="2681426099" sldId="342"/>
            <ac:picMk id="17" creationId="{FBD8CEE4-A513-4C5F-AF74-3D116533B89F}"/>
          </ac:picMkLst>
        </pc:picChg>
        <pc:picChg chg="del">
          <ac:chgData name="Das, Kausiksankar" userId="a40fa105-b8cc-42c4-b515-f29305407dfd" providerId="ADAL" clId="{B79D3596-A4FC-45F6-AF38-1443A444DB07}" dt="2024-03-16T03:15:17.453" v="828" actId="478"/>
          <ac:picMkLst>
            <pc:docMk/>
            <pc:sldMk cId="2681426099" sldId="342"/>
            <ac:picMk id="18" creationId="{DF06682A-5A2B-4F78-82EE-BD97B32D8760}"/>
          </ac:picMkLst>
        </pc:picChg>
        <pc:picChg chg="mod">
          <ac:chgData name="Das, Kausiksankar" userId="a40fa105-b8cc-42c4-b515-f29305407dfd" providerId="ADAL" clId="{B79D3596-A4FC-45F6-AF38-1443A444DB07}" dt="2024-03-16T03:15:31.123" v="833" actId="1076"/>
          <ac:picMkLst>
            <pc:docMk/>
            <pc:sldMk cId="2681426099" sldId="342"/>
            <ac:picMk id="19" creationId="{55EF71AF-7B27-4451-A569-97FD99A50A7A}"/>
          </ac:picMkLst>
        </pc:picChg>
        <pc:picChg chg="add mod">
          <ac:chgData name="Das, Kausiksankar" userId="a40fa105-b8cc-42c4-b515-f29305407dfd" providerId="ADAL" clId="{B79D3596-A4FC-45F6-AF38-1443A444DB07}" dt="2024-03-16T03:15:36.274" v="834" actId="1076"/>
          <ac:picMkLst>
            <pc:docMk/>
            <pc:sldMk cId="2681426099" sldId="342"/>
            <ac:picMk id="20" creationId="{9D26BA72-6C9E-4042-9462-B4FCC79A3AE0}"/>
          </ac:picMkLst>
        </pc:picChg>
      </pc:sldChg>
      <pc:sldChg chg="add">
        <pc:chgData name="Das, Kausiksankar" userId="a40fa105-b8cc-42c4-b515-f29305407dfd" providerId="ADAL" clId="{B79D3596-A4FC-45F6-AF38-1443A444DB07}" dt="2024-03-16T03:15:56.701" v="835"/>
        <pc:sldMkLst>
          <pc:docMk/>
          <pc:sldMk cId="1951405317" sldId="343"/>
        </pc:sldMkLst>
      </pc:sldChg>
      <pc:sldChg chg="addSp delSp modSp add ord">
        <pc:chgData name="Das, Kausiksankar" userId="a40fa105-b8cc-42c4-b515-f29305407dfd" providerId="ADAL" clId="{B79D3596-A4FC-45F6-AF38-1443A444DB07}" dt="2024-03-16T11:03:54.217" v="939"/>
        <pc:sldMkLst>
          <pc:docMk/>
          <pc:sldMk cId="723281813" sldId="344"/>
        </pc:sldMkLst>
        <pc:picChg chg="add mod">
          <ac:chgData name="Das, Kausiksankar" userId="a40fa105-b8cc-42c4-b515-f29305407dfd" providerId="ADAL" clId="{B79D3596-A4FC-45F6-AF38-1443A444DB07}" dt="2024-03-16T11:02:38.062" v="923"/>
          <ac:picMkLst>
            <pc:docMk/>
            <pc:sldMk cId="723281813" sldId="344"/>
            <ac:picMk id="9" creationId="{566DBF64-054D-4168-8AE2-685FCA14C486}"/>
          </ac:picMkLst>
        </pc:picChg>
        <pc:picChg chg="add del mod">
          <ac:chgData name="Das, Kausiksankar" userId="a40fa105-b8cc-42c4-b515-f29305407dfd" providerId="ADAL" clId="{B79D3596-A4FC-45F6-AF38-1443A444DB07}" dt="2024-03-16T11:03:10.044" v="930"/>
          <ac:picMkLst>
            <pc:docMk/>
            <pc:sldMk cId="723281813" sldId="344"/>
            <ac:picMk id="20" creationId="{B22C1BC3-01CB-4A26-840C-51064193E92C}"/>
          </ac:picMkLst>
        </pc:picChg>
        <pc:picChg chg="add del mod">
          <ac:chgData name="Das, Kausiksankar" userId="a40fa105-b8cc-42c4-b515-f29305407dfd" providerId="ADAL" clId="{B79D3596-A4FC-45F6-AF38-1443A444DB07}" dt="2024-03-16T11:02:55.767" v="926"/>
          <ac:picMkLst>
            <pc:docMk/>
            <pc:sldMk cId="723281813" sldId="344"/>
            <ac:picMk id="22" creationId="{E7BFA876-99DB-477C-9B17-64EE6E8B2096}"/>
          </ac:picMkLst>
        </pc:picChg>
        <pc:picChg chg="del">
          <ac:chgData name="Das, Kausiksankar" userId="a40fa105-b8cc-42c4-b515-f29305407dfd" providerId="ADAL" clId="{B79D3596-A4FC-45F6-AF38-1443A444DB07}" dt="2024-03-16T11:02:37.085" v="922" actId="478"/>
          <ac:picMkLst>
            <pc:docMk/>
            <pc:sldMk cId="723281813" sldId="344"/>
            <ac:picMk id="3084" creationId="{415262DD-E300-472B-935C-B36A0EA39269}"/>
          </ac:picMkLst>
        </pc:picChg>
      </pc:sldChg>
      <pc:sldChg chg="addSp delSp modSp add">
        <pc:chgData name="Das, Kausiksankar" userId="a40fa105-b8cc-42c4-b515-f29305407dfd" providerId="ADAL" clId="{B79D3596-A4FC-45F6-AF38-1443A444DB07}" dt="2024-03-16T11:04:15.567" v="941" actId="478"/>
        <pc:sldMkLst>
          <pc:docMk/>
          <pc:sldMk cId="4294541872" sldId="345"/>
        </pc:sldMkLst>
        <pc:spChg chg="add mod">
          <ac:chgData name="Das, Kausiksankar" userId="a40fa105-b8cc-42c4-b515-f29305407dfd" providerId="ADAL" clId="{B79D3596-A4FC-45F6-AF38-1443A444DB07}" dt="2024-03-16T11:04:15.567" v="941" actId="478"/>
          <ac:spMkLst>
            <pc:docMk/>
            <pc:sldMk cId="4294541872" sldId="345"/>
            <ac:spMk id="9" creationId="{416A82CC-CACA-4C4E-BDBF-86AA654AD0B3}"/>
          </ac:spMkLst>
        </pc:spChg>
        <pc:spChg chg="del">
          <ac:chgData name="Das, Kausiksankar" userId="a40fa105-b8cc-42c4-b515-f29305407dfd" providerId="ADAL" clId="{B79D3596-A4FC-45F6-AF38-1443A444DB07}" dt="2024-03-16T11:04:15.567" v="941" actId="478"/>
          <ac:spMkLst>
            <pc:docMk/>
            <pc:sldMk cId="4294541872" sldId="345"/>
            <ac:spMk id="10" creationId="{00000000-0000-0000-0000-000000000000}"/>
          </ac:spMkLst>
        </pc:spChg>
        <pc:picChg chg="add mod">
          <ac:chgData name="Das, Kausiksankar" userId="a40fa105-b8cc-42c4-b515-f29305407dfd" providerId="ADAL" clId="{B79D3596-A4FC-45F6-AF38-1443A444DB07}" dt="2024-03-16T11:04:09.240" v="940" actId="14100"/>
          <ac:picMkLst>
            <pc:docMk/>
            <pc:sldMk cId="4294541872" sldId="345"/>
            <ac:picMk id="19" creationId="{E082D2F8-EDAC-4464-A6A1-7EE8977DB925}"/>
          </ac:picMkLst>
        </pc:picChg>
        <pc:picChg chg="del">
          <ac:chgData name="Das, Kausiksankar" userId="a40fa105-b8cc-42c4-b515-f29305407dfd" providerId="ADAL" clId="{B79D3596-A4FC-45F6-AF38-1443A444DB07}" dt="2024-03-16T11:03:17.325" v="931" actId="478"/>
          <ac:picMkLst>
            <pc:docMk/>
            <pc:sldMk cId="4294541872" sldId="345"/>
            <ac:picMk id="3084" creationId="{415262DD-E300-472B-935C-B36A0EA39269}"/>
          </ac:picMkLst>
        </pc:picChg>
      </pc:sldChg>
      <pc:sldChg chg="addSp delSp modSp add">
        <pc:chgData name="Das, Kausiksankar" userId="a40fa105-b8cc-42c4-b515-f29305407dfd" providerId="ADAL" clId="{B79D3596-A4FC-45F6-AF38-1443A444DB07}" dt="2024-03-16T11:03:05.246" v="929" actId="1076"/>
        <pc:sldMkLst>
          <pc:docMk/>
          <pc:sldMk cId="2350968782" sldId="346"/>
        </pc:sldMkLst>
        <pc:picChg chg="add mod">
          <ac:chgData name="Das, Kausiksankar" userId="a40fa105-b8cc-42c4-b515-f29305407dfd" providerId="ADAL" clId="{B79D3596-A4FC-45F6-AF38-1443A444DB07}" dt="2024-03-16T11:03:05.246" v="929" actId="1076"/>
          <ac:picMkLst>
            <pc:docMk/>
            <pc:sldMk cId="2350968782" sldId="346"/>
            <ac:picMk id="19" creationId="{9BA00D1D-1E37-4255-A054-E098F36474AF}"/>
          </ac:picMkLst>
        </pc:picChg>
        <pc:picChg chg="del">
          <ac:chgData name="Das, Kausiksankar" userId="a40fa105-b8cc-42c4-b515-f29305407dfd" providerId="ADAL" clId="{B79D3596-A4FC-45F6-AF38-1443A444DB07}" dt="2024-03-16T11:03:00.775" v="927" actId="478"/>
          <ac:picMkLst>
            <pc:docMk/>
            <pc:sldMk cId="2350968782" sldId="346"/>
            <ac:picMk id="3084" creationId="{415262DD-E300-472B-935C-B36A0EA39269}"/>
          </ac:picMkLst>
        </pc:picChg>
      </pc:sldChg>
    </pc:docChg>
  </pc:docChgLst>
  <pc:docChgLst>
    <pc:chgData name="Das, Kausiksankar" userId="a40fa105-b8cc-42c4-b515-f29305407dfd" providerId="ADAL" clId="{18C89133-E7B2-4F77-B4C1-6193D8273A10}"/>
    <pc:docChg chg="custSel modSld">
      <pc:chgData name="Das, Kausiksankar" userId="a40fa105-b8cc-42c4-b515-f29305407dfd" providerId="ADAL" clId="{18C89133-E7B2-4F77-B4C1-6193D8273A10}" dt="2024-03-06T14:17:14.163" v="38" actId="1038"/>
      <pc:docMkLst>
        <pc:docMk/>
      </pc:docMkLst>
      <pc:sldChg chg="addSp delSp modSp">
        <pc:chgData name="Das, Kausiksankar" userId="a40fa105-b8cc-42c4-b515-f29305407dfd" providerId="ADAL" clId="{18C89133-E7B2-4F77-B4C1-6193D8273A10}" dt="2024-03-06T14:17:14.163" v="38" actId="1038"/>
        <pc:sldMkLst>
          <pc:docMk/>
          <pc:sldMk cId="2214037831" sldId="331"/>
        </pc:sldMkLst>
        <pc:spChg chg="add del">
          <ac:chgData name="Das, Kausiksankar" userId="a40fa105-b8cc-42c4-b515-f29305407dfd" providerId="ADAL" clId="{18C89133-E7B2-4F77-B4C1-6193D8273A10}" dt="2024-03-06T14:15:20.809" v="6"/>
          <ac:spMkLst>
            <pc:docMk/>
            <pc:sldMk cId="2214037831" sldId="331"/>
            <ac:spMk id="11" creationId="{AFCED18C-22D9-452A-9276-990527630B54}"/>
          </ac:spMkLst>
        </pc:spChg>
        <pc:spChg chg="mod">
          <ac:chgData name="Das, Kausiksankar" userId="a40fa105-b8cc-42c4-b515-f29305407dfd" providerId="ADAL" clId="{18C89133-E7B2-4F77-B4C1-6193D8273A10}" dt="2024-03-06T14:17:14.163" v="38" actId="1038"/>
          <ac:spMkLst>
            <pc:docMk/>
            <pc:sldMk cId="2214037831" sldId="331"/>
            <ac:spMk id="16" creationId="{6D328E85-573E-4C4D-9C92-D5D98B359572}"/>
          </ac:spMkLst>
        </pc:spChg>
        <pc:picChg chg="del">
          <ac:chgData name="Das, Kausiksankar" userId="a40fa105-b8cc-42c4-b515-f29305407dfd" providerId="ADAL" clId="{18C89133-E7B2-4F77-B4C1-6193D8273A10}" dt="2024-03-06T14:14:13.597" v="0" actId="478"/>
          <ac:picMkLst>
            <pc:docMk/>
            <pc:sldMk cId="2214037831" sldId="331"/>
            <ac:picMk id="10" creationId="{54228D16-A795-4FEB-9BED-8F4214B80D45}"/>
          </ac:picMkLst>
        </pc:picChg>
        <pc:picChg chg="add mod">
          <ac:chgData name="Das, Kausiksankar" userId="a40fa105-b8cc-42c4-b515-f29305407dfd" providerId="ADAL" clId="{18C89133-E7B2-4F77-B4C1-6193D8273A10}" dt="2024-03-06T14:15:30.464" v="9" actId="1076"/>
          <ac:picMkLst>
            <pc:docMk/>
            <pc:sldMk cId="2214037831" sldId="331"/>
            <ac:picMk id="12" creationId="{2020C1A1-032A-4DAF-AE33-E3AD508FA8D0}"/>
          </ac:picMkLst>
        </pc:picChg>
        <pc:picChg chg="del">
          <ac:chgData name="Das, Kausiksankar" userId="a40fa105-b8cc-42c4-b515-f29305407dfd" providerId="ADAL" clId="{18C89133-E7B2-4F77-B4C1-6193D8273A10}" dt="2024-03-06T14:15:32.403" v="10" actId="478"/>
          <ac:picMkLst>
            <pc:docMk/>
            <pc:sldMk cId="2214037831" sldId="331"/>
            <ac:picMk id="18" creationId="{9DF4B4DB-ED44-458D-8269-505555173904}"/>
          </ac:picMkLst>
        </pc:picChg>
        <pc:picChg chg="del">
          <ac:chgData name="Das, Kausiksankar" userId="a40fa105-b8cc-42c4-b515-f29305407dfd" providerId="ADAL" clId="{18C89133-E7B2-4F77-B4C1-6193D8273A10}" dt="2024-03-06T14:14:50.128" v="4" actId="478"/>
          <ac:picMkLst>
            <pc:docMk/>
            <pc:sldMk cId="2214037831" sldId="331"/>
            <ac:picMk id="20" creationId="{985C4B1E-B435-40F3-AEAD-722CD27BF311}"/>
          </ac:picMkLst>
        </pc:picChg>
        <pc:picChg chg="add mod">
          <ac:chgData name="Das, Kausiksankar" userId="a40fa105-b8cc-42c4-b515-f29305407dfd" providerId="ADAL" clId="{18C89133-E7B2-4F77-B4C1-6193D8273A10}" dt="2024-03-06T14:14:46.471" v="3" actId="1076"/>
          <ac:picMkLst>
            <pc:docMk/>
            <pc:sldMk cId="2214037831" sldId="331"/>
            <ac:picMk id="1026" creationId="{4451DA13-F9DA-417B-88E6-076908706923}"/>
          </ac:picMkLst>
        </pc:picChg>
        <pc:picChg chg="add mod">
          <ac:chgData name="Das, Kausiksankar" userId="a40fa105-b8cc-42c4-b515-f29305407dfd" providerId="ADAL" clId="{18C89133-E7B2-4F77-B4C1-6193D8273A10}" dt="2024-03-06T14:16:07.122" v="13" actId="1076"/>
          <ac:picMkLst>
            <pc:docMk/>
            <pc:sldMk cId="2214037831" sldId="331"/>
            <ac:picMk id="1030" creationId="{5DDACB8E-1D90-4D95-9E46-F1B34476E0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414" y="0"/>
            <a:ext cx="2971800" cy="4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73896"/>
            <a:ext cx="5486400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432"/>
            <a:ext cx="2971800" cy="46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414" y="8829432"/>
            <a:ext cx="2971800" cy="46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6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11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39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9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25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46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7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3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4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6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36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37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4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9DC3-9597-8345-8901-72EACE3F6A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4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7814518" y="2599458"/>
            <a:ext cx="3806190" cy="34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>
                <a:solidFill>
                  <a:srgbClr val="D8D7D6"/>
                </a:solidFill>
                <a:latin typeface="Sen"/>
                <a:ea typeface="Sen"/>
                <a:cs typeface="Sen"/>
                <a:sym typeface="Se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0" y="4219447"/>
            <a:ext cx="12192000" cy="109855"/>
          </a:xfrm>
          <a:custGeom>
            <a:avLst/>
            <a:gdLst/>
            <a:ahLst/>
            <a:cxnLst/>
            <a:rect l="l" t="t" r="r" b="b"/>
            <a:pathLst>
              <a:path w="12192000" h="109854" extrusionOk="0">
                <a:moveTo>
                  <a:pt x="12192000" y="0"/>
                </a:moveTo>
                <a:lnTo>
                  <a:pt x="0" y="0"/>
                </a:lnTo>
                <a:lnTo>
                  <a:pt x="0" y="109727"/>
                </a:lnTo>
                <a:lnTo>
                  <a:pt x="12192000" y="1097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88898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421944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7"/>
          <p:cNvSpPr/>
          <p:nvPr/>
        </p:nvSpPr>
        <p:spPr>
          <a:xfrm>
            <a:off x="0" y="0"/>
            <a:ext cx="12192000" cy="4219575"/>
          </a:xfrm>
          <a:custGeom>
            <a:avLst/>
            <a:gdLst/>
            <a:ahLst/>
            <a:cxnLst/>
            <a:rect l="l" t="t" r="r" b="b"/>
            <a:pathLst>
              <a:path w="12192000" h="4219575" extrusionOk="0">
                <a:moveTo>
                  <a:pt x="0" y="4219448"/>
                </a:moveTo>
                <a:lnTo>
                  <a:pt x="12192000" y="4219448"/>
                </a:lnTo>
                <a:lnTo>
                  <a:pt x="12192000" y="0"/>
                </a:lnTo>
                <a:lnTo>
                  <a:pt x="0" y="0"/>
                </a:lnTo>
                <a:lnTo>
                  <a:pt x="0" y="4219448"/>
                </a:lnTo>
                <a:close/>
              </a:path>
            </a:pathLst>
          </a:custGeom>
          <a:solidFill>
            <a:srgbClr val="691C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1110738" y="382770"/>
            <a:ext cx="5628005" cy="45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D8D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2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7"/>
          <p:cNvSpPr txBox="1">
            <a:spLocks noGrp="1"/>
          </p:cNvSpPr>
          <p:nvPr>
            <p:ph type="title"/>
          </p:nvPr>
        </p:nvSpPr>
        <p:spPr>
          <a:xfrm>
            <a:off x="1110738" y="382770"/>
            <a:ext cx="5628005" cy="45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D8D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7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7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3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3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logo_No title">
  <p:cSld name="No logo_No 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14518" y="2599458"/>
            <a:ext cx="3806190" cy="346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D8D7D6"/>
                </a:solidFill>
                <a:latin typeface="Sentinel-Medium"/>
                <a:cs typeface="Sentinel-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002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1110738" y="382770"/>
            <a:ext cx="5628005" cy="45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D8D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20420" y="3017518"/>
            <a:ext cx="10551160" cy="249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2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tif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33CD-C664-96D4-2A80-6B7039EA0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1F16F71-8B8D-EEA9-9F7B-225DEE326A2B}"/>
              </a:ext>
            </a:extLst>
          </p:cNvPr>
          <p:cNvSpPr/>
          <p:nvPr/>
        </p:nvSpPr>
        <p:spPr>
          <a:xfrm>
            <a:off x="4144645" y="428105"/>
            <a:ext cx="7793355" cy="6117590"/>
          </a:xfrm>
          <a:custGeom>
            <a:avLst/>
            <a:gdLst/>
            <a:ahLst/>
            <a:cxnLst/>
            <a:rect l="l" t="t" r="r" b="b"/>
            <a:pathLst>
              <a:path w="7793355" h="6117590">
                <a:moveTo>
                  <a:pt x="5358599" y="0"/>
                </a:moveTo>
                <a:lnTo>
                  <a:pt x="0" y="6117132"/>
                </a:lnTo>
                <a:lnTo>
                  <a:pt x="7792732" y="6117132"/>
                </a:lnTo>
                <a:lnTo>
                  <a:pt x="7792732" y="2434132"/>
                </a:lnTo>
                <a:lnTo>
                  <a:pt x="5358599" y="0"/>
                </a:lnTo>
                <a:close/>
              </a:path>
            </a:pathLst>
          </a:custGeom>
          <a:solidFill>
            <a:srgbClr val="691C3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3FF8225-7B28-0555-D0AF-1DC0AEB235CD}"/>
              </a:ext>
            </a:extLst>
          </p:cNvPr>
          <p:cNvSpPr/>
          <p:nvPr/>
        </p:nvSpPr>
        <p:spPr>
          <a:xfrm>
            <a:off x="9271000" y="291845"/>
            <a:ext cx="2667000" cy="2667000"/>
          </a:xfrm>
          <a:custGeom>
            <a:avLst/>
            <a:gdLst/>
            <a:ahLst/>
            <a:cxnLst/>
            <a:rect l="l" t="t" r="r" b="b"/>
            <a:pathLst>
              <a:path w="2667000" h="2667000">
                <a:moveTo>
                  <a:pt x="2667000" y="0"/>
                </a:moveTo>
                <a:lnTo>
                  <a:pt x="0" y="0"/>
                </a:lnTo>
                <a:lnTo>
                  <a:pt x="2667000" y="2667000"/>
                </a:lnTo>
                <a:lnTo>
                  <a:pt x="2667000" y="0"/>
                </a:lnTo>
                <a:close/>
              </a:path>
            </a:pathLst>
          </a:custGeom>
          <a:solidFill>
            <a:srgbClr val="8889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1BEC81B-6F94-7395-B175-65F8A4101607}"/>
              </a:ext>
            </a:extLst>
          </p:cNvPr>
          <p:cNvSpPr txBox="1"/>
          <p:nvPr/>
        </p:nvSpPr>
        <p:spPr>
          <a:xfrm>
            <a:off x="2424176" y="2599458"/>
            <a:ext cx="9350651" cy="185288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 marR="5080" indent="812165" algn="r">
              <a:lnSpc>
                <a:spcPct val="70900"/>
              </a:lnSpc>
              <a:spcBef>
                <a:spcPts val="1685"/>
              </a:spcBef>
            </a:pPr>
            <a:r>
              <a:rPr lang="en-US" sz="36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Sticking point: The </a:t>
            </a:r>
          </a:p>
          <a:p>
            <a:pPr marL="12700" marR="5080" indent="812165" algn="r">
              <a:lnSpc>
                <a:spcPct val="70900"/>
              </a:lnSpc>
              <a:spcBef>
                <a:spcPts val="1685"/>
              </a:spcBef>
            </a:pPr>
            <a:r>
              <a:rPr lang="en-US" sz="36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 of QM in Gecko </a:t>
            </a:r>
          </a:p>
          <a:p>
            <a:pPr marL="12700" marR="5080" indent="812165" algn="r">
              <a:lnSpc>
                <a:spcPct val="70900"/>
              </a:lnSpc>
              <a:spcBef>
                <a:spcPts val="1685"/>
              </a:spcBef>
            </a:pPr>
            <a:r>
              <a:rPr lang="en-US" sz="36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Wall Climbing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91DD467-A97B-DDB0-9E6C-D41B87327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74" y="5477715"/>
            <a:ext cx="2174452" cy="10058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05E9DAA-8019-6E03-3CB2-C86DE861F38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306410" y="4864179"/>
            <a:ext cx="2445494" cy="573412"/>
          </a:xfrm>
        </p:spPr>
        <p:txBody>
          <a:bodyPr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Kausik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Das</a:t>
            </a:r>
          </a:p>
        </p:txBody>
      </p:sp>
      <p:pic>
        <p:nvPicPr>
          <p:cNvPr id="1026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ECD48363-65A8-4EE6-96A2-E8AD2796A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4305" b="5147"/>
          <a:stretch/>
        </p:blipFill>
        <p:spPr bwMode="auto">
          <a:xfrm>
            <a:off x="10189513" y="374445"/>
            <a:ext cx="167895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cko vinyl sticker decal U Choose Color &amp; Size - Picture 1 of 2">
            <a:extLst>
              <a:ext uri="{FF2B5EF4-FFF2-40B4-BE49-F238E27FC236}">
                <a16:creationId xmlns:a16="http://schemas.microsoft.com/office/drawing/2014/main" id="{EB891C62-6A9A-4B19-A5C6-3B34E536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51" y="627125"/>
            <a:ext cx="2664214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2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-56706" y="1487917"/>
            <a:ext cx="11878844" cy="492443"/>
          </a:xfrm>
        </p:spPr>
        <p:txBody>
          <a:bodyPr/>
          <a:lstStyle/>
          <a:p>
            <a:pPr algn="ctr"/>
            <a:r>
              <a:rPr lang="en-US" sz="3200" b="1" i="1" dirty="0">
                <a:solidFill>
                  <a:srgbClr val="800000"/>
                </a:solidFill>
                <a:latin typeface="Open Sans" panose="020B0606030504020204"/>
              </a:rPr>
              <a:t>Geckos stick to the wall/ceiling using Van Der Waals force </a:t>
            </a: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6BD1AF-0D29-403F-84DB-2F1DB68D1C2F}"/>
              </a:ext>
            </a:extLst>
          </p:cNvPr>
          <p:cNvSpPr/>
          <p:nvPr/>
        </p:nvSpPr>
        <p:spPr>
          <a:xfrm>
            <a:off x="5882716" y="3429000"/>
            <a:ext cx="900856" cy="696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541A7F-3BBC-408F-9280-1FF646C8686E}"/>
              </a:ext>
            </a:extLst>
          </p:cNvPr>
          <p:cNvSpPr txBox="1"/>
          <p:nvPr/>
        </p:nvSpPr>
        <p:spPr>
          <a:xfrm>
            <a:off x="2875979" y="5616602"/>
            <a:ext cx="248801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Bohr 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E9F0B2-7214-4765-B63F-D862166DF8F6}"/>
              </a:ext>
            </a:extLst>
          </p:cNvPr>
          <p:cNvSpPr txBox="1"/>
          <p:nvPr/>
        </p:nvSpPr>
        <p:spPr>
          <a:xfrm>
            <a:off x="7161663" y="5616601"/>
            <a:ext cx="248801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QM 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6DBF64-054D-4168-8AE2-685FCA14C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81" y="0"/>
            <a:ext cx="11793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-56706" y="1487917"/>
            <a:ext cx="11878844" cy="492443"/>
          </a:xfrm>
        </p:spPr>
        <p:txBody>
          <a:bodyPr/>
          <a:lstStyle/>
          <a:p>
            <a:pPr algn="ctr"/>
            <a:r>
              <a:rPr lang="en-US" sz="3200" b="1" i="1" dirty="0">
                <a:solidFill>
                  <a:srgbClr val="800000"/>
                </a:solidFill>
                <a:latin typeface="Open Sans" panose="020B0606030504020204"/>
              </a:rPr>
              <a:t>Geckos stick to the wall/ceiling using Van Der Waals force </a:t>
            </a: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an der Waals forces | Intermolecular Interactions &amp; Applications |  Britannica">
            <a:extLst>
              <a:ext uri="{FF2B5EF4-FFF2-40B4-BE49-F238E27FC236}">
                <a16:creationId xmlns:a16="http://schemas.microsoft.com/office/drawing/2014/main" id="{CC2C0F33-BA92-4726-B322-586D86A7D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5"/>
          <a:stretch/>
        </p:blipFill>
        <p:spPr bwMode="auto">
          <a:xfrm>
            <a:off x="4374545" y="1980360"/>
            <a:ext cx="3442909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1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D6D2C5C-8E0B-48DD-A3A3-4D59DB376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472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FD2A7-8943-45C3-8C00-CD98EF51A5C9}"/>
              </a:ext>
            </a:extLst>
          </p:cNvPr>
          <p:cNvSpPr/>
          <p:nvPr/>
        </p:nvSpPr>
        <p:spPr>
          <a:xfrm>
            <a:off x="304799" y="2130017"/>
            <a:ext cx="116596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For making the gecko “tape”</a:t>
            </a:r>
          </a:p>
          <a:p>
            <a:endParaRPr lang="en-US" sz="3200" dirty="0"/>
          </a:p>
          <a:p>
            <a:r>
              <a:rPr lang="en-US" sz="3200" dirty="0"/>
              <a:t>•	Silicone RTV Mold-Making System </a:t>
            </a:r>
          </a:p>
          <a:p>
            <a:r>
              <a:rPr lang="en-US" sz="3200" dirty="0"/>
              <a:t>o	Side A 1 </a:t>
            </a:r>
            <a:r>
              <a:rPr lang="en-US" sz="3200" dirty="0" err="1"/>
              <a:t>lb</a:t>
            </a:r>
            <a:r>
              <a:rPr lang="en-US" sz="3200" dirty="0"/>
              <a:t>, </a:t>
            </a:r>
          </a:p>
          <a:p>
            <a:r>
              <a:rPr lang="en-US" sz="3200" dirty="0"/>
              <a:t>o	Side B Fast Catalyst (Blue) 0.1 </a:t>
            </a:r>
            <a:r>
              <a:rPr lang="en-US" sz="3200" dirty="0" err="1"/>
              <a:t>lb</a:t>
            </a:r>
            <a:r>
              <a:rPr lang="en-US" sz="3200" dirty="0"/>
              <a:t>, </a:t>
            </a:r>
          </a:p>
          <a:p>
            <a:r>
              <a:rPr lang="en-US" sz="3200" dirty="0"/>
              <a:t>•	Polycarbonate Millipore Track etched </a:t>
            </a:r>
            <a:r>
              <a:rPr lang="en-US" sz="3200" dirty="0" err="1"/>
              <a:t>Isopore</a:t>
            </a:r>
            <a:r>
              <a:rPr lang="en-US" sz="3200" dirty="0"/>
              <a:t> membrane filter</a:t>
            </a:r>
          </a:p>
        </p:txBody>
      </p:sp>
    </p:spTree>
    <p:extLst>
      <p:ext uri="{BB962C8B-B14F-4D97-AF65-F5344CB8AC3E}">
        <p14:creationId xmlns:p14="http://schemas.microsoft.com/office/powerpoint/2010/main" val="166894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D6D2C5C-8E0B-48DD-A3A3-4D59DB376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472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pic>
        <p:nvPicPr>
          <p:cNvPr id="18" name="image3.png">
            <a:extLst>
              <a:ext uri="{FF2B5EF4-FFF2-40B4-BE49-F238E27FC236}">
                <a16:creationId xmlns:a16="http://schemas.microsoft.com/office/drawing/2014/main" id="{DF06682A-5A2B-4F78-82EE-BD97B32D87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0029" y="1679302"/>
            <a:ext cx="4034726" cy="39319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9401B9-A9CB-4A75-ADF7-4113CBCC4F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2" t="51925" r="301"/>
          <a:stretch/>
        </p:blipFill>
        <p:spPr>
          <a:xfrm>
            <a:off x="7359535" y="1643579"/>
            <a:ext cx="3608383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38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D6D2C5C-8E0B-48DD-A3A3-4D59DB376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472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pic>
        <p:nvPicPr>
          <p:cNvPr id="18" name="image3.png">
            <a:extLst>
              <a:ext uri="{FF2B5EF4-FFF2-40B4-BE49-F238E27FC236}">
                <a16:creationId xmlns:a16="http://schemas.microsoft.com/office/drawing/2014/main" id="{DF06682A-5A2B-4F78-82EE-BD97B32D87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792" y="1769025"/>
            <a:ext cx="4034726" cy="3931920"/>
          </a:xfrm>
          <a:prstGeom prst="rect">
            <a:avLst/>
          </a:prstGeom>
        </p:spPr>
      </p:pic>
      <p:pic>
        <p:nvPicPr>
          <p:cNvPr id="20" name="Picture 16" descr="A picture containing text, indoor, floor, desk&#10;&#10;Description automatically generated">
            <a:extLst>
              <a:ext uri="{FF2B5EF4-FFF2-40B4-BE49-F238E27FC236}">
                <a16:creationId xmlns:a16="http://schemas.microsoft.com/office/drawing/2014/main" id="{1A5067EA-7895-4498-A464-AE92D59D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25" y="1503849"/>
            <a:ext cx="775381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40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D6D2C5C-8E0B-48DD-A3A3-4D59DB376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472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pic>
        <p:nvPicPr>
          <p:cNvPr id="18" name="image3.png">
            <a:extLst>
              <a:ext uri="{FF2B5EF4-FFF2-40B4-BE49-F238E27FC236}">
                <a16:creationId xmlns:a16="http://schemas.microsoft.com/office/drawing/2014/main" id="{DF06682A-5A2B-4F78-82EE-BD97B32D87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1124" y="1769025"/>
            <a:ext cx="4034726" cy="3931920"/>
          </a:xfrm>
          <a:prstGeom prst="rect">
            <a:avLst/>
          </a:prstGeom>
        </p:spPr>
      </p:pic>
      <p:pic>
        <p:nvPicPr>
          <p:cNvPr id="19" name="Picture 18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55EF71AF-7B27-4451-A569-97FD99A5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14" y="1769025"/>
            <a:ext cx="4142904" cy="39319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89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D6D2C5C-8E0B-48DD-A3A3-4D59DB376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472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pic>
        <p:nvPicPr>
          <p:cNvPr id="19" name="Picture 18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55EF71AF-7B27-4451-A569-97FD99A5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1769025"/>
            <a:ext cx="4142904" cy="39319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9D26BA72-6C9E-4042-9462-B4FCC79A3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076" r="5386" b="51"/>
          <a:stretch/>
        </p:blipFill>
        <p:spPr bwMode="auto">
          <a:xfrm>
            <a:off x="6096000" y="1389421"/>
            <a:ext cx="522605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42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5BA9FD-BE94-463E-AA46-D1B56B010B22}"/>
              </a:ext>
            </a:extLst>
          </p:cNvPr>
          <p:cNvSpPr txBox="1"/>
          <p:nvPr/>
        </p:nvSpPr>
        <p:spPr>
          <a:xfrm>
            <a:off x="4610613" y="5422605"/>
            <a:ext cx="257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15</a:t>
            </a:r>
            <a:r>
              <a:rPr lang="en-US" sz="2000" baseline="30000" dirty="0">
                <a:solidFill>
                  <a:schemeClr val="bg1"/>
                </a:solidFill>
              </a:rPr>
              <a:t>o</a:t>
            </a:r>
            <a:r>
              <a:rPr lang="en-US" sz="2000" dirty="0">
                <a:solidFill>
                  <a:schemeClr val="bg1"/>
                </a:solidFill>
              </a:rPr>
              <a:t>C ( ~ 288 K)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3B58A9-EC70-4EAD-A002-FF3FF1A78774}"/>
              </a:ext>
            </a:extLst>
          </p:cNvPr>
          <p:cNvSpPr txBox="1"/>
          <p:nvPr/>
        </p:nvSpPr>
        <p:spPr>
          <a:xfrm>
            <a:off x="6442957" y="2831806"/>
            <a:ext cx="257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-270.45</a:t>
            </a:r>
            <a:r>
              <a:rPr lang="en-US" sz="2000" baseline="30000" dirty="0">
                <a:solidFill>
                  <a:schemeClr val="bg1"/>
                </a:solidFill>
              </a:rPr>
              <a:t>o</a:t>
            </a:r>
            <a:r>
              <a:rPr lang="en-US" sz="2000" dirty="0">
                <a:solidFill>
                  <a:schemeClr val="bg1"/>
                </a:solidFill>
              </a:rPr>
              <a:t>C ( ~ 2.7 K)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D328E85-573E-4C4D-9C92-D5D98B359572}"/>
              </a:ext>
            </a:extLst>
          </p:cNvPr>
          <p:cNvSpPr txBox="1">
            <a:spLocks/>
          </p:cNvSpPr>
          <p:nvPr/>
        </p:nvSpPr>
        <p:spPr>
          <a:xfrm>
            <a:off x="408035" y="1597922"/>
            <a:ext cx="4694903" cy="477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Acknowledgement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F8E27-4298-40CA-9C03-CB67F6835EA9}"/>
              </a:ext>
            </a:extLst>
          </p:cNvPr>
          <p:cNvSpPr txBox="1"/>
          <p:nvPr/>
        </p:nvSpPr>
        <p:spPr>
          <a:xfrm>
            <a:off x="350340" y="2332656"/>
            <a:ext cx="4260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Isaac </a:t>
            </a:r>
            <a:r>
              <a:rPr lang="en-US" sz="2800" dirty="0" err="1"/>
              <a:t>Omodia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Clinton Wiggins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Ralphael</a:t>
            </a:r>
            <a:r>
              <a:rPr lang="en-US" sz="2800" dirty="0"/>
              <a:t> </a:t>
            </a:r>
            <a:r>
              <a:rPr lang="en-US" sz="2800" dirty="0" err="1"/>
              <a:t>Agodo</a:t>
            </a:r>
            <a:endParaRPr lang="en-US" sz="2800" dirty="0"/>
          </a:p>
        </p:txBody>
      </p:sp>
      <p:pic>
        <p:nvPicPr>
          <p:cNvPr id="21" name="object 7">
            <a:extLst>
              <a:ext uri="{FF2B5EF4-FFF2-40B4-BE49-F238E27FC236}">
                <a16:creationId xmlns:a16="http://schemas.microsoft.com/office/drawing/2014/main" id="{50962B3A-424B-41CE-A12E-14BC882B2C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4321" y="4419838"/>
            <a:ext cx="3958754" cy="1828800"/>
          </a:xfrm>
          <a:prstGeom prst="rect">
            <a:avLst/>
          </a:prstGeom>
        </p:spPr>
      </p:pic>
      <p:pic>
        <p:nvPicPr>
          <p:cNvPr id="1030" name="Picture 6" descr="Posts · LSAMP @ UMBC · myUMBC">
            <a:extLst>
              <a:ext uri="{FF2B5EF4-FFF2-40B4-BE49-F238E27FC236}">
                <a16:creationId xmlns:a16="http://schemas.microsoft.com/office/drawing/2014/main" id="{5DDACB8E-1D90-4D95-9E46-F1B34476E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491" y="1773708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MDSGC Programs – Maryland Space Grant Consortium">
            <a:extLst>
              <a:ext uri="{FF2B5EF4-FFF2-40B4-BE49-F238E27FC236}">
                <a16:creationId xmlns:a16="http://schemas.microsoft.com/office/drawing/2014/main" id="{7F9F6F81-64E4-4BF7-8643-52EDFBFA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84" y="2239175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93F24918-3080-48A7-87FA-63855C21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3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33400" y="1627627"/>
            <a:ext cx="10551160" cy="492443"/>
          </a:xfrm>
        </p:spPr>
        <p:txBody>
          <a:bodyPr/>
          <a:lstStyle/>
          <a:p>
            <a:pPr algn="ctr"/>
            <a:r>
              <a:rPr lang="en-US" sz="3200" b="1" i="1" dirty="0">
                <a:solidFill>
                  <a:srgbClr val="800000"/>
                </a:solidFill>
                <a:latin typeface="Open Sans" panose="020B0606030504020204"/>
              </a:rPr>
              <a:t>How does a gecko stick to a wall or a ceiling? </a:t>
            </a: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9367C-6C91-4F83-8F78-082AA3595FF0}"/>
              </a:ext>
            </a:extLst>
          </p:cNvPr>
          <p:cNvSpPr txBox="1"/>
          <p:nvPr/>
        </p:nvSpPr>
        <p:spPr>
          <a:xfrm>
            <a:off x="7209498" y="2722880"/>
            <a:ext cx="4612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4400" dirty="0"/>
              <a:t>Using hooks</a:t>
            </a:r>
          </a:p>
          <a:p>
            <a:pPr marL="342900" indent="-342900">
              <a:buFont typeface="+mj-lt"/>
              <a:buAutoNum type="alphaUcPeriod"/>
            </a:pPr>
            <a:endParaRPr lang="en-US" sz="4400" dirty="0"/>
          </a:p>
          <a:p>
            <a:pPr marL="342900" indent="-342900">
              <a:buFont typeface="+mj-lt"/>
              <a:buAutoNum type="alphaUcPeriod"/>
            </a:pPr>
            <a:r>
              <a:rPr lang="en-US" sz="4400" dirty="0"/>
              <a:t>Sticky glue</a:t>
            </a:r>
          </a:p>
          <a:p>
            <a:pPr marL="342900" indent="-342900">
              <a:buFont typeface="+mj-lt"/>
              <a:buAutoNum type="alphaUcPeriod"/>
            </a:pPr>
            <a:endParaRPr lang="en-US" sz="4400" dirty="0"/>
          </a:p>
          <a:p>
            <a:pPr marL="342900" indent="-342900">
              <a:buFont typeface="+mj-lt"/>
              <a:buAutoNum type="alphaUcPeriod"/>
            </a:pPr>
            <a:r>
              <a:rPr lang="en-US" sz="4400" dirty="0"/>
              <a:t>Suction</a:t>
            </a:r>
          </a:p>
        </p:txBody>
      </p:sp>
      <p:pic>
        <p:nvPicPr>
          <p:cNvPr id="2050" name="Picture 2" descr="File:Gecko on ceiling.jpg - Wikimedia Commons">
            <a:extLst>
              <a:ext uri="{FF2B5EF4-FFF2-40B4-BE49-F238E27FC236}">
                <a16:creationId xmlns:a16="http://schemas.microsoft.com/office/drawing/2014/main" id="{6CD6B47C-653B-4652-BE78-90BC859FE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t="34311" r="19155" b="23733"/>
          <a:stretch/>
        </p:blipFill>
        <p:spPr bwMode="auto">
          <a:xfrm>
            <a:off x="1196340" y="2941877"/>
            <a:ext cx="4612640" cy="287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4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33400" y="1627627"/>
            <a:ext cx="10551160" cy="492443"/>
          </a:xfrm>
        </p:spPr>
        <p:txBody>
          <a:bodyPr/>
          <a:lstStyle/>
          <a:p>
            <a:pPr algn="ctr"/>
            <a:r>
              <a:rPr lang="en-US" sz="3200" b="1" i="1" dirty="0">
                <a:solidFill>
                  <a:srgbClr val="800000"/>
                </a:solidFill>
                <a:latin typeface="Open Sans" panose="020B0606030504020204"/>
              </a:rPr>
              <a:t>Gecko toes </a:t>
            </a: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1" descr="A close up of a snake&#10;&#10;Description automatically generated with low confidence">
            <a:extLst>
              <a:ext uri="{FF2B5EF4-FFF2-40B4-BE49-F238E27FC236}">
                <a16:creationId xmlns:a16="http://schemas.microsoft.com/office/drawing/2014/main" id="{6A0807DD-1042-4D83-B3E1-7F5F593A9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653618"/>
            <a:ext cx="6424329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73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-56706" y="1551712"/>
            <a:ext cx="10525526" cy="440768"/>
          </a:xfrm>
        </p:spPr>
        <p:txBody>
          <a:bodyPr/>
          <a:lstStyle/>
          <a:p>
            <a:r>
              <a:rPr lang="en-US" sz="3200" b="1" i="1" dirty="0">
                <a:solidFill>
                  <a:srgbClr val="800000"/>
                </a:solidFill>
                <a:latin typeface="Open Sans" panose="020B0606030504020204"/>
              </a:rPr>
              <a:t>Geckos have hairy toes </a:t>
            </a: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4310A869-55D3-4EE8-8821-4C0C8619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61" y="2033014"/>
            <a:ext cx="4956790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1" descr="A close up of a snake&#10;&#10;Description automatically generated with low confidence">
            <a:extLst>
              <a:ext uri="{FF2B5EF4-FFF2-40B4-BE49-F238E27FC236}">
                <a16:creationId xmlns:a16="http://schemas.microsoft.com/office/drawing/2014/main" id="{6A0807DD-1042-4D83-B3E1-7F5F593A9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53054"/>
            <a:ext cx="6771591" cy="35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31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3AB26F-DBD0-46D4-A71D-CB5505C56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40" t="13968" r="25961" b="28596"/>
          <a:stretch/>
        </p:blipFill>
        <p:spPr bwMode="auto">
          <a:xfrm>
            <a:off x="1687736" y="1389421"/>
            <a:ext cx="8359483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586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-56706" y="1551712"/>
            <a:ext cx="11878844" cy="492443"/>
          </a:xfrm>
        </p:spPr>
        <p:txBody>
          <a:bodyPr/>
          <a:lstStyle/>
          <a:p>
            <a:pPr algn="ctr"/>
            <a:r>
              <a:rPr lang="en-US" sz="3200" b="1" i="1" dirty="0">
                <a:solidFill>
                  <a:srgbClr val="800000"/>
                </a:solidFill>
                <a:latin typeface="Open Sans" panose="020B0606030504020204"/>
              </a:rPr>
              <a:t>Geckos stick to the wall/ceiling using Van Der Waals force </a:t>
            </a: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7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-56706" y="1487917"/>
            <a:ext cx="11878844" cy="492443"/>
          </a:xfrm>
        </p:spPr>
        <p:txBody>
          <a:bodyPr/>
          <a:lstStyle/>
          <a:p>
            <a:pPr algn="ctr"/>
            <a:r>
              <a:rPr lang="en-US" sz="3200" b="1" i="1" dirty="0">
                <a:solidFill>
                  <a:srgbClr val="800000"/>
                </a:solidFill>
                <a:latin typeface="Open Sans" panose="020B0606030504020204"/>
              </a:rPr>
              <a:t>Geckos stick to the wall/ceiling using Van Der Waals force </a:t>
            </a: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6BD1AF-0D29-403F-84DB-2F1DB68D1C2F}"/>
              </a:ext>
            </a:extLst>
          </p:cNvPr>
          <p:cNvSpPr/>
          <p:nvPr/>
        </p:nvSpPr>
        <p:spPr>
          <a:xfrm>
            <a:off x="5882716" y="3429000"/>
            <a:ext cx="900856" cy="696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4" name="Picture 12" descr="https://lh7-us.googleusercontent.com/LcmyrwbOCrKcqqYG0rO8bRF0Ja6Upl8B8Vopo167Cn1UI0gsWfTatg19M5b054rNYTKNJ0hq5TOZMhY4CaOS0_C7ZNkn0-nJTcYfbtthMJCsJnzmw0hK03e3v9Rp7BgHNZRhTFgKl6RccThB90X7jw">
            <a:extLst>
              <a:ext uri="{FF2B5EF4-FFF2-40B4-BE49-F238E27FC236}">
                <a16:creationId xmlns:a16="http://schemas.microsoft.com/office/drawing/2014/main" id="{415262DD-E300-472B-935C-B36A0EA39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07"/>
          <a:stretch/>
        </p:blipFill>
        <p:spPr bwMode="auto">
          <a:xfrm>
            <a:off x="1951706" y="2152561"/>
            <a:ext cx="8514426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541A7F-3BBC-408F-9280-1FF646C8686E}"/>
              </a:ext>
            </a:extLst>
          </p:cNvPr>
          <p:cNvSpPr txBox="1"/>
          <p:nvPr/>
        </p:nvSpPr>
        <p:spPr>
          <a:xfrm>
            <a:off x="2875979" y="5616602"/>
            <a:ext cx="248801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Bohr 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E9F0B2-7214-4765-B63F-D862166DF8F6}"/>
              </a:ext>
            </a:extLst>
          </p:cNvPr>
          <p:cNvSpPr txBox="1"/>
          <p:nvPr/>
        </p:nvSpPr>
        <p:spPr>
          <a:xfrm>
            <a:off x="7161663" y="5616601"/>
            <a:ext cx="248801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QM Model</a:t>
            </a:r>
          </a:p>
        </p:txBody>
      </p:sp>
    </p:spTree>
    <p:extLst>
      <p:ext uri="{BB962C8B-B14F-4D97-AF65-F5344CB8AC3E}">
        <p14:creationId xmlns:p14="http://schemas.microsoft.com/office/powerpoint/2010/main" val="210935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6BD1AF-0D29-403F-84DB-2F1DB68D1C2F}"/>
              </a:ext>
            </a:extLst>
          </p:cNvPr>
          <p:cNvSpPr/>
          <p:nvPr/>
        </p:nvSpPr>
        <p:spPr>
          <a:xfrm>
            <a:off x="5882716" y="3429000"/>
            <a:ext cx="900856" cy="696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541A7F-3BBC-408F-9280-1FF646C8686E}"/>
              </a:ext>
            </a:extLst>
          </p:cNvPr>
          <p:cNvSpPr txBox="1"/>
          <p:nvPr/>
        </p:nvSpPr>
        <p:spPr>
          <a:xfrm>
            <a:off x="2875979" y="5616602"/>
            <a:ext cx="248801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Bohr 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E9F0B2-7214-4765-B63F-D862166DF8F6}"/>
              </a:ext>
            </a:extLst>
          </p:cNvPr>
          <p:cNvSpPr txBox="1"/>
          <p:nvPr/>
        </p:nvSpPr>
        <p:spPr>
          <a:xfrm>
            <a:off x="7161663" y="5616601"/>
            <a:ext cx="248801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QM Model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82D2F8-EDAC-4464-A6A1-7EE8977DB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1481684"/>
            <a:ext cx="9245600" cy="5376316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416A82CC-CACA-4C4E-BDBF-86AA654AD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9AB6177B-6E87-EF70-7B3F-1E939898B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64019"/>
            <a:ext cx="861162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n-US" sz="4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4400" spc="-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-56706" y="1487917"/>
            <a:ext cx="11878844" cy="492443"/>
          </a:xfrm>
        </p:spPr>
        <p:txBody>
          <a:bodyPr/>
          <a:lstStyle/>
          <a:p>
            <a:pPr algn="ctr"/>
            <a:r>
              <a:rPr lang="en-US" sz="3200" b="1" i="1" dirty="0">
                <a:solidFill>
                  <a:srgbClr val="800000"/>
                </a:solidFill>
                <a:latin typeface="Open Sans" panose="020B0606030504020204"/>
              </a:rPr>
              <a:t>Geckos stick to the wall/ceiling using Van Der Waals force </a:t>
            </a: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1F8E2-D611-4B55-BC5D-CB18E2E3101B}"/>
              </a:ext>
            </a:extLst>
          </p:cNvPr>
          <p:cNvGrpSpPr/>
          <p:nvPr/>
        </p:nvGrpSpPr>
        <p:grpSpPr>
          <a:xfrm>
            <a:off x="152400" y="228601"/>
            <a:ext cx="11766550" cy="1166042"/>
            <a:chOff x="152400" y="228601"/>
            <a:chExt cx="11766550" cy="1166042"/>
          </a:xfrm>
        </p:grpSpPr>
        <p:grpSp>
          <p:nvGrpSpPr>
            <p:cNvPr id="2" name="object 2"/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A885E-A8EA-4EBD-A53A-5C919230A509}"/>
              </a:ext>
            </a:extLst>
          </p:cNvPr>
          <p:cNvGrpSpPr/>
          <p:nvPr/>
        </p:nvGrpSpPr>
        <p:grpSpPr>
          <a:xfrm>
            <a:off x="152400" y="187961"/>
            <a:ext cx="11766550" cy="1166042"/>
            <a:chOff x="152400" y="228601"/>
            <a:chExt cx="11766550" cy="1166042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5A8A972C-51E9-4992-A219-E0CC964DAA78}"/>
                </a:ext>
              </a:extLst>
            </p:cNvPr>
            <p:cNvGrpSpPr/>
            <p:nvPr/>
          </p:nvGrpSpPr>
          <p:grpSpPr>
            <a:xfrm>
              <a:off x="152400" y="228601"/>
              <a:ext cx="11766550" cy="1166042"/>
              <a:chOff x="292100" y="254001"/>
              <a:chExt cx="11645900" cy="1119505"/>
            </a:xfrm>
          </p:grpSpPr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E4473C0C-C079-4FF2-93FB-51C81F897903}"/>
                  </a:ext>
                </a:extLst>
              </p:cNvPr>
              <p:cNvSpPr/>
              <p:nvPr/>
            </p:nvSpPr>
            <p:spPr>
              <a:xfrm>
                <a:off x="292100" y="254001"/>
                <a:ext cx="97878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9787890" h="1119505">
                    <a:moveTo>
                      <a:pt x="8668423" y="0"/>
                    </a:moveTo>
                    <a:lnTo>
                      <a:pt x="0" y="0"/>
                    </a:lnTo>
                    <a:lnTo>
                      <a:pt x="0" y="1119416"/>
                    </a:lnTo>
                    <a:lnTo>
                      <a:pt x="9787839" y="1119416"/>
                    </a:lnTo>
                    <a:lnTo>
                      <a:pt x="8668423" y="0"/>
                    </a:lnTo>
                    <a:close/>
                  </a:path>
                </a:pathLst>
              </a:custGeom>
              <a:solidFill>
                <a:srgbClr val="691B3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D93ABB61-ED5E-427C-A836-79C2E7B7DBBE}"/>
                  </a:ext>
                </a:extLst>
              </p:cNvPr>
              <p:cNvSpPr/>
              <p:nvPr/>
            </p:nvSpPr>
            <p:spPr>
              <a:xfrm>
                <a:off x="9062122" y="254001"/>
                <a:ext cx="2875915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2875915" h="1119505">
                    <a:moveTo>
                      <a:pt x="2875876" y="0"/>
                    </a:moveTo>
                    <a:lnTo>
                      <a:pt x="0" y="0"/>
                    </a:lnTo>
                    <a:lnTo>
                      <a:pt x="1119416" y="1119416"/>
                    </a:lnTo>
                    <a:lnTo>
                      <a:pt x="2875876" y="1119416"/>
                    </a:lnTo>
                    <a:lnTo>
                      <a:pt x="2875876" y="0"/>
                    </a:lnTo>
                    <a:close/>
                  </a:path>
                </a:pathLst>
              </a:custGeom>
              <a:solidFill>
                <a:srgbClr val="88898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79B7DEBE-E00A-4F29-B4CD-F3FE413730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698" y="419087"/>
              <a:ext cx="1708440" cy="789237"/>
            </a:xfrm>
            <a:prstGeom prst="rect">
              <a:avLst/>
            </a:prstGeom>
          </p:spPr>
        </p:pic>
      </p:grpSp>
      <p:pic>
        <p:nvPicPr>
          <p:cNvPr id="17" name="Picture 2" descr="CSAAPT Spring 2024 Semi-Virtual Meeting (March 16, 2024): Overview · INDICO  (Indico)">
            <a:extLst>
              <a:ext uri="{FF2B5EF4-FFF2-40B4-BE49-F238E27FC236}">
                <a16:creationId xmlns:a16="http://schemas.microsoft.com/office/drawing/2014/main" id="{FBD8CEE4-A513-4C5F-AF74-3D11653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53742"/>
            <a:ext cx="5286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6BD1AF-0D29-403F-84DB-2F1DB68D1C2F}"/>
              </a:ext>
            </a:extLst>
          </p:cNvPr>
          <p:cNvSpPr/>
          <p:nvPr/>
        </p:nvSpPr>
        <p:spPr>
          <a:xfrm>
            <a:off x="5882716" y="3429000"/>
            <a:ext cx="900856" cy="696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541A7F-3BBC-408F-9280-1FF646C8686E}"/>
              </a:ext>
            </a:extLst>
          </p:cNvPr>
          <p:cNvSpPr txBox="1"/>
          <p:nvPr/>
        </p:nvSpPr>
        <p:spPr>
          <a:xfrm>
            <a:off x="2875979" y="5616602"/>
            <a:ext cx="248801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Bohr 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E9F0B2-7214-4765-B63F-D862166DF8F6}"/>
              </a:ext>
            </a:extLst>
          </p:cNvPr>
          <p:cNvSpPr txBox="1"/>
          <p:nvPr/>
        </p:nvSpPr>
        <p:spPr>
          <a:xfrm>
            <a:off x="7161663" y="5616601"/>
            <a:ext cx="248801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QM Model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A00D1D-1E37-4255-A054-E098F3647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37" y="0"/>
            <a:ext cx="11793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6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050FDF03C8E49855C879D673F7034" ma:contentTypeVersion="14" ma:contentTypeDescription="Create a new document." ma:contentTypeScope="" ma:versionID="fe315231be85b89d631f736fd5acf119">
  <xsd:schema xmlns:xsd="http://www.w3.org/2001/XMLSchema" xmlns:xs="http://www.w3.org/2001/XMLSchema" xmlns:p="http://schemas.microsoft.com/office/2006/metadata/properties" xmlns:ns3="e5b39fa1-90eb-4bfa-a861-dd0a79a53c19" targetNamespace="http://schemas.microsoft.com/office/2006/metadata/properties" ma:root="true" ma:fieldsID="264aa76572c3aee3d06567c2db859d8c" ns3:_="">
    <xsd:import namespace="e5b39fa1-90eb-4bfa-a861-dd0a79a53c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39fa1-90eb-4bfa-a861-dd0a79a53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507686-959C-4FF0-A7AD-7293E00150ED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e5b39fa1-90eb-4bfa-a861-dd0a79a53c1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B501923-ACFB-4B01-8392-BBD329F2FB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56FAD-9DEC-43B4-B6D0-6F9C9981A0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b39fa1-90eb-4bfa-a861-dd0a79a53c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7557</TotalTime>
  <Words>206</Words>
  <Application>Microsoft Office PowerPoint</Application>
  <PresentationFormat>Widescreen</PresentationFormat>
  <Paragraphs>69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Sentinel-Medium</vt:lpstr>
      <vt:lpstr>Times New Roman</vt:lpstr>
      <vt:lpstr>Open Sans</vt:lpstr>
      <vt:lpstr>Sen</vt:lpstr>
      <vt:lpstr>Arial</vt:lpstr>
      <vt:lpstr>Calibri</vt:lpstr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Carr, Alissa A</dc:creator>
  <cp:lastModifiedBy>Das, Kausiksankar</cp:lastModifiedBy>
  <cp:revision>79</cp:revision>
  <cp:lastPrinted>2023-08-21T12:25:19Z</cp:lastPrinted>
  <dcterms:created xsi:type="dcterms:W3CDTF">2022-06-20T17:35:54Z</dcterms:created>
  <dcterms:modified xsi:type="dcterms:W3CDTF">2024-03-16T11:04:45Z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2022-06-17T00:00:00Z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2022-06-17T00:00:00Z</vt:filetime>
  </property>
  <property fmtid="{D5CDD505-2E9C-101B-9397-08002B2CF9AE}" pid="5" name="ContentTypeId">
    <vt:lpwstr>0x010100B12050FDF03C8E49855C879D673F7034</vt:lpwstr>
  </property>
</Properties>
</file>