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83C1-27E5-4B8D-BDD0-284EFD9BC446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CCE-00C2-4B59-B012-DD65D804E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25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83C1-27E5-4B8D-BDD0-284EFD9BC446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CCE-00C2-4B59-B012-DD65D804E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77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83C1-27E5-4B8D-BDD0-284EFD9BC446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CCE-00C2-4B59-B012-DD65D804E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47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83C1-27E5-4B8D-BDD0-284EFD9BC446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CCE-00C2-4B59-B012-DD65D804E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6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83C1-27E5-4B8D-BDD0-284EFD9BC446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CCE-00C2-4B59-B012-DD65D804E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2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83C1-27E5-4B8D-BDD0-284EFD9BC446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CCE-00C2-4B59-B012-DD65D804E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3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83C1-27E5-4B8D-BDD0-284EFD9BC446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CCE-00C2-4B59-B012-DD65D804E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30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83C1-27E5-4B8D-BDD0-284EFD9BC446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CCE-00C2-4B59-B012-DD65D804E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3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83C1-27E5-4B8D-BDD0-284EFD9BC446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CCE-00C2-4B59-B012-DD65D804E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61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83C1-27E5-4B8D-BDD0-284EFD9BC446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CCE-00C2-4B59-B012-DD65D804E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3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83C1-27E5-4B8D-BDD0-284EFD9BC446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73CCE-00C2-4B59-B012-DD65D804E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0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683C1-27E5-4B8D-BDD0-284EFD9BC446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73CCE-00C2-4B59-B012-DD65D804E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60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2514"/>
            <a:ext cx="9144000" cy="951490"/>
          </a:xfrm>
        </p:spPr>
        <p:txBody>
          <a:bodyPr/>
          <a:lstStyle/>
          <a:p>
            <a:r>
              <a:rPr lang="en-US" b="1" dirty="0" smtClean="0"/>
              <a:t>Color Mixing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283718"/>
            <a:ext cx="9144000" cy="1182395"/>
          </a:xfrm>
        </p:spPr>
        <p:txBody>
          <a:bodyPr>
            <a:noAutofit/>
          </a:bodyPr>
          <a:lstStyle/>
          <a:p>
            <a:r>
              <a:rPr lang="en-US" sz="3200" dirty="0" smtClean="0"/>
              <a:t>Dr. Gordon Gainer,</a:t>
            </a:r>
          </a:p>
          <a:p>
            <a:r>
              <a:rPr lang="en-US" sz="3200" dirty="0" smtClean="0"/>
              <a:t>High School Physics Teacher, </a:t>
            </a:r>
            <a:br>
              <a:rPr lang="en-US" sz="3200" dirty="0" smtClean="0"/>
            </a:br>
            <a:r>
              <a:rPr lang="en-US" sz="3200" dirty="0" smtClean="0"/>
              <a:t>Prince George’s County Public Schools</a:t>
            </a:r>
            <a:endParaRPr lang="en-US" sz="3200" dirty="0"/>
          </a:p>
        </p:txBody>
      </p:sp>
      <p:grpSp>
        <p:nvGrpSpPr>
          <p:cNvPr id="6" name="Group 5"/>
          <p:cNvGrpSpPr/>
          <p:nvPr/>
        </p:nvGrpSpPr>
        <p:grpSpPr>
          <a:xfrm>
            <a:off x="4256808" y="3001818"/>
            <a:ext cx="3891746" cy="3380510"/>
            <a:chOff x="4070000" y="3001818"/>
            <a:chExt cx="3891746" cy="3380510"/>
          </a:xfrm>
        </p:grpSpPr>
        <p:pic>
          <p:nvPicPr>
            <p:cNvPr id="4" name="Picture 3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384" t="1028" b="70918"/>
            <a:stretch/>
          </p:blipFill>
          <p:spPr>
            <a:xfrm>
              <a:off x="4070000" y="3001818"/>
              <a:ext cx="3891746" cy="3380510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4070000" y="3334327"/>
              <a:ext cx="548182" cy="1754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6324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7431"/>
            <a:ext cx="9144000" cy="951490"/>
          </a:xfrm>
        </p:spPr>
        <p:txBody>
          <a:bodyPr/>
          <a:lstStyle/>
          <a:p>
            <a:r>
              <a:rPr lang="en-US" dirty="0" smtClean="0"/>
              <a:t>Color Mixing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7455" y="1135369"/>
            <a:ext cx="10353964" cy="1182395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3200" dirty="0" smtClean="0"/>
              <a:t>We will see how to make combinations of red, green, and blue light by using </a:t>
            </a:r>
            <a:r>
              <a:rPr lang="en-US" sz="3200" dirty="0" smtClean="0"/>
              <a:t>Christmas LED </a:t>
            </a:r>
            <a:r>
              <a:rPr lang="en-US" sz="3200" dirty="0" smtClean="0"/>
              <a:t>lights and a magnifying glass with a magnification of between 2 and </a:t>
            </a:r>
            <a:r>
              <a:rPr lang="en-US" sz="3200" dirty="0" smtClean="0"/>
              <a:t>3.</a:t>
            </a:r>
            <a:endParaRPr lang="en-US" sz="3200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/>
              <a:t>We will also see how to mix light colors by spinning a paper plate with different color sections of plates or papers. You may hold the sections together with staples, and a center bolt, washer, and nut. Then spin the plate with a hand-turned drill. An electric drill would be unsafe, noisy, and break apart the paper</a:t>
            </a:r>
            <a:r>
              <a:rPr lang="en-US" sz="3200" dirty="0" smtClean="0"/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/>
              <a:t>Shine a light on the spinning plate. Otherwise, when the plate should look white, it will appear gray, and when it should look yellow, it will appear brown.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9031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57385"/>
            <a:ext cx="9144000" cy="951490"/>
          </a:xfrm>
        </p:spPr>
        <p:txBody>
          <a:bodyPr/>
          <a:lstStyle/>
          <a:p>
            <a:r>
              <a:rPr lang="en-US" dirty="0" smtClean="0"/>
              <a:t>Color Mixing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74841"/>
            <a:ext cx="9144000" cy="1182395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3200" dirty="0" smtClean="0"/>
              <a:t>The biophysics explanation of color light </a:t>
            </a:r>
            <a:r>
              <a:rPr lang="en-US" sz="3200" smtClean="0"/>
              <a:t>mixing is in </a:t>
            </a:r>
            <a:r>
              <a:rPr lang="en-US" sz="3200" dirty="0" smtClean="0"/>
              <a:t>the attached article “Gainer's color mixing.pdf”.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dirty="0" smtClean="0"/>
              <a:t>A STEM fair project for </a:t>
            </a:r>
            <a:r>
              <a:rPr lang="en-US" sz="3200" dirty="0" smtClean="0"/>
              <a:t>using </a:t>
            </a:r>
            <a:r>
              <a:rPr lang="en-US" sz="3200" dirty="0" smtClean="0"/>
              <a:t>red, green, and blue LED lights to </a:t>
            </a:r>
            <a:r>
              <a:rPr lang="en-US" sz="3200" dirty="0" smtClean="0"/>
              <a:t>determine </a:t>
            </a:r>
            <a:r>
              <a:rPr lang="en-US" sz="3200" dirty="0" smtClean="0"/>
              <a:t>the distance between cones (color light sensors) on the human retina is described in “Color Resolution Distance Lab.pdf”.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13663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210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Color Mixing</vt:lpstr>
      <vt:lpstr>Color Mixing</vt:lpstr>
      <vt:lpstr>Color Mixing</vt:lpstr>
    </vt:vector>
  </TitlesOfParts>
  <Company>PGCPS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Mixing</dc:title>
  <dc:creator>Gordon Gainer</dc:creator>
  <cp:lastModifiedBy>Gordon Gainer</cp:lastModifiedBy>
  <cp:revision>9</cp:revision>
  <dcterms:created xsi:type="dcterms:W3CDTF">2023-10-20T23:59:49Z</dcterms:created>
  <dcterms:modified xsi:type="dcterms:W3CDTF">2023-10-21T02:36:08Z</dcterms:modified>
</cp:coreProperties>
</file>