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35" r:id="rId4"/>
    <p:sldId id="311" r:id="rId5"/>
    <p:sldId id="313" r:id="rId6"/>
    <p:sldId id="314" r:id="rId7"/>
    <p:sldId id="315" r:id="rId8"/>
    <p:sldId id="316" r:id="rId9"/>
    <p:sldId id="321" r:id="rId10"/>
    <p:sldId id="262" r:id="rId11"/>
    <p:sldId id="317" r:id="rId12"/>
    <p:sldId id="263" r:id="rId13"/>
    <p:sldId id="265" r:id="rId14"/>
    <p:sldId id="325" r:id="rId15"/>
    <p:sldId id="330" r:id="rId16"/>
    <p:sldId id="304" r:id="rId17"/>
    <p:sldId id="268" r:id="rId18"/>
    <p:sldId id="336" r:id="rId19"/>
    <p:sldId id="269" r:id="rId20"/>
    <p:sldId id="267" r:id="rId21"/>
    <p:sldId id="271" r:id="rId22"/>
    <p:sldId id="273" r:id="rId23"/>
    <p:sldId id="275" r:id="rId24"/>
    <p:sldId id="276" r:id="rId25"/>
    <p:sldId id="278" r:id="rId26"/>
    <p:sldId id="290" r:id="rId27"/>
    <p:sldId id="291" r:id="rId28"/>
    <p:sldId id="281" r:id="rId29"/>
    <p:sldId id="294" r:id="rId30"/>
    <p:sldId id="284" r:id="rId31"/>
    <p:sldId id="293" r:id="rId32"/>
    <p:sldId id="283" r:id="rId33"/>
    <p:sldId id="339" r:id="rId34"/>
    <p:sldId id="340" r:id="rId35"/>
    <p:sldId id="296" r:id="rId36"/>
    <p:sldId id="297" r:id="rId37"/>
    <p:sldId id="298" r:id="rId38"/>
    <p:sldId id="299" r:id="rId39"/>
    <p:sldId id="300" r:id="rId40"/>
    <p:sldId id="301" r:id="rId41"/>
    <p:sldId id="305" r:id="rId42"/>
    <p:sldId id="306" r:id="rId43"/>
    <p:sldId id="307" r:id="rId44"/>
    <p:sldId id="308" r:id="rId45"/>
    <p:sldId id="30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1158E-5B6D-44F6-BA20-304352244C93}">
          <p14:sldIdLst>
            <p14:sldId id="256"/>
            <p14:sldId id="310"/>
            <p14:sldId id="335"/>
            <p14:sldId id="311"/>
            <p14:sldId id="313"/>
            <p14:sldId id="314"/>
            <p14:sldId id="315"/>
            <p14:sldId id="316"/>
            <p14:sldId id="321"/>
            <p14:sldId id="262"/>
            <p14:sldId id="317"/>
            <p14:sldId id="263"/>
          </p14:sldIdLst>
        </p14:section>
        <p14:section name="Untitled Section" id="{0B2FA55B-D69D-43DB-BD5A-463EE0568439}">
          <p14:sldIdLst>
            <p14:sldId id="265"/>
            <p14:sldId id="325"/>
            <p14:sldId id="330"/>
            <p14:sldId id="304"/>
            <p14:sldId id="268"/>
            <p14:sldId id="336"/>
            <p14:sldId id="269"/>
            <p14:sldId id="267"/>
            <p14:sldId id="271"/>
            <p14:sldId id="273"/>
            <p14:sldId id="275"/>
            <p14:sldId id="276"/>
            <p14:sldId id="278"/>
            <p14:sldId id="290"/>
            <p14:sldId id="291"/>
            <p14:sldId id="281"/>
            <p14:sldId id="294"/>
            <p14:sldId id="284"/>
            <p14:sldId id="293"/>
            <p14:sldId id="283"/>
            <p14:sldId id="339"/>
            <p14:sldId id="340"/>
            <p14:sldId id="296"/>
            <p14:sldId id="297"/>
            <p14:sldId id="298"/>
            <p14:sldId id="299"/>
            <p14:sldId id="300"/>
            <p14:sldId id="301"/>
            <p14:sldId id="305"/>
            <p14:sldId id="306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148B-2C20-4AAF-807D-6E494D5109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65CB-61BB-46C7-9703-BF5A212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2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148B-2C20-4AAF-807D-6E494D5109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65CB-61BB-46C7-9703-BF5A212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148B-2C20-4AAF-807D-6E494D5109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65CB-61BB-46C7-9703-BF5A212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148B-2C20-4AAF-807D-6E494D5109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65CB-61BB-46C7-9703-BF5A212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3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148B-2C20-4AAF-807D-6E494D5109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65CB-61BB-46C7-9703-BF5A212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5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148B-2C20-4AAF-807D-6E494D5109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65CB-61BB-46C7-9703-BF5A212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7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148B-2C20-4AAF-807D-6E494D5109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65CB-61BB-46C7-9703-BF5A212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3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148B-2C20-4AAF-807D-6E494D5109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65CB-61BB-46C7-9703-BF5A212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4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148B-2C20-4AAF-807D-6E494D5109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65CB-61BB-46C7-9703-BF5A212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3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148B-2C20-4AAF-807D-6E494D5109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65CB-61BB-46C7-9703-BF5A212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7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148B-2C20-4AAF-807D-6E494D5109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65CB-61BB-46C7-9703-BF5A212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0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0148B-2C20-4AAF-807D-6E494D5109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65CB-61BB-46C7-9703-BF5A212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2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411.png"/><Relationship Id="rId4" Type="http://schemas.openxmlformats.org/officeDocument/2006/relationships/image" Target="../media/image3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1.png"/><Relationship Id="rId4" Type="http://schemas.openxmlformats.org/officeDocument/2006/relationships/image" Target="../media/image47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84.png"/><Relationship Id="rId4" Type="http://schemas.openxmlformats.org/officeDocument/2006/relationships/image" Target="../media/image400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11" Type="http://schemas.openxmlformats.org/officeDocument/2006/relationships/image" Target="../media/image520.png"/><Relationship Id="rId5" Type="http://schemas.openxmlformats.org/officeDocument/2006/relationships/image" Target="../media/image59.png"/><Relationship Id="rId10" Type="http://schemas.openxmlformats.org/officeDocument/2006/relationships/image" Target="../media/image510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1.png"/><Relationship Id="rId7" Type="http://schemas.openxmlformats.org/officeDocument/2006/relationships/image" Target="../media/image86.png"/><Relationship Id="rId2" Type="http://schemas.openxmlformats.org/officeDocument/2006/relationships/image" Target="../media/image8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1.png"/><Relationship Id="rId4" Type="http://schemas.openxmlformats.org/officeDocument/2006/relationships/image" Target="../media/image8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710.png"/><Relationship Id="rId7" Type="http://schemas.openxmlformats.org/officeDocument/2006/relationships/image" Target="../media/image75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0.png"/><Relationship Id="rId5" Type="http://schemas.openxmlformats.org/officeDocument/2006/relationships/image" Target="../media/image105.png"/><Relationship Id="rId4" Type="http://schemas.openxmlformats.org/officeDocument/2006/relationships/image" Target="../media/image7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0.png"/><Relationship Id="rId5" Type="http://schemas.openxmlformats.org/officeDocument/2006/relationships/image" Target="../media/image820.png"/><Relationship Id="rId4" Type="http://schemas.openxmlformats.org/officeDocument/2006/relationships/image" Target="../media/image8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1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70.png"/><Relationship Id="rId4" Type="http://schemas.openxmlformats.org/officeDocument/2006/relationships/image" Target="../media/image9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Project on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Orbital 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Phuc Tran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Brightpoint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345409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of Motion</a:t>
            </a:r>
          </a:p>
        </p:txBody>
      </p:sp>
      <p:pic>
        <p:nvPicPr>
          <p:cNvPr id="1030" name="Picture 6" descr="http://t0.gstatic.com/images?q=tbn:ANd9GcQtBmyApNrcmioaC_aqYrF0P7rlaQiy6mVJZ_4nT5mXYGbkFb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45" y="3092306"/>
            <a:ext cx="2554143" cy="255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timesunion.com/opinion/files/2011/06/0610_WVspaceju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7" y="1911927"/>
            <a:ext cx="491611" cy="3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5823" y="1745749"/>
                <a:ext cx="2369558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823" y="1745749"/>
                <a:ext cx="2369558" cy="7012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55823" y="2911881"/>
                <a:ext cx="100450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𝒗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823" y="2911881"/>
                <a:ext cx="1004506" cy="701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52258" y="4724784"/>
                <a:ext cx="257814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𝐺𝑀𝑚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258" y="4724784"/>
                <a:ext cx="2578142" cy="69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55823" y="5881169"/>
                <a:ext cx="16158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𝐋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𝒗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823" y="5881169"/>
                <a:ext cx="1615827" cy="369332"/>
              </a:xfrm>
              <a:prstGeom prst="rect">
                <a:avLst/>
              </a:prstGeom>
              <a:blipFill>
                <a:blip r:embed="rId7"/>
                <a:stretch>
                  <a:fillRect l="-4151" r="-188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B765BD9-CA3C-BC1A-60FF-9E25E6DF24FE}"/>
              </a:ext>
            </a:extLst>
          </p:cNvPr>
          <p:cNvSpPr txBox="1"/>
          <p:nvPr/>
        </p:nvSpPr>
        <p:spPr>
          <a:xfrm>
            <a:off x="6116173" y="3938109"/>
            <a:ext cx="28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Conserved quantities</a:t>
            </a:r>
          </a:p>
        </p:txBody>
      </p:sp>
    </p:spTree>
    <p:extLst>
      <p:ext uri="{BB962C8B-B14F-4D97-AF65-F5344CB8AC3E}">
        <p14:creationId xmlns:p14="http://schemas.microsoft.com/office/powerpoint/2010/main" val="163563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007A-0467-1F7B-A6AA-A9CFF7F898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Dimensionless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43303-A0F0-9E42-B290-959323AA1C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8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Natural Parameters of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5055" y="1748478"/>
            <a:ext cx="3512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Radius of central object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5055" y="2408294"/>
            <a:ext cx="376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due to gravity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72181" y="2210143"/>
                <a:ext cx="1132682" cy="786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𝐺𝑀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81" y="2210143"/>
                <a:ext cx="1132682" cy="7861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972426-457D-4F27-AD6F-2E0E73F910F8}"/>
                  </a:ext>
                </a:extLst>
              </p:cNvPr>
              <p:cNvSpPr txBox="1"/>
              <p:nvPr/>
            </p:nvSpPr>
            <p:spPr>
              <a:xfrm>
                <a:off x="6372181" y="3167972"/>
                <a:ext cx="1474250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972426-457D-4F27-AD6F-2E0E73F91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81" y="3167972"/>
                <a:ext cx="1474250" cy="1091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0119F2-0C95-3359-0E2D-74549F05E33C}"/>
                  </a:ext>
                </a:extLst>
              </p:cNvPr>
              <p:cNvSpPr txBox="1"/>
              <p:nvPr/>
            </p:nvSpPr>
            <p:spPr>
              <a:xfrm>
                <a:off x="6398470" y="4475553"/>
                <a:ext cx="1080103" cy="695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0119F2-0C95-3359-0E2D-74549F05E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470" y="4475553"/>
                <a:ext cx="1080103" cy="695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8ECE5-6E62-286F-3B72-F6B04097A6AC}"/>
                  </a:ext>
                </a:extLst>
              </p:cNvPr>
              <p:cNvSpPr txBox="1"/>
              <p:nvPr/>
            </p:nvSpPr>
            <p:spPr>
              <a:xfrm>
                <a:off x="6346597" y="5387257"/>
                <a:ext cx="1525418" cy="78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8ECE5-6E62-286F-3B72-F6B04097A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597" y="5387257"/>
                <a:ext cx="1525418" cy="7881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E342683-E861-369F-EBD5-595B4B1BABB5}"/>
              </a:ext>
            </a:extLst>
          </p:cNvPr>
          <p:cNvSpPr txBox="1"/>
          <p:nvPr/>
        </p:nvSpPr>
        <p:spPr>
          <a:xfrm>
            <a:off x="1995055" y="3429000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Dimensionless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0EA3B-DC16-50F9-D825-7BFF9AB9898E}"/>
              </a:ext>
            </a:extLst>
          </p:cNvPr>
          <p:cNvSpPr txBox="1"/>
          <p:nvPr/>
        </p:nvSpPr>
        <p:spPr>
          <a:xfrm>
            <a:off x="1995055" y="4592381"/>
            <a:ext cx="284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Dimensionless length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08BA3-A59B-6CD3-A2EB-D06F881C2827}"/>
              </a:ext>
            </a:extLst>
          </p:cNvPr>
          <p:cNvSpPr txBox="1"/>
          <p:nvPr/>
        </p:nvSpPr>
        <p:spPr>
          <a:xfrm>
            <a:off x="1995055" y="5524929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Dimensionless velocity</a:t>
            </a:r>
          </a:p>
        </p:txBody>
      </p:sp>
    </p:spTree>
    <p:extLst>
      <p:ext uri="{BB962C8B-B14F-4D97-AF65-F5344CB8AC3E}">
        <p14:creationId xmlns:p14="http://schemas.microsoft.com/office/powerpoint/2010/main" val="249338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Dimensionless Equation of 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79080" y="1880831"/>
                <a:ext cx="1639808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80" y="1880831"/>
                <a:ext cx="1639808" cy="7012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79080" y="3046963"/>
                <a:ext cx="100450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𝒗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80" y="3046963"/>
                <a:ext cx="1004506" cy="701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15921" y="4678008"/>
                <a:ext cx="176612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921" y="4678008"/>
                <a:ext cx="1766125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17128" y="5644055"/>
                <a:ext cx="13577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𝐋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𝒗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128" y="5644055"/>
                <a:ext cx="1357743" cy="369332"/>
              </a:xfrm>
              <a:prstGeom prst="rect">
                <a:avLst/>
              </a:prstGeom>
              <a:blipFill>
                <a:blip r:embed="rId5"/>
                <a:stretch>
                  <a:fillRect l="-4955" r="-270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2BB29F8-F518-A1A8-DE86-4F172E60925E}"/>
              </a:ext>
            </a:extLst>
          </p:cNvPr>
          <p:cNvSpPr txBox="1"/>
          <p:nvPr/>
        </p:nvSpPr>
        <p:spPr>
          <a:xfrm>
            <a:off x="4756531" y="3982262"/>
            <a:ext cx="2678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Constants of motion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ED1DE-C539-4069-915A-C8D5E648A18B}"/>
              </a:ext>
            </a:extLst>
          </p:cNvPr>
          <p:cNvSpPr txBox="1"/>
          <p:nvPr/>
        </p:nvSpPr>
        <p:spPr>
          <a:xfrm>
            <a:off x="1855338" y="6069061"/>
            <a:ext cx="870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all variables are dimensionless, i.e., the prime has been dropped.</a:t>
            </a:r>
          </a:p>
        </p:txBody>
      </p:sp>
    </p:spTree>
    <p:extLst>
      <p:ext uri="{BB962C8B-B14F-4D97-AF65-F5344CB8AC3E}">
        <p14:creationId xmlns:p14="http://schemas.microsoft.com/office/powerpoint/2010/main" val="161165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79F9-F5DB-7DAC-6582-B0F62821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95D7DF-3D05-8F80-094B-B9935334B081}"/>
                  </a:ext>
                </a:extLst>
              </p:cNvPr>
              <p:cNvSpPr txBox="1"/>
              <p:nvPr/>
            </p:nvSpPr>
            <p:spPr>
              <a:xfrm>
                <a:off x="3062635" y="1690688"/>
                <a:ext cx="1639808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95D7DF-3D05-8F80-094B-B9935334B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635" y="1690688"/>
                <a:ext cx="1639808" cy="701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9F90CE-D50D-84F1-8292-E855BD276482}"/>
              </a:ext>
            </a:extLst>
          </p:cNvPr>
          <p:cNvCxnSpPr/>
          <p:nvPr/>
        </p:nvCxnSpPr>
        <p:spPr>
          <a:xfrm>
            <a:off x="5349124" y="2076581"/>
            <a:ext cx="6244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C941E6-570A-A036-EB5C-A0F23FCC0831}"/>
                  </a:ext>
                </a:extLst>
              </p:cNvPr>
              <p:cNvSpPr txBox="1"/>
              <p:nvPr/>
            </p:nvSpPr>
            <p:spPr>
              <a:xfrm>
                <a:off x="6598628" y="1658487"/>
                <a:ext cx="296260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C941E6-570A-A036-EB5C-A0F23FCC0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28" y="1658487"/>
                <a:ext cx="2962606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3174523-E395-ED65-9E74-28AF8C013A21}"/>
              </a:ext>
            </a:extLst>
          </p:cNvPr>
          <p:cNvSpPr txBox="1"/>
          <p:nvPr/>
        </p:nvSpPr>
        <p:spPr>
          <a:xfrm>
            <a:off x="1107294" y="3765732"/>
            <a:ext cx="9977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small time step, the position can be taken to be the initial position, and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velocity can be taken to be the average between the initial and final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6211B5-4086-2235-806F-D2328477E3FE}"/>
                  </a:ext>
                </a:extLst>
              </p:cNvPr>
              <p:cNvSpPr txBox="1"/>
              <p:nvPr/>
            </p:nvSpPr>
            <p:spPr>
              <a:xfrm>
                <a:off x="4212848" y="4752390"/>
                <a:ext cx="311181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6211B5-4086-2235-806F-D2328477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848" y="4752390"/>
                <a:ext cx="3111813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2882D6-42AF-1BCD-0549-A6AC22CD0E9A}"/>
                  </a:ext>
                </a:extLst>
              </p:cNvPr>
              <p:cNvSpPr txBox="1"/>
              <p:nvPr/>
            </p:nvSpPr>
            <p:spPr>
              <a:xfrm>
                <a:off x="3091009" y="2734544"/>
                <a:ext cx="100450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𝒗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2882D6-42AF-1BCD-0549-A6AC22CD0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009" y="2734544"/>
                <a:ext cx="1004506" cy="701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F9DDB4-EA1F-02E1-665D-4949A5B09BAF}"/>
              </a:ext>
            </a:extLst>
          </p:cNvPr>
          <p:cNvCxnSpPr/>
          <p:nvPr/>
        </p:nvCxnSpPr>
        <p:spPr>
          <a:xfrm>
            <a:off x="5331223" y="3127030"/>
            <a:ext cx="6244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070839-660E-8215-42ED-15C46F94D5A2}"/>
                  </a:ext>
                </a:extLst>
              </p:cNvPr>
              <p:cNvSpPr txBox="1"/>
              <p:nvPr/>
            </p:nvSpPr>
            <p:spPr>
              <a:xfrm>
                <a:off x="6598628" y="2927553"/>
                <a:ext cx="1903598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𝒗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070839-660E-8215-42ED-15C46F94D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28" y="2927553"/>
                <a:ext cx="1903598" cy="398955"/>
              </a:xfrm>
              <a:prstGeom prst="rect">
                <a:avLst/>
              </a:prstGeom>
              <a:blipFill>
                <a:blip r:embed="rId6"/>
                <a:stretch>
                  <a:fillRect l="-1597" r="-223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E48AC8-545B-8C92-6E54-D05670E78B25}"/>
                  </a:ext>
                </a:extLst>
              </p:cNvPr>
              <p:cNvSpPr txBox="1"/>
              <p:nvPr/>
            </p:nvSpPr>
            <p:spPr>
              <a:xfrm>
                <a:off x="4317279" y="5813907"/>
                <a:ext cx="2739083" cy="678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E48AC8-545B-8C92-6E54-D05670E78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279" y="5813907"/>
                <a:ext cx="2739083" cy="6789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69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3A53-8183-5AFE-4EB2-992CF2FB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Iterative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A042E6-5FC5-440F-E95C-77DE3350AE1F}"/>
                  </a:ext>
                </a:extLst>
              </p:cNvPr>
              <p:cNvSpPr txBox="1"/>
              <p:nvPr/>
            </p:nvSpPr>
            <p:spPr>
              <a:xfrm>
                <a:off x="4211675" y="1690688"/>
                <a:ext cx="4165051" cy="708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A042E6-5FC5-440F-E95C-77DE3350A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675" y="1690688"/>
                <a:ext cx="4165051" cy="708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35463-C46F-6065-BBD4-B671156B926C}"/>
                  </a:ext>
                </a:extLst>
              </p:cNvPr>
              <p:cNvSpPr txBox="1"/>
              <p:nvPr/>
            </p:nvSpPr>
            <p:spPr>
              <a:xfrm>
                <a:off x="4211675" y="3049211"/>
                <a:ext cx="4183132" cy="7080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35463-C46F-6065-BBD4-B671156B9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675" y="3049211"/>
                <a:ext cx="4183132" cy="7080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A8483C-0400-6887-845F-012D1A97FAEA}"/>
                  </a:ext>
                </a:extLst>
              </p:cNvPr>
              <p:cNvSpPr txBox="1"/>
              <p:nvPr/>
            </p:nvSpPr>
            <p:spPr>
              <a:xfrm>
                <a:off x="4211675" y="4531006"/>
                <a:ext cx="393338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A8483C-0400-6887-845F-012D1A97F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675" y="4531006"/>
                <a:ext cx="3933384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67874-D500-24CE-C550-4621F02A0ACC}"/>
                  </a:ext>
                </a:extLst>
              </p:cNvPr>
              <p:cNvSpPr txBox="1"/>
              <p:nvPr/>
            </p:nvSpPr>
            <p:spPr>
              <a:xfrm>
                <a:off x="4211675" y="5553381"/>
                <a:ext cx="409400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67874-D500-24CE-C550-4621F02A0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675" y="5553381"/>
                <a:ext cx="4094006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265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3819-777F-7717-5A1F-E710C5ECF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Orbit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A265E-B741-CD55-14F9-8A465BE2A2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23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Equation for Turning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80072" y="1598000"/>
                <a:ext cx="176612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72" y="1598000"/>
                <a:ext cx="1766125" cy="6914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29211" y="2664516"/>
                <a:ext cx="28537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𝐋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𝑟𝑣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211" y="2664516"/>
                <a:ext cx="2853795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23347" y="3429000"/>
            <a:ext cx="11073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closest or farthest point in the orbit,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perpendicular so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 90 =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rv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29211" y="5010087"/>
                <a:ext cx="26678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211" y="5010087"/>
                <a:ext cx="2667846" cy="369332"/>
              </a:xfrm>
              <a:prstGeom prst="rect">
                <a:avLst/>
              </a:prstGeom>
              <a:blipFill>
                <a:blip r:embed="rId4"/>
                <a:stretch>
                  <a:fillRect l="-2055" r="-228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4853" y="5662064"/>
            <a:ext cx="11153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and angular momentum are constant and can be calculated from initial conditions.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01AEB9-59A6-F131-8772-72DB5DA99BB1}"/>
                  </a:ext>
                </a:extLst>
              </p:cNvPr>
              <p:cNvSpPr txBox="1"/>
              <p:nvPr/>
            </p:nvSpPr>
            <p:spPr>
              <a:xfrm>
                <a:off x="5971476" y="4035971"/>
                <a:ext cx="822789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01AEB9-59A6-F131-8772-72DB5DA99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76" y="4035971"/>
                <a:ext cx="822789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982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2C19C-A3AD-44D7-8F88-B57CA08D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Orbit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E83C65-E064-40C8-9869-F6078F035DDF}"/>
              </a:ext>
            </a:extLst>
          </p:cNvPr>
          <p:cNvSpPr txBox="1"/>
          <p:nvPr/>
        </p:nvSpPr>
        <p:spPr>
          <a:xfrm>
            <a:off x="699516" y="2415313"/>
            <a:ext cx="10378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to the quadratic equation only gives the turning points of the orbit and not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shape of the orbit.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78C84-5AFD-46FA-8008-72FEC4DCEE5F}"/>
              </a:ext>
            </a:extLst>
          </p:cNvPr>
          <p:cNvSpPr txBox="1"/>
          <p:nvPr/>
        </p:nvSpPr>
        <p:spPr>
          <a:xfrm>
            <a:off x="699516" y="4172595"/>
            <a:ext cx="6553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would require math beyond first year calculus.</a:t>
            </a:r>
          </a:p>
        </p:txBody>
      </p:sp>
    </p:spTree>
    <p:extLst>
      <p:ext uri="{BB962C8B-B14F-4D97-AF65-F5344CB8AC3E}">
        <p14:creationId xmlns:p14="http://schemas.microsoft.com/office/powerpoint/2010/main" val="3742228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Quadratic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27873" y="1741970"/>
                <a:ext cx="2936252" cy="784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873" y="1741970"/>
                <a:ext cx="2936252" cy="7849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79291" y="2598003"/>
            <a:ext cx="10833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equation tells us everything about the orbit, from circular to elliptical to parabolic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hyperbolic.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FEE19-B6C5-EF0A-50CF-355C0BE231A2}"/>
              </a:ext>
            </a:extLst>
          </p:cNvPr>
          <p:cNvSpPr txBox="1"/>
          <p:nvPr/>
        </p:nvSpPr>
        <p:spPr>
          <a:xfrm>
            <a:off x="679291" y="3673710"/>
            <a:ext cx="843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circular orbit (bound), the two solutions are positive and equal.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C06E9-41AA-C832-1297-75E1B543A3E7}"/>
              </a:ext>
            </a:extLst>
          </p:cNvPr>
          <p:cNvSpPr txBox="1"/>
          <p:nvPr/>
        </p:nvSpPr>
        <p:spPr>
          <a:xfrm>
            <a:off x="679291" y="4261843"/>
            <a:ext cx="8791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elliptical orbit (bound), the two solutions are positive and unequal.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89FBB-4636-7BBE-D396-CB79C2977015}"/>
              </a:ext>
            </a:extLst>
          </p:cNvPr>
          <p:cNvSpPr txBox="1"/>
          <p:nvPr/>
        </p:nvSpPr>
        <p:spPr>
          <a:xfrm>
            <a:off x="679291" y="4849976"/>
            <a:ext cx="10353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parabolic orbit (unbound), one solution is positive, and one solution is infinity.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E0622-C812-D3CE-56F9-F2CE6B43D53B}"/>
              </a:ext>
            </a:extLst>
          </p:cNvPr>
          <p:cNvSpPr txBox="1"/>
          <p:nvPr/>
        </p:nvSpPr>
        <p:spPr>
          <a:xfrm>
            <a:off x="679291" y="5527800"/>
            <a:ext cx="1068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hyperbolic orbit (unbound), one solution is positive, and one solution is negative.</a:t>
            </a:r>
          </a:p>
        </p:txBody>
      </p:sp>
    </p:spTree>
    <p:extLst>
      <p:ext uri="{BB962C8B-B14F-4D97-AF65-F5344CB8AC3E}">
        <p14:creationId xmlns:p14="http://schemas.microsoft.com/office/powerpoint/2010/main" val="9730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299C-1AA0-BCA0-5EF6-DBEF33FA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pic>
        <p:nvPicPr>
          <p:cNvPr id="3" name="Picture 6" descr="http://t0.gstatic.com/images?q=tbn:ANd9GcQtBmyApNrcmioaC_aqYrF0P7rlaQiy6mVJZ_4nT5mXYGbkFbfL">
            <a:extLst>
              <a:ext uri="{FF2B5EF4-FFF2-40B4-BE49-F238E27FC236}">
                <a16:creationId xmlns:a16="http://schemas.microsoft.com/office/drawing/2014/main" id="{EDD01424-BB6E-2638-D46F-FE67724FF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45" y="3092306"/>
            <a:ext cx="2554143" cy="255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blog.timesunion.com/opinion/files/2011/06/0610_WVspacejunk.jpg">
            <a:extLst>
              <a:ext uri="{FF2B5EF4-FFF2-40B4-BE49-F238E27FC236}">
                <a16:creationId xmlns:a16="http://schemas.microsoft.com/office/drawing/2014/main" id="{8ADB900B-CFCD-390E-F5B3-4EFE31829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7" y="1911927"/>
            <a:ext cx="491611" cy="3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7E6A66-5901-3156-134D-BA8448265893}"/>
              </a:ext>
            </a:extLst>
          </p:cNvPr>
          <p:cNvSpPr txBox="1"/>
          <p:nvPr/>
        </p:nvSpPr>
        <p:spPr>
          <a:xfrm>
            <a:off x="4612523" y="3400601"/>
            <a:ext cx="5738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part of an effort to introduce students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computational physics.</a:t>
            </a:r>
          </a:p>
        </p:txBody>
      </p:sp>
    </p:spTree>
    <p:extLst>
      <p:ext uri="{BB962C8B-B14F-4D97-AF65-F5344CB8AC3E}">
        <p14:creationId xmlns:p14="http://schemas.microsoft.com/office/powerpoint/2010/main" val="2724058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 Section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462" y="1690688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of an ellipse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85560" y="1550938"/>
                <a:ext cx="1665136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560" y="1550938"/>
                <a:ext cx="1665136" cy="741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26858" y="2691835"/>
                <a:ext cx="17825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858" y="2691835"/>
                <a:ext cx="1782539" cy="369332"/>
              </a:xfrm>
              <a:prstGeom prst="rect">
                <a:avLst/>
              </a:prstGeom>
              <a:blipFill>
                <a:blip r:embed="rId3"/>
                <a:stretch>
                  <a:fillRect l="-1712" r="-102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6462" y="3621640"/>
            <a:ext cx="314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of a hyperbola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924" y="3466320"/>
                <a:ext cx="1665136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24" y="3466320"/>
                <a:ext cx="1665136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26858" y="4484550"/>
                <a:ext cx="17825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858" y="4484550"/>
                <a:ext cx="1782539" cy="369332"/>
              </a:xfrm>
              <a:prstGeom prst="rect">
                <a:avLst/>
              </a:prstGeom>
              <a:blipFill>
                <a:blip r:embed="rId5"/>
                <a:stretch>
                  <a:fillRect l="-1712" r="-102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>
            <a:off x="3726633" y="1410130"/>
            <a:ext cx="303014" cy="160069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3693204" y="3411140"/>
            <a:ext cx="303014" cy="142534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995495-FE6D-CD66-2BED-B385764E0818}"/>
              </a:ext>
            </a:extLst>
          </p:cNvPr>
          <p:cNvSpPr txBox="1"/>
          <p:nvPr/>
        </p:nvSpPr>
        <p:spPr>
          <a:xfrm>
            <a:off x="522221" y="5429407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of a parabola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F3C339-607F-BEFC-0361-FBDC2E4F145B}"/>
                  </a:ext>
                </a:extLst>
              </p:cNvPr>
              <p:cNvSpPr txBox="1"/>
              <p:nvPr/>
            </p:nvSpPr>
            <p:spPr>
              <a:xfrm>
                <a:off x="4526858" y="5289658"/>
                <a:ext cx="1002839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F3C339-607F-BEFC-0361-FBDC2E4F1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858" y="5289658"/>
                <a:ext cx="1002839" cy="741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41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Orbit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0646" y="1583315"/>
            <a:ext cx="843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circular orbit (bound), the two solutions are positive and equal.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8918" y="2627581"/>
                <a:ext cx="2936252" cy="784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918" y="2627581"/>
                <a:ext cx="2936252" cy="7849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50139" y="3767859"/>
                <a:ext cx="2022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1+2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139" y="3767859"/>
                <a:ext cx="202234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77830" y="4583214"/>
                <a:ext cx="1996829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830" y="4583214"/>
                <a:ext cx="1996829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77830" y="5668673"/>
                <a:ext cx="1425134" cy="776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±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830" y="5668673"/>
                <a:ext cx="1425134" cy="7766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84FF91-C6EA-0E34-A888-90BCA941AEF3}"/>
                  </a:ext>
                </a:extLst>
              </p:cNvPr>
              <p:cNvSpPr txBox="1"/>
              <p:nvPr/>
            </p:nvSpPr>
            <p:spPr>
              <a:xfrm>
                <a:off x="7453315" y="2411702"/>
                <a:ext cx="1665136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84FF91-C6EA-0E34-A888-90BCA941A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315" y="2411702"/>
                <a:ext cx="1665136" cy="741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AACD3B-004F-32D0-63A9-9E3C76236ADC}"/>
                  </a:ext>
                </a:extLst>
              </p:cNvPr>
              <p:cNvSpPr txBox="1"/>
              <p:nvPr/>
            </p:nvSpPr>
            <p:spPr>
              <a:xfrm>
                <a:off x="7416086" y="3400482"/>
                <a:ext cx="200433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AACD3B-004F-32D0-63A9-9E3C76236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086" y="3400482"/>
                <a:ext cx="2004331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DEE2A980-9FFA-E1B2-AD79-55473EABE0F6}"/>
              </a:ext>
            </a:extLst>
          </p:cNvPr>
          <p:cNvGrpSpPr/>
          <p:nvPr/>
        </p:nvGrpSpPr>
        <p:grpSpPr>
          <a:xfrm>
            <a:off x="7242077" y="4340242"/>
            <a:ext cx="2178340" cy="2152633"/>
            <a:chOff x="1278986" y="2653543"/>
            <a:chExt cx="2178340" cy="21526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A6991A23-D1E4-CEDE-2A04-762AB0E2EB8B}"/>
                    </a:ext>
                  </a:extLst>
                </p:cNvPr>
                <p:cNvSpPr/>
                <p:nvPr/>
              </p:nvSpPr>
              <p:spPr>
                <a:xfrm>
                  <a:off x="2716827" y="3647880"/>
                  <a:ext cx="52463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8B6B992-144A-4EF4-A184-E4A0C4B715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6827" y="3647880"/>
                  <a:ext cx="52463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AE6CA63-5AE2-73A8-07EE-B154A2D428D5}"/>
                    </a:ext>
                  </a:extLst>
                </p:cNvPr>
                <p:cNvSpPr/>
                <p:nvPr/>
              </p:nvSpPr>
              <p:spPr>
                <a:xfrm>
                  <a:off x="1597383" y="3647880"/>
                  <a:ext cx="5419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6BA6088-E7E5-60E6-F536-165E3A056E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7383" y="3647880"/>
                  <a:ext cx="54194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D52DEC0-E60D-0DCC-737C-DAE9910EC199}"/>
                </a:ext>
              </a:extLst>
            </p:cNvPr>
            <p:cNvSpPr/>
            <p:nvPr/>
          </p:nvSpPr>
          <p:spPr>
            <a:xfrm>
              <a:off x="1304693" y="2653543"/>
              <a:ext cx="2152633" cy="215263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493589-91D9-E536-138E-700755A47CD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986" y="3745140"/>
              <a:ext cx="1034175" cy="0"/>
            </a:xfrm>
            <a:prstGeom prst="line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43A1DD-8E34-93D7-13E6-D175D299647E}"/>
                </a:ext>
              </a:extLst>
            </p:cNvPr>
            <p:cNvCxnSpPr>
              <a:cxnSpLocks/>
            </p:cNvCxnSpPr>
            <p:nvPr/>
          </p:nvCxnSpPr>
          <p:spPr>
            <a:xfrm>
              <a:off x="2423151" y="3745140"/>
              <a:ext cx="1034175" cy="0"/>
            </a:xfrm>
            <a:prstGeom prst="line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4A3E880-FC3F-DAF6-DD37-FDB9466FB568}"/>
                </a:ext>
              </a:extLst>
            </p:cNvPr>
            <p:cNvSpPr/>
            <p:nvPr/>
          </p:nvSpPr>
          <p:spPr>
            <a:xfrm>
              <a:off x="2322792" y="3691052"/>
              <a:ext cx="108176" cy="1081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6963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Elliptical Orbit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652" y="1606185"/>
            <a:ext cx="8791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elliptical orbit (bound), the two solutions are positive and unequal.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6752" y="2462368"/>
                <a:ext cx="2936252" cy="784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752" y="2462368"/>
                <a:ext cx="2936252" cy="7849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93921" y="3536390"/>
            <a:ext cx="4481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only be true if the energy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negative,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1446" y="4656451"/>
                <a:ext cx="1609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446" y="4656451"/>
                <a:ext cx="1609800" cy="369332"/>
              </a:xfrm>
              <a:prstGeom prst="rect">
                <a:avLst/>
              </a:prstGeom>
              <a:blipFill>
                <a:blip r:embed="rId3"/>
                <a:stretch>
                  <a:fillRect l="-1894" r="-3788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5B1D3C1-9758-47F1-A7AD-CBABBE76B308}"/>
              </a:ext>
            </a:extLst>
          </p:cNvPr>
          <p:cNvGrpSpPr/>
          <p:nvPr/>
        </p:nvGrpSpPr>
        <p:grpSpPr>
          <a:xfrm>
            <a:off x="4037342" y="4790151"/>
            <a:ext cx="3089421" cy="1611795"/>
            <a:chOff x="542584" y="2548911"/>
            <a:chExt cx="3089421" cy="16117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B6A5761-5C3E-490E-819F-B8968D619748}"/>
                </a:ext>
              </a:extLst>
            </p:cNvPr>
            <p:cNvSpPr/>
            <p:nvPr/>
          </p:nvSpPr>
          <p:spPr>
            <a:xfrm>
              <a:off x="552975" y="2548911"/>
              <a:ext cx="3079030" cy="16117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DE329B-F572-4567-988A-E18AAEC39B9C}"/>
                </a:ext>
              </a:extLst>
            </p:cNvPr>
            <p:cNvSpPr/>
            <p:nvPr/>
          </p:nvSpPr>
          <p:spPr>
            <a:xfrm>
              <a:off x="2836717" y="3313244"/>
              <a:ext cx="83128" cy="831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1F3E26A-D9B0-4212-8B64-5DC8511AB38F}"/>
                </a:ext>
              </a:extLst>
            </p:cNvPr>
            <p:cNvCxnSpPr>
              <a:cxnSpLocks/>
            </p:cNvCxnSpPr>
            <p:nvPr/>
          </p:nvCxnSpPr>
          <p:spPr>
            <a:xfrm>
              <a:off x="563367" y="3257371"/>
              <a:ext cx="76320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373E7BB-AD75-452E-84A0-752EB7049BF6}"/>
                </a:ext>
              </a:extLst>
            </p:cNvPr>
            <p:cNvCxnSpPr/>
            <p:nvPr/>
          </p:nvCxnSpPr>
          <p:spPr>
            <a:xfrm flipH="1">
              <a:off x="542584" y="3354808"/>
              <a:ext cx="2325306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EF14E65-45D8-4ED1-A2F0-893CFBC1137D}"/>
                    </a:ext>
                  </a:extLst>
                </p:cNvPr>
                <p:cNvSpPr/>
                <p:nvPr/>
              </p:nvSpPr>
              <p:spPr>
                <a:xfrm>
                  <a:off x="1705237" y="3313244"/>
                  <a:ext cx="52463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237" y="3313244"/>
                  <a:ext cx="524631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814350E-E79E-4AB6-9EE8-4961D1E5334E}"/>
                    </a:ext>
                  </a:extLst>
                </p:cNvPr>
                <p:cNvSpPr/>
                <p:nvPr/>
              </p:nvSpPr>
              <p:spPr>
                <a:xfrm>
                  <a:off x="721986" y="2842038"/>
                  <a:ext cx="5419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986" y="2842038"/>
                  <a:ext cx="54194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802EC68-3CC9-4A9F-8B5D-CF3BBEE66D2D}"/>
                </a:ext>
              </a:extLst>
            </p:cNvPr>
            <p:cNvSpPr/>
            <p:nvPr/>
          </p:nvSpPr>
          <p:spPr>
            <a:xfrm>
              <a:off x="1243447" y="3309779"/>
              <a:ext cx="83128" cy="831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168AB2-B7B0-43BF-DA7B-E19181FFAD00}"/>
                  </a:ext>
                </a:extLst>
              </p:cNvPr>
              <p:cNvSpPr txBox="1"/>
              <p:nvPr/>
            </p:nvSpPr>
            <p:spPr>
              <a:xfrm>
                <a:off x="8154659" y="2372635"/>
                <a:ext cx="1665136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168AB2-B7B0-43BF-DA7B-E19181FFA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659" y="2372635"/>
                <a:ext cx="1665136" cy="741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966C8A-99ED-6691-C88B-D57396461DEC}"/>
                  </a:ext>
                </a:extLst>
              </p:cNvPr>
              <p:cNvSpPr txBox="1"/>
              <p:nvPr/>
            </p:nvSpPr>
            <p:spPr>
              <a:xfrm>
                <a:off x="8095957" y="3513532"/>
                <a:ext cx="17825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966C8A-99ED-6691-C88B-D57396461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957" y="3513532"/>
                <a:ext cx="1782539" cy="369332"/>
              </a:xfrm>
              <a:prstGeom prst="rect">
                <a:avLst/>
              </a:prstGeom>
              <a:blipFill>
                <a:blip r:embed="rId7"/>
                <a:stretch>
                  <a:fillRect l="-1370" r="-102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DDEF95-B32A-FFC3-8456-B2EF38FB3B28}"/>
                  </a:ext>
                </a:extLst>
              </p:cNvPr>
              <p:cNvSpPr txBox="1"/>
              <p:nvPr/>
            </p:nvSpPr>
            <p:spPr>
              <a:xfrm>
                <a:off x="8095957" y="4299613"/>
                <a:ext cx="2745688" cy="76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DDEF95-B32A-FFC3-8456-B2EF38FB3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957" y="4299613"/>
                <a:ext cx="2745688" cy="7636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781716-E3DE-5F8A-F15A-2ABDFB3E4464}"/>
                  </a:ext>
                </a:extLst>
              </p:cNvPr>
              <p:cNvSpPr txBox="1"/>
              <p:nvPr/>
            </p:nvSpPr>
            <p:spPr>
              <a:xfrm>
                <a:off x="8154659" y="5419837"/>
                <a:ext cx="1748171" cy="711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781716-E3DE-5F8A-F15A-2ABDFB3E4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659" y="5419837"/>
                <a:ext cx="1748171" cy="7116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180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Parabolic Orbit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6268" y="1690688"/>
            <a:ext cx="10353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parabolic orbit (unbound), one solution is positive, and one solution is infinity.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81820" y="2430676"/>
                <a:ext cx="2936252" cy="784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820" y="2430676"/>
                <a:ext cx="2936252" cy="7849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86268" y="3493957"/>
            <a:ext cx="5544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only be true if the energy 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81820" y="4236696"/>
                <a:ext cx="10094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820" y="4236696"/>
                <a:ext cx="1009444" cy="369332"/>
              </a:xfrm>
              <a:prstGeom prst="rect">
                <a:avLst/>
              </a:prstGeom>
              <a:blipFill>
                <a:blip r:embed="rId3"/>
                <a:stretch>
                  <a:fillRect l="-3012" r="-3614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1820" y="4887102"/>
                <a:ext cx="4141711" cy="784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±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820" y="4887102"/>
                <a:ext cx="4141711" cy="7849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8AD58BB-046B-EA25-8E6A-BB6735231B6A}"/>
              </a:ext>
            </a:extLst>
          </p:cNvPr>
          <p:cNvGrpSpPr/>
          <p:nvPr/>
        </p:nvGrpSpPr>
        <p:grpSpPr>
          <a:xfrm>
            <a:off x="8008704" y="4231507"/>
            <a:ext cx="2275610" cy="2096148"/>
            <a:chOff x="1529845" y="2072587"/>
            <a:chExt cx="2275610" cy="209614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45B379-A6DC-CE52-16A6-8D6AD7C0D8A0}"/>
                </a:ext>
              </a:extLst>
            </p:cNvPr>
            <p:cNvGrpSpPr/>
            <p:nvPr/>
          </p:nvGrpSpPr>
          <p:grpSpPr>
            <a:xfrm rot="16200000">
              <a:off x="1619576" y="1982856"/>
              <a:ext cx="2096148" cy="2275610"/>
              <a:chOff x="2039433" y="2402713"/>
              <a:chExt cx="2096148" cy="2275610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A92C74E6-9902-E099-569C-94E948B017B1}"/>
                  </a:ext>
                </a:extLst>
              </p:cNvPr>
              <p:cNvSpPr/>
              <p:nvPr/>
            </p:nvSpPr>
            <p:spPr>
              <a:xfrm>
                <a:off x="2836705" y="2402713"/>
                <a:ext cx="1298876" cy="2275610"/>
              </a:xfrm>
              <a:custGeom>
                <a:avLst/>
                <a:gdLst>
                  <a:gd name="connsiteX0" fmla="*/ 1298876 w 1298876"/>
                  <a:gd name="connsiteY0" fmla="*/ 0 h 2275610"/>
                  <a:gd name="connsiteX1" fmla="*/ 13 w 1298876"/>
                  <a:gd name="connsiteY1" fmla="*/ 1153391 h 2275610"/>
                  <a:gd name="connsiteX2" fmla="*/ 1278095 w 1298876"/>
                  <a:gd name="connsiteY2" fmla="*/ 2275610 h 227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8876" h="2275610">
                    <a:moveTo>
                      <a:pt x="1298876" y="0"/>
                    </a:moveTo>
                    <a:cubicBezTo>
                      <a:pt x="651176" y="387061"/>
                      <a:pt x="3476" y="774123"/>
                      <a:pt x="13" y="1153391"/>
                    </a:cubicBezTo>
                    <a:cubicBezTo>
                      <a:pt x="-3450" y="1532659"/>
                      <a:pt x="637322" y="1904134"/>
                      <a:pt x="1278095" y="227561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6C5B54D-C1F8-E04D-7622-248DA527C87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833579" y="2769568"/>
                <a:ext cx="48508" cy="1636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4680661-E7EE-0592-1CE7-C829CE81CA05}"/>
                  </a:ext>
                </a:extLst>
              </p:cNvPr>
              <p:cNvSpPr/>
              <p:nvPr/>
            </p:nvSpPr>
            <p:spPr>
              <a:xfrm>
                <a:off x="3295406" y="3549836"/>
                <a:ext cx="76624" cy="688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A0F789A-729C-ED67-F538-F7E71196D18E}"/>
                  </a:ext>
                </a:extLst>
              </p:cNvPr>
              <p:cNvCxnSpPr/>
              <p:nvPr/>
            </p:nvCxnSpPr>
            <p:spPr>
              <a:xfrm flipV="1">
                <a:off x="2836705" y="2897015"/>
                <a:ext cx="3481" cy="14006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AF73759-1922-89DC-FCF9-C6F6FC226D9B}"/>
                  </a:ext>
                </a:extLst>
              </p:cNvPr>
              <p:cNvCxnSpPr/>
              <p:nvPr/>
            </p:nvCxnSpPr>
            <p:spPr>
              <a:xfrm flipV="1">
                <a:off x="3333718" y="3156653"/>
                <a:ext cx="3481" cy="14006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378C3973-4948-CFD3-CB8B-2EAF8DCF82D0}"/>
                  </a:ext>
                </a:extLst>
              </p:cNvPr>
              <p:cNvCxnSpPr/>
              <p:nvPr/>
            </p:nvCxnSpPr>
            <p:spPr>
              <a:xfrm>
                <a:off x="2836705" y="3200917"/>
                <a:ext cx="49875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CF143288-0F5E-E95C-7651-989F1BD0B1A4}"/>
                    </a:ext>
                  </a:extLst>
                </p:cNvPr>
                <p:cNvSpPr/>
                <p:nvPr/>
              </p:nvSpPr>
              <p:spPr>
                <a:xfrm>
                  <a:off x="2283785" y="2832995"/>
                  <a:ext cx="5419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CF143288-0F5E-E95C-7651-989F1BD0B1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3785" y="2832995"/>
                  <a:ext cx="54194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51DF41-0630-68D9-33E8-AF1E0D1337FE}"/>
                  </a:ext>
                </a:extLst>
              </p:cNvPr>
              <p:cNvSpPr txBox="1"/>
              <p:nvPr/>
            </p:nvSpPr>
            <p:spPr>
              <a:xfrm>
                <a:off x="8493897" y="2338948"/>
                <a:ext cx="1002839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51DF41-0630-68D9-33E8-AF1E0D133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897" y="2338948"/>
                <a:ext cx="1002839" cy="741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3F6410-6B08-A4BB-72B0-FEBAF519A070}"/>
                  </a:ext>
                </a:extLst>
              </p:cNvPr>
              <p:cNvSpPr txBox="1"/>
              <p:nvPr/>
            </p:nvSpPr>
            <p:spPr>
              <a:xfrm>
                <a:off x="8540789" y="3381173"/>
                <a:ext cx="9444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3F6410-6B08-A4BB-72B0-FEBAF519A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789" y="3381173"/>
                <a:ext cx="944489" cy="369332"/>
              </a:xfrm>
              <a:prstGeom prst="rect">
                <a:avLst/>
              </a:prstGeom>
              <a:blipFill>
                <a:blip r:embed="rId7"/>
                <a:stretch>
                  <a:fillRect l="-3226" r="-2581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347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 Orbit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1068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hyperbolic orbit (unbound), one solution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is positive,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one solution is negative.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6820" y="2434851"/>
                <a:ext cx="2936252" cy="784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20" y="2434851"/>
                <a:ext cx="2936252" cy="7849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3453525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only be true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45816E-B316-A6C3-806E-50235133A6D2}"/>
                  </a:ext>
                </a:extLst>
              </p:cNvPr>
              <p:cNvSpPr txBox="1"/>
              <p:nvPr/>
            </p:nvSpPr>
            <p:spPr>
              <a:xfrm>
                <a:off x="1047755" y="4237865"/>
                <a:ext cx="9196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45816E-B316-A6C3-806E-50235133A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5" y="4237865"/>
                <a:ext cx="919675" cy="369332"/>
              </a:xfrm>
              <a:prstGeom prst="rect">
                <a:avLst/>
              </a:prstGeom>
              <a:blipFill>
                <a:blip r:embed="rId3"/>
                <a:stretch>
                  <a:fillRect l="-3974" r="-662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BE02A1-7C1A-03C1-E896-912DBBB6D9FA}"/>
                  </a:ext>
                </a:extLst>
              </p:cNvPr>
              <p:cNvSpPr txBox="1"/>
              <p:nvPr/>
            </p:nvSpPr>
            <p:spPr>
              <a:xfrm>
                <a:off x="1047755" y="4982646"/>
                <a:ext cx="9369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BE02A1-7C1A-03C1-E896-912DBBB6D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5" y="4982646"/>
                <a:ext cx="936988" cy="369332"/>
              </a:xfrm>
              <a:prstGeom prst="rect">
                <a:avLst/>
              </a:prstGeom>
              <a:blipFill>
                <a:blip r:embed="rId4"/>
                <a:stretch>
                  <a:fillRect l="-3896" r="-6494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DD27AE-7473-0433-5278-9EB4060DBE3A}"/>
                  </a:ext>
                </a:extLst>
              </p:cNvPr>
              <p:cNvSpPr txBox="1"/>
              <p:nvPr/>
            </p:nvSpPr>
            <p:spPr>
              <a:xfrm>
                <a:off x="1047755" y="5727427"/>
                <a:ext cx="14284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&gt;|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DD27AE-7473-0433-5278-9EB4060DB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5" y="5727427"/>
                <a:ext cx="1428468" cy="369332"/>
              </a:xfrm>
              <a:prstGeom prst="rect">
                <a:avLst/>
              </a:prstGeom>
              <a:blipFill>
                <a:blip r:embed="rId5"/>
                <a:stretch>
                  <a:fillRect r="-7265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E6BADC-246B-B5AA-EE57-24DCAF053E16}"/>
                  </a:ext>
                </a:extLst>
              </p:cNvPr>
              <p:cNvSpPr txBox="1"/>
              <p:nvPr/>
            </p:nvSpPr>
            <p:spPr>
              <a:xfrm>
                <a:off x="8336069" y="2502176"/>
                <a:ext cx="1665136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E6BADC-246B-B5AA-EE57-24DCAF053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69" y="2502176"/>
                <a:ext cx="1665136" cy="741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3C8B95-2E3A-DD2B-FF41-4D582638A225}"/>
                  </a:ext>
                </a:extLst>
              </p:cNvPr>
              <p:cNvSpPr txBox="1"/>
              <p:nvPr/>
            </p:nvSpPr>
            <p:spPr>
              <a:xfrm>
                <a:off x="8285282" y="3643073"/>
                <a:ext cx="17825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3C8B95-2E3A-DD2B-FF41-4D582638A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282" y="3643073"/>
                <a:ext cx="1782539" cy="369332"/>
              </a:xfrm>
              <a:prstGeom prst="rect">
                <a:avLst/>
              </a:prstGeom>
              <a:blipFill>
                <a:blip r:embed="rId7"/>
                <a:stretch>
                  <a:fillRect l="-1365" r="-68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6D127B-A31A-EBB2-8B2B-815CB1278230}"/>
                  </a:ext>
                </a:extLst>
              </p:cNvPr>
              <p:cNvSpPr txBox="1"/>
              <p:nvPr/>
            </p:nvSpPr>
            <p:spPr>
              <a:xfrm>
                <a:off x="8318930" y="4403705"/>
                <a:ext cx="2745688" cy="76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6D127B-A31A-EBB2-8B2B-815CB1278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930" y="4403705"/>
                <a:ext cx="2745688" cy="7636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1AB206-128A-5007-2B32-24CCDE2A58C0}"/>
                  </a:ext>
                </a:extLst>
              </p:cNvPr>
              <p:cNvSpPr txBox="1"/>
              <p:nvPr/>
            </p:nvSpPr>
            <p:spPr>
              <a:xfrm>
                <a:off x="8319650" y="5539741"/>
                <a:ext cx="1748171" cy="711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1AB206-128A-5007-2B32-24CCDE2A5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650" y="5539741"/>
                <a:ext cx="1748171" cy="7116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8AE58A7-576F-6E72-426D-7CBFA78446E7}"/>
              </a:ext>
            </a:extLst>
          </p:cNvPr>
          <p:cNvGrpSpPr/>
          <p:nvPr/>
        </p:nvGrpSpPr>
        <p:grpSpPr>
          <a:xfrm>
            <a:off x="4265651" y="3953800"/>
            <a:ext cx="3401303" cy="2796355"/>
            <a:chOff x="734278" y="2165535"/>
            <a:chExt cx="3401303" cy="2796355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5777E48-3DE6-8121-BE8F-C6865557ACC7}"/>
                </a:ext>
              </a:extLst>
            </p:cNvPr>
            <p:cNvSpPr/>
            <p:nvPr/>
          </p:nvSpPr>
          <p:spPr>
            <a:xfrm>
              <a:off x="2836705" y="2402713"/>
              <a:ext cx="1298876" cy="2275610"/>
            </a:xfrm>
            <a:custGeom>
              <a:avLst/>
              <a:gdLst>
                <a:gd name="connsiteX0" fmla="*/ 1298876 w 1298876"/>
                <a:gd name="connsiteY0" fmla="*/ 0 h 2275610"/>
                <a:gd name="connsiteX1" fmla="*/ 13 w 1298876"/>
                <a:gd name="connsiteY1" fmla="*/ 1153391 h 2275610"/>
                <a:gd name="connsiteX2" fmla="*/ 1278095 w 1298876"/>
                <a:gd name="connsiteY2" fmla="*/ 2275610 h 2275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8876" h="2275610">
                  <a:moveTo>
                    <a:pt x="1298876" y="0"/>
                  </a:moveTo>
                  <a:cubicBezTo>
                    <a:pt x="651176" y="387061"/>
                    <a:pt x="3476" y="774123"/>
                    <a:pt x="13" y="1153391"/>
                  </a:cubicBezTo>
                  <a:cubicBezTo>
                    <a:pt x="-3450" y="1532659"/>
                    <a:pt x="637322" y="1904134"/>
                    <a:pt x="1278095" y="22756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EDA94D6-302F-05D1-E9E8-FEC1657BC69B}"/>
                </a:ext>
              </a:extLst>
            </p:cNvPr>
            <p:cNvSpPr/>
            <p:nvPr/>
          </p:nvSpPr>
          <p:spPr>
            <a:xfrm rot="10800000">
              <a:off x="734278" y="2454412"/>
              <a:ext cx="1298876" cy="2275610"/>
            </a:xfrm>
            <a:custGeom>
              <a:avLst/>
              <a:gdLst>
                <a:gd name="connsiteX0" fmla="*/ 1298876 w 1298876"/>
                <a:gd name="connsiteY0" fmla="*/ 0 h 2275610"/>
                <a:gd name="connsiteX1" fmla="*/ 13 w 1298876"/>
                <a:gd name="connsiteY1" fmla="*/ 1153391 h 2275610"/>
                <a:gd name="connsiteX2" fmla="*/ 1278095 w 1298876"/>
                <a:gd name="connsiteY2" fmla="*/ 2275610 h 2275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8876" h="2275610">
                  <a:moveTo>
                    <a:pt x="1298876" y="0"/>
                  </a:moveTo>
                  <a:cubicBezTo>
                    <a:pt x="651176" y="387061"/>
                    <a:pt x="3476" y="774123"/>
                    <a:pt x="13" y="1153391"/>
                  </a:cubicBezTo>
                  <a:cubicBezTo>
                    <a:pt x="-3450" y="1532659"/>
                    <a:pt x="637322" y="1904134"/>
                    <a:pt x="1278095" y="22756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DF3BEE-2FD6-5480-DA1A-5752BCE3C088}"/>
                </a:ext>
              </a:extLst>
            </p:cNvPr>
            <p:cNvCxnSpPr/>
            <p:nvPr/>
          </p:nvCxnSpPr>
          <p:spPr>
            <a:xfrm flipV="1">
              <a:off x="1199719" y="3563713"/>
              <a:ext cx="2476514" cy="361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1E39D8-6AB8-83BA-860B-64C2ABDFA3AA}"/>
                </a:ext>
              </a:extLst>
            </p:cNvPr>
            <p:cNvSpPr/>
            <p:nvPr/>
          </p:nvSpPr>
          <p:spPr>
            <a:xfrm>
              <a:off x="3290031" y="3537002"/>
              <a:ext cx="76624" cy="688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A748A1-FF0B-EAD8-6206-9A5FBDE1B911}"/>
                </a:ext>
              </a:extLst>
            </p:cNvPr>
            <p:cNvSpPr/>
            <p:nvPr/>
          </p:nvSpPr>
          <p:spPr>
            <a:xfrm>
              <a:off x="1488941" y="3564710"/>
              <a:ext cx="76624" cy="688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4540984-D51B-60BD-4E6C-D4C930C1A023}"/>
                </a:ext>
              </a:extLst>
            </p:cNvPr>
            <p:cNvCxnSpPr/>
            <p:nvPr/>
          </p:nvCxnSpPr>
          <p:spPr>
            <a:xfrm flipV="1">
              <a:off x="2043545" y="2489000"/>
              <a:ext cx="0" cy="110301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FC3DA59-DE2F-CCAC-8AB7-A88D5A7DE7CD}"/>
                </a:ext>
              </a:extLst>
            </p:cNvPr>
            <p:cNvCxnSpPr/>
            <p:nvPr/>
          </p:nvCxnSpPr>
          <p:spPr>
            <a:xfrm flipV="1">
              <a:off x="2836705" y="2485535"/>
              <a:ext cx="3481" cy="140066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4876DDB-C8BF-388D-1C09-AC46D9FAEB83}"/>
                </a:ext>
              </a:extLst>
            </p:cNvPr>
            <p:cNvCxnSpPr/>
            <p:nvPr/>
          </p:nvCxnSpPr>
          <p:spPr>
            <a:xfrm flipV="1">
              <a:off x="2043545" y="2587336"/>
              <a:ext cx="793160" cy="1039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18BD965-97D6-80B2-3DDB-AD6B05B406BC}"/>
                </a:ext>
              </a:extLst>
            </p:cNvPr>
            <p:cNvCxnSpPr/>
            <p:nvPr/>
          </p:nvCxnSpPr>
          <p:spPr>
            <a:xfrm flipV="1">
              <a:off x="1530505" y="3594068"/>
              <a:ext cx="0" cy="110301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C957123-1B6C-3991-94A5-70E51233D2BB}"/>
                </a:ext>
              </a:extLst>
            </p:cNvPr>
            <p:cNvCxnSpPr/>
            <p:nvPr/>
          </p:nvCxnSpPr>
          <p:spPr>
            <a:xfrm flipV="1">
              <a:off x="1530505" y="4554533"/>
              <a:ext cx="1836150" cy="707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6283B0-5663-6C80-7F6D-B656BDDF9AFD}"/>
                </a:ext>
              </a:extLst>
            </p:cNvPr>
            <p:cNvSpPr txBox="1"/>
            <p:nvPr/>
          </p:nvSpPr>
          <p:spPr>
            <a:xfrm>
              <a:off x="2198799" y="216553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0D8C65-030F-7752-A8B1-9EAEABC1E502}"/>
                </a:ext>
              </a:extLst>
            </p:cNvPr>
            <p:cNvSpPr txBox="1"/>
            <p:nvPr/>
          </p:nvSpPr>
          <p:spPr>
            <a:xfrm>
              <a:off x="2198799" y="450022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8AB4A96-5142-713A-0073-8B07C9C1A245}"/>
                </a:ext>
              </a:extLst>
            </p:cNvPr>
            <p:cNvCxnSpPr/>
            <p:nvPr/>
          </p:nvCxnSpPr>
          <p:spPr>
            <a:xfrm flipH="1">
              <a:off x="1527253" y="3803073"/>
              <a:ext cx="1309452" cy="1039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5DB581C-AACC-1E84-77B1-010504418698}"/>
                </a:ext>
              </a:extLst>
            </p:cNvPr>
            <p:cNvCxnSpPr/>
            <p:nvPr/>
          </p:nvCxnSpPr>
          <p:spPr>
            <a:xfrm flipV="1">
              <a:off x="3333718" y="3156653"/>
              <a:ext cx="3481" cy="140066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FBCAA45-D09D-1492-7C62-B4D0B86055C5}"/>
                </a:ext>
              </a:extLst>
            </p:cNvPr>
            <p:cNvCxnSpPr/>
            <p:nvPr/>
          </p:nvCxnSpPr>
          <p:spPr>
            <a:xfrm>
              <a:off x="2836705" y="3200917"/>
              <a:ext cx="49875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00FFFAC-4047-CD49-55EC-0B94D2309C9E}"/>
                    </a:ext>
                  </a:extLst>
                </p:cNvPr>
                <p:cNvSpPr/>
                <p:nvPr/>
              </p:nvSpPr>
              <p:spPr>
                <a:xfrm>
                  <a:off x="1828407" y="3700014"/>
                  <a:ext cx="52463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407" y="3700014"/>
                  <a:ext cx="524631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66E35B0-9089-2A90-4624-A21B407537F0}"/>
                    </a:ext>
                  </a:extLst>
                </p:cNvPr>
                <p:cNvSpPr/>
                <p:nvPr/>
              </p:nvSpPr>
              <p:spPr>
                <a:xfrm>
                  <a:off x="2889748" y="3074894"/>
                  <a:ext cx="5419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9748" y="3074894"/>
                  <a:ext cx="541943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25152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of Orbit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811" y="2132401"/>
            <a:ext cx="3703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assumed that the initial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is on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axis.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069" y="3525803"/>
            <a:ext cx="4398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position determines the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 of the orbit.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56664" y="3948545"/>
            <a:ext cx="4634345" cy="20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873836" y="2010443"/>
            <a:ext cx="0" cy="3985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191009" y="3717712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13375" y="149437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2" name="Oval 11"/>
          <p:cNvSpPr/>
          <p:nvPr/>
        </p:nvSpPr>
        <p:spPr>
          <a:xfrm>
            <a:off x="8853054" y="2956792"/>
            <a:ext cx="62345" cy="727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940530" y="2523546"/>
            <a:ext cx="2940627" cy="2006269"/>
            <a:chOff x="7006045" y="2471592"/>
            <a:chExt cx="2940627" cy="2006269"/>
          </a:xfrm>
        </p:grpSpPr>
        <p:sp>
          <p:nvSpPr>
            <p:cNvPr id="13" name="Oval 12"/>
            <p:cNvSpPr/>
            <p:nvPr/>
          </p:nvSpPr>
          <p:spPr>
            <a:xfrm rot="18781224">
              <a:off x="7771198" y="2004413"/>
              <a:ext cx="1410322" cy="29406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3" idx="0"/>
              <a:endCxn id="13" idx="4"/>
            </p:cNvCxnSpPr>
            <p:nvPr/>
          </p:nvCxnSpPr>
          <p:spPr>
            <a:xfrm>
              <a:off x="7401397" y="2471592"/>
              <a:ext cx="2149924" cy="20062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8797634" y="3888515"/>
            <a:ext cx="166498" cy="1431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870655" y="3030849"/>
            <a:ext cx="2083" cy="86963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ADF9BF0-3428-1CC5-A902-6FCA08331383}"/>
              </a:ext>
            </a:extLst>
          </p:cNvPr>
          <p:cNvSpPr txBox="1"/>
          <p:nvPr/>
        </p:nvSpPr>
        <p:spPr>
          <a:xfrm>
            <a:off x="8524201" y="340376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A836-6901-346D-6212-AF8402B1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Elliptical Orbit Rotation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E1BA50-4355-42F8-C593-A5B7168B1497}"/>
              </a:ext>
            </a:extLst>
          </p:cNvPr>
          <p:cNvGrpSpPr/>
          <p:nvPr/>
        </p:nvGrpSpPr>
        <p:grpSpPr>
          <a:xfrm>
            <a:off x="3858068" y="1542094"/>
            <a:ext cx="4955267" cy="3985112"/>
            <a:chOff x="6556664" y="1430582"/>
            <a:chExt cx="4955267" cy="398511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A5CC37F-38B5-EACE-DF89-7BF646BAC3C1}"/>
                </a:ext>
              </a:extLst>
            </p:cNvPr>
            <p:cNvCxnSpPr/>
            <p:nvPr/>
          </p:nvCxnSpPr>
          <p:spPr>
            <a:xfrm>
              <a:off x="6556664" y="3948545"/>
              <a:ext cx="4634345" cy="20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46655DE-AEAA-C01B-2C72-8111B3E1E611}"/>
                </a:ext>
              </a:extLst>
            </p:cNvPr>
            <p:cNvCxnSpPr/>
            <p:nvPr/>
          </p:nvCxnSpPr>
          <p:spPr>
            <a:xfrm flipV="1">
              <a:off x="8873836" y="1430582"/>
              <a:ext cx="0" cy="39851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259C912-CE1D-ABE1-86EF-FBFBAF9D0B38}"/>
                </a:ext>
              </a:extLst>
            </p:cNvPr>
            <p:cNvSpPr txBox="1"/>
            <p:nvPr/>
          </p:nvSpPr>
          <p:spPr>
            <a:xfrm>
              <a:off x="11191009" y="3717712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25A6B97-BA30-79AF-D501-124AAA107CAB}"/>
                </a:ext>
              </a:extLst>
            </p:cNvPr>
            <p:cNvGrpSpPr/>
            <p:nvPr/>
          </p:nvGrpSpPr>
          <p:grpSpPr>
            <a:xfrm>
              <a:off x="6940530" y="2523546"/>
              <a:ext cx="2940627" cy="2006269"/>
              <a:chOff x="6940530" y="2523546"/>
              <a:chExt cx="2940627" cy="200626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3B91AC9-5CEA-C897-E410-C4A092E41334}"/>
                  </a:ext>
                </a:extLst>
              </p:cNvPr>
              <p:cNvSpPr/>
              <p:nvPr/>
            </p:nvSpPr>
            <p:spPr>
              <a:xfrm>
                <a:off x="8853054" y="2956792"/>
                <a:ext cx="62345" cy="7273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960DB57-9A0D-40C2-D346-F5E8ADE30E73}"/>
                  </a:ext>
                </a:extLst>
              </p:cNvPr>
              <p:cNvGrpSpPr/>
              <p:nvPr/>
            </p:nvGrpSpPr>
            <p:grpSpPr>
              <a:xfrm>
                <a:off x="6940530" y="2523546"/>
                <a:ext cx="2940627" cy="2006269"/>
                <a:chOff x="7006045" y="2471592"/>
                <a:chExt cx="2940627" cy="2006269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1600C14-CFBB-8334-E8F2-EC805628848B}"/>
                    </a:ext>
                  </a:extLst>
                </p:cNvPr>
                <p:cNvSpPr/>
                <p:nvPr/>
              </p:nvSpPr>
              <p:spPr>
                <a:xfrm rot="18781224">
                  <a:off x="7771198" y="2004413"/>
                  <a:ext cx="1410322" cy="294062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1CDF9E4E-9AAF-F26C-A4D9-0D5FA19ECF5F}"/>
                    </a:ext>
                  </a:extLst>
                </p:cNvPr>
                <p:cNvCxnSpPr>
                  <a:stCxn id="29" idx="0"/>
                  <a:endCxn id="29" idx="4"/>
                </p:cNvCxnSpPr>
                <p:nvPr/>
              </p:nvCxnSpPr>
              <p:spPr>
                <a:xfrm>
                  <a:off x="7401397" y="2471592"/>
                  <a:ext cx="2149924" cy="20062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AFDCBD4-E669-AE05-BC3D-F7ACFDA5E9D6}"/>
                  </a:ext>
                </a:extLst>
              </p:cNvPr>
              <p:cNvSpPr/>
              <p:nvPr/>
            </p:nvSpPr>
            <p:spPr>
              <a:xfrm>
                <a:off x="8797634" y="3888515"/>
                <a:ext cx="166498" cy="14315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558A4E0F-FA61-8797-AAAE-44ABC163A2BD}"/>
                  </a:ext>
                </a:extLst>
              </p:cNvPr>
              <p:cNvCxnSpPr/>
              <p:nvPr/>
            </p:nvCxnSpPr>
            <p:spPr>
              <a:xfrm flipV="1">
                <a:off x="8870655" y="3030849"/>
                <a:ext cx="2083" cy="869639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E6FEF29-6BFE-69D0-1347-515321B1181E}"/>
                </a:ext>
              </a:extLst>
            </p:cNvPr>
            <p:cNvGrpSpPr/>
            <p:nvPr/>
          </p:nvGrpSpPr>
          <p:grpSpPr>
            <a:xfrm rot="2845344">
              <a:off x="7416530" y="2327163"/>
              <a:ext cx="2940627" cy="2006269"/>
              <a:chOff x="6940530" y="2523546"/>
              <a:chExt cx="2940627" cy="200626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6D551DB-AAF8-924A-7BB1-A2368B6C3FFE}"/>
                  </a:ext>
                </a:extLst>
              </p:cNvPr>
              <p:cNvSpPr/>
              <p:nvPr/>
            </p:nvSpPr>
            <p:spPr>
              <a:xfrm>
                <a:off x="8853054" y="2956792"/>
                <a:ext cx="62345" cy="7273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9B2BEB3-053E-819E-B699-E8E378CD2BDB}"/>
                  </a:ext>
                </a:extLst>
              </p:cNvPr>
              <p:cNvGrpSpPr/>
              <p:nvPr/>
            </p:nvGrpSpPr>
            <p:grpSpPr>
              <a:xfrm>
                <a:off x="6940530" y="2523546"/>
                <a:ext cx="2940627" cy="2006269"/>
                <a:chOff x="7006045" y="2471592"/>
                <a:chExt cx="2940627" cy="2006269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CCE82DD-3ECB-0967-1E93-5131A03ACE52}"/>
                    </a:ext>
                  </a:extLst>
                </p:cNvPr>
                <p:cNvSpPr/>
                <p:nvPr/>
              </p:nvSpPr>
              <p:spPr>
                <a:xfrm rot="18781224">
                  <a:off x="7771198" y="2004413"/>
                  <a:ext cx="1410322" cy="294062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986B88E1-3A21-D6D8-98EF-BBD8048F6E97}"/>
                    </a:ext>
                  </a:extLst>
                </p:cNvPr>
                <p:cNvCxnSpPr>
                  <a:stCxn id="23" idx="0"/>
                  <a:endCxn id="23" idx="4"/>
                </p:cNvCxnSpPr>
                <p:nvPr/>
              </p:nvCxnSpPr>
              <p:spPr>
                <a:xfrm>
                  <a:off x="7401397" y="2471592"/>
                  <a:ext cx="2149924" cy="20062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A7E6912-C2DF-9E70-6E94-4DD034DC7DC0}"/>
                  </a:ext>
                </a:extLst>
              </p:cNvPr>
              <p:cNvSpPr/>
              <p:nvPr/>
            </p:nvSpPr>
            <p:spPr>
              <a:xfrm>
                <a:off x="8797634" y="3888515"/>
                <a:ext cx="166498" cy="14315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C749695-8FAA-8855-F21C-AF00331EEB41}"/>
                  </a:ext>
                </a:extLst>
              </p:cNvPr>
              <p:cNvCxnSpPr/>
              <p:nvPr/>
            </p:nvCxnSpPr>
            <p:spPr>
              <a:xfrm flipV="1">
                <a:off x="8870655" y="3030849"/>
                <a:ext cx="2083" cy="869639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7F99CF-B978-0EB8-AE01-160FB032F379}"/>
                </a:ext>
              </a:extLst>
            </p:cNvPr>
            <p:cNvSpPr/>
            <p:nvPr/>
          </p:nvSpPr>
          <p:spPr>
            <a:xfrm>
              <a:off x="8797634" y="2524146"/>
              <a:ext cx="166498" cy="1431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2243CB-162D-9563-16C1-2B9E2A3FF744}"/>
                </a:ext>
              </a:extLst>
            </p:cNvPr>
            <p:cNvSpPr txBox="1"/>
            <p:nvPr/>
          </p:nvSpPr>
          <p:spPr>
            <a:xfrm>
              <a:off x="8570006" y="3193269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5099AF-FA4F-96F7-43DB-B16C215A8EBE}"/>
                </a:ext>
              </a:extLst>
            </p:cNvPr>
            <p:cNvSpPr txBox="1"/>
            <p:nvPr/>
          </p:nvSpPr>
          <p:spPr>
            <a:xfrm>
              <a:off x="9148148" y="355534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310A7E-D1D6-DAC8-EEC9-313B04CB7FE4}"/>
                </a:ext>
              </a:extLst>
            </p:cNvPr>
            <p:cNvSpPr txBox="1"/>
            <p:nvPr/>
          </p:nvSpPr>
          <p:spPr>
            <a:xfrm>
              <a:off x="8820967" y="345914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EA8E64-16D4-ADF0-547D-8E8805A8BB84}"/>
              </a:ext>
            </a:extLst>
          </p:cNvPr>
          <p:cNvCxnSpPr/>
          <p:nvPr/>
        </p:nvCxnSpPr>
        <p:spPr>
          <a:xfrm>
            <a:off x="2888166" y="2778815"/>
            <a:ext cx="15723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C504F4C-B077-AE64-6121-34B69EAB0452}"/>
              </a:ext>
            </a:extLst>
          </p:cNvPr>
          <p:cNvSpPr txBox="1"/>
          <p:nvPr/>
        </p:nvSpPr>
        <p:spPr>
          <a:xfrm>
            <a:off x="1226585" y="2476403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orbit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39E23B6-CCFC-21A4-3746-B40C984BE923}"/>
              </a:ext>
            </a:extLst>
          </p:cNvPr>
          <p:cNvCxnSpPr/>
          <p:nvPr/>
        </p:nvCxnSpPr>
        <p:spPr>
          <a:xfrm flipH="1">
            <a:off x="6544982" y="2119507"/>
            <a:ext cx="9597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CCE6D30-026E-6795-453E-04F66CD19874}"/>
              </a:ext>
            </a:extLst>
          </p:cNvPr>
          <p:cNvSpPr txBox="1"/>
          <p:nvPr/>
        </p:nvSpPr>
        <p:spPr>
          <a:xfrm>
            <a:off x="7504771" y="1730513"/>
            <a:ext cx="3796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with major axis along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631912-E042-D9C3-E297-C4E4CB20152E}"/>
              </a:ext>
            </a:extLst>
          </p:cNvPr>
          <p:cNvSpPr txBox="1"/>
          <p:nvPr/>
        </p:nvSpPr>
        <p:spPr>
          <a:xfrm>
            <a:off x="6182287" y="123680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AB341F-2CB8-4DA6-5AE6-EEE839B7CAD6}"/>
              </a:ext>
            </a:extLst>
          </p:cNvPr>
          <p:cNvSpPr txBox="1"/>
          <p:nvPr/>
        </p:nvSpPr>
        <p:spPr>
          <a:xfrm>
            <a:off x="1369480" y="5495159"/>
            <a:ext cx="9637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angle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 can be found from the initial distance,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from the focus that is at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origin of the coordinate system.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04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F8E09-7FEC-CA1B-6891-92C0B1BF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of an Ellipse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8C504-81C8-01AD-9911-FB4C185C4D93}"/>
              </a:ext>
            </a:extLst>
          </p:cNvPr>
          <p:cNvSpPr txBox="1"/>
          <p:nvPr/>
        </p:nvSpPr>
        <p:spPr>
          <a:xfrm>
            <a:off x="981307" y="1690688"/>
            <a:ext cx="10148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any point on an ellipse, the sum of its distances to the two foci is equal to the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the major axis.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E5C075-EF56-16BD-59E5-94B73056E38B}"/>
              </a:ext>
            </a:extLst>
          </p:cNvPr>
          <p:cNvCxnSpPr/>
          <p:nvPr/>
        </p:nvCxnSpPr>
        <p:spPr>
          <a:xfrm>
            <a:off x="3913824" y="5164028"/>
            <a:ext cx="4634345" cy="20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0B0687-F7D6-68AF-C098-A3D5BC054F06}"/>
              </a:ext>
            </a:extLst>
          </p:cNvPr>
          <p:cNvCxnSpPr/>
          <p:nvPr/>
        </p:nvCxnSpPr>
        <p:spPr>
          <a:xfrm flipV="1">
            <a:off x="6230996" y="2646065"/>
            <a:ext cx="0" cy="3985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1FBD1DB-A4AD-957E-AE68-8A94D69D657F}"/>
              </a:ext>
            </a:extLst>
          </p:cNvPr>
          <p:cNvSpPr txBox="1"/>
          <p:nvPr/>
        </p:nvSpPr>
        <p:spPr>
          <a:xfrm>
            <a:off x="8548169" y="4933195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547A98-AE6E-B0F8-4433-0FD6679656E7}"/>
              </a:ext>
            </a:extLst>
          </p:cNvPr>
          <p:cNvGrpSpPr/>
          <p:nvPr/>
        </p:nvGrpSpPr>
        <p:grpSpPr>
          <a:xfrm rot="2845344">
            <a:off x="4773690" y="3840620"/>
            <a:ext cx="2940627" cy="1410322"/>
            <a:chOff x="6940530" y="2821520"/>
            <a:chExt cx="2940627" cy="141032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7A123A6-41F5-902B-79B9-3C32A7EF224D}"/>
                </a:ext>
              </a:extLst>
            </p:cNvPr>
            <p:cNvSpPr/>
            <p:nvPr/>
          </p:nvSpPr>
          <p:spPr>
            <a:xfrm>
              <a:off x="8853054" y="2956792"/>
              <a:ext cx="62345" cy="7273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2AF7D56-5CE9-8F3B-E9BB-1E12ACCFD5E9}"/>
                </a:ext>
              </a:extLst>
            </p:cNvPr>
            <p:cNvSpPr/>
            <p:nvPr/>
          </p:nvSpPr>
          <p:spPr>
            <a:xfrm rot="18781224">
              <a:off x="7705683" y="2056367"/>
              <a:ext cx="1410322" cy="29406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D1F780-2B68-4AA1-0771-BAEFB3796E49}"/>
                </a:ext>
              </a:extLst>
            </p:cNvPr>
            <p:cNvSpPr/>
            <p:nvPr/>
          </p:nvSpPr>
          <p:spPr>
            <a:xfrm>
              <a:off x="8797634" y="3888515"/>
              <a:ext cx="166498" cy="1431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A864E32F-8560-344E-A399-717C2EAA8168}"/>
              </a:ext>
            </a:extLst>
          </p:cNvPr>
          <p:cNvSpPr/>
          <p:nvPr/>
        </p:nvSpPr>
        <p:spPr>
          <a:xfrm>
            <a:off x="6154794" y="3739629"/>
            <a:ext cx="166498" cy="1431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5463C2-93EC-A9EF-9E24-7A6D69C86F84}"/>
              </a:ext>
            </a:extLst>
          </p:cNvPr>
          <p:cNvSpPr txBox="1"/>
          <p:nvPr/>
        </p:nvSpPr>
        <p:spPr>
          <a:xfrm>
            <a:off x="6509113" y="4777583"/>
            <a:ext cx="51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80CF6F-AAC0-8A22-FF6E-40FE9829353C}"/>
              </a:ext>
            </a:extLst>
          </p:cNvPr>
          <p:cNvCxnSpPr>
            <a:stCxn id="16" idx="4"/>
            <a:endCxn id="14" idx="5"/>
          </p:cNvCxnSpPr>
          <p:nvPr/>
        </p:nvCxnSpPr>
        <p:spPr>
          <a:xfrm flipV="1">
            <a:off x="6190170" y="4551232"/>
            <a:ext cx="758974" cy="682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EA7265-1174-EE28-E9C1-6DB87225D8C7}"/>
              </a:ext>
            </a:extLst>
          </p:cNvPr>
          <p:cNvCxnSpPr>
            <a:stCxn id="18" idx="6"/>
            <a:endCxn id="10" idx="1"/>
          </p:cNvCxnSpPr>
          <p:nvPr/>
        </p:nvCxnSpPr>
        <p:spPr>
          <a:xfrm flipH="1" flipV="1">
            <a:off x="6179177" y="3760594"/>
            <a:ext cx="769967" cy="79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7758808-5F1A-B6FE-3901-056C0CAD1C32}"/>
              </a:ext>
            </a:extLst>
          </p:cNvPr>
          <p:cNvSpPr txBox="1"/>
          <p:nvPr/>
        </p:nvSpPr>
        <p:spPr>
          <a:xfrm>
            <a:off x="6482894" y="3820562"/>
            <a:ext cx="51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E5782F-01CD-54D5-66A8-E637519B2736}"/>
                  </a:ext>
                </a:extLst>
              </p:cNvPr>
              <p:cNvSpPr txBox="1"/>
              <p:nvPr/>
            </p:nvSpPr>
            <p:spPr>
              <a:xfrm>
                <a:off x="1981547" y="4005228"/>
                <a:ext cx="18260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E5782F-01CD-54D5-66A8-E637519B2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47" y="4005228"/>
                <a:ext cx="1826077" cy="369332"/>
              </a:xfrm>
              <a:prstGeom prst="rect">
                <a:avLst/>
              </a:prstGeom>
              <a:blipFill>
                <a:blip r:embed="rId2"/>
                <a:stretch>
                  <a:fillRect l="-3333" r="-300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31F80CE-CF12-C2EC-5F02-E3AABA25A54F}"/>
              </a:ext>
            </a:extLst>
          </p:cNvPr>
          <p:cNvCxnSpPr/>
          <p:nvPr/>
        </p:nvCxnSpPr>
        <p:spPr>
          <a:xfrm>
            <a:off x="6230996" y="3075484"/>
            <a:ext cx="17328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F9CAAA-D17D-0187-0E32-EC8FBCCF2950}"/>
              </a:ext>
            </a:extLst>
          </p:cNvPr>
          <p:cNvCxnSpPr/>
          <p:nvPr/>
        </p:nvCxnSpPr>
        <p:spPr>
          <a:xfrm>
            <a:off x="6230996" y="6026683"/>
            <a:ext cx="17328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DFB1A7-FC41-C7EF-5D89-B977F1B24A37}"/>
              </a:ext>
            </a:extLst>
          </p:cNvPr>
          <p:cNvCxnSpPr/>
          <p:nvPr/>
        </p:nvCxnSpPr>
        <p:spPr>
          <a:xfrm flipV="1">
            <a:off x="7772400" y="3070062"/>
            <a:ext cx="0" cy="295143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49EFB23-77FD-5794-063C-42FCDF236007}"/>
              </a:ext>
            </a:extLst>
          </p:cNvPr>
          <p:cNvSpPr txBox="1"/>
          <p:nvPr/>
        </p:nvSpPr>
        <p:spPr>
          <a:xfrm>
            <a:off x="7806638" y="4164056"/>
            <a:ext cx="51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44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4D40-67D8-C7B7-B8D1-0124C15E0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Elliptical Orbit Rotation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C6698-9A0C-2C1D-BA71-A0C1BF4ABC63}"/>
              </a:ext>
            </a:extLst>
          </p:cNvPr>
          <p:cNvSpPr txBox="1"/>
          <p:nvPr/>
        </p:nvSpPr>
        <p:spPr>
          <a:xfrm>
            <a:off x="8710194" y="136048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6C94D2-7DBC-CE3D-BDA9-3707EC6FC88C}"/>
              </a:ext>
            </a:extLst>
          </p:cNvPr>
          <p:cNvGrpSpPr/>
          <p:nvPr/>
        </p:nvGrpSpPr>
        <p:grpSpPr>
          <a:xfrm>
            <a:off x="6556664" y="1859984"/>
            <a:ext cx="4955267" cy="4135571"/>
            <a:chOff x="6556664" y="1859984"/>
            <a:chExt cx="4955267" cy="413557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32BA74E-2068-C4DF-F89C-51964E636652}"/>
                </a:ext>
              </a:extLst>
            </p:cNvPr>
            <p:cNvCxnSpPr/>
            <p:nvPr/>
          </p:nvCxnSpPr>
          <p:spPr>
            <a:xfrm>
              <a:off x="6556664" y="3948545"/>
              <a:ext cx="4634345" cy="20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9E69791-CC22-1B0E-A5CC-0D078B220D36}"/>
                </a:ext>
              </a:extLst>
            </p:cNvPr>
            <p:cNvCxnSpPr/>
            <p:nvPr/>
          </p:nvCxnSpPr>
          <p:spPr>
            <a:xfrm flipV="1">
              <a:off x="8873836" y="2010443"/>
              <a:ext cx="0" cy="39851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864A33-F5F4-3A8D-F3C9-2C45BEBF78E8}"/>
                </a:ext>
              </a:extLst>
            </p:cNvPr>
            <p:cNvSpPr txBox="1"/>
            <p:nvPr/>
          </p:nvSpPr>
          <p:spPr>
            <a:xfrm>
              <a:off x="11191009" y="3717712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39D1030-8E76-2C67-BF21-BAF61CE653BB}"/>
                </a:ext>
              </a:extLst>
            </p:cNvPr>
            <p:cNvGrpSpPr/>
            <p:nvPr/>
          </p:nvGrpSpPr>
          <p:grpSpPr>
            <a:xfrm>
              <a:off x="6940530" y="2523546"/>
              <a:ext cx="2940627" cy="2006269"/>
              <a:chOff x="6940530" y="2523546"/>
              <a:chExt cx="2940627" cy="200626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15BB109-BE12-1783-36E6-2810C0DEE29B}"/>
                  </a:ext>
                </a:extLst>
              </p:cNvPr>
              <p:cNvSpPr/>
              <p:nvPr/>
            </p:nvSpPr>
            <p:spPr>
              <a:xfrm>
                <a:off x="8853054" y="2956792"/>
                <a:ext cx="62345" cy="7273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A181F71-35D8-C95E-D59B-F96755DE862B}"/>
                  </a:ext>
                </a:extLst>
              </p:cNvPr>
              <p:cNvGrpSpPr/>
              <p:nvPr/>
            </p:nvGrpSpPr>
            <p:grpSpPr>
              <a:xfrm>
                <a:off x="6940530" y="2523546"/>
                <a:ext cx="2940627" cy="2006269"/>
                <a:chOff x="7006045" y="2471592"/>
                <a:chExt cx="2940627" cy="2006269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AC389C6-ED7E-D255-0DC1-00B66A24E657}"/>
                    </a:ext>
                  </a:extLst>
                </p:cNvPr>
                <p:cNvSpPr/>
                <p:nvPr/>
              </p:nvSpPr>
              <p:spPr>
                <a:xfrm rot="18781224">
                  <a:off x="7771198" y="2004413"/>
                  <a:ext cx="1410322" cy="294062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70145F7-38D8-38D7-F06A-F47715151E4D}"/>
                    </a:ext>
                  </a:extLst>
                </p:cNvPr>
                <p:cNvCxnSpPr>
                  <a:stCxn id="9" idx="0"/>
                  <a:endCxn id="9" idx="4"/>
                </p:cNvCxnSpPr>
                <p:nvPr/>
              </p:nvCxnSpPr>
              <p:spPr>
                <a:xfrm>
                  <a:off x="7401397" y="2471592"/>
                  <a:ext cx="2149924" cy="20062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4B8283D-0EC6-12AD-4A8C-3F3B12E6F965}"/>
                  </a:ext>
                </a:extLst>
              </p:cNvPr>
              <p:cNvSpPr/>
              <p:nvPr/>
            </p:nvSpPr>
            <p:spPr>
              <a:xfrm>
                <a:off x="8797634" y="3888515"/>
                <a:ext cx="166498" cy="14315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69807656-8156-39C7-47B2-CC2E6BCC94F7}"/>
                  </a:ext>
                </a:extLst>
              </p:cNvPr>
              <p:cNvCxnSpPr/>
              <p:nvPr/>
            </p:nvCxnSpPr>
            <p:spPr>
              <a:xfrm flipV="1">
                <a:off x="8870655" y="3030849"/>
                <a:ext cx="2083" cy="869639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244D297-0F65-F681-439A-6A6BF0B75F6A}"/>
                </a:ext>
              </a:extLst>
            </p:cNvPr>
            <p:cNvGrpSpPr/>
            <p:nvPr/>
          </p:nvGrpSpPr>
          <p:grpSpPr>
            <a:xfrm rot="2845344">
              <a:off x="7416530" y="2327163"/>
              <a:ext cx="2940627" cy="2006269"/>
              <a:chOff x="6940530" y="2523546"/>
              <a:chExt cx="2940627" cy="2006269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E086BCB-0790-5889-DA1C-22F75F0168B5}"/>
                  </a:ext>
                </a:extLst>
              </p:cNvPr>
              <p:cNvSpPr/>
              <p:nvPr/>
            </p:nvSpPr>
            <p:spPr>
              <a:xfrm>
                <a:off x="8853054" y="2956792"/>
                <a:ext cx="62345" cy="7273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5B4183D-B7F6-A68A-0FD1-235BDFFD2037}"/>
                  </a:ext>
                </a:extLst>
              </p:cNvPr>
              <p:cNvGrpSpPr/>
              <p:nvPr/>
            </p:nvGrpSpPr>
            <p:grpSpPr>
              <a:xfrm>
                <a:off x="6940530" y="2523546"/>
                <a:ext cx="2940627" cy="2006269"/>
                <a:chOff x="7006045" y="2471592"/>
                <a:chExt cx="2940627" cy="2006269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E54430D-17B5-EB32-9F20-5024BF386975}"/>
                    </a:ext>
                  </a:extLst>
                </p:cNvPr>
                <p:cNvSpPr/>
                <p:nvPr/>
              </p:nvSpPr>
              <p:spPr>
                <a:xfrm rot="18781224">
                  <a:off x="7771198" y="2004413"/>
                  <a:ext cx="1410322" cy="294062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EEC463F-1984-E618-9144-F5894483F441}"/>
                    </a:ext>
                  </a:extLst>
                </p:cNvPr>
                <p:cNvCxnSpPr>
                  <a:stCxn id="19" idx="0"/>
                  <a:endCxn id="19" idx="4"/>
                </p:cNvCxnSpPr>
                <p:nvPr/>
              </p:nvCxnSpPr>
              <p:spPr>
                <a:xfrm>
                  <a:off x="7401397" y="2471592"/>
                  <a:ext cx="2149924" cy="20062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CC3E4E6-3262-B155-84D2-CC5CF08401E9}"/>
                  </a:ext>
                </a:extLst>
              </p:cNvPr>
              <p:cNvSpPr/>
              <p:nvPr/>
            </p:nvSpPr>
            <p:spPr>
              <a:xfrm>
                <a:off x="8797634" y="3888515"/>
                <a:ext cx="166498" cy="14315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961DE6D-D85B-6F75-86C4-ABFE137C7E51}"/>
                  </a:ext>
                </a:extLst>
              </p:cNvPr>
              <p:cNvCxnSpPr/>
              <p:nvPr/>
            </p:nvCxnSpPr>
            <p:spPr>
              <a:xfrm flipV="1">
                <a:off x="8870655" y="3030849"/>
                <a:ext cx="2083" cy="869639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5115CCA-1BCE-5D76-7B07-FAADBA57C546}"/>
                </a:ext>
              </a:extLst>
            </p:cNvPr>
            <p:cNvSpPr/>
            <p:nvPr/>
          </p:nvSpPr>
          <p:spPr>
            <a:xfrm>
              <a:off x="8797634" y="2524146"/>
              <a:ext cx="166498" cy="1431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15476E-397B-C753-225D-0C7A4916EC30}"/>
                </a:ext>
              </a:extLst>
            </p:cNvPr>
            <p:cNvSpPr txBox="1"/>
            <p:nvPr/>
          </p:nvSpPr>
          <p:spPr>
            <a:xfrm>
              <a:off x="8570006" y="3193269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AB32CA-F88D-2233-DC3E-167CD7D4102C}"/>
                </a:ext>
              </a:extLst>
            </p:cNvPr>
            <p:cNvSpPr txBox="1"/>
            <p:nvPr/>
          </p:nvSpPr>
          <p:spPr>
            <a:xfrm>
              <a:off x="9114695" y="3533046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A618D50-FD32-E632-F28A-76D3A60EC8C9}"/>
                </a:ext>
              </a:extLst>
            </p:cNvPr>
            <p:cNvCxnSpPr>
              <a:stCxn id="21" idx="5"/>
              <a:endCxn id="19" idx="6"/>
            </p:cNvCxnSpPr>
            <p:nvPr/>
          </p:nvCxnSpPr>
          <p:spPr>
            <a:xfrm>
              <a:off x="8939749" y="2646338"/>
              <a:ext cx="652235" cy="68941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8994EA-3909-705E-691E-0132A1B16F5C}"/>
                </a:ext>
              </a:extLst>
            </p:cNvPr>
            <p:cNvSpPr txBox="1"/>
            <p:nvPr/>
          </p:nvSpPr>
          <p:spPr>
            <a:xfrm>
              <a:off x="9289379" y="2624717"/>
              <a:ext cx="7537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- </a:t>
              </a:r>
              <a:r>
                <a:rPr lang="en-US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33426B-F98B-8EC0-3BB2-0E5917CEF749}"/>
                </a:ext>
              </a:extLst>
            </p:cNvPr>
            <p:cNvSpPr txBox="1"/>
            <p:nvPr/>
          </p:nvSpPr>
          <p:spPr>
            <a:xfrm>
              <a:off x="9569824" y="308567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x, 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B2200D-C801-7823-B6A3-3D4F3CE9EFA1}"/>
                </a:ext>
              </a:extLst>
            </p:cNvPr>
            <p:cNvSpPr txBox="1"/>
            <p:nvPr/>
          </p:nvSpPr>
          <p:spPr>
            <a:xfrm>
              <a:off x="8254946" y="396101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1DBDEC-F994-937C-4BA2-09F1211A16B9}"/>
                </a:ext>
              </a:extLst>
            </p:cNvPr>
            <p:cNvSpPr txBox="1"/>
            <p:nvPr/>
          </p:nvSpPr>
          <p:spPr>
            <a:xfrm>
              <a:off x="8807652" y="2249936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9FB65A-F63B-8E92-D56C-904148A08FF6}"/>
                </a:ext>
              </a:extLst>
            </p:cNvPr>
            <p:cNvSpPr txBox="1"/>
            <p:nvPr/>
          </p:nvSpPr>
          <p:spPr>
            <a:xfrm>
              <a:off x="8225061" y="2769254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,y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D83FBD-3A47-C592-4425-303D03AC15AF}"/>
                </a:ext>
              </a:extLst>
            </p:cNvPr>
            <p:cNvSpPr txBox="1"/>
            <p:nvPr/>
          </p:nvSpPr>
          <p:spPr>
            <a:xfrm>
              <a:off x="8820967" y="345914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7C99D3-ECEC-FC6F-6E52-5BA4D0D081D8}"/>
                  </a:ext>
                </a:extLst>
              </p:cNvPr>
              <p:cNvSpPr txBox="1"/>
              <p:nvPr/>
            </p:nvSpPr>
            <p:spPr>
              <a:xfrm>
                <a:off x="1372616" y="2252589"/>
                <a:ext cx="18990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7C99D3-ECEC-FC6F-6E52-5BA4D0D08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616" y="2252589"/>
                <a:ext cx="1899045" cy="369332"/>
              </a:xfrm>
              <a:prstGeom prst="rect">
                <a:avLst/>
              </a:prstGeom>
              <a:blipFill>
                <a:blip r:embed="rId2"/>
                <a:stretch>
                  <a:fillRect l="-1282" r="-641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D923F9EE-6468-45A8-B91F-D1530BE29C7D}"/>
              </a:ext>
            </a:extLst>
          </p:cNvPr>
          <p:cNvSpPr txBox="1"/>
          <p:nvPr/>
        </p:nvSpPr>
        <p:spPr>
          <a:xfrm>
            <a:off x="649858" y="1681979"/>
            <a:ext cx="5639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from 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the two foci gives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F67EE4-9874-3C5E-CCFB-F11B4758AB5B}"/>
                  </a:ext>
                </a:extLst>
              </p:cNvPr>
              <p:cNvSpPr txBox="1"/>
              <p:nvPr/>
            </p:nvSpPr>
            <p:spPr>
              <a:xfrm>
                <a:off x="1333872" y="2730866"/>
                <a:ext cx="3718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F67EE4-9874-3C5E-CCFB-F11B4758A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72" y="2730866"/>
                <a:ext cx="3718582" cy="369332"/>
              </a:xfrm>
              <a:prstGeom prst="rect">
                <a:avLst/>
              </a:prstGeom>
              <a:blipFill>
                <a:blip r:embed="rId3"/>
                <a:stretch>
                  <a:fillRect l="-656" r="-164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42DD7EA8-8874-7C9F-8F9E-ED8D3D69563E}"/>
              </a:ext>
            </a:extLst>
          </p:cNvPr>
          <p:cNvSpPr txBox="1"/>
          <p:nvPr/>
        </p:nvSpPr>
        <p:spPr>
          <a:xfrm>
            <a:off x="633411" y="3256047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C45012-03E6-24CB-8B23-643D550B2E96}"/>
                  </a:ext>
                </a:extLst>
              </p:cNvPr>
              <p:cNvSpPr txBox="1"/>
              <p:nvPr/>
            </p:nvSpPr>
            <p:spPr>
              <a:xfrm>
                <a:off x="989639" y="3888493"/>
                <a:ext cx="2446567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C45012-03E6-24CB-8B23-643D550B2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39" y="3888493"/>
                <a:ext cx="2446567" cy="7412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15C069-5809-F6BC-E671-1037AD1B3FCB}"/>
                  </a:ext>
                </a:extLst>
              </p:cNvPr>
              <p:cNvSpPr txBox="1"/>
              <p:nvPr/>
            </p:nvSpPr>
            <p:spPr>
              <a:xfrm>
                <a:off x="4022797" y="4012309"/>
                <a:ext cx="1977529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15C069-5809-F6BC-E671-1037AD1B3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797" y="4012309"/>
                <a:ext cx="1977529" cy="4472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A0CA002F-2E5F-EA43-01E4-F0FEC2166BB7}"/>
              </a:ext>
            </a:extLst>
          </p:cNvPr>
          <p:cNvSpPr txBox="1"/>
          <p:nvPr/>
        </p:nvSpPr>
        <p:spPr>
          <a:xfrm>
            <a:off x="633411" y="4800568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 of the rotation depends on the direction of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motion. The sine and cosine of the angle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9D43F0-6DFC-D1DF-1A81-ACCF70B2A35F}"/>
                  </a:ext>
                </a:extLst>
              </p:cNvPr>
              <p:cNvSpPr txBox="1"/>
              <p:nvPr/>
            </p:nvSpPr>
            <p:spPr>
              <a:xfrm>
                <a:off x="810192" y="5776115"/>
                <a:ext cx="2390078" cy="787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9D43F0-6DFC-D1DF-1A81-ACCF70B2A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92" y="5776115"/>
                <a:ext cx="2390078" cy="7873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9CBF703-1C64-848B-65B8-909BF01E537A}"/>
                  </a:ext>
                </a:extLst>
              </p:cNvPr>
              <p:cNvSpPr txBox="1"/>
              <p:nvPr/>
            </p:nvSpPr>
            <p:spPr>
              <a:xfrm>
                <a:off x="3749204" y="5768151"/>
                <a:ext cx="2346796" cy="787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9CBF703-1C64-848B-65B8-909BF01E5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204" y="5768151"/>
                <a:ext cx="2346796" cy="7873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468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BA2F-43CB-1DE5-325A-4BADEC9A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of a Parabola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39E16-2048-6E4A-48D6-9F26E5EE625D}"/>
              </a:ext>
            </a:extLst>
          </p:cNvPr>
          <p:cNvSpPr txBox="1"/>
          <p:nvPr/>
        </p:nvSpPr>
        <p:spPr>
          <a:xfrm>
            <a:off x="758283" y="1690688"/>
            <a:ext cx="10230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any point on a parabola, the distance to the focal point is equal to the distance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directrix.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AC21C5-B3D3-A2F9-E499-E229DFE6BF9A}"/>
              </a:ext>
            </a:extLst>
          </p:cNvPr>
          <p:cNvGrpSpPr/>
          <p:nvPr/>
        </p:nvGrpSpPr>
        <p:grpSpPr>
          <a:xfrm>
            <a:off x="3880180" y="2618324"/>
            <a:ext cx="4848742" cy="3435983"/>
            <a:chOff x="4092053" y="2368264"/>
            <a:chExt cx="4848742" cy="34359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D49F327-FF2C-0F74-9CEF-1E33B69F0444}"/>
                </a:ext>
              </a:extLst>
            </p:cNvPr>
            <p:cNvGrpSpPr/>
            <p:nvPr/>
          </p:nvGrpSpPr>
          <p:grpSpPr>
            <a:xfrm rot="16200000">
              <a:off x="4914421" y="2832245"/>
              <a:ext cx="2935862" cy="3008142"/>
              <a:chOff x="1199719" y="2271659"/>
              <a:chExt cx="2935862" cy="3008142"/>
            </a:xfrm>
          </p:grpSpPr>
          <p:sp>
            <p:nvSpPr>
              <p:cNvPr id="5" name="Freeform 6">
                <a:extLst>
                  <a:ext uri="{FF2B5EF4-FFF2-40B4-BE49-F238E27FC236}">
                    <a16:creationId xmlns:a16="http://schemas.microsoft.com/office/drawing/2014/main" id="{4B7B554C-FBB3-E6FC-C3E5-E5173F0E85EF}"/>
                  </a:ext>
                </a:extLst>
              </p:cNvPr>
              <p:cNvSpPr/>
              <p:nvPr/>
            </p:nvSpPr>
            <p:spPr>
              <a:xfrm>
                <a:off x="2836705" y="2402713"/>
                <a:ext cx="1298876" cy="2275610"/>
              </a:xfrm>
              <a:custGeom>
                <a:avLst/>
                <a:gdLst>
                  <a:gd name="connsiteX0" fmla="*/ 1298876 w 1298876"/>
                  <a:gd name="connsiteY0" fmla="*/ 0 h 2275610"/>
                  <a:gd name="connsiteX1" fmla="*/ 13 w 1298876"/>
                  <a:gd name="connsiteY1" fmla="*/ 1153391 h 2275610"/>
                  <a:gd name="connsiteX2" fmla="*/ 1278095 w 1298876"/>
                  <a:gd name="connsiteY2" fmla="*/ 2275610 h 227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8876" h="2275610">
                    <a:moveTo>
                      <a:pt x="1298876" y="0"/>
                    </a:moveTo>
                    <a:cubicBezTo>
                      <a:pt x="651176" y="387061"/>
                      <a:pt x="3476" y="774123"/>
                      <a:pt x="13" y="1153391"/>
                    </a:cubicBezTo>
                    <a:cubicBezTo>
                      <a:pt x="-3450" y="1532659"/>
                      <a:pt x="637322" y="1904134"/>
                      <a:pt x="1278095" y="227561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D7AC674-15A5-74ED-01CC-CD629F855C41}"/>
                  </a:ext>
                </a:extLst>
              </p:cNvPr>
              <p:cNvCxnSpPr/>
              <p:nvPr/>
            </p:nvCxnSpPr>
            <p:spPr>
              <a:xfrm flipV="1">
                <a:off x="1199719" y="3563713"/>
                <a:ext cx="2476514" cy="3611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234884C-C56D-14CC-408E-450122948225}"/>
                  </a:ext>
                </a:extLst>
              </p:cNvPr>
              <p:cNvSpPr/>
              <p:nvPr/>
            </p:nvSpPr>
            <p:spPr>
              <a:xfrm>
                <a:off x="3290031" y="3537002"/>
                <a:ext cx="76624" cy="688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A8C678A-5E49-8481-7887-E378E26C623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63021" y="3775730"/>
                <a:ext cx="300814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8A32E75-2DE0-8979-2D15-9B4769355581}"/>
                  </a:ext>
                </a:extLst>
              </p:cNvPr>
              <p:cNvCxnSpPr/>
              <p:nvPr/>
            </p:nvCxnSpPr>
            <p:spPr>
              <a:xfrm flipV="1">
                <a:off x="3333718" y="3156653"/>
                <a:ext cx="3481" cy="14006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06B7A88-0ED7-4DC9-490D-57B152035DC8}"/>
                </a:ext>
              </a:extLst>
            </p:cNvPr>
            <p:cNvCxnSpPr>
              <a:cxnSpLocks/>
            </p:cNvCxnSpPr>
            <p:nvPr/>
          </p:nvCxnSpPr>
          <p:spPr>
            <a:xfrm>
              <a:off x="4092053" y="3659908"/>
              <a:ext cx="41482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B10663-3A77-FAC5-E132-7F01BF788DBB}"/>
                </a:ext>
              </a:extLst>
            </p:cNvPr>
            <p:cNvSpPr txBox="1"/>
            <p:nvPr/>
          </p:nvSpPr>
          <p:spPr>
            <a:xfrm>
              <a:off x="8209122" y="3510964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1C96317-E822-25D2-5707-A03F0CDD67F8}"/>
                </a:ext>
              </a:extLst>
            </p:cNvPr>
            <p:cNvSpPr/>
            <p:nvPr/>
          </p:nvSpPr>
          <p:spPr>
            <a:xfrm rot="16200000">
              <a:off x="7163758" y="2998661"/>
              <a:ext cx="76624" cy="688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7335D2-B7DD-1FE9-38B4-B9F808C60365}"/>
                </a:ext>
              </a:extLst>
            </p:cNvPr>
            <p:cNvSpPr txBox="1"/>
            <p:nvPr/>
          </p:nvSpPr>
          <p:spPr>
            <a:xfrm>
              <a:off x="5609059" y="36322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a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54E08E-D815-3671-269E-28FE3D291386}"/>
                </a:ext>
              </a:extLst>
            </p:cNvPr>
            <p:cNvSpPr txBox="1"/>
            <p:nvPr/>
          </p:nvSpPr>
          <p:spPr>
            <a:xfrm>
              <a:off x="7227268" y="286674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x, 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A8123E-6900-62B4-EB32-1C6E08D2F4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6179" y="3037485"/>
              <a:ext cx="1013967" cy="5997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8957BEE-50AD-CE96-9D5A-A6824FF23859}"/>
                </a:ext>
              </a:extLst>
            </p:cNvPr>
            <p:cNvCxnSpPr/>
            <p:nvPr/>
          </p:nvCxnSpPr>
          <p:spPr>
            <a:xfrm flipV="1">
              <a:off x="6165888" y="2368264"/>
              <a:ext cx="0" cy="13296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DEBACE-4B49-5B4A-91A8-425C99387999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7202070" y="3071406"/>
              <a:ext cx="0" cy="15621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9DCEE7-40E4-200F-06FC-76F401AF80E4}"/>
                </a:ext>
              </a:extLst>
            </p:cNvPr>
            <p:cNvSpPr txBox="1"/>
            <p:nvPr/>
          </p:nvSpPr>
          <p:spPr>
            <a:xfrm>
              <a:off x="6395491" y="287042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AD915B-7EE7-5115-E570-83F799183368}"/>
                </a:ext>
              </a:extLst>
            </p:cNvPr>
            <p:cNvSpPr txBox="1"/>
            <p:nvPr/>
          </p:nvSpPr>
          <p:spPr>
            <a:xfrm>
              <a:off x="7190132" y="366999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01A60F-BC4F-E3CB-EC50-01EC504199F9}"/>
                </a:ext>
              </a:extLst>
            </p:cNvPr>
            <p:cNvSpPr txBox="1"/>
            <p:nvPr/>
          </p:nvSpPr>
          <p:spPr>
            <a:xfrm>
              <a:off x="7949818" y="4396456"/>
              <a:ext cx="9909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 = –a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692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3B62F-5D19-4B65-BDF1-F46AE950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87978-427E-411B-AC5D-6BDD95DD45CB}"/>
              </a:ext>
            </a:extLst>
          </p:cNvPr>
          <p:cNvSpPr txBox="1"/>
          <p:nvPr/>
        </p:nvSpPr>
        <p:spPr>
          <a:xfrm>
            <a:off x="964734" y="2554754"/>
            <a:ext cx="535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the equation of motion numerically.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193540-CEC5-4DF5-90C1-C8177CFEE0EA}"/>
              </a:ext>
            </a:extLst>
          </p:cNvPr>
          <p:cNvSpPr txBox="1"/>
          <p:nvPr/>
        </p:nvSpPr>
        <p:spPr>
          <a:xfrm>
            <a:off x="964734" y="3720655"/>
            <a:ext cx="6857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numerical solution against theoretical orbits.</a:t>
            </a:r>
          </a:p>
        </p:txBody>
      </p:sp>
    </p:spTree>
    <p:extLst>
      <p:ext uri="{BB962C8B-B14F-4D97-AF65-F5344CB8AC3E}">
        <p14:creationId xmlns:p14="http://schemas.microsoft.com/office/powerpoint/2010/main" val="817911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97FC-2EE0-5E33-1D56-64508CDD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Parabolic Orbit Rotation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EF8DD9-7FE8-1461-188A-8AAD1DD4064F}"/>
              </a:ext>
            </a:extLst>
          </p:cNvPr>
          <p:cNvGrpSpPr/>
          <p:nvPr/>
        </p:nvGrpSpPr>
        <p:grpSpPr>
          <a:xfrm rot="16200000">
            <a:off x="7646470" y="2112561"/>
            <a:ext cx="2935862" cy="3008142"/>
            <a:chOff x="1199719" y="2271659"/>
            <a:chExt cx="2935862" cy="3008142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E4A11F62-3E8A-6F49-317D-8A35CF95179C}"/>
                </a:ext>
              </a:extLst>
            </p:cNvPr>
            <p:cNvSpPr/>
            <p:nvPr/>
          </p:nvSpPr>
          <p:spPr>
            <a:xfrm>
              <a:off x="2836705" y="2402713"/>
              <a:ext cx="1298876" cy="2275610"/>
            </a:xfrm>
            <a:custGeom>
              <a:avLst/>
              <a:gdLst>
                <a:gd name="connsiteX0" fmla="*/ 1298876 w 1298876"/>
                <a:gd name="connsiteY0" fmla="*/ 0 h 2275610"/>
                <a:gd name="connsiteX1" fmla="*/ 13 w 1298876"/>
                <a:gd name="connsiteY1" fmla="*/ 1153391 h 2275610"/>
                <a:gd name="connsiteX2" fmla="*/ 1278095 w 1298876"/>
                <a:gd name="connsiteY2" fmla="*/ 2275610 h 2275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8876" h="2275610">
                  <a:moveTo>
                    <a:pt x="1298876" y="0"/>
                  </a:moveTo>
                  <a:cubicBezTo>
                    <a:pt x="651176" y="387061"/>
                    <a:pt x="3476" y="774123"/>
                    <a:pt x="13" y="1153391"/>
                  </a:cubicBezTo>
                  <a:cubicBezTo>
                    <a:pt x="-3450" y="1532659"/>
                    <a:pt x="637322" y="1904134"/>
                    <a:pt x="1278095" y="22756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6224966-4744-81B3-6B85-FD57F44843DE}"/>
                </a:ext>
              </a:extLst>
            </p:cNvPr>
            <p:cNvCxnSpPr/>
            <p:nvPr/>
          </p:nvCxnSpPr>
          <p:spPr>
            <a:xfrm flipV="1">
              <a:off x="1199719" y="3563713"/>
              <a:ext cx="2476514" cy="361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7B1C481-DF68-75D9-48CE-0519FF0779B6}"/>
                </a:ext>
              </a:extLst>
            </p:cNvPr>
            <p:cNvSpPr/>
            <p:nvPr/>
          </p:nvSpPr>
          <p:spPr>
            <a:xfrm>
              <a:off x="3290031" y="3537002"/>
              <a:ext cx="76624" cy="688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04970B6-7BCA-2317-1096-44D420C505FD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863021" y="3775730"/>
              <a:ext cx="300814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47A6A4E-F1F5-3EBA-13DB-53135F0863EA}"/>
                </a:ext>
              </a:extLst>
            </p:cNvPr>
            <p:cNvCxnSpPr/>
            <p:nvPr/>
          </p:nvCxnSpPr>
          <p:spPr>
            <a:xfrm flipV="1">
              <a:off x="3333718" y="3156653"/>
              <a:ext cx="3481" cy="140066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11DD67-01BD-8788-5DA0-68F172A996E6}"/>
              </a:ext>
            </a:extLst>
          </p:cNvPr>
          <p:cNvCxnSpPr>
            <a:cxnSpLocks/>
          </p:cNvCxnSpPr>
          <p:nvPr/>
        </p:nvCxnSpPr>
        <p:spPr>
          <a:xfrm>
            <a:off x="6824102" y="2940224"/>
            <a:ext cx="41482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E47DDCD-06A3-C9FC-71EE-5AE8702100DD}"/>
              </a:ext>
            </a:extLst>
          </p:cNvPr>
          <p:cNvSpPr txBox="1"/>
          <p:nvPr/>
        </p:nvSpPr>
        <p:spPr>
          <a:xfrm>
            <a:off x="10941171" y="279128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7341BC-91F9-54BD-B699-2EFE0448A362}"/>
              </a:ext>
            </a:extLst>
          </p:cNvPr>
          <p:cNvSpPr/>
          <p:nvPr/>
        </p:nvSpPr>
        <p:spPr>
          <a:xfrm rot="16200000">
            <a:off x="9895807" y="2278977"/>
            <a:ext cx="76624" cy="68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768DBD-6B60-42AC-5C1C-9EE4CF6DF0F6}"/>
              </a:ext>
            </a:extLst>
          </p:cNvPr>
          <p:cNvSpPr txBox="1"/>
          <p:nvPr/>
        </p:nvSpPr>
        <p:spPr>
          <a:xfrm>
            <a:off x="8341108" y="291259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013DBE-CBBC-AAED-1FAD-DFBA9EC164D6}"/>
              </a:ext>
            </a:extLst>
          </p:cNvPr>
          <p:cNvSpPr txBox="1"/>
          <p:nvPr/>
        </p:nvSpPr>
        <p:spPr>
          <a:xfrm>
            <a:off x="9959317" y="214706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40035A3-AE58-F974-B59A-A19A506F846B}"/>
              </a:ext>
            </a:extLst>
          </p:cNvPr>
          <p:cNvCxnSpPr>
            <a:cxnSpLocks/>
          </p:cNvCxnSpPr>
          <p:nvPr/>
        </p:nvCxnSpPr>
        <p:spPr>
          <a:xfrm flipV="1">
            <a:off x="8898228" y="2317801"/>
            <a:ext cx="1013967" cy="5997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E7F9860-A6D6-468A-90BB-589145B9A42A}"/>
              </a:ext>
            </a:extLst>
          </p:cNvPr>
          <p:cNvCxnSpPr/>
          <p:nvPr/>
        </p:nvCxnSpPr>
        <p:spPr>
          <a:xfrm flipV="1">
            <a:off x="8897937" y="1648580"/>
            <a:ext cx="0" cy="1329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D34CF5-0CB7-30B2-39BA-90AF17FC35B7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9934119" y="2351722"/>
            <a:ext cx="0" cy="15621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E38C3B4-24B1-10DC-6788-099912BE6199}"/>
              </a:ext>
            </a:extLst>
          </p:cNvPr>
          <p:cNvSpPr txBox="1"/>
          <p:nvPr/>
        </p:nvSpPr>
        <p:spPr>
          <a:xfrm>
            <a:off x="9127540" y="2150741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5BF3A7-A524-6258-31D3-0C7ACD5AB863}"/>
              </a:ext>
            </a:extLst>
          </p:cNvPr>
          <p:cNvSpPr txBox="1"/>
          <p:nvPr/>
        </p:nvSpPr>
        <p:spPr>
          <a:xfrm>
            <a:off x="9922181" y="295031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B839A-1593-9FA9-89E0-9177B5D508C8}"/>
              </a:ext>
            </a:extLst>
          </p:cNvPr>
          <p:cNvSpPr txBox="1"/>
          <p:nvPr/>
        </p:nvSpPr>
        <p:spPr>
          <a:xfrm>
            <a:off x="10681867" y="3676772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B9D909-0A48-1195-217F-6088D3CAC4A3}"/>
              </a:ext>
            </a:extLst>
          </p:cNvPr>
          <p:cNvSpPr txBox="1"/>
          <p:nvPr/>
        </p:nvSpPr>
        <p:spPr>
          <a:xfrm>
            <a:off x="657140" y="1504237"/>
            <a:ext cx="5161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from the point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focal point, which is at the origin, is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 to the distance to the line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 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2F7D8D-2CD3-0F73-C6FE-9A0712B01C5C}"/>
                  </a:ext>
                </a:extLst>
              </p:cNvPr>
              <p:cNvSpPr txBox="1"/>
              <p:nvPr/>
            </p:nvSpPr>
            <p:spPr>
              <a:xfrm>
                <a:off x="1112759" y="2978239"/>
                <a:ext cx="18990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2F7D8D-2CD3-0F73-C6FE-9A0712B01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59" y="2978239"/>
                <a:ext cx="1899045" cy="369332"/>
              </a:xfrm>
              <a:prstGeom prst="rect">
                <a:avLst/>
              </a:prstGeom>
              <a:blipFill>
                <a:blip r:embed="rId2"/>
                <a:stretch>
                  <a:fillRect l="-1608" r="-965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862EFB-1B7D-094B-5376-1D0BE3B70CA3}"/>
                  </a:ext>
                </a:extLst>
              </p:cNvPr>
              <p:cNvSpPr txBox="1"/>
              <p:nvPr/>
            </p:nvSpPr>
            <p:spPr>
              <a:xfrm>
                <a:off x="1112759" y="3599801"/>
                <a:ext cx="16301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862EFB-1B7D-094B-5376-1D0BE3B70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59" y="3599801"/>
                <a:ext cx="1630125" cy="369332"/>
              </a:xfrm>
              <a:prstGeom prst="rect">
                <a:avLst/>
              </a:prstGeom>
              <a:blipFill>
                <a:blip r:embed="rId3"/>
                <a:stretch>
                  <a:fillRect l="-4120" r="-749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4AC0A-6978-175D-50F3-565327C04393}"/>
                  </a:ext>
                </a:extLst>
              </p:cNvPr>
              <p:cNvSpPr txBox="1"/>
              <p:nvPr/>
            </p:nvSpPr>
            <p:spPr>
              <a:xfrm>
                <a:off x="1112759" y="4227608"/>
                <a:ext cx="163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4AC0A-6978-175D-50F3-565327C04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59" y="4227608"/>
                <a:ext cx="1630126" cy="369332"/>
              </a:xfrm>
              <a:prstGeom prst="rect">
                <a:avLst/>
              </a:prstGeom>
              <a:blipFill>
                <a:blip r:embed="rId4"/>
                <a:stretch>
                  <a:fillRect l="-4120" r="-3371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43DB3C-58D3-B757-4847-1238151E0FEB}"/>
                  </a:ext>
                </a:extLst>
              </p:cNvPr>
              <p:cNvSpPr txBox="1"/>
              <p:nvPr/>
            </p:nvSpPr>
            <p:spPr>
              <a:xfrm>
                <a:off x="1112759" y="4849170"/>
                <a:ext cx="4018023" cy="464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43DB3C-58D3-B757-4847-1238151E0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59" y="4849170"/>
                <a:ext cx="4018023" cy="4645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8E69CC-B344-C742-E2A8-DB07E6D4D466}"/>
                  </a:ext>
                </a:extLst>
              </p:cNvPr>
              <p:cNvSpPr txBox="1"/>
              <p:nvPr/>
            </p:nvSpPr>
            <p:spPr>
              <a:xfrm>
                <a:off x="1112759" y="5720039"/>
                <a:ext cx="2390078" cy="787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8E69CC-B344-C742-E2A8-DB07E6D4D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59" y="5720039"/>
                <a:ext cx="2390078" cy="7873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E5F722-D43A-8CA6-EDF3-A2FDAEF11F14}"/>
                  </a:ext>
                </a:extLst>
              </p:cNvPr>
              <p:cNvSpPr txBox="1"/>
              <p:nvPr/>
            </p:nvSpPr>
            <p:spPr>
              <a:xfrm>
                <a:off x="4326228" y="5694535"/>
                <a:ext cx="2346796" cy="787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E5F722-D43A-8CA6-EDF3-A2FDAEF11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228" y="5694535"/>
                <a:ext cx="2346796" cy="7873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64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3EE3-FCDC-92AB-F30B-1212FD07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of a Hyperbola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D65D41-8F0D-6E2D-CA47-ADE089111CBA}"/>
              </a:ext>
            </a:extLst>
          </p:cNvPr>
          <p:cNvGrpSpPr/>
          <p:nvPr/>
        </p:nvGrpSpPr>
        <p:grpSpPr>
          <a:xfrm>
            <a:off x="4278448" y="1925005"/>
            <a:ext cx="4437991" cy="4233333"/>
            <a:chOff x="6824102" y="1318190"/>
            <a:chExt cx="4437991" cy="42333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004A8DA-834D-D494-E9AA-74753AC37F16}"/>
                </a:ext>
              </a:extLst>
            </p:cNvPr>
            <p:cNvGrpSpPr/>
            <p:nvPr/>
          </p:nvGrpSpPr>
          <p:grpSpPr>
            <a:xfrm rot="16200000">
              <a:off x="6810720" y="2293589"/>
              <a:ext cx="3401303" cy="3114565"/>
              <a:chOff x="734278" y="1615457"/>
              <a:chExt cx="3401303" cy="3114565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D58047D5-846E-94B2-35CF-38591F15B697}"/>
                  </a:ext>
                </a:extLst>
              </p:cNvPr>
              <p:cNvSpPr/>
              <p:nvPr/>
            </p:nvSpPr>
            <p:spPr>
              <a:xfrm>
                <a:off x="2836705" y="2402713"/>
                <a:ext cx="1298876" cy="2275610"/>
              </a:xfrm>
              <a:custGeom>
                <a:avLst/>
                <a:gdLst>
                  <a:gd name="connsiteX0" fmla="*/ 1298876 w 1298876"/>
                  <a:gd name="connsiteY0" fmla="*/ 0 h 2275610"/>
                  <a:gd name="connsiteX1" fmla="*/ 13 w 1298876"/>
                  <a:gd name="connsiteY1" fmla="*/ 1153391 h 2275610"/>
                  <a:gd name="connsiteX2" fmla="*/ 1278095 w 1298876"/>
                  <a:gd name="connsiteY2" fmla="*/ 2275610 h 227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8876" h="2275610">
                    <a:moveTo>
                      <a:pt x="1298876" y="0"/>
                    </a:moveTo>
                    <a:cubicBezTo>
                      <a:pt x="651176" y="387061"/>
                      <a:pt x="3476" y="774123"/>
                      <a:pt x="13" y="1153391"/>
                    </a:cubicBezTo>
                    <a:cubicBezTo>
                      <a:pt x="-3450" y="1532659"/>
                      <a:pt x="637322" y="1904134"/>
                      <a:pt x="1278095" y="227561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E15ECB17-9466-68B6-F32E-82B4030F40FF}"/>
                  </a:ext>
                </a:extLst>
              </p:cNvPr>
              <p:cNvSpPr/>
              <p:nvPr/>
            </p:nvSpPr>
            <p:spPr>
              <a:xfrm rot="10800000">
                <a:off x="734278" y="2454412"/>
                <a:ext cx="1298876" cy="2275610"/>
              </a:xfrm>
              <a:custGeom>
                <a:avLst/>
                <a:gdLst>
                  <a:gd name="connsiteX0" fmla="*/ 1298876 w 1298876"/>
                  <a:gd name="connsiteY0" fmla="*/ 0 h 2275610"/>
                  <a:gd name="connsiteX1" fmla="*/ 13 w 1298876"/>
                  <a:gd name="connsiteY1" fmla="*/ 1153391 h 2275610"/>
                  <a:gd name="connsiteX2" fmla="*/ 1278095 w 1298876"/>
                  <a:gd name="connsiteY2" fmla="*/ 2275610 h 227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8876" h="2275610">
                    <a:moveTo>
                      <a:pt x="1298876" y="0"/>
                    </a:moveTo>
                    <a:cubicBezTo>
                      <a:pt x="651176" y="387061"/>
                      <a:pt x="3476" y="774123"/>
                      <a:pt x="13" y="1153391"/>
                    </a:cubicBezTo>
                    <a:cubicBezTo>
                      <a:pt x="-3450" y="1532659"/>
                      <a:pt x="637322" y="1904134"/>
                      <a:pt x="1278095" y="227561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1856FD8-D4AA-A6FC-D5BD-57731CBE0F0A}"/>
                  </a:ext>
                </a:extLst>
              </p:cNvPr>
              <p:cNvCxnSpPr/>
              <p:nvPr/>
            </p:nvCxnSpPr>
            <p:spPr>
              <a:xfrm flipV="1">
                <a:off x="1199719" y="3563713"/>
                <a:ext cx="2476514" cy="3611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8072534-3BE5-038A-64A6-43818985A7B3}"/>
                  </a:ext>
                </a:extLst>
              </p:cNvPr>
              <p:cNvSpPr/>
              <p:nvPr/>
            </p:nvSpPr>
            <p:spPr>
              <a:xfrm>
                <a:off x="3290031" y="3537002"/>
                <a:ext cx="76624" cy="688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2E34765-B916-150A-D1DF-46A7A8DF586A}"/>
                  </a:ext>
                </a:extLst>
              </p:cNvPr>
              <p:cNvSpPr/>
              <p:nvPr/>
            </p:nvSpPr>
            <p:spPr>
              <a:xfrm>
                <a:off x="1488941" y="3564710"/>
                <a:ext cx="76624" cy="688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EA94799-5FF9-96F0-F81C-D39B59E59517}"/>
                  </a:ext>
                </a:extLst>
              </p:cNvPr>
              <p:cNvCxnSpPr/>
              <p:nvPr/>
            </p:nvCxnSpPr>
            <p:spPr>
              <a:xfrm flipV="1">
                <a:off x="2043545" y="2489000"/>
                <a:ext cx="0" cy="11030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F081E7-0B60-4E85-636A-AF0D4B3956D4}"/>
                  </a:ext>
                </a:extLst>
              </p:cNvPr>
              <p:cNvCxnSpPr/>
              <p:nvPr/>
            </p:nvCxnSpPr>
            <p:spPr>
              <a:xfrm flipV="1">
                <a:off x="2836705" y="2485535"/>
                <a:ext cx="3481" cy="14006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F6BBD54B-661F-F4E7-9CA7-A29D8E56F62E}"/>
                  </a:ext>
                </a:extLst>
              </p:cNvPr>
              <p:cNvCxnSpPr/>
              <p:nvPr/>
            </p:nvCxnSpPr>
            <p:spPr>
              <a:xfrm flipV="1">
                <a:off x="2043545" y="2587336"/>
                <a:ext cx="793160" cy="103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32841E9-0864-90C3-5C50-BD3A97AFF86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08439" y="2798841"/>
                <a:ext cx="160197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358BB5F-F333-CD22-D54E-6BAC35FD1D7D}"/>
                  </a:ext>
                </a:extLst>
              </p:cNvPr>
              <p:cNvCxnSpPr/>
              <p:nvPr/>
            </p:nvCxnSpPr>
            <p:spPr>
              <a:xfrm flipV="1">
                <a:off x="1509425" y="2078157"/>
                <a:ext cx="1836150" cy="70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2424C1-EA07-824E-B5B9-CD64D6989699}"/>
                  </a:ext>
                </a:extLst>
              </p:cNvPr>
              <p:cNvSpPr txBox="1"/>
              <p:nvPr/>
            </p:nvSpPr>
            <p:spPr>
              <a:xfrm>
                <a:off x="2198799" y="216553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1C5B59-9CBF-9714-3EE0-FF0D8B03700B}"/>
                  </a:ext>
                </a:extLst>
              </p:cNvPr>
              <p:cNvSpPr txBox="1"/>
              <p:nvPr/>
            </p:nvSpPr>
            <p:spPr>
              <a:xfrm>
                <a:off x="2209951" y="1615457"/>
                <a:ext cx="641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6FC9F6B-FEE6-C6AA-70D0-5E3341D407EA}"/>
                  </a:ext>
                </a:extLst>
              </p:cNvPr>
              <p:cNvCxnSpPr/>
              <p:nvPr/>
            </p:nvCxnSpPr>
            <p:spPr>
              <a:xfrm flipV="1">
                <a:off x="3333718" y="3156653"/>
                <a:ext cx="3481" cy="14006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FD039D9-97C0-0F42-74E3-5AAC25A8DE46}"/>
                </a:ext>
              </a:extLst>
            </p:cNvPr>
            <p:cNvCxnSpPr>
              <a:cxnSpLocks/>
            </p:cNvCxnSpPr>
            <p:nvPr/>
          </p:nvCxnSpPr>
          <p:spPr>
            <a:xfrm>
              <a:off x="6824102" y="2940224"/>
              <a:ext cx="41482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45F4D6-ABF9-4CD7-C4F9-7B9B18B76F58}"/>
                </a:ext>
              </a:extLst>
            </p:cNvPr>
            <p:cNvSpPr txBox="1"/>
            <p:nvPr/>
          </p:nvSpPr>
          <p:spPr>
            <a:xfrm>
              <a:off x="10941171" y="2791280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3B7F6AA-6455-DA66-E10B-3D8D67CF8692}"/>
                </a:ext>
              </a:extLst>
            </p:cNvPr>
            <p:cNvSpPr/>
            <p:nvPr/>
          </p:nvSpPr>
          <p:spPr>
            <a:xfrm rot="16200000">
              <a:off x="9895807" y="2278977"/>
              <a:ext cx="76624" cy="688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EE4CD3-DBB9-9519-D195-1D21CBAED078}"/>
                </a:ext>
              </a:extLst>
            </p:cNvPr>
            <p:cNvSpPr txBox="1"/>
            <p:nvPr/>
          </p:nvSpPr>
          <p:spPr>
            <a:xfrm>
              <a:off x="8341108" y="291259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C1391E-2CB0-568D-43FC-9CB43505129B}"/>
                </a:ext>
              </a:extLst>
            </p:cNvPr>
            <p:cNvSpPr txBox="1"/>
            <p:nvPr/>
          </p:nvSpPr>
          <p:spPr>
            <a:xfrm>
              <a:off x="9959317" y="2147065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x, 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93FBDB-8C02-5493-E11A-12AD970E6C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228" y="2317801"/>
              <a:ext cx="1013967" cy="5997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53D35B-4F1C-DB96-018C-6B4CAD8B17AE}"/>
                </a:ext>
              </a:extLst>
            </p:cNvPr>
            <p:cNvSpPr txBox="1"/>
            <p:nvPr/>
          </p:nvSpPr>
          <p:spPr>
            <a:xfrm>
              <a:off x="8545651" y="4811826"/>
              <a:ext cx="9605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2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8A18BB3-EC76-6F95-9289-D20CFBE4568F}"/>
                </a:ext>
              </a:extLst>
            </p:cNvPr>
            <p:cNvCxnSpPr/>
            <p:nvPr/>
          </p:nvCxnSpPr>
          <p:spPr>
            <a:xfrm flipV="1">
              <a:off x="8897937" y="1648580"/>
              <a:ext cx="0" cy="13296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593CCE-8359-780E-3079-EB46C11B4EBA}"/>
                </a:ext>
              </a:extLst>
            </p:cNvPr>
            <p:cNvSpPr txBox="1"/>
            <p:nvPr/>
          </p:nvSpPr>
          <p:spPr>
            <a:xfrm>
              <a:off x="8920241" y="1318190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179A2D-7264-9096-3A87-E968F45083A0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V="1">
              <a:off x="8917209" y="2351722"/>
              <a:ext cx="1016910" cy="23772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7CE76D-C807-240F-813A-E0908819ECE4}"/>
                </a:ext>
              </a:extLst>
            </p:cNvPr>
            <p:cNvSpPr txBox="1"/>
            <p:nvPr/>
          </p:nvSpPr>
          <p:spPr>
            <a:xfrm>
              <a:off x="9127540" y="215074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F78B8E-C92A-4A4A-FFD4-E691AB51F765}"/>
                </a:ext>
              </a:extLst>
            </p:cNvPr>
            <p:cNvSpPr txBox="1"/>
            <p:nvPr/>
          </p:nvSpPr>
          <p:spPr>
            <a:xfrm>
              <a:off x="9389240" y="345225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A417AE-FB40-12D0-FFE1-A3BE53077BA2}"/>
                  </a:ext>
                </a:extLst>
              </p:cNvPr>
              <p:cNvSpPr txBox="1"/>
              <p:nvPr/>
            </p:nvSpPr>
            <p:spPr>
              <a:xfrm>
                <a:off x="1311688" y="3358947"/>
                <a:ext cx="18260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A417AE-FB40-12D0-FFE1-A3BE53077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688" y="3358947"/>
                <a:ext cx="1826076" cy="369332"/>
              </a:xfrm>
              <a:prstGeom prst="rect">
                <a:avLst/>
              </a:prstGeom>
              <a:blipFill>
                <a:blip r:embed="rId2"/>
                <a:stretch>
                  <a:fillRect l="-3333" r="-300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199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B1DA-2DA0-DCD2-19B0-946DBE11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 Orbit Rotation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A2F281-F83D-E11E-26E2-903BD9C9F070}"/>
              </a:ext>
            </a:extLst>
          </p:cNvPr>
          <p:cNvGrpSpPr/>
          <p:nvPr/>
        </p:nvGrpSpPr>
        <p:grpSpPr>
          <a:xfrm>
            <a:off x="6824102" y="1318190"/>
            <a:ext cx="4437991" cy="4233333"/>
            <a:chOff x="6824102" y="1318190"/>
            <a:chExt cx="4437991" cy="42333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65AC166-37F0-8BC6-9A72-CBA7473D00E7}"/>
                </a:ext>
              </a:extLst>
            </p:cNvPr>
            <p:cNvGrpSpPr/>
            <p:nvPr/>
          </p:nvGrpSpPr>
          <p:grpSpPr>
            <a:xfrm rot="16200000">
              <a:off x="6810720" y="2293589"/>
              <a:ext cx="3401303" cy="3114565"/>
              <a:chOff x="734278" y="1615457"/>
              <a:chExt cx="3401303" cy="3114565"/>
            </a:xfrm>
          </p:grpSpPr>
          <p:sp>
            <p:nvSpPr>
              <p:cNvPr id="4" name="Freeform 6">
                <a:extLst>
                  <a:ext uri="{FF2B5EF4-FFF2-40B4-BE49-F238E27FC236}">
                    <a16:creationId xmlns:a16="http://schemas.microsoft.com/office/drawing/2014/main" id="{C9CBF128-E673-D483-8B05-18BBE33A6CAF}"/>
                  </a:ext>
                </a:extLst>
              </p:cNvPr>
              <p:cNvSpPr/>
              <p:nvPr/>
            </p:nvSpPr>
            <p:spPr>
              <a:xfrm>
                <a:off x="2836705" y="2402713"/>
                <a:ext cx="1298876" cy="2275610"/>
              </a:xfrm>
              <a:custGeom>
                <a:avLst/>
                <a:gdLst>
                  <a:gd name="connsiteX0" fmla="*/ 1298876 w 1298876"/>
                  <a:gd name="connsiteY0" fmla="*/ 0 h 2275610"/>
                  <a:gd name="connsiteX1" fmla="*/ 13 w 1298876"/>
                  <a:gd name="connsiteY1" fmla="*/ 1153391 h 2275610"/>
                  <a:gd name="connsiteX2" fmla="*/ 1278095 w 1298876"/>
                  <a:gd name="connsiteY2" fmla="*/ 2275610 h 227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8876" h="2275610">
                    <a:moveTo>
                      <a:pt x="1298876" y="0"/>
                    </a:moveTo>
                    <a:cubicBezTo>
                      <a:pt x="651176" y="387061"/>
                      <a:pt x="3476" y="774123"/>
                      <a:pt x="13" y="1153391"/>
                    </a:cubicBezTo>
                    <a:cubicBezTo>
                      <a:pt x="-3450" y="1532659"/>
                      <a:pt x="637322" y="1904134"/>
                      <a:pt x="1278095" y="227561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8402D4AC-9B86-3A48-F801-03334513AD25}"/>
                  </a:ext>
                </a:extLst>
              </p:cNvPr>
              <p:cNvSpPr/>
              <p:nvPr/>
            </p:nvSpPr>
            <p:spPr>
              <a:xfrm rot="10800000">
                <a:off x="734278" y="2454412"/>
                <a:ext cx="1298876" cy="2275610"/>
              </a:xfrm>
              <a:custGeom>
                <a:avLst/>
                <a:gdLst>
                  <a:gd name="connsiteX0" fmla="*/ 1298876 w 1298876"/>
                  <a:gd name="connsiteY0" fmla="*/ 0 h 2275610"/>
                  <a:gd name="connsiteX1" fmla="*/ 13 w 1298876"/>
                  <a:gd name="connsiteY1" fmla="*/ 1153391 h 2275610"/>
                  <a:gd name="connsiteX2" fmla="*/ 1278095 w 1298876"/>
                  <a:gd name="connsiteY2" fmla="*/ 2275610 h 227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8876" h="2275610">
                    <a:moveTo>
                      <a:pt x="1298876" y="0"/>
                    </a:moveTo>
                    <a:cubicBezTo>
                      <a:pt x="651176" y="387061"/>
                      <a:pt x="3476" y="774123"/>
                      <a:pt x="13" y="1153391"/>
                    </a:cubicBezTo>
                    <a:cubicBezTo>
                      <a:pt x="-3450" y="1532659"/>
                      <a:pt x="637322" y="1904134"/>
                      <a:pt x="1278095" y="227561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ECDF8FA-A42C-1698-DA33-76AD1FE7113A}"/>
                  </a:ext>
                </a:extLst>
              </p:cNvPr>
              <p:cNvCxnSpPr/>
              <p:nvPr/>
            </p:nvCxnSpPr>
            <p:spPr>
              <a:xfrm flipV="1">
                <a:off x="1199719" y="3563713"/>
                <a:ext cx="2476514" cy="3611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D99673C-585F-7901-7830-66D5D7FA2DFF}"/>
                  </a:ext>
                </a:extLst>
              </p:cNvPr>
              <p:cNvSpPr/>
              <p:nvPr/>
            </p:nvSpPr>
            <p:spPr>
              <a:xfrm>
                <a:off x="3290031" y="3537002"/>
                <a:ext cx="76624" cy="688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10C53E7-31BE-C656-0218-E3454450DD89}"/>
                  </a:ext>
                </a:extLst>
              </p:cNvPr>
              <p:cNvSpPr/>
              <p:nvPr/>
            </p:nvSpPr>
            <p:spPr>
              <a:xfrm>
                <a:off x="1488941" y="3564710"/>
                <a:ext cx="76624" cy="688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6E0AF87-694C-84E0-930B-9C5CECFDDB5E}"/>
                  </a:ext>
                </a:extLst>
              </p:cNvPr>
              <p:cNvCxnSpPr/>
              <p:nvPr/>
            </p:nvCxnSpPr>
            <p:spPr>
              <a:xfrm flipV="1">
                <a:off x="2043545" y="2489000"/>
                <a:ext cx="0" cy="11030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F003F3D-5FF6-CFD2-A2C5-1EC97176DA20}"/>
                  </a:ext>
                </a:extLst>
              </p:cNvPr>
              <p:cNvCxnSpPr/>
              <p:nvPr/>
            </p:nvCxnSpPr>
            <p:spPr>
              <a:xfrm flipV="1">
                <a:off x="2836705" y="2485535"/>
                <a:ext cx="3481" cy="14006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564E430A-ADAE-8940-0760-60C36EDC05E4}"/>
                  </a:ext>
                </a:extLst>
              </p:cNvPr>
              <p:cNvCxnSpPr/>
              <p:nvPr/>
            </p:nvCxnSpPr>
            <p:spPr>
              <a:xfrm flipV="1">
                <a:off x="2043545" y="2587336"/>
                <a:ext cx="793160" cy="103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E8C639C-7D43-6912-74EB-2A31529A44F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08439" y="2798841"/>
                <a:ext cx="160197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34CF3ACB-A5C3-F2BC-485D-F98184D5DE1F}"/>
                  </a:ext>
                </a:extLst>
              </p:cNvPr>
              <p:cNvCxnSpPr/>
              <p:nvPr/>
            </p:nvCxnSpPr>
            <p:spPr>
              <a:xfrm flipV="1">
                <a:off x="1509425" y="2078157"/>
                <a:ext cx="1836150" cy="70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E37F47-946E-94A4-BE8F-E03A572A3F86}"/>
                  </a:ext>
                </a:extLst>
              </p:cNvPr>
              <p:cNvSpPr txBox="1"/>
              <p:nvPr/>
            </p:nvSpPr>
            <p:spPr>
              <a:xfrm>
                <a:off x="2198799" y="216553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E7D8DC-04E3-4B4F-1923-6E5C66232732}"/>
                  </a:ext>
                </a:extLst>
              </p:cNvPr>
              <p:cNvSpPr txBox="1"/>
              <p:nvPr/>
            </p:nvSpPr>
            <p:spPr>
              <a:xfrm>
                <a:off x="2209951" y="1615457"/>
                <a:ext cx="641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B1285EA-83C2-AE66-2F3E-656B31D21557}"/>
                  </a:ext>
                </a:extLst>
              </p:cNvPr>
              <p:cNvCxnSpPr/>
              <p:nvPr/>
            </p:nvCxnSpPr>
            <p:spPr>
              <a:xfrm flipV="1">
                <a:off x="3333718" y="3156653"/>
                <a:ext cx="3481" cy="14006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0CEE309-1691-0FD1-EBED-29C78290FBAA}"/>
                </a:ext>
              </a:extLst>
            </p:cNvPr>
            <p:cNvCxnSpPr>
              <a:cxnSpLocks/>
            </p:cNvCxnSpPr>
            <p:nvPr/>
          </p:nvCxnSpPr>
          <p:spPr>
            <a:xfrm>
              <a:off x="6824102" y="2940224"/>
              <a:ext cx="41482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41230D-B59D-830F-E28B-B2D6FD2F6FE3}"/>
                </a:ext>
              </a:extLst>
            </p:cNvPr>
            <p:cNvSpPr txBox="1"/>
            <p:nvPr/>
          </p:nvSpPr>
          <p:spPr>
            <a:xfrm>
              <a:off x="10941171" y="2791280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9BDD0FF-8CC7-5C03-3052-2A5098BE58C3}"/>
                </a:ext>
              </a:extLst>
            </p:cNvPr>
            <p:cNvSpPr/>
            <p:nvPr/>
          </p:nvSpPr>
          <p:spPr>
            <a:xfrm rot="16200000">
              <a:off x="9895807" y="2278977"/>
              <a:ext cx="76624" cy="688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0E9B73-6429-85F3-696F-8217D8C067EB}"/>
                </a:ext>
              </a:extLst>
            </p:cNvPr>
            <p:cNvSpPr txBox="1"/>
            <p:nvPr/>
          </p:nvSpPr>
          <p:spPr>
            <a:xfrm>
              <a:off x="8341108" y="291259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58115E-CFA6-1AFA-2BE8-B7F309577E01}"/>
                </a:ext>
              </a:extLst>
            </p:cNvPr>
            <p:cNvSpPr txBox="1"/>
            <p:nvPr/>
          </p:nvSpPr>
          <p:spPr>
            <a:xfrm>
              <a:off x="9959317" y="2147065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x, 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F25B4A9-3F2B-47D7-547B-5D4EFBA940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228" y="2317801"/>
              <a:ext cx="1013967" cy="5997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BDA34E-646D-D30A-00A8-62DB186591B0}"/>
                </a:ext>
              </a:extLst>
            </p:cNvPr>
            <p:cNvSpPr txBox="1"/>
            <p:nvPr/>
          </p:nvSpPr>
          <p:spPr>
            <a:xfrm>
              <a:off x="8545651" y="4811826"/>
              <a:ext cx="9605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2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EC86170-3F9C-3271-9E26-A30784A671EE}"/>
                </a:ext>
              </a:extLst>
            </p:cNvPr>
            <p:cNvCxnSpPr/>
            <p:nvPr/>
          </p:nvCxnSpPr>
          <p:spPr>
            <a:xfrm flipV="1">
              <a:off x="8897937" y="1648580"/>
              <a:ext cx="0" cy="13296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78C3936-7B2A-3B57-94DC-B4029FD43DD8}"/>
                </a:ext>
              </a:extLst>
            </p:cNvPr>
            <p:cNvSpPr txBox="1"/>
            <p:nvPr/>
          </p:nvSpPr>
          <p:spPr>
            <a:xfrm>
              <a:off x="8920241" y="1318190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BD35A3C-3D62-B187-743B-211AC684A679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flipV="1">
              <a:off x="8917209" y="2351722"/>
              <a:ext cx="1016910" cy="23772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26BA2F-22F6-F009-CAEE-9C0759F0BC83}"/>
                </a:ext>
              </a:extLst>
            </p:cNvPr>
            <p:cNvSpPr txBox="1"/>
            <p:nvPr/>
          </p:nvSpPr>
          <p:spPr>
            <a:xfrm>
              <a:off x="9127540" y="2150741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400" baseline="-25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BEFC762-9971-516D-E11E-DA58F04D55FB}"/>
                </a:ext>
              </a:extLst>
            </p:cNvPr>
            <p:cNvSpPr txBox="1"/>
            <p:nvPr/>
          </p:nvSpPr>
          <p:spPr>
            <a:xfrm>
              <a:off x="9389240" y="3452251"/>
              <a:ext cx="1013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n-US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400" baseline="-25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6F5AD6-1F68-22A5-8334-2DCE0BBF1D5F}"/>
                  </a:ext>
                </a:extLst>
              </p:cNvPr>
              <p:cNvSpPr txBox="1"/>
              <p:nvPr/>
            </p:nvSpPr>
            <p:spPr>
              <a:xfrm>
                <a:off x="1131658" y="2129827"/>
                <a:ext cx="18990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6F5AD6-1F68-22A5-8334-2DCE0BBF1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58" y="2129827"/>
                <a:ext cx="1899045" cy="369332"/>
              </a:xfrm>
              <a:prstGeom prst="rect">
                <a:avLst/>
              </a:prstGeom>
              <a:blipFill>
                <a:blip r:embed="rId2"/>
                <a:stretch>
                  <a:fillRect l="-1608" r="-96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963CE5A-B9CF-A17D-6CF2-4BBAAD1C7A83}"/>
              </a:ext>
            </a:extLst>
          </p:cNvPr>
          <p:cNvSpPr txBox="1"/>
          <p:nvPr/>
        </p:nvSpPr>
        <p:spPr>
          <a:xfrm>
            <a:off x="447644" y="1535918"/>
            <a:ext cx="5639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from 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the two foci gives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D35F60-38A0-71EE-949B-D805075E1D07}"/>
                  </a:ext>
                </a:extLst>
              </p:cNvPr>
              <p:cNvSpPr txBox="1"/>
              <p:nvPr/>
            </p:nvSpPr>
            <p:spPr>
              <a:xfrm>
                <a:off x="1131658" y="2676815"/>
                <a:ext cx="3718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D35F60-38A0-71EE-949B-D805075E1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58" y="2676815"/>
                <a:ext cx="3718582" cy="369332"/>
              </a:xfrm>
              <a:prstGeom prst="rect">
                <a:avLst/>
              </a:prstGeom>
              <a:blipFill>
                <a:blip r:embed="rId3"/>
                <a:stretch>
                  <a:fillRect l="-656" r="-164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C668542B-D4EE-5D96-51D8-6F80AA3FAEAB}"/>
              </a:ext>
            </a:extLst>
          </p:cNvPr>
          <p:cNvSpPr txBox="1"/>
          <p:nvPr/>
        </p:nvSpPr>
        <p:spPr>
          <a:xfrm>
            <a:off x="447644" y="3350189"/>
            <a:ext cx="2268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681C077-155C-4276-F18B-44B80D4CB85E}"/>
                  </a:ext>
                </a:extLst>
              </p:cNvPr>
              <p:cNvSpPr txBox="1"/>
              <p:nvPr/>
            </p:nvSpPr>
            <p:spPr>
              <a:xfrm>
                <a:off x="1131658" y="4115896"/>
                <a:ext cx="2446567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681C077-155C-4276-F18B-44B80D4CB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58" y="4115896"/>
                <a:ext cx="2446567" cy="7412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AA6DA28-D09D-877A-7A64-9BABB888794C}"/>
                  </a:ext>
                </a:extLst>
              </p:cNvPr>
              <p:cNvSpPr txBox="1"/>
              <p:nvPr/>
            </p:nvSpPr>
            <p:spPr>
              <a:xfrm>
                <a:off x="1159496" y="5278092"/>
                <a:ext cx="1977529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AA6DA28-D09D-877A-7A64-9BABB8887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496" y="5278092"/>
                <a:ext cx="1977529" cy="4472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338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419B41B9-053E-DB04-A73D-67AC98EE64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0572" y="1478232"/>
            <a:ext cx="8839200" cy="4972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A5C243-E093-6FFD-57EA-7E0EE119B201}"/>
              </a:ext>
            </a:extLst>
          </p:cNvPr>
          <p:cNvSpPr txBox="1"/>
          <p:nvPr/>
        </p:nvSpPr>
        <p:spPr>
          <a:xfrm>
            <a:off x="8516904" y="5128803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orbit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92BB7-0CA1-F484-FDA6-4AAD081DE8B5}"/>
              </a:ext>
            </a:extLst>
          </p:cNvPr>
          <p:cNvSpPr txBox="1"/>
          <p:nvPr/>
        </p:nvSpPr>
        <p:spPr>
          <a:xfrm>
            <a:off x="8993818" y="1876382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orbit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64191-B8F9-719D-4753-1600FBEB7B41}"/>
              </a:ext>
            </a:extLst>
          </p:cNvPr>
          <p:cNvSpPr txBox="1"/>
          <p:nvPr/>
        </p:nvSpPr>
        <p:spPr>
          <a:xfrm>
            <a:off x="6036656" y="5128803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Unrotated orbit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4A7899-D90A-D4E9-65B4-A7E7626D37A0}"/>
              </a:ext>
            </a:extLst>
          </p:cNvPr>
          <p:cNvCxnSpPr>
            <a:cxnSpLocks/>
          </p:cNvCxnSpPr>
          <p:nvPr/>
        </p:nvCxnSpPr>
        <p:spPr>
          <a:xfrm flipH="1">
            <a:off x="8308363" y="2338047"/>
            <a:ext cx="685455" cy="854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45BAB5-B36D-A09D-B68F-DE5FF7FD1DFB}"/>
              </a:ext>
            </a:extLst>
          </p:cNvPr>
          <p:cNvCxnSpPr>
            <a:cxnSpLocks/>
          </p:cNvCxnSpPr>
          <p:nvPr/>
        </p:nvCxnSpPr>
        <p:spPr>
          <a:xfrm flipV="1">
            <a:off x="8993818" y="4366481"/>
            <a:ext cx="0" cy="762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04BC5A-8671-CB33-47C2-E60CF3FD74AB}"/>
              </a:ext>
            </a:extLst>
          </p:cNvPr>
          <p:cNvCxnSpPr>
            <a:cxnSpLocks/>
          </p:cNvCxnSpPr>
          <p:nvPr/>
        </p:nvCxnSpPr>
        <p:spPr>
          <a:xfrm flipV="1">
            <a:off x="7222603" y="4138846"/>
            <a:ext cx="440769" cy="989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1F7CAE3-A5D1-0462-C1D4-2D0B2AEFA9CF}"/>
              </a:ext>
            </a:extLst>
          </p:cNvPr>
          <p:cNvSpPr txBox="1"/>
          <p:nvPr/>
        </p:nvSpPr>
        <p:spPr>
          <a:xfrm>
            <a:off x="4089113" y="671928"/>
            <a:ext cx="47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movie to see a working program</a:t>
            </a:r>
          </a:p>
        </p:txBody>
      </p:sp>
    </p:spTree>
    <p:extLst>
      <p:ext uri="{BB962C8B-B14F-4D97-AF65-F5344CB8AC3E}">
        <p14:creationId xmlns:p14="http://schemas.microsoft.com/office/powerpoint/2010/main" val="16870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reen Recording 2">
            <a:hlinkClick r:id="" action="ppaction://media"/>
            <a:extLst>
              <a:ext uri="{FF2B5EF4-FFF2-40B4-BE49-F238E27FC236}">
                <a16:creationId xmlns:a16="http://schemas.microsoft.com/office/drawing/2014/main" id="{ABC9568F-0BD6-0B34-AFE0-A7C00539EB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6761" y="1467082"/>
            <a:ext cx="8839200" cy="4972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F8A95F-1612-C143-6F57-34AFA35677FB}"/>
              </a:ext>
            </a:extLst>
          </p:cNvPr>
          <p:cNvSpPr txBox="1"/>
          <p:nvPr/>
        </p:nvSpPr>
        <p:spPr>
          <a:xfrm>
            <a:off x="4089113" y="671928"/>
            <a:ext cx="47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movie to see a working program</a:t>
            </a:r>
          </a:p>
        </p:txBody>
      </p:sp>
    </p:spTree>
    <p:extLst>
      <p:ext uri="{BB962C8B-B14F-4D97-AF65-F5344CB8AC3E}">
        <p14:creationId xmlns:p14="http://schemas.microsoft.com/office/powerpoint/2010/main" val="36628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08DF-F549-B30A-2B37-80211E5478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Drawing Orbits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099AA-084A-8205-23AD-8AE38A5100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85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945AE-8F6F-3EF6-3DC0-09991EF5A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 Orbit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BD7A15-F917-C3F8-DF4E-4C02BEF106CA}"/>
                  </a:ext>
                </a:extLst>
              </p:cNvPr>
              <p:cNvSpPr txBox="1"/>
              <p:nvPr/>
            </p:nvSpPr>
            <p:spPr>
              <a:xfrm>
                <a:off x="3116639" y="1813352"/>
                <a:ext cx="1665136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BD7A15-F917-C3F8-DF4E-4C02BEF10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639" y="1813352"/>
                <a:ext cx="1665136" cy="741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EBB1E9B-D51E-3DB2-CBC0-1533938CA60E}"/>
              </a:ext>
            </a:extLst>
          </p:cNvPr>
          <p:cNvSpPr txBox="1"/>
          <p:nvPr/>
        </p:nvSpPr>
        <p:spPr>
          <a:xfrm>
            <a:off x="1237786" y="2967335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3155F0-4F28-1939-CFF7-9FDFCDAEEE44}"/>
                  </a:ext>
                </a:extLst>
              </p:cNvPr>
              <p:cNvSpPr txBox="1"/>
              <p:nvPr/>
            </p:nvSpPr>
            <p:spPr>
              <a:xfrm>
                <a:off x="3116639" y="2967335"/>
                <a:ext cx="15345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3155F0-4F28-1939-CFF7-9FDFCDAEE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639" y="2967335"/>
                <a:ext cx="1534523" cy="369332"/>
              </a:xfrm>
              <a:prstGeom prst="rect">
                <a:avLst/>
              </a:prstGeom>
              <a:blipFill>
                <a:blip r:embed="rId3"/>
                <a:stretch>
                  <a:fillRect l="-1984" r="-3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26918C-93AF-960D-0936-5EF6CB7BDBBA}"/>
                  </a:ext>
                </a:extLst>
              </p:cNvPr>
              <p:cNvSpPr txBox="1"/>
              <p:nvPr/>
            </p:nvSpPr>
            <p:spPr>
              <a:xfrm>
                <a:off x="3116639" y="3569284"/>
                <a:ext cx="1537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26918C-93AF-960D-0936-5EF6CB7BD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639" y="3569284"/>
                <a:ext cx="1537665" cy="369332"/>
              </a:xfrm>
              <a:prstGeom prst="rect">
                <a:avLst/>
              </a:prstGeom>
              <a:blipFill>
                <a:blip r:embed="rId4"/>
                <a:stretch>
                  <a:fillRect l="-4348" r="-3162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1220D0C-BFA2-9B70-EB4D-660AEFBA2A56}"/>
              </a:ext>
            </a:extLst>
          </p:cNvPr>
          <p:cNvSpPr txBox="1"/>
          <p:nvPr/>
        </p:nvSpPr>
        <p:spPr>
          <a:xfrm>
            <a:off x="712802" y="4123344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CA8D3D-9D01-D8DD-3158-A401B4AE6DEC}"/>
                  </a:ext>
                </a:extLst>
              </p:cNvPr>
              <p:cNvSpPr txBox="1"/>
              <p:nvPr/>
            </p:nvSpPr>
            <p:spPr>
              <a:xfrm>
                <a:off x="3113497" y="4202079"/>
                <a:ext cx="25885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CA8D3D-9D01-D8DD-3158-A401B4AE6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497" y="4202079"/>
                <a:ext cx="2588594" cy="369332"/>
              </a:xfrm>
              <a:prstGeom prst="rect">
                <a:avLst/>
              </a:prstGeom>
              <a:blipFill>
                <a:blip r:embed="rId5"/>
                <a:stretch>
                  <a:fillRect l="-1179" r="-2358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4E70C70-CAAF-FE0C-897E-5A0B6DA8AAD0}"/>
              </a:ext>
            </a:extLst>
          </p:cNvPr>
          <p:cNvGrpSpPr/>
          <p:nvPr/>
        </p:nvGrpSpPr>
        <p:grpSpPr>
          <a:xfrm>
            <a:off x="6937821" y="1794019"/>
            <a:ext cx="4504947" cy="4076597"/>
            <a:chOff x="6846114" y="1474926"/>
            <a:chExt cx="4504947" cy="407659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5454F4-E08A-9C1E-60C1-8EF8A202D2EF}"/>
                </a:ext>
              </a:extLst>
            </p:cNvPr>
            <p:cNvGrpSpPr/>
            <p:nvPr/>
          </p:nvGrpSpPr>
          <p:grpSpPr>
            <a:xfrm rot="16200000">
              <a:off x="6827157" y="2310026"/>
              <a:ext cx="3401303" cy="3081692"/>
              <a:chOff x="734278" y="1648330"/>
              <a:chExt cx="3401303" cy="3081692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4DB7211C-209A-55D8-4ACA-98913B18BB2A}"/>
                  </a:ext>
                </a:extLst>
              </p:cNvPr>
              <p:cNvSpPr/>
              <p:nvPr/>
            </p:nvSpPr>
            <p:spPr>
              <a:xfrm>
                <a:off x="2836705" y="2402713"/>
                <a:ext cx="1298876" cy="2275610"/>
              </a:xfrm>
              <a:custGeom>
                <a:avLst/>
                <a:gdLst>
                  <a:gd name="connsiteX0" fmla="*/ 1298876 w 1298876"/>
                  <a:gd name="connsiteY0" fmla="*/ 0 h 2275610"/>
                  <a:gd name="connsiteX1" fmla="*/ 13 w 1298876"/>
                  <a:gd name="connsiteY1" fmla="*/ 1153391 h 2275610"/>
                  <a:gd name="connsiteX2" fmla="*/ 1278095 w 1298876"/>
                  <a:gd name="connsiteY2" fmla="*/ 2275610 h 227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8876" h="2275610">
                    <a:moveTo>
                      <a:pt x="1298876" y="0"/>
                    </a:moveTo>
                    <a:cubicBezTo>
                      <a:pt x="651176" y="387061"/>
                      <a:pt x="3476" y="774123"/>
                      <a:pt x="13" y="1153391"/>
                    </a:cubicBezTo>
                    <a:cubicBezTo>
                      <a:pt x="-3450" y="1532659"/>
                      <a:pt x="637322" y="1904134"/>
                      <a:pt x="1278095" y="227561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F40E039C-F386-C117-80C0-16FA13FC7EA4}"/>
                  </a:ext>
                </a:extLst>
              </p:cNvPr>
              <p:cNvSpPr/>
              <p:nvPr/>
            </p:nvSpPr>
            <p:spPr>
              <a:xfrm rot="10800000">
                <a:off x="734278" y="2454412"/>
                <a:ext cx="1298876" cy="2275610"/>
              </a:xfrm>
              <a:custGeom>
                <a:avLst/>
                <a:gdLst>
                  <a:gd name="connsiteX0" fmla="*/ 1298876 w 1298876"/>
                  <a:gd name="connsiteY0" fmla="*/ 0 h 2275610"/>
                  <a:gd name="connsiteX1" fmla="*/ 13 w 1298876"/>
                  <a:gd name="connsiteY1" fmla="*/ 1153391 h 2275610"/>
                  <a:gd name="connsiteX2" fmla="*/ 1278095 w 1298876"/>
                  <a:gd name="connsiteY2" fmla="*/ 2275610 h 227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8876" h="2275610">
                    <a:moveTo>
                      <a:pt x="1298876" y="0"/>
                    </a:moveTo>
                    <a:cubicBezTo>
                      <a:pt x="651176" y="387061"/>
                      <a:pt x="3476" y="774123"/>
                      <a:pt x="13" y="1153391"/>
                    </a:cubicBezTo>
                    <a:cubicBezTo>
                      <a:pt x="-3450" y="1532659"/>
                      <a:pt x="637322" y="1904134"/>
                      <a:pt x="1278095" y="227561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0ECA15B-FE2F-1558-FF10-A72CFDAE2C92}"/>
                  </a:ext>
                </a:extLst>
              </p:cNvPr>
              <p:cNvCxnSpPr/>
              <p:nvPr/>
            </p:nvCxnSpPr>
            <p:spPr>
              <a:xfrm flipV="1">
                <a:off x="1199719" y="3563713"/>
                <a:ext cx="2476514" cy="3611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4E0EE80-D30D-F329-DF63-8A843A35F73A}"/>
                  </a:ext>
                </a:extLst>
              </p:cNvPr>
              <p:cNvSpPr/>
              <p:nvPr/>
            </p:nvSpPr>
            <p:spPr>
              <a:xfrm>
                <a:off x="3290031" y="3537002"/>
                <a:ext cx="76624" cy="688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AFDA620-5E52-E607-6F60-35F732DB39D9}"/>
                  </a:ext>
                </a:extLst>
              </p:cNvPr>
              <p:cNvSpPr/>
              <p:nvPr/>
            </p:nvSpPr>
            <p:spPr>
              <a:xfrm>
                <a:off x="1488941" y="3564710"/>
                <a:ext cx="76624" cy="688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ED1022E-244C-6BDB-5989-4150B0EE48F2}"/>
                  </a:ext>
                </a:extLst>
              </p:cNvPr>
              <p:cNvCxnSpPr/>
              <p:nvPr/>
            </p:nvCxnSpPr>
            <p:spPr>
              <a:xfrm flipV="1">
                <a:off x="2043545" y="2489000"/>
                <a:ext cx="0" cy="11030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DA2086C-F450-5DBD-27A1-078FEA4BCC7C}"/>
                  </a:ext>
                </a:extLst>
              </p:cNvPr>
              <p:cNvCxnSpPr/>
              <p:nvPr/>
            </p:nvCxnSpPr>
            <p:spPr>
              <a:xfrm flipV="1">
                <a:off x="2836705" y="2485535"/>
                <a:ext cx="3481" cy="14006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BD10EB37-C72F-CFBE-06BE-7AD7D89711CB}"/>
                  </a:ext>
                </a:extLst>
              </p:cNvPr>
              <p:cNvCxnSpPr/>
              <p:nvPr/>
            </p:nvCxnSpPr>
            <p:spPr>
              <a:xfrm flipV="1">
                <a:off x="2043545" y="2587336"/>
                <a:ext cx="793160" cy="103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B1EBF18-0661-6D04-80F6-C3EF372DA2F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08439" y="2798841"/>
                <a:ext cx="160197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F357F627-9474-030D-DA58-7860C24D79C6}"/>
                  </a:ext>
                </a:extLst>
              </p:cNvPr>
              <p:cNvCxnSpPr/>
              <p:nvPr/>
            </p:nvCxnSpPr>
            <p:spPr>
              <a:xfrm flipV="1">
                <a:off x="1509425" y="2078157"/>
                <a:ext cx="1836150" cy="70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74C0DB1-90F5-AEA6-4E51-1AB788B6E8BE}"/>
                  </a:ext>
                </a:extLst>
              </p:cNvPr>
              <p:cNvSpPr txBox="1"/>
              <p:nvPr/>
            </p:nvSpPr>
            <p:spPr>
              <a:xfrm>
                <a:off x="1987403" y="2165536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B7B9E7-9D21-FEE7-6630-37F24A823C29}"/>
                  </a:ext>
                </a:extLst>
              </p:cNvPr>
              <p:cNvSpPr txBox="1"/>
              <p:nvPr/>
            </p:nvSpPr>
            <p:spPr>
              <a:xfrm>
                <a:off x="2598075" y="1648330"/>
                <a:ext cx="641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F1CA841-C662-8843-C2AB-7E77D2589F27}"/>
                  </a:ext>
                </a:extLst>
              </p:cNvPr>
              <p:cNvCxnSpPr/>
              <p:nvPr/>
            </p:nvCxnSpPr>
            <p:spPr>
              <a:xfrm flipV="1">
                <a:off x="3333718" y="2097290"/>
                <a:ext cx="3481" cy="14006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20068F6-84C9-7168-CFC5-F4DE77D7CA14}"/>
                </a:ext>
              </a:extLst>
            </p:cNvPr>
            <p:cNvCxnSpPr>
              <a:cxnSpLocks/>
            </p:cNvCxnSpPr>
            <p:nvPr/>
          </p:nvCxnSpPr>
          <p:spPr>
            <a:xfrm>
              <a:off x="6846114" y="3840780"/>
              <a:ext cx="41482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1717C6-2F08-11E6-231D-2A8B915ED084}"/>
                </a:ext>
              </a:extLst>
            </p:cNvPr>
            <p:cNvSpPr txBox="1"/>
            <p:nvPr/>
          </p:nvSpPr>
          <p:spPr>
            <a:xfrm>
              <a:off x="11030139" y="3573418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E702E6-F1CB-988D-917C-43C33D849085}"/>
                </a:ext>
              </a:extLst>
            </p:cNvPr>
            <p:cNvSpPr txBox="1"/>
            <p:nvPr/>
          </p:nvSpPr>
          <p:spPr>
            <a:xfrm>
              <a:off x="8335591" y="2521995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25960C-2EEB-B87A-832E-CEF953D30F39}"/>
                </a:ext>
              </a:extLst>
            </p:cNvPr>
            <p:cNvSpPr txBox="1"/>
            <p:nvPr/>
          </p:nvSpPr>
          <p:spPr>
            <a:xfrm>
              <a:off x="8545651" y="4811826"/>
              <a:ext cx="8451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82704F7-335D-7B98-7505-7A48326CB3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90942" y="1955110"/>
              <a:ext cx="39703" cy="1885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F857F4-9068-8629-4282-91EE8D982241}"/>
                </a:ext>
              </a:extLst>
            </p:cNvPr>
            <p:cNvSpPr txBox="1"/>
            <p:nvPr/>
          </p:nvSpPr>
          <p:spPr>
            <a:xfrm>
              <a:off x="8722951" y="1474926"/>
              <a:ext cx="388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B38976E-379F-0ECE-8B56-17E33A428DC1}"/>
                  </a:ext>
                </a:extLst>
              </p:cNvPr>
              <p:cNvSpPr txBox="1"/>
              <p:nvPr/>
            </p:nvSpPr>
            <p:spPr>
              <a:xfrm>
                <a:off x="8281139" y="6012732"/>
                <a:ext cx="17825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B38976E-379F-0ECE-8B56-17E33A428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139" y="6012732"/>
                <a:ext cx="1782539" cy="369332"/>
              </a:xfrm>
              <a:prstGeom prst="rect">
                <a:avLst/>
              </a:prstGeom>
              <a:blipFill>
                <a:blip r:embed="rId6"/>
                <a:stretch>
                  <a:fillRect l="-1365" r="-6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FF4B1B23-77F3-F445-ED97-E281ED7A4CAC}"/>
              </a:ext>
            </a:extLst>
          </p:cNvPr>
          <p:cNvSpPr txBox="1"/>
          <p:nvPr/>
        </p:nvSpPr>
        <p:spPr>
          <a:xfrm>
            <a:off x="712802" y="5095469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branch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8AC2B2-4524-363D-B2BE-BE6C5219B031}"/>
                  </a:ext>
                </a:extLst>
              </p:cNvPr>
              <p:cNvSpPr txBox="1"/>
              <p:nvPr/>
            </p:nvSpPr>
            <p:spPr>
              <a:xfrm>
                <a:off x="3206050" y="5128681"/>
                <a:ext cx="22023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−90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&lt;90°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8AC2B2-4524-363D-B2BE-BE6C5219B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050" y="5128681"/>
                <a:ext cx="2202398" cy="369332"/>
              </a:xfrm>
              <a:prstGeom prst="rect">
                <a:avLst/>
              </a:prstGeom>
              <a:blipFill>
                <a:blip r:embed="rId7"/>
                <a:stretch>
                  <a:fillRect l="-277" r="-277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03F2A596-CD27-62DF-6888-9B4F8A7E4439}"/>
              </a:ext>
            </a:extLst>
          </p:cNvPr>
          <p:cNvSpPr txBox="1"/>
          <p:nvPr/>
        </p:nvSpPr>
        <p:spPr>
          <a:xfrm>
            <a:off x="712802" y="5735733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branch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DFA843-2BDE-31D8-B839-5445D2E269A2}"/>
                  </a:ext>
                </a:extLst>
              </p:cNvPr>
              <p:cNvSpPr txBox="1"/>
              <p:nvPr/>
            </p:nvSpPr>
            <p:spPr>
              <a:xfrm>
                <a:off x="3206050" y="5760576"/>
                <a:ext cx="21430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&lt;270°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DFA843-2BDE-31D8-B839-5445D2E26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050" y="5760576"/>
                <a:ext cx="2143087" cy="369332"/>
              </a:xfrm>
              <a:prstGeom prst="rect">
                <a:avLst/>
              </a:prstGeom>
              <a:blipFill>
                <a:blip r:embed="rId8"/>
                <a:stretch>
                  <a:fillRect l="-2849" r="-2849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560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029B-5A2F-9D7A-FB57-8B0D921D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Shifted Origin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42915A-13F8-5BC0-27AF-424ED1AE8BA1}"/>
              </a:ext>
            </a:extLst>
          </p:cNvPr>
          <p:cNvGrpSpPr/>
          <p:nvPr/>
        </p:nvGrpSpPr>
        <p:grpSpPr>
          <a:xfrm>
            <a:off x="6824102" y="1318190"/>
            <a:ext cx="4437991" cy="4233333"/>
            <a:chOff x="6824102" y="1318190"/>
            <a:chExt cx="4437991" cy="42333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886CBA-1DA1-D5D7-DE67-26D25E8AB99C}"/>
                </a:ext>
              </a:extLst>
            </p:cNvPr>
            <p:cNvGrpSpPr/>
            <p:nvPr/>
          </p:nvGrpSpPr>
          <p:grpSpPr>
            <a:xfrm rot="16200000">
              <a:off x="6810720" y="2293589"/>
              <a:ext cx="3401303" cy="3114565"/>
              <a:chOff x="734278" y="1615457"/>
              <a:chExt cx="3401303" cy="3114565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96564BA7-7A2F-4006-F828-D39005F7CDEB}"/>
                  </a:ext>
                </a:extLst>
              </p:cNvPr>
              <p:cNvSpPr/>
              <p:nvPr/>
            </p:nvSpPr>
            <p:spPr>
              <a:xfrm>
                <a:off x="2836705" y="2402713"/>
                <a:ext cx="1298876" cy="2275610"/>
              </a:xfrm>
              <a:custGeom>
                <a:avLst/>
                <a:gdLst>
                  <a:gd name="connsiteX0" fmla="*/ 1298876 w 1298876"/>
                  <a:gd name="connsiteY0" fmla="*/ 0 h 2275610"/>
                  <a:gd name="connsiteX1" fmla="*/ 13 w 1298876"/>
                  <a:gd name="connsiteY1" fmla="*/ 1153391 h 2275610"/>
                  <a:gd name="connsiteX2" fmla="*/ 1278095 w 1298876"/>
                  <a:gd name="connsiteY2" fmla="*/ 2275610 h 227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8876" h="2275610">
                    <a:moveTo>
                      <a:pt x="1298876" y="0"/>
                    </a:moveTo>
                    <a:cubicBezTo>
                      <a:pt x="651176" y="387061"/>
                      <a:pt x="3476" y="774123"/>
                      <a:pt x="13" y="1153391"/>
                    </a:cubicBezTo>
                    <a:cubicBezTo>
                      <a:pt x="-3450" y="1532659"/>
                      <a:pt x="637322" y="1904134"/>
                      <a:pt x="1278095" y="227561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6F3FB784-250D-58E4-D009-E3011E883FC7}"/>
                  </a:ext>
                </a:extLst>
              </p:cNvPr>
              <p:cNvSpPr/>
              <p:nvPr/>
            </p:nvSpPr>
            <p:spPr>
              <a:xfrm rot="10800000">
                <a:off x="734278" y="2454412"/>
                <a:ext cx="1298876" cy="2275610"/>
              </a:xfrm>
              <a:custGeom>
                <a:avLst/>
                <a:gdLst>
                  <a:gd name="connsiteX0" fmla="*/ 1298876 w 1298876"/>
                  <a:gd name="connsiteY0" fmla="*/ 0 h 2275610"/>
                  <a:gd name="connsiteX1" fmla="*/ 13 w 1298876"/>
                  <a:gd name="connsiteY1" fmla="*/ 1153391 h 2275610"/>
                  <a:gd name="connsiteX2" fmla="*/ 1278095 w 1298876"/>
                  <a:gd name="connsiteY2" fmla="*/ 2275610 h 227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8876" h="2275610">
                    <a:moveTo>
                      <a:pt x="1298876" y="0"/>
                    </a:moveTo>
                    <a:cubicBezTo>
                      <a:pt x="651176" y="387061"/>
                      <a:pt x="3476" y="774123"/>
                      <a:pt x="13" y="1153391"/>
                    </a:cubicBezTo>
                    <a:cubicBezTo>
                      <a:pt x="-3450" y="1532659"/>
                      <a:pt x="637322" y="1904134"/>
                      <a:pt x="1278095" y="227561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251924-B7D7-73A0-ED44-8E3F7CCB00E1}"/>
                  </a:ext>
                </a:extLst>
              </p:cNvPr>
              <p:cNvCxnSpPr/>
              <p:nvPr/>
            </p:nvCxnSpPr>
            <p:spPr>
              <a:xfrm flipV="1">
                <a:off x="1199719" y="3563713"/>
                <a:ext cx="2476514" cy="3611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AA4ECBD-E9A5-E0F8-89EF-A645319CD49A}"/>
                  </a:ext>
                </a:extLst>
              </p:cNvPr>
              <p:cNvSpPr/>
              <p:nvPr/>
            </p:nvSpPr>
            <p:spPr>
              <a:xfrm>
                <a:off x="3290031" y="3537002"/>
                <a:ext cx="76624" cy="688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0388C90-3439-4FB4-078E-408FA0F5E9A7}"/>
                  </a:ext>
                </a:extLst>
              </p:cNvPr>
              <p:cNvSpPr/>
              <p:nvPr/>
            </p:nvSpPr>
            <p:spPr>
              <a:xfrm>
                <a:off x="1488941" y="3564710"/>
                <a:ext cx="76624" cy="688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2B0A9C5-ED63-1246-96E3-C8CAE491D9B1}"/>
                  </a:ext>
                </a:extLst>
              </p:cNvPr>
              <p:cNvCxnSpPr/>
              <p:nvPr/>
            </p:nvCxnSpPr>
            <p:spPr>
              <a:xfrm flipV="1">
                <a:off x="2043545" y="2489000"/>
                <a:ext cx="0" cy="11030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A9E91DC-D5E2-2238-E1A5-CB055AA23E99}"/>
                  </a:ext>
                </a:extLst>
              </p:cNvPr>
              <p:cNvCxnSpPr/>
              <p:nvPr/>
            </p:nvCxnSpPr>
            <p:spPr>
              <a:xfrm flipV="1">
                <a:off x="2836705" y="2485535"/>
                <a:ext cx="3481" cy="14006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5201C23-331D-E7D8-8807-C58FF0DFB1EE}"/>
                  </a:ext>
                </a:extLst>
              </p:cNvPr>
              <p:cNvCxnSpPr/>
              <p:nvPr/>
            </p:nvCxnSpPr>
            <p:spPr>
              <a:xfrm flipV="1">
                <a:off x="2043545" y="2587336"/>
                <a:ext cx="793160" cy="103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8CF9F5E-95EE-982E-C525-4E674088D03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08439" y="2798841"/>
                <a:ext cx="160197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23E006E-FF8B-8A75-CBBF-F371FD3A5A41}"/>
                  </a:ext>
                </a:extLst>
              </p:cNvPr>
              <p:cNvCxnSpPr/>
              <p:nvPr/>
            </p:nvCxnSpPr>
            <p:spPr>
              <a:xfrm flipV="1">
                <a:off x="1509425" y="2078157"/>
                <a:ext cx="1836150" cy="70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2FE31BF-F1A1-E9EF-7BF1-344257896669}"/>
                  </a:ext>
                </a:extLst>
              </p:cNvPr>
              <p:cNvSpPr txBox="1"/>
              <p:nvPr/>
            </p:nvSpPr>
            <p:spPr>
              <a:xfrm>
                <a:off x="2198799" y="216553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52F02C-D5E2-E9BB-99DC-DE511445F160}"/>
                  </a:ext>
                </a:extLst>
              </p:cNvPr>
              <p:cNvSpPr txBox="1"/>
              <p:nvPr/>
            </p:nvSpPr>
            <p:spPr>
              <a:xfrm>
                <a:off x="2209951" y="1615457"/>
                <a:ext cx="641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E6CB514-41BB-B3D7-535F-860AD21ADFF0}"/>
                  </a:ext>
                </a:extLst>
              </p:cNvPr>
              <p:cNvCxnSpPr/>
              <p:nvPr/>
            </p:nvCxnSpPr>
            <p:spPr>
              <a:xfrm flipV="1">
                <a:off x="3333718" y="3156653"/>
                <a:ext cx="3481" cy="14006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068B853-A979-0AF0-778D-2D26D647C7BF}"/>
                </a:ext>
              </a:extLst>
            </p:cNvPr>
            <p:cNvCxnSpPr>
              <a:cxnSpLocks/>
            </p:cNvCxnSpPr>
            <p:nvPr/>
          </p:nvCxnSpPr>
          <p:spPr>
            <a:xfrm>
              <a:off x="6824102" y="2940224"/>
              <a:ext cx="41482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8228DE-61CB-691E-0149-6529966F54DB}"/>
                </a:ext>
              </a:extLst>
            </p:cNvPr>
            <p:cNvSpPr txBox="1"/>
            <p:nvPr/>
          </p:nvSpPr>
          <p:spPr>
            <a:xfrm>
              <a:off x="10941171" y="2791280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86F208-28E2-8B3F-6E29-8AAE9A105227}"/>
                </a:ext>
              </a:extLst>
            </p:cNvPr>
            <p:cNvSpPr txBox="1"/>
            <p:nvPr/>
          </p:nvSpPr>
          <p:spPr>
            <a:xfrm>
              <a:off x="8341108" y="291259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911CE4-A40C-D857-2DB3-65794F1B04C7}"/>
                </a:ext>
              </a:extLst>
            </p:cNvPr>
            <p:cNvSpPr txBox="1"/>
            <p:nvPr/>
          </p:nvSpPr>
          <p:spPr>
            <a:xfrm>
              <a:off x="8545651" y="4811826"/>
              <a:ext cx="9605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2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668961E-5722-7C70-23BD-65F822D72B89}"/>
                </a:ext>
              </a:extLst>
            </p:cNvPr>
            <p:cNvCxnSpPr/>
            <p:nvPr/>
          </p:nvCxnSpPr>
          <p:spPr>
            <a:xfrm flipV="1">
              <a:off x="8897937" y="1648580"/>
              <a:ext cx="0" cy="13296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963E32-1E83-A465-43F6-C5D4D7E0E7A5}"/>
                </a:ext>
              </a:extLst>
            </p:cNvPr>
            <p:cNvSpPr txBox="1"/>
            <p:nvPr/>
          </p:nvSpPr>
          <p:spPr>
            <a:xfrm>
              <a:off x="8920241" y="1318190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09A9366-D036-4288-B636-8A13EB2E8FA6}"/>
                  </a:ext>
                </a:extLst>
              </p:cNvPr>
              <p:cNvSpPr txBox="1"/>
              <p:nvPr/>
            </p:nvSpPr>
            <p:spPr>
              <a:xfrm>
                <a:off x="2967168" y="3429000"/>
                <a:ext cx="15345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09A9366-D036-4288-B636-8A13EB2E8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168" y="3429000"/>
                <a:ext cx="1534523" cy="369332"/>
              </a:xfrm>
              <a:prstGeom prst="rect">
                <a:avLst/>
              </a:prstGeom>
              <a:blipFill>
                <a:blip r:embed="rId2"/>
                <a:stretch>
                  <a:fillRect l="-2390" r="-358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8F948A-4E49-4B68-D683-63F68854A06F}"/>
                  </a:ext>
                </a:extLst>
              </p:cNvPr>
              <p:cNvSpPr txBox="1"/>
              <p:nvPr/>
            </p:nvSpPr>
            <p:spPr>
              <a:xfrm>
                <a:off x="2967168" y="4030949"/>
                <a:ext cx="20545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8F948A-4E49-4B68-D683-63F68854A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168" y="4030949"/>
                <a:ext cx="2054537" cy="369332"/>
              </a:xfrm>
              <a:prstGeom prst="rect">
                <a:avLst/>
              </a:prstGeom>
              <a:blipFill>
                <a:blip r:embed="rId3"/>
                <a:stretch>
                  <a:fillRect l="-2967" r="-89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69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0B2F-4FDB-86CB-0AF8-22D088A7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Elliptical Orbit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236A38-A250-BE43-CE25-9B0782E2D85C}"/>
                  </a:ext>
                </a:extLst>
              </p:cNvPr>
              <p:cNvSpPr txBox="1"/>
              <p:nvPr/>
            </p:nvSpPr>
            <p:spPr>
              <a:xfrm>
                <a:off x="3113497" y="1761514"/>
                <a:ext cx="1665136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236A38-A250-BE43-CE25-9B0782E2D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497" y="1761514"/>
                <a:ext cx="1665136" cy="741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8C5A56-E172-F9ED-1358-D1B82B2E6C57}"/>
                  </a:ext>
                </a:extLst>
              </p:cNvPr>
              <p:cNvSpPr txBox="1"/>
              <p:nvPr/>
            </p:nvSpPr>
            <p:spPr>
              <a:xfrm>
                <a:off x="8123031" y="5814342"/>
                <a:ext cx="17825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8C5A56-E172-F9ED-1358-D1B82B2E6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031" y="5814342"/>
                <a:ext cx="1782539" cy="369332"/>
              </a:xfrm>
              <a:prstGeom prst="rect">
                <a:avLst/>
              </a:prstGeom>
              <a:blipFill>
                <a:blip r:embed="rId3"/>
                <a:stretch>
                  <a:fillRect l="-1712" r="-102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BBEBBEE-BACB-8A69-59B0-0A3CBD5B195B}"/>
              </a:ext>
            </a:extLst>
          </p:cNvPr>
          <p:cNvCxnSpPr/>
          <p:nvPr/>
        </p:nvCxnSpPr>
        <p:spPr>
          <a:xfrm>
            <a:off x="6416098" y="3366873"/>
            <a:ext cx="4634345" cy="20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461472-D97E-11F0-DC67-0F8938E826BD}"/>
              </a:ext>
            </a:extLst>
          </p:cNvPr>
          <p:cNvCxnSpPr/>
          <p:nvPr/>
        </p:nvCxnSpPr>
        <p:spPr>
          <a:xfrm flipV="1">
            <a:off x="8715705" y="1486338"/>
            <a:ext cx="0" cy="3985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D838786-C687-2DD7-9CE3-EB2A3050AD34}"/>
              </a:ext>
            </a:extLst>
          </p:cNvPr>
          <p:cNvSpPr txBox="1"/>
          <p:nvPr/>
        </p:nvSpPr>
        <p:spPr>
          <a:xfrm>
            <a:off x="11025859" y="3188995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BE4C54-E12D-684D-6146-66DE3B0D93E6}"/>
              </a:ext>
            </a:extLst>
          </p:cNvPr>
          <p:cNvSpPr/>
          <p:nvPr/>
        </p:nvSpPr>
        <p:spPr>
          <a:xfrm>
            <a:off x="8684018" y="2587159"/>
            <a:ext cx="76201" cy="64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EE5630-8B58-EEFC-4CAA-D520DD033FF0}"/>
              </a:ext>
            </a:extLst>
          </p:cNvPr>
          <p:cNvCxnSpPr/>
          <p:nvPr/>
        </p:nvCxnSpPr>
        <p:spPr>
          <a:xfrm>
            <a:off x="8715705" y="1915757"/>
            <a:ext cx="17328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BA8B6D-0B78-8B89-4F9D-6FDBD3FC5B33}"/>
              </a:ext>
            </a:extLst>
          </p:cNvPr>
          <p:cNvCxnSpPr/>
          <p:nvPr/>
        </p:nvCxnSpPr>
        <p:spPr>
          <a:xfrm>
            <a:off x="8715705" y="4866956"/>
            <a:ext cx="17328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75AD91-9D2B-7B50-674C-4A5486709184}"/>
              </a:ext>
            </a:extLst>
          </p:cNvPr>
          <p:cNvCxnSpPr/>
          <p:nvPr/>
        </p:nvCxnSpPr>
        <p:spPr>
          <a:xfrm flipV="1">
            <a:off x="10257109" y="1910335"/>
            <a:ext cx="0" cy="295143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9E68FA-F309-BF04-6A2E-A6C8BFA39047}"/>
              </a:ext>
            </a:extLst>
          </p:cNvPr>
          <p:cNvSpPr txBox="1"/>
          <p:nvPr/>
        </p:nvSpPr>
        <p:spPr>
          <a:xfrm>
            <a:off x="10291347" y="3004329"/>
            <a:ext cx="51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57C769-671D-1896-4760-7E56052A2B17}"/>
              </a:ext>
            </a:extLst>
          </p:cNvPr>
          <p:cNvSpPr/>
          <p:nvPr/>
        </p:nvSpPr>
        <p:spPr>
          <a:xfrm>
            <a:off x="7958690" y="1921522"/>
            <a:ext cx="1540935" cy="29084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88C077-1AC1-B4B3-A3C5-4BD777598E7C}"/>
              </a:ext>
            </a:extLst>
          </p:cNvPr>
          <p:cNvSpPr/>
          <p:nvPr/>
        </p:nvSpPr>
        <p:spPr>
          <a:xfrm>
            <a:off x="8691455" y="4077697"/>
            <a:ext cx="76201" cy="64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F10FE-5C44-3411-9E71-FDC184040531}"/>
              </a:ext>
            </a:extLst>
          </p:cNvPr>
          <p:cNvSpPr txBox="1"/>
          <p:nvPr/>
        </p:nvSpPr>
        <p:spPr>
          <a:xfrm>
            <a:off x="8163066" y="256785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6D7379-5817-703F-34D1-B52F43C65E7C}"/>
              </a:ext>
            </a:extLst>
          </p:cNvPr>
          <p:cNvSpPr txBox="1"/>
          <p:nvPr/>
        </p:nvSpPr>
        <p:spPr>
          <a:xfrm>
            <a:off x="7989942" y="381124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258E43-2A95-6CCD-9B9E-BAC9467F9B65}"/>
              </a:ext>
            </a:extLst>
          </p:cNvPr>
          <p:cNvSpPr txBox="1"/>
          <p:nvPr/>
        </p:nvSpPr>
        <p:spPr>
          <a:xfrm>
            <a:off x="1237786" y="2967335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AF77BC-47DC-4665-1A9A-B7485411E042}"/>
                  </a:ext>
                </a:extLst>
              </p:cNvPr>
              <p:cNvSpPr txBox="1"/>
              <p:nvPr/>
            </p:nvSpPr>
            <p:spPr>
              <a:xfrm>
                <a:off x="3116639" y="2967335"/>
                <a:ext cx="15409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AF77BC-47DC-4665-1A9A-B7485411E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639" y="2967335"/>
                <a:ext cx="1540935" cy="369332"/>
              </a:xfrm>
              <a:prstGeom prst="rect">
                <a:avLst/>
              </a:prstGeom>
              <a:blipFill>
                <a:blip r:embed="rId4"/>
                <a:stretch>
                  <a:fillRect l="-1976" r="-35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F76983-1911-B98A-B9FE-076AC50D624E}"/>
                  </a:ext>
                </a:extLst>
              </p:cNvPr>
              <p:cNvSpPr txBox="1"/>
              <p:nvPr/>
            </p:nvSpPr>
            <p:spPr>
              <a:xfrm>
                <a:off x="3116639" y="3569284"/>
                <a:ext cx="15072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F76983-1911-B98A-B9FE-076AC50D6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639" y="3569284"/>
                <a:ext cx="1507207" cy="369332"/>
              </a:xfrm>
              <a:prstGeom prst="rect">
                <a:avLst/>
              </a:prstGeom>
              <a:blipFill>
                <a:blip r:embed="rId5"/>
                <a:stretch>
                  <a:fillRect l="-4435" r="-3226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E80A7F8-F021-E8DA-FDBB-E38ECF0B5A38}"/>
              </a:ext>
            </a:extLst>
          </p:cNvPr>
          <p:cNvSpPr txBox="1"/>
          <p:nvPr/>
        </p:nvSpPr>
        <p:spPr>
          <a:xfrm>
            <a:off x="712802" y="4123344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ACEF8E-A948-89CC-D645-7072CDB61B3A}"/>
                  </a:ext>
                </a:extLst>
              </p:cNvPr>
              <p:cNvSpPr txBox="1"/>
              <p:nvPr/>
            </p:nvSpPr>
            <p:spPr>
              <a:xfrm>
                <a:off x="3113497" y="4202079"/>
                <a:ext cx="25464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ACEF8E-A948-89CC-D645-7072CDB61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497" y="4202079"/>
                <a:ext cx="2546466" cy="369332"/>
              </a:xfrm>
              <a:prstGeom prst="rect">
                <a:avLst/>
              </a:prstGeom>
              <a:blipFill>
                <a:blip r:embed="rId6"/>
                <a:stretch>
                  <a:fillRect l="-2398" r="-2398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6FEC574-DC12-BA1D-073F-6D990D6A6C79}"/>
              </a:ext>
            </a:extLst>
          </p:cNvPr>
          <p:cNvSpPr txBox="1"/>
          <p:nvPr/>
        </p:nvSpPr>
        <p:spPr>
          <a:xfrm>
            <a:off x="8684018" y="105181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358650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7B4B-3EA3-1E14-E78B-B1281A1A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Shifted Origin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FDBBBA2-0418-A833-9DB8-E6AEB02FCC5C}"/>
              </a:ext>
            </a:extLst>
          </p:cNvPr>
          <p:cNvCxnSpPr/>
          <p:nvPr/>
        </p:nvCxnSpPr>
        <p:spPr>
          <a:xfrm>
            <a:off x="6366845" y="4101660"/>
            <a:ext cx="4634345" cy="20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DB90C7-7E73-1655-4951-6F2479FFCFF6}"/>
              </a:ext>
            </a:extLst>
          </p:cNvPr>
          <p:cNvCxnSpPr/>
          <p:nvPr/>
        </p:nvCxnSpPr>
        <p:spPr>
          <a:xfrm flipV="1">
            <a:off x="8715705" y="1486338"/>
            <a:ext cx="0" cy="3985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1029F6-708A-6B22-8750-42BECAF20C2D}"/>
              </a:ext>
            </a:extLst>
          </p:cNvPr>
          <p:cNvSpPr txBox="1"/>
          <p:nvPr/>
        </p:nvSpPr>
        <p:spPr>
          <a:xfrm>
            <a:off x="11001190" y="384686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707AA1-10DF-A6BB-917D-A716129B702C}"/>
              </a:ext>
            </a:extLst>
          </p:cNvPr>
          <p:cNvSpPr/>
          <p:nvPr/>
        </p:nvSpPr>
        <p:spPr>
          <a:xfrm>
            <a:off x="8684018" y="2587159"/>
            <a:ext cx="76201" cy="64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5CE573-8BCB-09AD-9322-581564DB6D1F}"/>
              </a:ext>
            </a:extLst>
          </p:cNvPr>
          <p:cNvCxnSpPr/>
          <p:nvPr/>
        </p:nvCxnSpPr>
        <p:spPr>
          <a:xfrm>
            <a:off x="8715705" y="1915757"/>
            <a:ext cx="17328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4C74C9-2E92-7251-0D59-3A755525B3CB}"/>
              </a:ext>
            </a:extLst>
          </p:cNvPr>
          <p:cNvCxnSpPr/>
          <p:nvPr/>
        </p:nvCxnSpPr>
        <p:spPr>
          <a:xfrm>
            <a:off x="8715705" y="4866956"/>
            <a:ext cx="17328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6D2149-2AB6-E429-A419-5C1E06EBB5F5}"/>
              </a:ext>
            </a:extLst>
          </p:cNvPr>
          <p:cNvCxnSpPr/>
          <p:nvPr/>
        </p:nvCxnSpPr>
        <p:spPr>
          <a:xfrm flipV="1">
            <a:off x="10257109" y="1910335"/>
            <a:ext cx="0" cy="295143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1463D7-BC8B-F783-30D8-B3823DAE6B71}"/>
              </a:ext>
            </a:extLst>
          </p:cNvPr>
          <p:cNvSpPr txBox="1"/>
          <p:nvPr/>
        </p:nvSpPr>
        <p:spPr>
          <a:xfrm>
            <a:off x="10291347" y="3004329"/>
            <a:ext cx="51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1A04C4-04E0-3490-3521-FF5B79B4291E}"/>
              </a:ext>
            </a:extLst>
          </p:cNvPr>
          <p:cNvSpPr/>
          <p:nvPr/>
        </p:nvSpPr>
        <p:spPr>
          <a:xfrm>
            <a:off x="7958690" y="1921522"/>
            <a:ext cx="1540935" cy="29084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B84A12-79CD-2E1B-2A91-250FB0B1A908}"/>
              </a:ext>
            </a:extLst>
          </p:cNvPr>
          <p:cNvSpPr/>
          <p:nvPr/>
        </p:nvSpPr>
        <p:spPr>
          <a:xfrm>
            <a:off x="8691455" y="4077697"/>
            <a:ext cx="76201" cy="64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779D7-8E32-87E5-2649-8B2822E57009}"/>
              </a:ext>
            </a:extLst>
          </p:cNvPr>
          <p:cNvSpPr txBox="1"/>
          <p:nvPr/>
        </p:nvSpPr>
        <p:spPr>
          <a:xfrm>
            <a:off x="8037969" y="257167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CFA3BE-371C-5F17-6056-747DD37DE092}"/>
              </a:ext>
            </a:extLst>
          </p:cNvPr>
          <p:cNvSpPr txBox="1"/>
          <p:nvPr/>
        </p:nvSpPr>
        <p:spPr>
          <a:xfrm>
            <a:off x="8099740" y="407769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(0, 0)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64E5E-2D5B-FA8C-9776-9AA3A6687464}"/>
              </a:ext>
            </a:extLst>
          </p:cNvPr>
          <p:cNvSpPr txBox="1"/>
          <p:nvPr/>
        </p:nvSpPr>
        <p:spPr>
          <a:xfrm>
            <a:off x="8684018" y="105181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BF6038-6805-A6F8-0334-B28E2E5C0DAA}"/>
                  </a:ext>
                </a:extLst>
              </p:cNvPr>
              <p:cNvSpPr txBox="1"/>
              <p:nvPr/>
            </p:nvSpPr>
            <p:spPr>
              <a:xfrm>
                <a:off x="3116639" y="2967335"/>
                <a:ext cx="15409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BF6038-6805-A6F8-0334-B28E2E5C0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639" y="2967335"/>
                <a:ext cx="1540935" cy="369332"/>
              </a:xfrm>
              <a:prstGeom prst="rect">
                <a:avLst/>
              </a:prstGeom>
              <a:blipFill>
                <a:blip r:embed="rId2"/>
                <a:stretch>
                  <a:fillRect l="-1976" r="-35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75E63D-7571-A4C0-AC8C-2F769E2FA97E}"/>
                  </a:ext>
                </a:extLst>
              </p:cNvPr>
              <p:cNvSpPr txBox="1"/>
              <p:nvPr/>
            </p:nvSpPr>
            <p:spPr>
              <a:xfrm>
                <a:off x="3116639" y="3569284"/>
                <a:ext cx="20240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75E63D-7571-A4C0-AC8C-2F769E2FA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639" y="3569284"/>
                <a:ext cx="2024080" cy="369332"/>
              </a:xfrm>
              <a:prstGeom prst="rect">
                <a:avLst/>
              </a:prstGeom>
              <a:blipFill>
                <a:blip r:embed="rId3"/>
                <a:stretch>
                  <a:fillRect l="-3012" r="-1205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62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723D-7151-E713-90C6-4D7EA11F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of Motion</a:t>
            </a:r>
          </a:p>
        </p:txBody>
      </p:sp>
      <p:pic>
        <p:nvPicPr>
          <p:cNvPr id="3" name="Picture 6" descr="http://t0.gstatic.com/images?q=tbn:ANd9GcQtBmyApNrcmioaC_aqYrF0P7rlaQiy6mVJZ_4nT5mXYGbkFbfL">
            <a:extLst>
              <a:ext uri="{FF2B5EF4-FFF2-40B4-BE49-F238E27FC236}">
                <a16:creationId xmlns:a16="http://schemas.microsoft.com/office/drawing/2014/main" id="{47368D74-25CB-BC1D-2F0D-B75566E5B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45" y="3092306"/>
            <a:ext cx="2554143" cy="255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blog.timesunion.com/opinion/files/2011/06/0610_WVspacejunk.jpg">
            <a:extLst>
              <a:ext uri="{FF2B5EF4-FFF2-40B4-BE49-F238E27FC236}">
                <a16:creationId xmlns:a16="http://schemas.microsoft.com/office/drawing/2014/main" id="{B552A0E3-8D94-762A-3B84-D80E27AF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7" y="1911927"/>
            <a:ext cx="491611" cy="3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184B3F-5766-57D1-9F9B-C1BEB0C34535}"/>
              </a:ext>
            </a:extLst>
          </p:cNvPr>
          <p:cNvSpPr txBox="1"/>
          <p:nvPr/>
        </p:nvSpPr>
        <p:spPr>
          <a:xfrm>
            <a:off x="4719778" y="1841685"/>
            <a:ext cx="232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Newton’s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D5B28D-B1E5-BED7-C8BD-BCFA6151D584}"/>
                  </a:ext>
                </a:extLst>
              </p:cNvPr>
              <p:cNvSpPr txBox="1"/>
              <p:nvPr/>
            </p:nvSpPr>
            <p:spPr>
              <a:xfrm>
                <a:off x="7288060" y="1887851"/>
                <a:ext cx="11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D5B28D-B1E5-BED7-C8BD-BCFA6151D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060" y="1887851"/>
                <a:ext cx="1100686" cy="369332"/>
              </a:xfrm>
              <a:prstGeom prst="rect">
                <a:avLst/>
              </a:prstGeom>
              <a:blipFill>
                <a:blip r:embed="rId4"/>
                <a:stretch>
                  <a:fillRect l="-6111" r="-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B05A11-9562-92AB-50E8-6B6711FEE112}"/>
                  </a:ext>
                </a:extLst>
              </p:cNvPr>
              <p:cNvSpPr txBox="1"/>
              <p:nvPr/>
            </p:nvSpPr>
            <p:spPr>
              <a:xfrm>
                <a:off x="7288060" y="2522944"/>
                <a:ext cx="1030154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B05A11-9562-92AB-50E8-6B6711FEE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060" y="2522944"/>
                <a:ext cx="1030154" cy="6988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15C0177-D539-1169-A970-86D01C4674DA}"/>
              </a:ext>
            </a:extLst>
          </p:cNvPr>
          <p:cNvSpPr txBox="1"/>
          <p:nvPr/>
        </p:nvSpPr>
        <p:spPr>
          <a:xfrm>
            <a:off x="4672361" y="3480523"/>
            <a:ext cx="6715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force is given by the law of universal gravitation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89D0E5-215F-1B1F-A24F-D8D257EBC711}"/>
                  </a:ext>
                </a:extLst>
              </p:cNvPr>
              <p:cNvSpPr txBox="1"/>
              <p:nvPr/>
            </p:nvSpPr>
            <p:spPr>
              <a:xfrm>
                <a:off x="7384528" y="4293432"/>
                <a:ext cx="186737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89D0E5-215F-1B1F-A24F-D8D257EBC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528" y="4293432"/>
                <a:ext cx="1867371" cy="69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1ADBCB-ADAB-B5C4-4B9C-AC45DB2F05A4}"/>
              </a:ext>
            </a:extLst>
          </p:cNvPr>
          <p:cNvCxnSpPr>
            <a:endCxn id="4" idx="2"/>
          </p:cNvCxnSpPr>
          <p:nvPr/>
        </p:nvCxnSpPr>
        <p:spPr>
          <a:xfrm flipV="1">
            <a:off x="2593222" y="2280789"/>
            <a:ext cx="1" cy="19424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F63BFA2-0851-5E62-443F-3989E1B727D3}"/>
              </a:ext>
            </a:extLst>
          </p:cNvPr>
          <p:cNvSpPr txBox="1"/>
          <p:nvPr/>
        </p:nvSpPr>
        <p:spPr>
          <a:xfrm>
            <a:off x="2686582" y="3100114"/>
            <a:ext cx="30489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75F551-A863-4307-B030-2B1FBB7C3353}"/>
                  </a:ext>
                </a:extLst>
              </p:cNvPr>
              <p:cNvSpPr txBox="1"/>
              <p:nvPr/>
            </p:nvSpPr>
            <p:spPr>
              <a:xfrm>
                <a:off x="7384528" y="5381414"/>
                <a:ext cx="2369558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75F551-A863-4307-B030-2B1FBB7C3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528" y="5381414"/>
                <a:ext cx="2369558" cy="701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3D4912-7C4C-AB22-74BB-5583A7272BFB}"/>
              </a:ext>
            </a:extLst>
          </p:cNvPr>
          <p:cNvCxnSpPr/>
          <p:nvPr/>
        </p:nvCxnSpPr>
        <p:spPr>
          <a:xfrm>
            <a:off x="6232451" y="5732023"/>
            <a:ext cx="735981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7725F82-2196-FD6B-DE71-B145743BE644}"/>
              </a:ext>
            </a:extLst>
          </p:cNvPr>
          <p:cNvSpPr txBox="1"/>
          <p:nvPr/>
        </p:nvSpPr>
        <p:spPr>
          <a:xfrm>
            <a:off x="2012982" y="4125976"/>
            <a:ext cx="45878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143956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D809B-2D29-2354-31FE-DB04611B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Parabolic Orbit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CDCB56-4BF2-93A3-7846-E91BDEEF99C2}"/>
              </a:ext>
            </a:extLst>
          </p:cNvPr>
          <p:cNvGrpSpPr/>
          <p:nvPr/>
        </p:nvGrpSpPr>
        <p:grpSpPr>
          <a:xfrm>
            <a:off x="6716199" y="1318190"/>
            <a:ext cx="4486363" cy="3767893"/>
            <a:chOff x="6716199" y="1318190"/>
            <a:chExt cx="4486363" cy="376789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9A4085E-714B-48EB-FE70-1CDC098442A3}"/>
                </a:ext>
              </a:extLst>
            </p:cNvPr>
            <p:cNvGrpSpPr/>
            <p:nvPr/>
          </p:nvGrpSpPr>
          <p:grpSpPr>
            <a:xfrm rot="16200000">
              <a:off x="7493019" y="2386874"/>
              <a:ext cx="2935862" cy="2462556"/>
              <a:chOff x="1199719" y="2391039"/>
              <a:chExt cx="2935862" cy="2462556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56609AC7-537D-2902-5D4C-711EF5C725FD}"/>
                  </a:ext>
                </a:extLst>
              </p:cNvPr>
              <p:cNvSpPr/>
              <p:nvPr/>
            </p:nvSpPr>
            <p:spPr>
              <a:xfrm>
                <a:off x="2836705" y="2402713"/>
                <a:ext cx="1298876" cy="2275610"/>
              </a:xfrm>
              <a:custGeom>
                <a:avLst/>
                <a:gdLst>
                  <a:gd name="connsiteX0" fmla="*/ 1298876 w 1298876"/>
                  <a:gd name="connsiteY0" fmla="*/ 0 h 2275610"/>
                  <a:gd name="connsiteX1" fmla="*/ 13 w 1298876"/>
                  <a:gd name="connsiteY1" fmla="*/ 1153391 h 2275610"/>
                  <a:gd name="connsiteX2" fmla="*/ 1278095 w 1298876"/>
                  <a:gd name="connsiteY2" fmla="*/ 2275610 h 227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8876" h="2275610">
                    <a:moveTo>
                      <a:pt x="1298876" y="0"/>
                    </a:moveTo>
                    <a:cubicBezTo>
                      <a:pt x="651176" y="387061"/>
                      <a:pt x="3476" y="774123"/>
                      <a:pt x="13" y="1153391"/>
                    </a:cubicBezTo>
                    <a:cubicBezTo>
                      <a:pt x="-3450" y="1532659"/>
                      <a:pt x="637322" y="1904134"/>
                      <a:pt x="1278095" y="227561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9A9A548-FA10-F268-70AB-200940E519B8}"/>
                  </a:ext>
                </a:extLst>
              </p:cNvPr>
              <p:cNvCxnSpPr/>
              <p:nvPr/>
            </p:nvCxnSpPr>
            <p:spPr>
              <a:xfrm flipV="1">
                <a:off x="1199719" y="3563713"/>
                <a:ext cx="2476514" cy="3611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4B4B004-F6CC-1A78-A197-66E289D1B9BD}"/>
                  </a:ext>
                </a:extLst>
              </p:cNvPr>
              <p:cNvSpPr/>
              <p:nvPr/>
            </p:nvSpPr>
            <p:spPr>
              <a:xfrm>
                <a:off x="3290031" y="3537002"/>
                <a:ext cx="76624" cy="688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B90D63D-E403-32CD-BE98-E770C634D34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075533" y="3622317"/>
                <a:ext cx="2462556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1AE45A0-876E-909A-B7A5-851848342FC6}"/>
                </a:ext>
              </a:extLst>
            </p:cNvPr>
            <p:cNvCxnSpPr>
              <a:cxnSpLocks/>
            </p:cNvCxnSpPr>
            <p:nvPr/>
          </p:nvCxnSpPr>
          <p:spPr>
            <a:xfrm>
              <a:off x="6716199" y="3449096"/>
              <a:ext cx="41482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41816C-8A53-EAB2-F1EF-8312CFB21965}"/>
                </a:ext>
              </a:extLst>
            </p:cNvPr>
            <p:cNvSpPr txBox="1"/>
            <p:nvPr/>
          </p:nvSpPr>
          <p:spPr>
            <a:xfrm>
              <a:off x="10881640" y="3198167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4581F1-C593-CB79-7319-347AFE5A9095}"/>
                </a:ext>
              </a:extLst>
            </p:cNvPr>
            <p:cNvSpPr txBox="1"/>
            <p:nvPr/>
          </p:nvSpPr>
          <p:spPr>
            <a:xfrm>
              <a:off x="8263386" y="254987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a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C79AE9-73B4-855A-F6D0-15B2A1BC6F5A}"/>
                </a:ext>
              </a:extLst>
            </p:cNvPr>
            <p:cNvSpPr txBox="1"/>
            <p:nvPr/>
          </p:nvSpPr>
          <p:spPr>
            <a:xfrm>
              <a:off x="10081582" y="3794325"/>
              <a:ext cx="8210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–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5242F86-B6E9-0971-F6F3-645574AC13E0}"/>
                </a:ext>
              </a:extLst>
            </p:cNvPr>
            <p:cNvCxnSpPr/>
            <p:nvPr/>
          </p:nvCxnSpPr>
          <p:spPr>
            <a:xfrm flipV="1">
              <a:off x="8897937" y="1648580"/>
              <a:ext cx="0" cy="13296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0B044A-8800-B2A7-BBF2-B72350E995C4}"/>
                </a:ext>
              </a:extLst>
            </p:cNvPr>
            <p:cNvSpPr txBox="1"/>
            <p:nvPr/>
          </p:nvSpPr>
          <p:spPr>
            <a:xfrm>
              <a:off x="8920241" y="1318190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FC700B-EB76-D282-F0FB-73E7D3F6C000}"/>
                  </a:ext>
                </a:extLst>
              </p:cNvPr>
              <p:cNvSpPr txBox="1"/>
              <p:nvPr/>
            </p:nvSpPr>
            <p:spPr>
              <a:xfrm>
                <a:off x="1947998" y="1648580"/>
                <a:ext cx="1002839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FC700B-EB76-D282-F0FB-73E7D3F6C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998" y="1648580"/>
                <a:ext cx="1002839" cy="741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DAC8109-8E8D-7481-F8A8-A1B431431E1A}"/>
              </a:ext>
            </a:extLst>
          </p:cNvPr>
          <p:cNvSpPr txBox="1"/>
          <p:nvPr/>
        </p:nvSpPr>
        <p:spPr>
          <a:xfrm>
            <a:off x="657198" y="2886585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E2C5896-7136-FD66-BD72-8333D7E0925C}"/>
                  </a:ext>
                </a:extLst>
              </p:cNvPr>
              <p:cNvSpPr txBox="1"/>
              <p:nvPr/>
            </p:nvSpPr>
            <p:spPr>
              <a:xfrm>
                <a:off x="1947998" y="2957459"/>
                <a:ext cx="11206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E2C5896-7136-FD66-BD72-8333D7E09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998" y="2957459"/>
                <a:ext cx="1120691" cy="369332"/>
              </a:xfrm>
              <a:prstGeom prst="rect">
                <a:avLst/>
              </a:prstGeom>
              <a:blipFill>
                <a:blip r:embed="rId3"/>
                <a:stretch>
                  <a:fillRect l="-3279" r="-546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8BD6E3-A4E4-5D49-B089-DC5F863A77D9}"/>
                  </a:ext>
                </a:extLst>
              </p:cNvPr>
              <p:cNvSpPr txBox="1"/>
              <p:nvPr/>
            </p:nvSpPr>
            <p:spPr>
              <a:xfrm>
                <a:off x="1947998" y="3488534"/>
                <a:ext cx="1114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8BD6E3-A4E4-5D49-B089-DC5F863A7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998" y="3488534"/>
                <a:ext cx="1114601" cy="369332"/>
              </a:xfrm>
              <a:prstGeom prst="rect">
                <a:avLst/>
              </a:prstGeom>
              <a:blipFill>
                <a:blip r:embed="rId4"/>
                <a:stretch>
                  <a:fillRect l="-6044" r="-2198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743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42ECD-5F87-1EA6-A785-789B16C0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Shifted Origin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A3D741-AD92-2DEA-FB30-9B9329994F81}"/>
              </a:ext>
            </a:extLst>
          </p:cNvPr>
          <p:cNvGrpSpPr/>
          <p:nvPr/>
        </p:nvGrpSpPr>
        <p:grpSpPr>
          <a:xfrm>
            <a:off x="6733387" y="1318190"/>
            <a:ext cx="4440160" cy="3767893"/>
            <a:chOff x="6733387" y="1318190"/>
            <a:chExt cx="4440160" cy="376789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76A86D-F5EA-ACC7-A760-3C7D866D9CB1}"/>
                </a:ext>
              </a:extLst>
            </p:cNvPr>
            <p:cNvGrpSpPr/>
            <p:nvPr/>
          </p:nvGrpSpPr>
          <p:grpSpPr>
            <a:xfrm rot="16200000">
              <a:off x="7493019" y="2386874"/>
              <a:ext cx="2935862" cy="2462556"/>
              <a:chOff x="1199719" y="2391039"/>
              <a:chExt cx="2935862" cy="2462556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D2FB1361-6570-A1E8-D657-B2F794E8BD16}"/>
                  </a:ext>
                </a:extLst>
              </p:cNvPr>
              <p:cNvSpPr/>
              <p:nvPr/>
            </p:nvSpPr>
            <p:spPr>
              <a:xfrm>
                <a:off x="2836705" y="2402713"/>
                <a:ext cx="1298876" cy="2275610"/>
              </a:xfrm>
              <a:custGeom>
                <a:avLst/>
                <a:gdLst>
                  <a:gd name="connsiteX0" fmla="*/ 1298876 w 1298876"/>
                  <a:gd name="connsiteY0" fmla="*/ 0 h 2275610"/>
                  <a:gd name="connsiteX1" fmla="*/ 13 w 1298876"/>
                  <a:gd name="connsiteY1" fmla="*/ 1153391 h 2275610"/>
                  <a:gd name="connsiteX2" fmla="*/ 1278095 w 1298876"/>
                  <a:gd name="connsiteY2" fmla="*/ 2275610 h 227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8876" h="2275610">
                    <a:moveTo>
                      <a:pt x="1298876" y="0"/>
                    </a:moveTo>
                    <a:cubicBezTo>
                      <a:pt x="651176" y="387061"/>
                      <a:pt x="3476" y="774123"/>
                      <a:pt x="13" y="1153391"/>
                    </a:cubicBezTo>
                    <a:cubicBezTo>
                      <a:pt x="-3450" y="1532659"/>
                      <a:pt x="637322" y="1904134"/>
                      <a:pt x="1278095" y="227561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AD98D51-95CE-F7C9-E902-F0F05E5B8118}"/>
                  </a:ext>
                </a:extLst>
              </p:cNvPr>
              <p:cNvCxnSpPr/>
              <p:nvPr/>
            </p:nvCxnSpPr>
            <p:spPr>
              <a:xfrm flipV="1">
                <a:off x="1199719" y="3563713"/>
                <a:ext cx="2476514" cy="3611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FC4FC4B-ACAF-EC4C-2A1E-54914990C5B4}"/>
                  </a:ext>
                </a:extLst>
              </p:cNvPr>
              <p:cNvSpPr/>
              <p:nvPr/>
            </p:nvSpPr>
            <p:spPr>
              <a:xfrm>
                <a:off x="3290031" y="3537002"/>
                <a:ext cx="76624" cy="688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1CE6EE9-0BF4-B25E-04DD-9FF11DE9CD3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075533" y="3622317"/>
                <a:ext cx="2462556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8FBFBD8-8451-06AD-3BF9-47060249AFD4}"/>
                </a:ext>
              </a:extLst>
            </p:cNvPr>
            <p:cNvCxnSpPr>
              <a:cxnSpLocks/>
            </p:cNvCxnSpPr>
            <p:nvPr/>
          </p:nvCxnSpPr>
          <p:spPr>
            <a:xfrm>
              <a:off x="6733387" y="2962318"/>
              <a:ext cx="41482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4EB0C7-12FD-9AF8-8CCA-CB58FCBC71BA}"/>
                </a:ext>
              </a:extLst>
            </p:cNvPr>
            <p:cNvSpPr txBox="1"/>
            <p:nvPr/>
          </p:nvSpPr>
          <p:spPr>
            <a:xfrm>
              <a:off x="10852625" y="2832842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595F6F-7357-2BA2-B647-127D4002F14C}"/>
                </a:ext>
              </a:extLst>
            </p:cNvPr>
            <p:cNvSpPr txBox="1"/>
            <p:nvPr/>
          </p:nvSpPr>
          <p:spPr>
            <a:xfrm>
              <a:off x="8263386" y="254987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A85BAE-6AB4-708A-04B1-22D01D27BAD2}"/>
                </a:ext>
              </a:extLst>
            </p:cNvPr>
            <p:cNvSpPr txBox="1"/>
            <p:nvPr/>
          </p:nvSpPr>
          <p:spPr>
            <a:xfrm>
              <a:off x="10081582" y="3794325"/>
              <a:ext cx="9364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– 2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CC4CB4-18C9-6354-DB93-DAAFA3C96810}"/>
                </a:ext>
              </a:extLst>
            </p:cNvPr>
            <p:cNvCxnSpPr/>
            <p:nvPr/>
          </p:nvCxnSpPr>
          <p:spPr>
            <a:xfrm flipV="1">
              <a:off x="8897937" y="1648580"/>
              <a:ext cx="0" cy="13296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C3B249-DBFC-5AD5-1CC9-129B401FFD11}"/>
                </a:ext>
              </a:extLst>
            </p:cNvPr>
            <p:cNvSpPr txBox="1"/>
            <p:nvPr/>
          </p:nvSpPr>
          <p:spPr>
            <a:xfrm>
              <a:off x="8920241" y="1318190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F1DC61-6449-BFC9-4BD8-A5DB4694E784}"/>
                  </a:ext>
                </a:extLst>
              </p:cNvPr>
              <p:cNvSpPr txBox="1"/>
              <p:nvPr/>
            </p:nvSpPr>
            <p:spPr>
              <a:xfrm>
                <a:off x="2143173" y="2447164"/>
                <a:ext cx="11206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F1DC61-6449-BFC9-4BD8-A5DB4694E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73" y="2447164"/>
                <a:ext cx="1120691" cy="369332"/>
              </a:xfrm>
              <a:prstGeom prst="rect">
                <a:avLst/>
              </a:prstGeom>
              <a:blipFill>
                <a:blip r:embed="rId2"/>
                <a:stretch>
                  <a:fillRect l="-3279" r="-546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8CCBD4-8AFA-5B86-5045-9382E94B2614}"/>
                  </a:ext>
                </a:extLst>
              </p:cNvPr>
              <p:cNvSpPr txBox="1"/>
              <p:nvPr/>
            </p:nvSpPr>
            <p:spPr>
              <a:xfrm>
                <a:off x="2143173" y="3244334"/>
                <a:ext cx="16596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8CCBD4-8AFA-5B86-5045-9382E94B2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73" y="3244334"/>
                <a:ext cx="1659685" cy="369332"/>
              </a:xfrm>
              <a:prstGeom prst="rect">
                <a:avLst/>
              </a:prstGeom>
              <a:blipFill>
                <a:blip r:embed="rId3"/>
                <a:stretch>
                  <a:fillRect l="-3676" r="-1471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642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FCC91-68B7-B70D-81FB-219A2BFCE8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16EB9-5D5A-4BD3-9511-42DC2501F7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60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D8A5-8566-E1CD-1DF3-A141AC5A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04E9C7C-18BA-74FE-C015-5E8FA7B09C19}"/>
              </a:ext>
            </a:extLst>
          </p:cNvPr>
          <p:cNvCxnSpPr/>
          <p:nvPr/>
        </p:nvCxnSpPr>
        <p:spPr>
          <a:xfrm>
            <a:off x="1025659" y="4034439"/>
            <a:ext cx="4634345" cy="20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E1CF35-FC9D-D1F8-B93A-F7EC2E5646BF}"/>
              </a:ext>
            </a:extLst>
          </p:cNvPr>
          <p:cNvCxnSpPr/>
          <p:nvPr/>
        </p:nvCxnSpPr>
        <p:spPr>
          <a:xfrm flipV="1">
            <a:off x="3342831" y="1516476"/>
            <a:ext cx="0" cy="3985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19A8B47-F885-5D39-581B-E2B36CC0542D}"/>
              </a:ext>
            </a:extLst>
          </p:cNvPr>
          <p:cNvSpPr txBox="1"/>
          <p:nvPr/>
        </p:nvSpPr>
        <p:spPr>
          <a:xfrm>
            <a:off x="5660004" y="380360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58B50E-59B2-AFA4-BC50-41A25C882E02}"/>
              </a:ext>
            </a:extLst>
          </p:cNvPr>
          <p:cNvSpPr/>
          <p:nvPr/>
        </p:nvSpPr>
        <p:spPr>
          <a:xfrm rot="18781224">
            <a:off x="2174678" y="2142261"/>
            <a:ext cx="1410322" cy="29406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D44EEC0-2A6A-1FDF-E86C-BFF10FACDB16}"/>
              </a:ext>
            </a:extLst>
          </p:cNvPr>
          <p:cNvSpPr/>
          <p:nvPr/>
        </p:nvSpPr>
        <p:spPr>
          <a:xfrm rot="26568">
            <a:off x="2650678" y="1945879"/>
            <a:ext cx="1410322" cy="29406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DF5C35-F332-E58E-2717-3E7C48E5C430}"/>
              </a:ext>
            </a:extLst>
          </p:cNvPr>
          <p:cNvSpPr txBox="1"/>
          <p:nvPr/>
        </p:nvSpPr>
        <p:spPr>
          <a:xfrm>
            <a:off x="3349878" y="121118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3FBB2E-4FFE-7669-D06E-A4F81AC3AEC9}"/>
              </a:ext>
            </a:extLst>
          </p:cNvPr>
          <p:cNvCxnSpPr>
            <a:cxnSpLocks/>
          </p:cNvCxnSpPr>
          <p:nvPr/>
        </p:nvCxnSpPr>
        <p:spPr>
          <a:xfrm flipV="1">
            <a:off x="2263158" y="1940473"/>
            <a:ext cx="554668" cy="28823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09026D3-3FAD-4214-21A1-39CAD272C1D8}"/>
              </a:ext>
            </a:extLst>
          </p:cNvPr>
          <p:cNvSpPr txBox="1"/>
          <p:nvPr/>
        </p:nvSpPr>
        <p:spPr>
          <a:xfrm>
            <a:off x="838200" y="5671201"/>
            <a:ext cx="10053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Rotating a curve clockwise is equivalent to rotating the coordinate axes counter-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clockwise. And vice versa.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38C82D7-8DFD-AB28-1A0D-7F8E567F7461}"/>
              </a:ext>
            </a:extLst>
          </p:cNvPr>
          <p:cNvSpPr/>
          <p:nvPr/>
        </p:nvSpPr>
        <p:spPr>
          <a:xfrm rot="18781224">
            <a:off x="7512518" y="2203522"/>
            <a:ext cx="1410322" cy="29406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8618167-0C4F-376A-CB95-EB27FA5247F0}"/>
              </a:ext>
            </a:extLst>
          </p:cNvPr>
          <p:cNvGrpSpPr/>
          <p:nvPr/>
        </p:nvGrpSpPr>
        <p:grpSpPr>
          <a:xfrm>
            <a:off x="6363499" y="1038543"/>
            <a:ext cx="4955267" cy="4463045"/>
            <a:chOff x="6363499" y="1038543"/>
            <a:chExt cx="4955267" cy="4463045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8A9DF43-149F-E5E4-6818-2443F0D4E7F7}"/>
                </a:ext>
              </a:extLst>
            </p:cNvPr>
            <p:cNvCxnSpPr/>
            <p:nvPr/>
          </p:nvCxnSpPr>
          <p:spPr>
            <a:xfrm>
              <a:off x="6363499" y="4095700"/>
              <a:ext cx="4634345" cy="20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D5AA55-B938-9868-9ADF-4D9C462701AA}"/>
                </a:ext>
              </a:extLst>
            </p:cNvPr>
            <p:cNvSpPr txBox="1"/>
            <p:nvPr/>
          </p:nvSpPr>
          <p:spPr>
            <a:xfrm>
              <a:off x="10997844" y="3864867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184C6F-75D2-E468-161F-324380CA7E5C}"/>
                </a:ext>
              </a:extLst>
            </p:cNvPr>
            <p:cNvSpPr txBox="1"/>
            <p:nvPr/>
          </p:nvSpPr>
          <p:spPr>
            <a:xfrm>
              <a:off x="8644080" y="1038543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171F613-4177-6939-AED3-84FC6C701FF7}"/>
                </a:ext>
              </a:extLst>
            </p:cNvPr>
            <p:cNvCxnSpPr/>
            <p:nvPr/>
          </p:nvCxnSpPr>
          <p:spPr>
            <a:xfrm flipV="1">
              <a:off x="8687718" y="1516476"/>
              <a:ext cx="0" cy="39851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41A1BB-BEFC-2F6F-1E8F-C3202B81281F}"/>
              </a:ext>
            </a:extLst>
          </p:cNvPr>
          <p:cNvGrpSpPr/>
          <p:nvPr/>
        </p:nvGrpSpPr>
        <p:grpSpPr>
          <a:xfrm rot="18868032">
            <a:off x="5726757" y="1154841"/>
            <a:ext cx="5006563" cy="4489435"/>
            <a:chOff x="6363499" y="1012153"/>
            <a:chExt cx="5006563" cy="4489435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9B3E6AB-7B1E-B836-0D37-683EE268945C}"/>
                </a:ext>
              </a:extLst>
            </p:cNvPr>
            <p:cNvCxnSpPr/>
            <p:nvPr/>
          </p:nvCxnSpPr>
          <p:spPr>
            <a:xfrm>
              <a:off x="6363499" y="4095700"/>
              <a:ext cx="4634345" cy="20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22FDF1-9A39-BF84-3673-490EB4442774}"/>
                </a:ext>
              </a:extLst>
            </p:cNvPr>
            <p:cNvSpPr txBox="1"/>
            <p:nvPr/>
          </p:nvSpPr>
          <p:spPr>
            <a:xfrm>
              <a:off x="10946548" y="3864868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x’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BCE7953-DB62-B5B7-D29C-1852B0D6C2EF}"/>
                </a:ext>
              </a:extLst>
            </p:cNvPr>
            <p:cNvSpPr txBox="1"/>
            <p:nvPr/>
          </p:nvSpPr>
          <p:spPr>
            <a:xfrm>
              <a:off x="8584739" y="1012153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y’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FD58E62-A05D-CCF6-A8F9-F368BDFEB02A}"/>
                </a:ext>
              </a:extLst>
            </p:cNvPr>
            <p:cNvCxnSpPr/>
            <p:nvPr/>
          </p:nvCxnSpPr>
          <p:spPr>
            <a:xfrm flipV="1">
              <a:off x="8687718" y="1516476"/>
              <a:ext cx="0" cy="39851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5C36744-CCCF-692E-DBFA-2E2DA9BD5758}"/>
              </a:ext>
            </a:extLst>
          </p:cNvPr>
          <p:cNvCxnSpPr>
            <a:cxnSpLocks/>
          </p:cNvCxnSpPr>
          <p:nvPr/>
        </p:nvCxnSpPr>
        <p:spPr>
          <a:xfrm flipH="1" flipV="1">
            <a:off x="10347506" y="3208986"/>
            <a:ext cx="232756" cy="5370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909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EFB32-B8F7-EAC9-BF73-1E1EB56E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Counter-Clockwise Axis Rotation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101CA1-7083-751E-B36C-8A6F78559CC5}"/>
              </a:ext>
            </a:extLst>
          </p:cNvPr>
          <p:cNvGrpSpPr/>
          <p:nvPr/>
        </p:nvGrpSpPr>
        <p:grpSpPr>
          <a:xfrm>
            <a:off x="873964" y="1363007"/>
            <a:ext cx="4955267" cy="4463045"/>
            <a:chOff x="6363499" y="1038543"/>
            <a:chExt cx="4955267" cy="446304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2991934-9E37-4A9E-4019-F5B5E0A98955}"/>
                </a:ext>
              </a:extLst>
            </p:cNvPr>
            <p:cNvCxnSpPr/>
            <p:nvPr/>
          </p:nvCxnSpPr>
          <p:spPr>
            <a:xfrm>
              <a:off x="6363499" y="4095700"/>
              <a:ext cx="4634345" cy="20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3E8216-7A21-5B89-A94A-6861380DC965}"/>
                </a:ext>
              </a:extLst>
            </p:cNvPr>
            <p:cNvSpPr txBox="1"/>
            <p:nvPr/>
          </p:nvSpPr>
          <p:spPr>
            <a:xfrm>
              <a:off x="10997844" y="3864867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5DFD58-D472-165F-B9CC-78163F358934}"/>
                </a:ext>
              </a:extLst>
            </p:cNvPr>
            <p:cNvSpPr txBox="1"/>
            <p:nvPr/>
          </p:nvSpPr>
          <p:spPr>
            <a:xfrm>
              <a:off x="8644080" y="1038543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D06775F-87C5-FE7C-C357-1A2BF870B2A6}"/>
                </a:ext>
              </a:extLst>
            </p:cNvPr>
            <p:cNvCxnSpPr/>
            <p:nvPr/>
          </p:nvCxnSpPr>
          <p:spPr>
            <a:xfrm flipV="1">
              <a:off x="8687718" y="1516476"/>
              <a:ext cx="0" cy="39851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CE8E95D-9683-A2D5-89BF-DE2A3E5A4AE2}"/>
              </a:ext>
            </a:extLst>
          </p:cNvPr>
          <p:cNvGrpSpPr/>
          <p:nvPr/>
        </p:nvGrpSpPr>
        <p:grpSpPr>
          <a:xfrm rot="18868032">
            <a:off x="1103782" y="599389"/>
            <a:ext cx="5000847" cy="4489435"/>
            <a:chOff x="7599335" y="1012153"/>
            <a:chExt cx="5000847" cy="448943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EC5CBD7-2A13-B1F9-C410-0212CF54F402}"/>
                </a:ext>
              </a:extLst>
            </p:cNvPr>
            <p:cNvCxnSpPr/>
            <p:nvPr/>
          </p:nvCxnSpPr>
          <p:spPr>
            <a:xfrm>
              <a:off x="7599335" y="4099846"/>
              <a:ext cx="4634345" cy="20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DB10F2-24F0-345E-E943-13A56467A861}"/>
                </a:ext>
              </a:extLst>
            </p:cNvPr>
            <p:cNvSpPr txBox="1"/>
            <p:nvPr/>
          </p:nvSpPr>
          <p:spPr>
            <a:xfrm>
              <a:off x="12176668" y="401303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x’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9907ED-4469-D8FF-B67B-D696322A83D2}"/>
                </a:ext>
              </a:extLst>
            </p:cNvPr>
            <p:cNvSpPr txBox="1"/>
            <p:nvPr/>
          </p:nvSpPr>
          <p:spPr>
            <a:xfrm>
              <a:off x="8584739" y="1012153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y’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C4B3D64-D453-1995-FD21-29525F2D49E2}"/>
                </a:ext>
              </a:extLst>
            </p:cNvPr>
            <p:cNvCxnSpPr/>
            <p:nvPr/>
          </p:nvCxnSpPr>
          <p:spPr>
            <a:xfrm flipV="1">
              <a:off x="8687718" y="1516476"/>
              <a:ext cx="0" cy="39851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4E719A0-A823-6FB9-B03B-BACA0BF6EA8C}"/>
              </a:ext>
            </a:extLst>
          </p:cNvPr>
          <p:cNvSpPr txBox="1"/>
          <p:nvPr/>
        </p:nvSpPr>
        <p:spPr>
          <a:xfrm>
            <a:off x="3410733" y="405431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D82C60-8DCF-F212-DE3D-910923CD8A4C}"/>
              </a:ext>
            </a:extLst>
          </p:cNvPr>
          <p:cNvSpPr/>
          <p:nvPr/>
        </p:nvSpPr>
        <p:spPr>
          <a:xfrm>
            <a:off x="4475204" y="2153115"/>
            <a:ext cx="123777" cy="1237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AA4273-2BFB-C1A1-0FD2-BA49DD930992}"/>
              </a:ext>
            </a:extLst>
          </p:cNvPr>
          <p:cNvCxnSpPr/>
          <p:nvPr/>
        </p:nvCxnSpPr>
        <p:spPr>
          <a:xfrm flipV="1">
            <a:off x="2748962" y="2215003"/>
            <a:ext cx="1775261" cy="1764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D6E921-C497-6CB9-4BBE-680BF3233534}"/>
              </a:ext>
            </a:extLst>
          </p:cNvPr>
          <p:cNvCxnSpPr>
            <a:cxnSpLocks/>
          </p:cNvCxnSpPr>
          <p:nvPr/>
        </p:nvCxnSpPr>
        <p:spPr>
          <a:xfrm>
            <a:off x="4524223" y="2217592"/>
            <a:ext cx="0" cy="2354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323070-BF05-82AA-52A5-2D7ADF589A19}"/>
              </a:ext>
            </a:extLst>
          </p:cNvPr>
          <p:cNvCxnSpPr>
            <a:cxnSpLocks/>
          </p:cNvCxnSpPr>
          <p:nvPr/>
        </p:nvCxnSpPr>
        <p:spPr>
          <a:xfrm flipV="1">
            <a:off x="3893509" y="3301333"/>
            <a:ext cx="1775261" cy="1781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14697CA-D070-8759-A5C6-27FAF2F797DE}"/>
              </a:ext>
            </a:extLst>
          </p:cNvPr>
          <p:cNvCxnSpPr/>
          <p:nvPr/>
        </p:nvCxnSpPr>
        <p:spPr>
          <a:xfrm flipV="1">
            <a:off x="3886184" y="4440946"/>
            <a:ext cx="642113" cy="64211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E71D54-49E5-613E-805E-526EBA3E3F41}"/>
              </a:ext>
            </a:extLst>
          </p:cNvPr>
          <p:cNvCxnSpPr>
            <a:cxnSpLocks/>
          </p:cNvCxnSpPr>
          <p:nvPr/>
        </p:nvCxnSpPr>
        <p:spPr>
          <a:xfrm flipV="1">
            <a:off x="4550940" y="3278497"/>
            <a:ext cx="1145728" cy="11512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5330E38-E96B-EABF-46F2-E3F2D7DC97F9}"/>
              </a:ext>
            </a:extLst>
          </p:cNvPr>
          <p:cNvSpPr txBox="1"/>
          <p:nvPr/>
        </p:nvSpPr>
        <p:spPr>
          <a:xfrm>
            <a:off x="4493754" y="2344292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5D27256-0566-8054-CAE9-028EBACA74BE}"/>
              </a:ext>
            </a:extLst>
          </p:cNvPr>
          <p:cNvSpPr txBox="1"/>
          <p:nvPr/>
        </p:nvSpPr>
        <p:spPr>
          <a:xfrm>
            <a:off x="4239361" y="4656907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cos 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C51CA90-E66A-1B40-108F-673355FA0063}"/>
              </a:ext>
            </a:extLst>
          </p:cNvPr>
          <p:cNvSpPr txBox="1"/>
          <p:nvPr/>
        </p:nvSpPr>
        <p:spPr>
          <a:xfrm>
            <a:off x="5101817" y="3719324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sin 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430AD63-00EE-CF6D-94B8-FD89DAA7391A}"/>
              </a:ext>
            </a:extLst>
          </p:cNvPr>
          <p:cNvCxnSpPr>
            <a:cxnSpLocks/>
          </p:cNvCxnSpPr>
          <p:nvPr/>
        </p:nvCxnSpPr>
        <p:spPr>
          <a:xfrm flipH="1" flipV="1">
            <a:off x="2745711" y="3979676"/>
            <a:ext cx="1108410" cy="10823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6747548-0308-E987-23BB-4DA43C910370}"/>
              </a:ext>
            </a:extLst>
          </p:cNvPr>
          <p:cNvSpPr txBox="1"/>
          <p:nvPr/>
        </p:nvSpPr>
        <p:spPr>
          <a:xfrm>
            <a:off x="2065763" y="4520899"/>
            <a:ext cx="10454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cos 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517C4AE-3193-DF56-8A30-0F9B03B0F23F}"/>
              </a:ext>
            </a:extLst>
          </p:cNvPr>
          <p:cNvCxnSpPr>
            <a:cxnSpLocks/>
          </p:cNvCxnSpPr>
          <p:nvPr/>
        </p:nvCxnSpPr>
        <p:spPr>
          <a:xfrm>
            <a:off x="3191136" y="4509012"/>
            <a:ext cx="632624" cy="62381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09A24FC-AF9A-11CF-0D23-53D86A7CE730}"/>
              </a:ext>
            </a:extLst>
          </p:cNvPr>
          <p:cNvSpPr txBox="1"/>
          <p:nvPr/>
        </p:nvSpPr>
        <p:spPr>
          <a:xfrm>
            <a:off x="2635016" y="4978842"/>
            <a:ext cx="9941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sin 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BA173E1-D403-DC92-2168-7E66CD7339A1}"/>
                  </a:ext>
                </a:extLst>
              </p:cNvPr>
              <p:cNvSpPr txBox="1"/>
              <p:nvPr/>
            </p:nvSpPr>
            <p:spPr>
              <a:xfrm>
                <a:off x="7499181" y="2800774"/>
                <a:ext cx="29577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BA173E1-D403-DC92-2168-7E66CD733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181" y="2800774"/>
                <a:ext cx="2957797" cy="369332"/>
              </a:xfrm>
              <a:prstGeom prst="rect">
                <a:avLst/>
              </a:prstGeom>
              <a:blipFill>
                <a:blip r:embed="rId2"/>
                <a:stretch>
                  <a:fillRect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439F06E-86DF-3850-C3F6-09D78F0EB592}"/>
                  </a:ext>
                </a:extLst>
              </p:cNvPr>
              <p:cNvSpPr txBox="1"/>
              <p:nvPr/>
            </p:nvSpPr>
            <p:spPr>
              <a:xfrm>
                <a:off x="7499181" y="3622754"/>
                <a:ext cx="29577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439F06E-86DF-3850-C3F6-09D78F0EB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181" y="3622754"/>
                <a:ext cx="2957797" cy="369332"/>
              </a:xfrm>
              <a:prstGeom prst="rect">
                <a:avLst/>
              </a:prstGeom>
              <a:blipFill>
                <a:blip r:embed="rId3"/>
                <a:stretch>
                  <a:fillRect l="-412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3D02C62-3705-6990-03F1-E2869F737E92}"/>
              </a:ext>
            </a:extLst>
          </p:cNvPr>
          <p:cNvCxnSpPr>
            <a:cxnSpLocks/>
          </p:cNvCxnSpPr>
          <p:nvPr/>
        </p:nvCxnSpPr>
        <p:spPr>
          <a:xfrm>
            <a:off x="3879107" y="3793668"/>
            <a:ext cx="632624" cy="62381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FAC2A21-980B-90B1-37B4-787F9F708B65}"/>
              </a:ext>
            </a:extLst>
          </p:cNvPr>
          <p:cNvCxnSpPr>
            <a:cxnSpLocks/>
          </p:cNvCxnSpPr>
          <p:nvPr/>
        </p:nvCxnSpPr>
        <p:spPr>
          <a:xfrm flipH="1" flipV="1">
            <a:off x="4559039" y="2225251"/>
            <a:ext cx="1108410" cy="10823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751D6DC-B5FB-0894-A718-C07025FC2DD1}"/>
              </a:ext>
            </a:extLst>
          </p:cNvPr>
          <p:cNvCxnSpPr/>
          <p:nvPr/>
        </p:nvCxnSpPr>
        <p:spPr>
          <a:xfrm flipV="1">
            <a:off x="3267796" y="3771956"/>
            <a:ext cx="642113" cy="64211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6193EF3-3DB1-BE2E-F767-06AE2BE863AE}"/>
              </a:ext>
            </a:extLst>
          </p:cNvPr>
          <p:cNvCxnSpPr>
            <a:cxnSpLocks/>
          </p:cNvCxnSpPr>
          <p:nvPr/>
        </p:nvCxnSpPr>
        <p:spPr>
          <a:xfrm flipV="1">
            <a:off x="3856347" y="2626636"/>
            <a:ext cx="1145728" cy="11512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2308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7D78-1EDA-6B3F-DFF2-4A4F61A9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Clockwise Rotation of Axes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A9BFE-BA2F-AD73-F9BF-B7375CB79E8B}"/>
              </a:ext>
            </a:extLst>
          </p:cNvPr>
          <p:cNvSpPr txBox="1"/>
          <p:nvPr/>
        </p:nvSpPr>
        <p:spPr>
          <a:xfrm>
            <a:off x="992459" y="1690688"/>
            <a:ext cx="520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as CC rotation with negative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C5A154-615C-5144-BB27-1042090BB2A3}"/>
                  </a:ext>
                </a:extLst>
              </p:cNvPr>
              <p:cNvSpPr txBox="1"/>
              <p:nvPr/>
            </p:nvSpPr>
            <p:spPr>
              <a:xfrm>
                <a:off x="4717229" y="2471270"/>
                <a:ext cx="29577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C5A154-615C-5144-BB27-1042090BB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229" y="2471270"/>
                <a:ext cx="2957797" cy="369332"/>
              </a:xfrm>
              <a:prstGeom prst="rect">
                <a:avLst/>
              </a:prstGeom>
              <a:blipFill>
                <a:blip r:embed="rId2"/>
                <a:stretch>
                  <a:fillRect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6A70C8-4170-73DA-A039-17BDE5A78AA9}"/>
                  </a:ext>
                </a:extLst>
              </p:cNvPr>
              <p:cNvSpPr txBox="1"/>
              <p:nvPr/>
            </p:nvSpPr>
            <p:spPr>
              <a:xfrm>
                <a:off x="4717229" y="3293250"/>
                <a:ext cx="29577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6A70C8-4170-73DA-A039-17BDE5A78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229" y="3293250"/>
                <a:ext cx="2957797" cy="369332"/>
              </a:xfrm>
              <a:prstGeom prst="rect">
                <a:avLst/>
              </a:prstGeom>
              <a:blipFill>
                <a:blip r:embed="rId3"/>
                <a:stretch>
                  <a:fillRect l="-412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815A3F0-8502-DE09-649A-CDF1D39D22E5}"/>
              </a:ext>
            </a:extLst>
          </p:cNvPr>
          <p:cNvSpPr txBox="1"/>
          <p:nvPr/>
        </p:nvSpPr>
        <p:spPr>
          <a:xfrm>
            <a:off x="992459" y="3970233"/>
            <a:ext cx="11035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sine function changes sign for negative angle, clockwise rotation with positive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721DC-3F9F-86F0-DF39-9F9C3F834CE3}"/>
                  </a:ext>
                </a:extLst>
              </p:cNvPr>
              <p:cNvSpPr txBox="1"/>
              <p:nvPr/>
            </p:nvSpPr>
            <p:spPr>
              <a:xfrm>
                <a:off x="4717229" y="4924215"/>
                <a:ext cx="29577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721DC-3F9F-86F0-DF39-9F9C3F83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229" y="4924215"/>
                <a:ext cx="2957797" cy="369332"/>
              </a:xfrm>
              <a:prstGeom prst="rect">
                <a:avLst/>
              </a:prstGeom>
              <a:blipFill>
                <a:blip r:embed="rId4"/>
                <a:stretch>
                  <a:fillRect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19BEEF-A50A-139C-615E-30942B22FBD5}"/>
                  </a:ext>
                </a:extLst>
              </p:cNvPr>
              <p:cNvSpPr txBox="1"/>
              <p:nvPr/>
            </p:nvSpPr>
            <p:spPr>
              <a:xfrm>
                <a:off x="4717229" y="5746195"/>
                <a:ext cx="29577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19BEEF-A50A-139C-615E-30942B22F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229" y="5746195"/>
                <a:ext cx="2957797" cy="369332"/>
              </a:xfrm>
              <a:prstGeom prst="rect">
                <a:avLst/>
              </a:prstGeom>
              <a:blipFill>
                <a:blip r:embed="rId5"/>
                <a:stretch>
                  <a:fillRect l="-412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42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83E80-6943-DA80-7555-E775C976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D8F93-5AEA-F50D-A30B-440B378368C5}"/>
                  </a:ext>
                </a:extLst>
              </p:cNvPr>
              <p:cNvSpPr txBox="1"/>
              <p:nvPr/>
            </p:nvSpPr>
            <p:spPr>
              <a:xfrm>
                <a:off x="4911221" y="2726473"/>
                <a:ext cx="2369558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D8F93-5AEA-F50D-A30B-440B37836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221" y="2726473"/>
                <a:ext cx="2369558" cy="701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CC18433-AC67-450E-941E-E6B2D1DEC3C8}"/>
              </a:ext>
            </a:extLst>
          </p:cNvPr>
          <p:cNvSpPr txBox="1"/>
          <p:nvPr/>
        </p:nvSpPr>
        <p:spPr>
          <a:xfrm>
            <a:off x="1048215" y="5219301"/>
            <a:ext cx="10353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initial position and velocity, solve the equations numerically by iteration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3DD5CF-372F-5C06-CF89-4A3BD32ABD5E}"/>
                  </a:ext>
                </a:extLst>
              </p:cNvPr>
              <p:cNvSpPr txBox="1"/>
              <p:nvPr/>
            </p:nvSpPr>
            <p:spPr>
              <a:xfrm>
                <a:off x="5722635" y="3889253"/>
                <a:ext cx="100450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𝒗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3DD5CF-372F-5C06-CF89-4A3BD32AB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635" y="3889253"/>
                <a:ext cx="1004506" cy="701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412E108-2736-31ED-A990-91D0AC04277D}"/>
              </a:ext>
            </a:extLst>
          </p:cNvPr>
          <p:cNvSpPr txBox="1"/>
          <p:nvPr/>
        </p:nvSpPr>
        <p:spPr>
          <a:xfrm>
            <a:off x="1048215" y="1937524"/>
            <a:ext cx="3032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coupled equations</a:t>
            </a:r>
          </a:p>
        </p:txBody>
      </p:sp>
    </p:spTree>
    <p:extLst>
      <p:ext uri="{BB962C8B-B14F-4D97-AF65-F5344CB8AC3E}">
        <p14:creationId xmlns:p14="http://schemas.microsoft.com/office/powerpoint/2010/main" val="402243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DB57-0338-A34D-8EB4-2246608615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Conserved Quantities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DF586-A969-DBBC-0A92-887B34FB89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9872-5DC7-78DF-7137-B2624080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F4FCF-319A-885F-35EC-8EB0742E3286}"/>
              </a:ext>
            </a:extLst>
          </p:cNvPr>
          <p:cNvSpPr txBox="1"/>
          <p:nvPr/>
        </p:nvSpPr>
        <p:spPr>
          <a:xfrm>
            <a:off x="1014761" y="1690688"/>
            <a:ext cx="9942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force of gravity is a conservative force, therefore, the mechanical energy is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0FE404-3CB6-923B-C1C7-4BC7DD1D4BD0}"/>
                  </a:ext>
                </a:extLst>
              </p:cNvPr>
              <p:cNvSpPr txBox="1"/>
              <p:nvPr/>
            </p:nvSpPr>
            <p:spPr>
              <a:xfrm>
                <a:off x="5351341" y="2737624"/>
                <a:ext cx="14893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0FE404-3CB6-923B-C1C7-4BC7DD1D4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341" y="2737624"/>
                <a:ext cx="1489318" cy="369332"/>
              </a:xfrm>
              <a:prstGeom prst="rect">
                <a:avLst/>
              </a:prstGeom>
              <a:blipFill>
                <a:blip r:embed="rId2"/>
                <a:stretch>
                  <a:fillRect l="-4508" r="-368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35A78D-A120-6B65-721E-A932C1E209F9}"/>
                  </a:ext>
                </a:extLst>
              </p:cNvPr>
              <p:cNvSpPr txBox="1"/>
              <p:nvPr/>
            </p:nvSpPr>
            <p:spPr>
              <a:xfrm>
                <a:off x="5351341" y="3576774"/>
                <a:ext cx="151317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35A78D-A120-6B65-721E-A932C1E20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341" y="3576774"/>
                <a:ext cx="1513170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493A0D-BE08-B8F5-A67C-04CC6D0CF95B}"/>
                  </a:ext>
                </a:extLst>
              </p:cNvPr>
              <p:cNvSpPr txBox="1"/>
              <p:nvPr/>
            </p:nvSpPr>
            <p:spPr>
              <a:xfrm>
                <a:off x="5351341" y="4696476"/>
                <a:ext cx="169386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𝐺𝑀𝑚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493A0D-BE08-B8F5-A67C-04CC6D0CF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341" y="4696476"/>
                <a:ext cx="1693862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7886C7-5957-F736-B3D4-B4F93B724093}"/>
                  </a:ext>
                </a:extLst>
              </p:cNvPr>
              <p:cNvSpPr txBox="1"/>
              <p:nvPr/>
            </p:nvSpPr>
            <p:spPr>
              <a:xfrm>
                <a:off x="5351341" y="5751565"/>
                <a:ext cx="257814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𝐺𝑀𝑚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7886C7-5957-F736-B3D4-B4F93B724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341" y="5751565"/>
                <a:ext cx="2578142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D03B079-1876-4952-58B9-A11EC1D49DCE}"/>
              </a:ext>
            </a:extLst>
          </p:cNvPr>
          <p:cNvSpPr txBox="1"/>
          <p:nvPr/>
        </p:nvSpPr>
        <p:spPr>
          <a:xfrm>
            <a:off x="1159726" y="3691676"/>
            <a:ext cx="1996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Kinetic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A65A5F-1CAE-E596-2006-5D24E5BA44FD}"/>
              </a:ext>
            </a:extLst>
          </p:cNvPr>
          <p:cNvSpPr txBox="1"/>
          <p:nvPr/>
        </p:nvSpPr>
        <p:spPr>
          <a:xfrm>
            <a:off x="1159726" y="4811378"/>
            <a:ext cx="386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potential energy</a:t>
            </a:r>
          </a:p>
        </p:txBody>
      </p:sp>
    </p:spTree>
    <p:extLst>
      <p:ext uri="{BB962C8B-B14F-4D97-AF65-F5344CB8AC3E}">
        <p14:creationId xmlns:p14="http://schemas.microsoft.com/office/powerpoint/2010/main" val="330332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2C1C-A9E5-5CC4-92F6-6B2BA488F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Momentum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20B48-84DE-579F-CD0A-7A2380055F4F}"/>
              </a:ext>
            </a:extLst>
          </p:cNvPr>
          <p:cNvSpPr txBox="1"/>
          <p:nvPr/>
        </p:nvSpPr>
        <p:spPr>
          <a:xfrm>
            <a:off x="963296" y="2849442"/>
            <a:ext cx="465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Newton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 of rotational 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FBC249-CCDC-A565-5677-3324F98E199B}"/>
                  </a:ext>
                </a:extLst>
              </p:cNvPr>
              <p:cNvSpPr txBox="1"/>
              <p:nvPr/>
            </p:nvSpPr>
            <p:spPr>
              <a:xfrm>
                <a:off x="6039894" y="2721370"/>
                <a:ext cx="986872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FBC249-CCDC-A565-5677-3324F98E1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894" y="2721370"/>
                <a:ext cx="986872" cy="701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19B0AA9-3368-8B5E-DE1A-5EB60AD28F5C}"/>
              </a:ext>
            </a:extLst>
          </p:cNvPr>
          <p:cNvSpPr txBox="1"/>
          <p:nvPr/>
        </p:nvSpPr>
        <p:spPr>
          <a:xfrm>
            <a:off x="963296" y="3998017"/>
            <a:ext cx="1333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85471D-58FB-2BA4-EB8E-8200D7230E8A}"/>
                  </a:ext>
                </a:extLst>
              </p:cNvPr>
              <p:cNvSpPr txBox="1"/>
              <p:nvPr/>
            </p:nvSpPr>
            <p:spPr>
              <a:xfrm>
                <a:off x="2947288" y="3883113"/>
                <a:ext cx="678371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𝐅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𝐺𝑀𝑚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85471D-58FB-2BA4-EB8E-8200D7230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288" y="3883113"/>
                <a:ext cx="6783717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12FEAF-18C2-99DE-DC7E-084003379C9D}"/>
                  </a:ext>
                </a:extLst>
              </p:cNvPr>
              <p:cNvSpPr txBox="1"/>
              <p:nvPr/>
            </p:nvSpPr>
            <p:spPr>
              <a:xfrm>
                <a:off x="2977024" y="5166718"/>
                <a:ext cx="99969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12FEAF-18C2-99DE-DC7E-084003379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024" y="5166718"/>
                <a:ext cx="999696" cy="701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B82620-252A-0506-64B9-701A2B913142}"/>
              </a:ext>
            </a:extLst>
          </p:cNvPr>
          <p:cNvCxnSpPr/>
          <p:nvPr/>
        </p:nvCxnSpPr>
        <p:spPr>
          <a:xfrm>
            <a:off x="1783717" y="5558374"/>
            <a:ext cx="735981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1E1D34-7470-2546-DA12-405DED06673E}"/>
              </a:ext>
            </a:extLst>
          </p:cNvPr>
          <p:cNvCxnSpPr/>
          <p:nvPr/>
        </p:nvCxnSpPr>
        <p:spPr>
          <a:xfrm>
            <a:off x="4877947" y="5558374"/>
            <a:ext cx="735981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9BCADF-FBBC-E7BF-BB44-97CC94B46F5F}"/>
                  </a:ext>
                </a:extLst>
              </p:cNvPr>
              <p:cNvSpPr txBox="1"/>
              <p:nvPr/>
            </p:nvSpPr>
            <p:spPr>
              <a:xfrm>
                <a:off x="6221096" y="5332661"/>
                <a:ext cx="18744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9BCADF-FBBC-E7BF-BB44-97CC94B46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096" y="5332661"/>
                <a:ext cx="1874424" cy="369332"/>
              </a:xfrm>
              <a:prstGeom prst="rect">
                <a:avLst/>
              </a:prstGeom>
              <a:blipFill>
                <a:blip r:embed="rId5"/>
                <a:stretch>
                  <a:fillRect l="-3257" r="-228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E459D05-D28E-DA5C-50DE-07FDE5FD0141}"/>
              </a:ext>
            </a:extLst>
          </p:cNvPr>
          <p:cNvSpPr txBox="1"/>
          <p:nvPr/>
        </p:nvSpPr>
        <p:spPr>
          <a:xfrm>
            <a:off x="963296" y="1691282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D54837-A2B6-5517-ED57-2AD3C518B45A}"/>
                  </a:ext>
                </a:extLst>
              </p:cNvPr>
              <p:cNvSpPr txBox="1"/>
              <p:nvPr/>
            </p:nvSpPr>
            <p:spPr>
              <a:xfrm>
                <a:off x="5083291" y="1737448"/>
                <a:ext cx="16158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𝒗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D54837-A2B6-5517-ED57-2AD3C518B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291" y="1737448"/>
                <a:ext cx="1615827" cy="369332"/>
              </a:xfrm>
              <a:prstGeom prst="rect">
                <a:avLst/>
              </a:prstGeom>
              <a:blipFill>
                <a:blip r:embed="rId6"/>
                <a:stretch>
                  <a:fillRect l="-4151" r="-226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18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A289-7CA2-A1A2-579F-E4AC90D6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 Motion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730DF4-CD58-D6D1-B7FE-E51C7041CD90}"/>
              </a:ext>
            </a:extLst>
          </p:cNvPr>
          <p:cNvSpPr txBox="1"/>
          <p:nvPr/>
        </p:nvSpPr>
        <p:spPr>
          <a:xfrm>
            <a:off x="1078156" y="2221905"/>
            <a:ext cx="9703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loss of generality, we can assume the initial position and velocity are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plane, i.e.,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BF7FA5-58AB-466B-2FA6-B1EE6FC5FA7C}"/>
                  </a:ext>
                </a:extLst>
              </p:cNvPr>
              <p:cNvSpPr txBox="1"/>
              <p:nvPr/>
            </p:nvSpPr>
            <p:spPr>
              <a:xfrm>
                <a:off x="5446261" y="3150555"/>
                <a:ext cx="16458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0)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BF7FA5-58AB-466B-2FA6-B1EE6FC5F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261" y="3150555"/>
                <a:ext cx="1645835" cy="369332"/>
              </a:xfrm>
              <a:prstGeom prst="rect">
                <a:avLst/>
              </a:prstGeom>
              <a:blipFill>
                <a:blip r:embed="rId2"/>
                <a:stretch>
                  <a:fillRect l="-2222" r="-6296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964C7F-A880-C57C-321B-EE9097AB202B}"/>
                  </a:ext>
                </a:extLst>
              </p:cNvPr>
              <p:cNvSpPr txBox="1"/>
              <p:nvPr/>
            </p:nvSpPr>
            <p:spPr>
              <a:xfrm>
                <a:off x="5306382" y="3780144"/>
                <a:ext cx="1925591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0)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964C7F-A880-C57C-321B-EE9097AB2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382" y="3780144"/>
                <a:ext cx="1925591" cy="398507"/>
              </a:xfrm>
              <a:prstGeom prst="rect">
                <a:avLst/>
              </a:prstGeom>
              <a:blipFill>
                <a:blip r:embed="rId3"/>
                <a:stretch>
                  <a:fillRect l="-1582" r="-538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828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1651</Words>
  <Application>Microsoft Office PowerPoint</Application>
  <PresentationFormat>Widescreen</PresentationFormat>
  <Paragraphs>361</Paragraphs>
  <Slides>45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Times New Roman</vt:lpstr>
      <vt:lpstr>Office Theme</vt:lpstr>
      <vt:lpstr>Computer Project on  Orbital Motion</vt:lpstr>
      <vt:lpstr>Objective</vt:lpstr>
      <vt:lpstr>Overview</vt:lpstr>
      <vt:lpstr>Equation of Motion</vt:lpstr>
      <vt:lpstr>Numerical Solution</vt:lpstr>
      <vt:lpstr>Conserved Quantities</vt:lpstr>
      <vt:lpstr>Energy</vt:lpstr>
      <vt:lpstr>Angular Momentum</vt:lpstr>
      <vt:lpstr>Planar Motion</vt:lpstr>
      <vt:lpstr>Equation of Motion</vt:lpstr>
      <vt:lpstr>Dimensionless Equations</vt:lpstr>
      <vt:lpstr>Two Natural Parameters of Problem</vt:lpstr>
      <vt:lpstr>Dimensionless Equation of Motion</vt:lpstr>
      <vt:lpstr>Iterative Equations</vt:lpstr>
      <vt:lpstr>Four Iterative Equations</vt:lpstr>
      <vt:lpstr>Types of Orbit</vt:lpstr>
      <vt:lpstr>Quadratic Equation for Turning Points</vt:lpstr>
      <vt:lpstr>Shape of Orbit</vt:lpstr>
      <vt:lpstr>Solution to Quadratic Equation</vt:lpstr>
      <vt:lpstr>Conic Section</vt:lpstr>
      <vt:lpstr>Circular Orbit</vt:lpstr>
      <vt:lpstr>Elliptical Orbit</vt:lpstr>
      <vt:lpstr>Parabolic Orbit</vt:lpstr>
      <vt:lpstr>Hyperbolic Orbit</vt:lpstr>
      <vt:lpstr>Orientation of Orbit</vt:lpstr>
      <vt:lpstr>Elliptical Orbit Rotation</vt:lpstr>
      <vt:lpstr>Property of an Ellipse</vt:lpstr>
      <vt:lpstr>Elliptical Orbit Rotation</vt:lpstr>
      <vt:lpstr>Property of a Parabola</vt:lpstr>
      <vt:lpstr>Parabolic Orbit Rotation</vt:lpstr>
      <vt:lpstr>Property of a Hyperbola</vt:lpstr>
      <vt:lpstr>Hyperbolic Orbit Rotation</vt:lpstr>
      <vt:lpstr>PowerPoint Presentation</vt:lpstr>
      <vt:lpstr>PowerPoint Presentation</vt:lpstr>
      <vt:lpstr>Drawing Orbits</vt:lpstr>
      <vt:lpstr>Hyperbolic Orbit</vt:lpstr>
      <vt:lpstr>Shifted Origin</vt:lpstr>
      <vt:lpstr>Elliptical Orbit</vt:lpstr>
      <vt:lpstr>Shifted Origin</vt:lpstr>
      <vt:lpstr>Parabolic Orbit</vt:lpstr>
      <vt:lpstr>Shifted Origin</vt:lpstr>
      <vt:lpstr>Rotation </vt:lpstr>
      <vt:lpstr>Rotation</vt:lpstr>
      <vt:lpstr>Counter-Clockwise Axis Rotation</vt:lpstr>
      <vt:lpstr>Clockwise Rotation of Axes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Orbital Motion  Using Computational Physics: Beyond Circular Orbit</dc:title>
  <dc:creator>PT</dc:creator>
  <cp:lastModifiedBy>Tran, Dr. Phuc</cp:lastModifiedBy>
  <cp:revision>95</cp:revision>
  <dcterms:created xsi:type="dcterms:W3CDTF">2015-07-12T02:44:53Z</dcterms:created>
  <dcterms:modified xsi:type="dcterms:W3CDTF">2023-10-19T09:58:55Z</dcterms:modified>
</cp:coreProperties>
</file>