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913241004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913241004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913241004a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913241004a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913241004a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913241004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hyperlink" Target="https://www.instructables.com/Acoustic-Levitato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14131" y="754488"/>
            <a:ext cx="58422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Acoustic Levitator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14125" y="2834150"/>
            <a:ext cx="58422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Patrick Stanley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098725" y="3466225"/>
            <a:ext cx="3873000" cy="8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Graduate Student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Dept. of Physics and Astronomy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University of Delaware</a:t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0" r="45018" t="0"/>
          <a:stretch/>
        </p:blipFill>
        <p:spPr>
          <a:xfrm>
            <a:off x="5956325" y="157238"/>
            <a:ext cx="3102875" cy="46315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6515750" y="474330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Marzo et al. 2017</a:t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125" y="0"/>
            <a:ext cx="1573115" cy="88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133" y="47087"/>
            <a:ext cx="2839592" cy="46984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710825" y="469622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Marzo et al. 2017</a:t>
            </a:r>
            <a:endParaRPr/>
          </a:p>
        </p:txBody>
      </p:sp>
      <p:sp>
        <p:nvSpPr>
          <p:cNvPr id="66" name="Google Shape;66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133" y="47087"/>
            <a:ext cx="2839592" cy="469847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710825" y="469622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Marzo et al. 2017</a:t>
            </a:r>
            <a:endParaRPr/>
          </a:p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3448750" y="352125"/>
            <a:ext cx="5291700" cy="17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things that can be levitated: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Other types of small beads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Drops of liquids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Ants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Any other small light objects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133" y="47087"/>
            <a:ext cx="2839592" cy="46984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710825" y="469622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Marzo et al. 2017</a:t>
            </a:r>
            <a:endParaRPr/>
          </a:p>
        </p:txBody>
      </p:sp>
      <p:sp>
        <p:nvSpPr>
          <p:cNvPr id="81" name="Google Shape;8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3448750" y="352125"/>
            <a:ext cx="5291700" cy="17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things that can be levitated: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Other types of small beads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Drops of liquids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Ants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Any other small light objects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448750" y="2267350"/>
            <a:ext cx="5383800" cy="24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Building and buying instructions: </a:t>
            </a:r>
            <a:r>
              <a:rPr lang="en" sz="1400" u="sng">
                <a:solidFill>
                  <a:schemeClr val="hlink"/>
                </a:solidFill>
                <a:hlinkClick r:id="rId4"/>
              </a:rPr>
              <a:t>https://www.instructables.com/Acoustic-Levitator/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References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400"/>
              <a:t>A. Marzo, A. Barnes, and B. Drinkwater, “Tinylev: A multi-emitter single-axis acoustic levitator,” Review of Scientific Instruments, vol. 88, p. 085105, 08 2017.</a:t>
            </a:r>
            <a:endParaRPr sz="1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