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4" r:id="rId2"/>
  </p:sldMasterIdLst>
  <p:notesMasterIdLst>
    <p:notesMasterId r:id="rId14"/>
  </p:notesMasterIdLst>
  <p:sldIdLst>
    <p:sldId id="463" r:id="rId3"/>
    <p:sldId id="884" r:id="rId4"/>
    <p:sldId id="444" r:id="rId5"/>
    <p:sldId id="880" r:id="rId6"/>
    <p:sldId id="883" r:id="rId7"/>
    <p:sldId id="256" r:id="rId8"/>
    <p:sldId id="887" r:id="rId9"/>
    <p:sldId id="623" r:id="rId10"/>
    <p:sldId id="559" r:id="rId11"/>
    <p:sldId id="888" r:id="rId12"/>
    <p:sldId id="88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91" y="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04C8C-5168-4F6D-A095-3AD80942BED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C0B13-8B08-4A5B-8868-468B0C02F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70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61ABF-A388-0B40-BA66-489EF1132D8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990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61ABF-A388-0B40-BA66-489EF1132D8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486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2F724D-2BDA-1E46-8391-FB91F05E81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082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1C436-7B2C-EBCD-C32E-E69FD53EC5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4F5467-791B-26F0-78BC-196425B04A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61C39-2DDF-C509-F554-145035FF4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75F6D-C655-4217-A662-8738A52311D9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65B4E-9E31-E999-AD45-2A34FEA17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2246E-7198-7F6E-434A-36EB9A5FC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3E491-CBB4-46A2-A688-3429196221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876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0E0F2-CA9F-D6BA-3D50-1E7ECADA7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4FA49A-B4FE-55D8-E451-035F6D38EA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1B784-1783-F517-5442-801B84500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75F6D-C655-4217-A662-8738A52311D9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49006-DB03-30DA-3BBC-F96EF8AE2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37C82-33B0-3CAF-89B1-E952F3B63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3E491-CBB4-46A2-A688-3429196221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376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FFEB9-8BDC-54F2-CFEC-466A3B0DD5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05D0C8-BE65-4F13-0C50-9209A42B6E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EC4F2-F1F6-A5C2-98DC-E8B198108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75F6D-C655-4217-A662-8738A52311D9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8169C-921E-8DD0-EFEA-D8FFBC44E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CF5C3-B213-5CC9-4F9B-B3F95FD81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3E491-CBB4-46A2-A688-3429196221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761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structions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75488" y="1371600"/>
            <a:ext cx="11379200" cy="4616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10575" y="178439"/>
            <a:ext cx="9907035" cy="822960"/>
          </a:xfrm>
        </p:spPr>
        <p:txBody>
          <a:bodyPr lIns="0" tIns="0"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B1EBE2-DCCB-004C-82C3-A64CA56527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375" y="180955"/>
            <a:ext cx="911680" cy="9116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6ADFAB-70E2-45C4-A0EE-EF3CC75CC1E5}"/>
              </a:ext>
            </a:extLst>
          </p:cNvPr>
          <p:cNvSpPr/>
          <p:nvPr userDrawn="1"/>
        </p:nvSpPr>
        <p:spPr>
          <a:xfrm>
            <a:off x="0" y="6316394"/>
            <a:ext cx="12192000" cy="54160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284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206">
          <p15:clr>
            <a:srgbClr val="FBAE40"/>
          </p15:clr>
        </p15:guide>
        <p15:guide id="2" orient="horz" pos="377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4 – Split Conten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p Nav">
            <a:extLst>
              <a:ext uri="{FF2B5EF4-FFF2-40B4-BE49-F238E27FC236}">
                <a16:creationId xmlns:a16="http://schemas.microsoft.com/office/drawing/2014/main" id="{587A5945-13FE-A54A-B1D9-FD863F5E6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728662"/>
            <a:ext cx="6096000" cy="61293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op Nav">
            <a:extLst>
              <a:ext uri="{FF2B5EF4-FFF2-40B4-BE49-F238E27FC236}">
                <a16:creationId xmlns:a16="http://schemas.microsoft.com/office/drawing/2014/main" id="{5FF64314-768A-094E-8D3E-792A34699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28662"/>
            <a:ext cx="6096000" cy="6129337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83309-70D3-0340-B14E-BE30AF3BD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McGraw Hill Template</a:t>
            </a:r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D147B5A1-6770-244F-90F9-39C7D7B4E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6D0734D5-ECCE-EE43-AEEC-6D640277C707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A8ABF64-91D8-2F48-97D4-73DC521F4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052" y="1648584"/>
            <a:ext cx="3889501" cy="599716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A407A57A-3991-234C-BB4D-C76AA72241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435" y="2248300"/>
            <a:ext cx="4647804" cy="4292600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We do not advise to change color and size of font from what is displayed to abide by accessibility guidance. 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marL="285750" marR="0" lvl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3" name="Headline 2">
            <a:extLst>
              <a:ext uri="{FF2B5EF4-FFF2-40B4-BE49-F238E27FC236}">
                <a16:creationId xmlns:a16="http://schemas.microsoft.com/office/drawing/2014/main" id="{5F149B35-BE87-6D4B-A76F-EE326743B2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529" y="1689044"/>
            <a:ext cx="2540607" cy="523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Title 24pt Bold</a:t>
            </a:r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A06E633F-6C97-9A48-A124-6CBA22618D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6529" y="2250066"/>
            <a:ext cx="4668709" cy="4292600"/>
          </a:xfrm>
          <a:prstGeom prst="rect">
            <a:avLst/>
          </a:prstGeom>
        </p:spPr>
        <p:txBody>
          <a:bodyPr>
            <a:normAutofit/>
          </a:bodyPr>
          <a:lstStyle>
            <a:lvl1pPr marL="347472" indent="-347472">
              <a:lnSpc>
                <a:spcPts val="196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We do not advise to change color and size of font from what is displayed to abide by accessibility guidance. 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diam.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43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3840">
          <p15:clr>
            <a:srgbClr val="FBAE40"/>
          </p15:clr>
        </p15:guide>
        <p15:guide id="12" pos="483">
          <p15:clr>
            <a:srgbClr val="FBAE40"/>
          </p15:clr>
        </p15:guide>
        <p15:guide id="13" pos="719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 - Snake Diagram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873E0C-0627-D042-9703-1082CC31C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 dirty="0"/>
              <a:t>McGraw Hill Template</a:t>
            </a:r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442212F1-2279-1344-BAF9-2D55C3372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AAC9DE-6713-2148-84D1-A07827E47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8AE632E4-8081-4C4C-93AA-8BA65412F7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522" y="3249621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9" name="Column 1">
            <a:extLst>
              <a:ext uri="{FF2B5EF4-FFF2-40B4-BE49-F238E27FC236}">
                <a16:creationId xmlns:a16="http://schemas.microsoft.com/office/drawing/2014/main" id="{F485FDB3-B021-C94D-B1BF-23D048DEBF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7994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736B6D3D-9619-D84B-95A2-F3E1C1AC6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7417" y="3237429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1" name="Column 2">
            <a:extLst>
              <a:ext uri="{FF2B5EF4-FFF2-40B4-BE49-F238E27FC236}">
                <a16:creationId xmlns:a16="http://schemas.microsoft.com/office/drawing/2014/main" id="{33CFB3D8-4385-F845-A13A-64C1CF8639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32889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4" name="Subtitle 3">
            <a:extLst>
              <a:ext uri="{FF2B5EF4-FFF2-40B4-BE49-F238E27FC236}">
                <a16:creationId xmlns:a16="http://schemas.microsoft.com/office/drawing/2014/main" id="{BE099D4A-DC27-5241-986A-5206F128171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87928" y="3237763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5" name="Column 3">
            <a:extLst>
              <a:ext uri="{FF2B5EF4-FFF2-40B4-BE49-F238E27FC236}">
                <a16:creationId xmlns:a16="http://schemas.microsoft.com/office/drawing/2014/main" id="{3FB1514F-7252-9A47-9F31-9DF3A0FDA31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3400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6" name="Subtitle 4">
            <a:extLst>
              <a:ext uri="{FF2B5EF4-FFF2-40B4-BE49-F238E27FC236}">
                <a16:creationId xmlns:a16="http://schemas.microsoft.com/office/drawing/2014/main" id="{36EF0826-D37B-ED42-A4D1-0E9D953AC1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78439" y="3237429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7" name="Column 4">
            <a:extLst>
              <a:ext uri="{FF2B5EF4-FFF2-40B4-BE49-F238E27FC236}">
                <a16:creationId xmlns:a16="http://schemas.microsoft.com/office/drawing/2014/main" id="{CB5A08EF-59FA-A34E-A79B-E69C2515DB8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13911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0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 –  4 Column Content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2699079-097B-CA44-BDE4-664F85187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40954"/>
            <a:ext cx="12192000" cy="995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EA4367-3689-7945-B203-0D5FD9A1E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 dirty="0"/>
              <a:t>McGraw Hill Template</a:t>
            </a:r>
          </a:p>
        </p:txBody>
      </p:sp>
      <p:sp>
        <p:nvSpPr>
          <p:cNvPr id="22" name="Chapter Title">
            <a:extLst>
              <a:ext uri="{FF2B5EF4-FFF2-40B4-BE49-F238E27FC236}">
                <a16:creationId xmlns:a16="http://schemas.microsoft.com/office/drawing/2014/main" id="{50B2CB3F-B6DB-5040-BDF4-7D5177457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9" name="Pg">
            <a:extLst>
              <a:ext uri="{FF2B5EF4-FFF2-40B4-BE49-F238E27FC236}">
                <a16:creationId xmlns:a16="http://schemas.microsoft.com/office/drawing/2014/main" id="{3FA4234B-1496-4443-A1CD-3B9779E171F4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5B9C971-A59C-E24F-9F13-F9E4BED677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Title Line 1">
            <a:extLst>
              <a:ext uri="{FF2B5EF4-FFF2-40B4-BE49-F238E27FC236}">
                <a16:creationId xmlns:a16="http://schemas.microsoft.com/office/drawing/2014/main" id="{460B94BE-2F57-214D-AA8B-96BF52A1AB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85924" y="1995932"/>
            <a:ext cx="1892300" cy="312737"/>
          </a:xfr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93049BCE-22FC-114B-8D98-3B5794B607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1091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6" name="Title Line 2">
            <a:extLst>
              <a:ext uri="{FF2B5EF4-FFF2-40B4-BE49-F238E27FC236}">
                <a16:creationId xmlns:a16="http://schemas.microsoft.com/office/drawing/2014/main" id="{E31E5F7E-95A4-D243-9357-C2B9239A652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49850" y="1993226"/>
            <a:ext cx="1892300" cy="312737"/>
          </a:xfr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3" name="Column 2">
            <a:extLst>
              <a:ext uri="{FF2B5EF4-FFF2-40B4-BE49-F238E27FC236}">
                <a16:creationId xmlns:a16="http://schemas.microsoft.com/office/drawing/2014/main" id="{CFA1A9FC-B5F4-4B4F-87A1-973B4BF19A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36106" y="2673159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  <p:sp>
        <p:nvSpPr>
          <p:cNvPr id="17" name="Title Line 3">
            <a:extLst>
              <a:ext uri="{FF2B5EF4-FFF2-40B4-BE49-F238E27FC236}">
                <a16:creationId xmlns:a16="http://schemas.microsoft.com/office/drawing/2014/main" id="{CEBEEFA7-BA38-3640-8D05-BA35D9C9FA5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13775" y="2006927"/>
            <a:ext cx="1892300" cy="312737"/>
          </a:xfrm>
        </p:spPr>
        <p:txBody>
          <a:bodyPr>
            <a:no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 Line Title</a:t>
            </a:r>
          </a:p>
        </p:txBody>
      </p:sp>
      <p:sp>
        <p:nvSpPr>
          <p:cNvPr id="25" name="Column 3">
            <a:extLst>
              <a:ext uri="{FF2B5EF4-FFF2-40B4-BE49-F238E27FC236}">
                <a16:creationId xmlns:a16="http://schemas.microsoft.com/office/drawing/2014/main" id="{42638CEB-FE41-3149-B18E-D43AD55BB2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01121" y="2681936"/>
            <a:ext cx="2319787" cy="317725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consectuter</a:t>
            </a:r>
            <a:r>
              <a:rPr lang="en-US"/>
              <a:t> </a:t>
            </a:r>
            <a:r>
              <a:rPr lang="en-US" err="1"/>
              <a:t>adipciing</a:t>
            </a: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68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 - Cover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3E537-3F47-CF42-9252-F6DE9E8EF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A0F1F-6CC0-9C4A-B3F4-21446A21E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507347"/>
            <a:ext cx="11851251" cy="5142543"/>
            <a:chOff x="-14169" y="507347"/>
            <a:chExt cx="11851251" cy="514254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9449F4-DDDA-2940-AC8E-5A8EB963E028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977B72-DEEB-B642-B055-A1FC830C6F22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3E8350-CB13-2444-ACBA-9CB24416579D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solidFill>
              <a:srgbClr val="E21A23"/>
            </a:solidFill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54F2EC11-B068-3749-B697-AB996FFEBDD7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6D7DAAF6-5C60-8E42-8F56-8A59D01DAFF5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A0D68A-64DE-034D-A0D9-7DBB1C30BD44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1" name="Picture 30" descr="McGraw Hill red cube Logo">
            <a:extLst>
              <a:ext uri="{FF2B5EF4-FFF2-40B4-BE49-F238E27FC236}">
                <a16:creationId xmlns:a16="http://schemas.microsoft.com/office/drawing/2014/main" id="{EFEC87DA-795E-124E-97B1-9468E0ABCD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842EDC8-9FFB-2849-A229-4E95F1FA8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4023448"/>
            <a:ext cx="5144874" cy="923533"/>
          </a:xfrm>
          <a:prstGeom prst="rect">
            <a:avLst/>
          </a:prstGeom>
          <a:solidFill>
            <a:schemeClr val="bg1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4F1E58E-5201-7248-9458-9D35301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0296" y="1436453"/>
            <a:ext cx="5144874" cy="2580258"/>
          </a:xfrm>
          <a:prstGeom prst="rect">
            <a:avLst/>
          </a:prstGeom>
          <a:solidFill>
            <a:schemeClr val="bg1"/>
          </a:solidFill>
          <a:ln w="9525">
            <a:solidFill>
              <a:srgbClr val="DB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4BE9A612-EC57-864B-AADF-3B43A50F46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2983" y="1605014"/>
            <a:ext cx="4831300" cy="14205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1" name="Subtitle">
            <a:extLst>
              <a:ext uri="{FF2B5EF4-FFF2-40B4-BE49-F238E27FC236}">
                <a16:creationId xmlns:a16="http://schemas.microsoft.com/office/drawing/2014/main" id="{89FF4802-A4D3-434E-9424-1B51794D3F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8087" y="3139278"/>
            <a:ext cx="4533631" cy="723986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Subtitle Sample 2 Lines Lorem Ipsum Dolore</a:t>
            </a:r>
          </a:p>
        </p:txBody>
      </p:sp>
      <p:sp>
        <p:nvSpPr>
          <p:cNvPr id="25" name="Name &amp; Surname">
            <a:extLst>
              <a:ext uri="{FF2B5EF4-FFF2-40B4-BE49-F238E27FC236}">
                <a16:creationId xmlns:a16="http://schemas.microsoft.com/office/drawing/2014/main" id="{1BE2989A-80FF-6748-9A18-6CF1DD0939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8087" y="4122407"/>
            <a:ext cx="347901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24" name="Numeral Date">
            <a:extLst>
              <a:ext uri="{FF2B5EF4-FFF2-40B4-BE49-F238E27FC236}">
                <a16:creationId xmlns:a16="http://schemas.microsoft.com/office/drawing/2014/main" id="{EAEF7B50-2449-3847-A9B3-BC55E2EFB2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8087" y="4512640"/>
            <a:ext cx="1811481" cy="3115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BCEB94A7-64EA-3C44-B1A7-F2BF742D98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233204" y="2830679"/>
            <a:ext cx="3121683" cy="4027321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64761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609027" y="2675189"/>
            <a:ext cx="5871984" cy="569900"/>
          </a:xfrm>
        </p:spPr>
        <p:txBody>
          <a:bodyPr lIns="0" tIns="0" rIns="0" bIns="0">
            <a:noAutofit/>
          </a:bodyPr>
          <a:lstStyle>
            <a:lvl1pPr>
              <a:defRPr sz="4533" b="1" i="0">
                <a:solidFill>
                  <a:schemeClr val="bg1"/>
                </a:solidFill>
                <a:latin typeface="Vectipede" charset="0"/>
                <a:ea typeface="Vectipede" charset="0"/>
                <a:cs typeface="Vectipede" charset="0"/>
              </a:defRPr>
            </a:lvl1pPr>
          </a:lstStyle>
          <a:p>
            <a:r>
              <a:rPr lang="en-US"/>
              <a:t>Click to edit title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09028" y="4028690"/>
            <a:ext cx="6024033" cy="139276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5333"/>
              </a:lnSpc>
              <a:buNone/>
              <a:defRPr sz="3200" b="0" i="0" baseline="0">
                <a:solidFill>
                  <a:schemeClr val="bg1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pPr lvl="0"/>
            <a:r>
              <a:rPr lang="en-US" sz="4533" b="0" i="0">
                <a:latin typeface="Vectipede Light" charset="0"/>
                <a:ea typeface="Vectipede Light" charset="0"/>
                <a:cs typeface="Vectipede Light" charset="0"/>
              </a:rPr>
              <a:t>Click to edit subhead 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09027" y="5485624"/>
            <a:ext cx="2738967" cy="514349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4000"/>
              </a:lnSpc>
              <a:buNone/>
              <a:defRPr sz="2133" b="0" i="0">
                <a:solidFill>
                  <a:schemeClr val="bg1"/>
                </a:solidFill>
                <a:latin typeface="Vectipede" charset="0"/>
                <a:ea typeface="Vectipede" charset="0"/>
                <a:cs typeface="Vectipede" charset="0"/>
              </a:defRPr>
            </a:lvl1pPr>
          </a:lstStyle>
          <a:p>
            <a:pPr lvl="0"/>
            <a:r>
              <a:rPr lang="en-US" dirty="0"/>
              <a:t>Edit date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63" y="608209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17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chemeClr val="bg1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84046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-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>
            <a:spLocks noChangeAspect="1"/>
          </p:cNvSpPr>
          <p:nvPr userDrawn="1"/>
        </p:nvSpPr>
        <p:spPr>
          <a:xfrm>
            <a:off x="4542159" y="1879972"/>
            <a:ext cx="3096768" cy="309676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133"/>
              </a:lnSpc>
            </a:pPr>
            <a:r>
              <a:rPr lang="en-US" sz="13333" dirty="0">
                <a:solidFill>
                  <a:schemeClr val="bg1"/>
                </a:solidFill>
                <a:latin typeface="Vectipede" charset="0"/>
                <a:ea typeface="Vectipede" charset="0"/>
                <a:cs typeface="Vectipede" charset="0"/>
              </a:rPr>
              <a:t>1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" y="4976740"/>
            <a:ext cx="12191999" cy="1325563"/>
          </a:xfrm>
        </p:spPr>
        <p:txBody>
          <a:bodyPr>
            <a:normAutofit/>
          </a:bodyPr>
          <a:lstStyle>
            <a:lvl1pPr marL="0" marR="0" indent="0" algn="ctr" defTabSz="914377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67">
                <a:solidFill>
                  <a:schemeClr val="bg1"/>
                </a:solidFill>
                <a:latin typeface="Vectipede" charset="0"/>
                <a:ea typeface="Vectipede" charset="0"/>
                <a:cs typeface="Vectipede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70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74E9A-A863-0802-CB3E-845C8B875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F0BAB-8335-71B0-6E7C-C918CF519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733873-1925-AB32-14B7-2F06876B2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75F6D-C655-4217-A662-8738A52311D9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60EE6-3C2B-70E0-D624-13C36F866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536100-7CA1-4033-E531-B04290C74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3E491-CBB4-46A2-A688-3429196221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2055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rgbClr val="00ADEE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1325563"/>
            <a:ext cx="12192000" cy="0"/>
          </a:xfrm>
          <a:prstGeom prst="line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chemeClr val="accent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/>
              <a:pPr algn="ctr"/>
              <a:t>‹#›</a:t>
            </a:fld>
            <a:endParaRPr lang="en-US" sz="1867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313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1 - 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  <a:solidFill>
            <a:srgbClr val="003D7D"/>
          </a:solidFill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rgbClr val="00ADEE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7" name="Rectangle 6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rgbClr val="003D7D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/>
              <a:pPr algn="ctr"/>
              <a:t>‹#›</a:t>
            </a:fld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29317608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rgbClr val="00ADEE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1325563"/>
            <a:ext cx="12192000" cy="0"/>
          </a:xfrm>
          <a:prstGeom prst="line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08000" y="1585385"/>
            <a:ext cx="10515600" cy="3484033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2133" b="1">
                <a:solidFill>
                  <a:srgbClr val="00ADEE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chemeClr val="accent1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chemeClr val="accent1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chemeClr val="accent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/>
              <a:pPr algn="ctr"/>
              <a:t>‹#›</a:t>
            </a:fld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1305068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-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rgbClr val="00ADEE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1325563"/>
            <a:ext cx="12192000" cy="0"/>
          </a:xfrm>
          <a:prstGeom prst="line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08001" y="1585384"/>
            <a:ext cx="4595223" cy="3961976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2133" b="1">
                <a:solidFill>
                  <a:srgbClr val="00ADEE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rgbClr val="00ADEE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rgbClr val="00ADEE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4"/>
          </p:nvPr>
        </p:nvSpPr>
        <p:spPr>
          <a:xfrm>
            <a:off x="5400959" y="1585384"/>
            <a:ext cx="4595223" cy="3961976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2133" b="1">
                <a:solidFill>
                  <a:srgbClr val="00ADEE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rgbClr val="00ADEE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rgbClr val="00ADEE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chemeClr val="accent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/>
              <a:pPr algn="ctr"/>
              <a:t>‹#›</a:t>
            </a:fld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17607190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-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chemeClr val="accent2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1325563"/>
            <a:ext cx="12192000" cy="0"/>
          </a:xfrm>
          <a:prstGeom prst="line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08193" y="1585383"/>
            <a:ext cx="4595223" cy="1845791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2133" b="1">
                <a:solidFill>
                  <a:schemeClr val="accent2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chemeClr val="accent2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chemeClr val="accent2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5"/>
          </p:nvPr>
        </p:nvSpPr>
        <p:spPr>
          <a:xfrm>
            <a:off x="508193" y="3718985"/>
            <a:ext cx="4595223" cy="1845791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2133" b="1">
                <a:solidFill>
                  <a:schemeClr val="accent2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chemeClr val="accent2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chemeClr val="accent2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6"/>
          </p:nvPr>
        </p:nvSpPr>
        <p:spPr>
          <a:xfrm>
            <a:off x="5401151" y="3718985"/>
            <a:ext cx="4595223" cy="1845791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2133" b="1">
                <a:solidFill>
                  <a:schemeClr val="accent2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chemeClr val="accent2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chemeClr val="accent2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7"/>
          </p:nvPr>
        </p:nvSpPr>
        <p:spPr>
          <a:xfrm>
            <a:off x="5401151" y="1585383"/>
            <a:ext cx="4595223" cy="1845791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2133" b="1">
                <a:solidFill>
                  <a:schemeClr val="accent2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chemeClr val="accent2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chemeClr val="accent2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  <p:sp>
        <p:nvSpPr>
          <p:cNvPr id="14" name="Rectangle 13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chemeClr val="accent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/>
              <a:pPr algn="ctr"/>
              <a:t>‹#›</a:t>
            </a:fld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37807347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chemeClr val="accent2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1325563"/>
            <a:ext cx="12192000" cy="0"/>
          </a:xfrm>
          <a:prstGeom prst="line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08001" y="2386147"/>
            <a:ext cx="4595223" cy="3161212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ArumSans ExtraBold" charset="0"/>
                <a:ea typeface="ArumSans ExtraBold" charset="0"/>
                <a:cs typeface="ArumSans ExtraBold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chemeClr val="accent2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chemeClr val="accent2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4"/>
          </p:nvPr>
        </p:nvSpPr>
        <p:spPr>
          <a:xfrm>
            <a:off x="5541554" y="2386147"/>
            <a:ext cx="4595223" cy="3161212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ArumSans ExtraBold" charset="0"/>
                <a:ea typeface="ArumSans ExtraBold" charset="0"/>
                <a:cs typeface="ArumSans ExtraBold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chemeClr val="accent2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chemeClr val="accent2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8503"/>
            <a:ext cx="4595223" cy="640101"/>
          </a:xfrm>
        </p:spPr>
        <p:txBody>
          <a:bodyPr anchor="t">
            <a:normAutofit/>
          </a:bodyPr>
          <a:lstStyle>
            <a:lvl1pPr marL="0" indent="0">
              <a:buNone/>
              <a:defRPr sz="2133" b="1">
                <a:solidFill>
                  <a:schemeClr val="accent2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41554" y="1628503"/>
            <a:ext cx="4595223" cy="640101"/>
          </a:xfrm>
        </p:spPr>
        <p:txBody>
          <a:bodyPr anchor="t">
            <a:normAutofit/>
          </a:bodyPr>
          <a:lstStyle>
            <a:lvl1pPr marL="0" indent="0">
              <a:buNone/>
              <a:defRPr sz="2133" b="1">
                <a:solidFill>
                  <a:schemeClr val="accent2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  <p:sp>
        <p:nvSpPr>
          <p:cNvPr id="16" name="Rectangle 15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chemeClr val="accent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/>
              <a:pPr algn="ctr"/>
              <a:t>‹#›</a:t>
            </a:fld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2999456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- Picture with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chemeClr val="accent2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1325563"/>
            <a:ext cx="12192000" cy="0"/>
          </a:xfrm>
          <a:prstGeom prst="line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08193" y="1840998"/>
            <a:ext cx="6057708" cy="3731683"/>
          </a:xfrm>
        </p:spPr>
        <p:txBody>
          <a:bodyPr tIns="0">
            <a:normAutofit/>
          </a:bodyPr>
          <a:lstStyle>
            <a:lvl1pPr marL="0" indent="0">
              <a:buNone/>
              <a:defRPr sz="2133" b="1">
                <a:solidFill>
                  <a:schemeClr val="accent2"/>
                </a:solidFill>
                <a:latin typeface="Vectipede" charset="0"/>
                <a:ea typeface="Vectipede" charset="0"/>
                <a:cs typeface="Vectipede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783918" y="1841501"/>
            <a:ext cx="3448049" cy="3731684"/>
          </a:xfrm>
        </p:spPr>
        <p:txBody>
          <a:bodyPr lIns="0" tIns="0">
            <a:normAutofit/>
          </a:bodyPr>
          <a:lstStyle>
            <a:lvl1pPr marL="0" indent="0">
              <a:buNone/>
              <a:defRPr sz="2133" b="1">
                <a:solidFill>
                  <a:schemeClr val="accent2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457189" indent="0">
              <a:buNone/>
              <a:defRPr sz="2133" b="1">
                <a:latin typeface="Vectipede" charset="0"/>
                <a:ea typeface="Vectipede" charset="0"/>
                <a:cs typeface="Vectipede" charset="0"/>
              </a:defRPr>
            </a:lvl2pPr>
            <a:lvl3pPr marL="914377" indent="0">
              <a:buNone/>
              <a:defRPr sz="2133" b="1">
                <a:latin typeface="Vectipede" charset="0"/>
                <a:ea typeface="Vectipede" charset="0"/>
                <a:cs typeface="Vectipede" charset="0"/>
              </a:defRPr>
            </a:lvl3pPr>
            <a:lvl4pPr marL="1371566" indent="0">
              <a:buNone/>
              <a:defRPr sz="2133" b="1">
                <a:latin typeface="Vectipede" charset="0"/>
                <a:ea typeface="Vectipede" charset="0"/>
                <a:cs typeface="Vectipede" charset="0"/>
              </a:defRPr>
            </a:lvl4pPr>
            <a:lvl5pPr marL="1828754" indent="0">
              <a:buNone/>
              <a:defRPr sz="2133" b="1">
                <a:latin typeface="Vectipede" charset="0"/>
                <a:ea typeface="Vectipede" charset="0"/>
                <a:cs typeface="Vectipede" charset="0"/>
              </a:defRPr>
            </a:lvl5pPr>
          </a:lstStyle>
          <a:p>
            <a:pPr lvl="0"/>
            <a:r>
              <a:rPr lang="en-US" dirty="0"/>
              <a:t>Click to edit caption text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  <p:sp>
        <p:nvSpPr>
          <p:cNvPr id="11" name="Rectangle 10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chemeClr val="accent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/>
              <a:pPr algn="ctr"/>
              <a:t>‹#›</a:t>
            </a:fld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22061681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- Content with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chemeClr val="accent2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1325563"/>
            <a:ext cx="12192000" cy="0"/>
          </a:xfrm>
          <a:prstGeom prst="line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783918" y="1841501"/>
            <a:ext cx="3448049" cy="3731684"/>
          </a:xfrm>
        </p:spPr>
        <p:txBody>
          <a:bodyPr lIns="0" tIns="0">
            <a:normAutofit/>
          </a:bodyPr>
          <a:lstStyle>
            <a:lvl1pPr marL="0" indent="0">
              <a:buNone/>
              <a:defRPr sz="2133" b="1">
                <a:solidFill>
                  <a:schemeClr val="accent2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457189" indent="0">
              <a:buNone/>
              <a:defRPr sz="2133" b="1">
                <a:latin typeface="Vectipede" charset="0"/>
                <a:ea typeface="Vectipede" charset="0"/>
                <a:cs typeface="Vectipede" charset="0"/>
              </a:defRPr>
            </a:lvl2pPr>
            <a:lvl3pPr marL="914377" indent="0">
              <a:buNone/>
              <a:defRPr sz="2133" b="1">
                <a:latin typeface="Vectipede" charset="0"/>
                <a:ea typeface="Vectipede" charset="0"/>
                <a:cs typeface="Vectipede" charset="0"/>
              </a:defRPr>
            </a:lvl3pPr>
            <a:lvl4pPr marL="1371566" indent="0">
              <a:buNone/>
              <a:defRPr sz="2133" b="1">
                <a:latin typeface="Vectipede" charset="0"/>
                <a:ea typeface="Vectipede" charset="0"/>
                <a:cs typeface="Vectipede" charset="0"/>
              </a:defRPr>
            </a:lvl4pPr>
            <a:lvl5pPr marL="1828754" indent="0">
              <a:buNone/>
              <a:defRPr sz="2133" b="1">
                <a:latin typeface="Vectipede" charset="0"/>
                <a:ea typeface="Vectipede" charset="0"/>
                <a:cs typeface="Vectipede" charset="0"/>
              </a:defRPr>
            </a:lvl5pPr>
          </a:lstStyle>
          <a:p>
            <a:pPr lvl="0"/>
            <a:r>
              <a:rPr lang="en-US" dirty="0"/>
              <a:t>Click to edit caption text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13"/>
          </p:nvPr>
        </p:nvSpPr>
        <p:spPr>
          <a:xfrm>
            <a:off x="508000" y="1841499"/>
            <a:ext cx="6075680" cy="3731685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2133" b="1">
                <a:solidFill>
                  <a:schemeClr val="accent2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chemeClr val="accent2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chemeClr val="accent2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  <p:sp>
        <p:nvSpPr>
          <p:cNvPr id="12" name="Rectangle 11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chemeClr val="accent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/>
              <a:pPr algn="ctr"/>
              <a:t>‹#›</a:t>
            </a:fld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14718647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- Title only bl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43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chemeClr val="bg1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  <p:sp>
        <p:nvSpPr>
          <p:cNvPr id="13" name="Rectangle 12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chemeClr val="accent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/>
              <a:pPr algn="ctr"/>
              <a:t>‹#›</a:t>
            </a:fld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17752561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 -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>
            <a:spLocks noChangeAspect="1"/>
          </p:cNvSpPr>
          <p:nvPr userDrawn="1"/>
        </p:nvSpPr>
        <p:spPr>
          <a:xfrm>
            <a:off x="4542159" y="1879972"/>
            <a:ext cx="3096768" cy="309676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133"/>
              </a:lnSpc>
            </a:pPr>
            <a:r>
              <a:rPr lang="en-US" sz="13333" dirty="0">
                <a:solidFill>
                  <a:schemeClr val="bg1"/>
                </a:solidFill>
                <a:latin typeface="Vectipede" charset="0"/>
                <a:ea typeface="Vectipede" charset="0"/>
                <a:cs typeface="Vectipede" charset="0"/>
              </a:rPr>
              <a:t>2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" y="4976740"/>
            <a:ext cx="12191999" cy="1325563"/>
          </a:xfrm>
        </p:spPr>
        <p:txBody>
          <a:bodyPr>
            <a:normAutofit/>
          </a:bodyPr>
          <a:lstStyle>
            <a:lvl1pPr marL="0" marR="0" indent="0" algn="ctr" defTabSz="914377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67">
                <a:solidFill>
                  <a:schemeClr val="bg1"/>
                </a:solidFill>
                <a:latin typeface="Vectipede" charset="0"/>
                <a:ea typeface="Vectipede" charset="0"/>
                <a:cs typeface="Vectipede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325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404E6-03AB-8CFC-863B-096A36167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D90E19-057B-03EB-3C54-107C1ACAA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DA4B9-E901-DEAF-4EED-4FA5D6FEC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75F6D-C655-4217-A662-8738A52311D9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43D4B-BA4A-8BC8-62FB-7EE693C0B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DFC4A-C4B6-910C-6DD3-E8E066A69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3E491-CBB4-46A2-A688-3429196221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820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rgbClr val="802754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1325563"/>
            <a:ext cx="12192000" cy="0"/>
          </a:xfrm>
          <a:prstGeom prst="line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rgbClr val="80275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/>
              <a:pPr algn="ctr"/>
              <a:t>‹#›</a:t>
            </a:fld>
            <a:endParaRPr lang="en-US" sz="1867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2118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rgbClr val="802754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1325563"/>
            <a:ext cx="12192000" cy="0"/>
          </a:xfrm>
          <a:prstGeom prst="line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08000" y="1585385"/>
            <a:ext cx="10515600" cy="3484033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2133" b="1">
                <a:solidFill>
                  <a:srgbClr val="802754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rgbClr val="802754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rgbClr val="802754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rgbClr val="80275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/>
              <a:pPr algn="ctr"/>
              <a:t>‹#›</a:t>
            </a:fld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40210386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 -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rgbClr val="802754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1325563"/>
            <a:ext cx="12192000" cy="0"/>
          </a:xfrm>
          <a:prstGeom prst="line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08001" y="1585384"/>
            <a:ext cx="4595223" cy="3961976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2133" b="1">
                <a:solidFill>
                  <a:srgbClr val="802754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rgbClr val="802754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rgbClr val="802754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4"/>
          </p:nvPr>
        </p:nvSpPr>
        <p:spPr>
          <a:xfrm>
            <a:off x="5400959" y="1585384"/>
            <a:ext cx="4595223" cy="3961976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2133" b="1">
                <a:solidFill>
                  <a:srgbClr val="802754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rgbClr val="802754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rgbClr val="802754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  <p:sp>
        <p:nvSpPr>
          <p:cNvPr id="11" name="Rectangle 10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rgbClr val="80275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/>
              <a:pPr algn="ctr"/>
              <a:t>‹#›</a:t>
            </a:fld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10375304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 -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rgbClr val="802754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1325563"/>
            <a:ext cx="12192000" cy="0"/>
          </a:xfrm>
          <a:prstGeom prst="line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08193" y="1585383"/>
            <a:ext cx="4595223" cy="1845791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2133" b="1">
                <a:solidFill>
                  <a:srgbClr val="802754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rgbClr val="802754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rgbClr val="802754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5"/>
          </p:nvPr>
        </p:nvSpPr>
        <p:spPr>
          <a:xfrm>
            <a:off x="508193" y="3718985"/>
            <a:ext cx="4595223" cy="1845791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2133" b="1">
                <a:solidFill>
                  <a:srgbClr val="802754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rgbClr val="802754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rgbClr val="802754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6"/>
          </p:nvPr>
        </p:nvSpPr>
        <p:spPr>
          <a:xfrm>
            <a:off x="5401151" y="3718985"/>
            <a:ext cx="4595223" cy="1845791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2133" b="1">
                <a:solidFill>
                  <a:srgbClr val="802754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rgbClr val="802754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rgbClr val="802754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7"/>
          </p:nvPr>
        </p:nvSpPr>
        <p:spPr>
          <a:xfrm>
            <a:off x="5401151" y="1585383"/>
            <a:ext cx="4595223" cy="1845791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2133" b="1">
                <a:solidFill>
                  <a:srgbClr val="802754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rgbClr val="802754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rgbClr val="802754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  <p:sp>
        <p:nvSpPr>
          <p:cNvPr id="14" name="Rectangle 13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rgbClr val="80275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/>
              <a:pPr algn="ctr"/>
              <a:t>‹#›</a:t>
            </a:fld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4273198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rgbClr val="802754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1325563"/>
            <a:ext cx="12192000" cy="0"/>
          </a:xfrm>
          <a:prstGeom prst="line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08001" y="2386147"/>
            <a:ext cx="4595223" cy="3161212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ArumSans ExtraBold" charset="0"/>
                <a:ea typeface="ArumSans ExtraBold" charset="0"/>
                <a:cs typeface="ArumSans ExtraBold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rgbClr val="802754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rgbClr val="802754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4"/>
          </p:nvPr>
        </p:nvSpPr>
        <p:spPr>
          <a:xfrm>
            <a:off x="5541554" y="2386147"/>
            <a:ext cx="4595223" cy="3161212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ArumSans ExtraBold" charset="0"/>
                <a:ea typeface="ArumSans ExtraBold" charset="0"/>
                <a:cs typeface="ArumSans ExtraBold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rgbClr val="802754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rgbClr val="802754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8503"/>
            <a:ext cx="4595223" cy="640101"/>
          </a:xfrm>
        </p:spPr>
        <p:txBody>
          <a:bodyPr anchor="t">
            <a:normAutofit/>
          </a:bodyPr>
          <a:lstStyle>
            <a:lvl1pPr marL="0" indent="0">
              <a:buNone/>
              <a:defRPr sz="2133" b="1">
                <a:solidFill>
                  <a:srgbClr val="802754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41554" y="1628503"/>
            <a:ext cx="4595223" cy="640101"/>
          </a:xfrm>
        </p:spPr>
        <p:txBody>
          <a:bodyPr anchor="t">
            <a:normAutofit/>
          </a:bodyPr>
          <a:lstStyle>
            <a:lvl1pPr marL="0" indent="0">
              <a:buNone/>
              <a:defRPr sz="2133" b="1">
                <a:solidFill>
                  <a:srgbClr val="802754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  <p:sp>
        <p:nvSpPr>
          <p:cNvPr id="16" name="Rectangle 15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rgbClr val="80275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/>
              <a:pPr algn="ctr"/>
              <a:t>‹#›</a:t>
            </a:fld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5542850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 - Picture with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rgbClr val="802754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1325563"/>
            <a:ext cx="12192000" cy="0"/>
          </a:xfrm>
          <a:prstGeom prst="line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08193" y="1840998"/>
            <a:ext cx="6057708" cy="3731683"/>
          </a:xfrm>
        </p:spPr>
        <p:txBody>
          <a:bodyPr tIns="0">
            <a:normAutofit/>
          </a:bodyPr>
          <a:lstStyle>
            <a:lvl1pPr marL="0" indent="0">
              <a:buNone/>
              <a:defRPr sz="2133" b="1">
                <a:solidFill>
                  <a:srgbClr val="802754"/>
                </a:solidFill>
                <a:latin typeface="Vectipede" charset="0"/>
                <a:ea typeface="Vectipede" charset="0"/>
                <a:cs typeface="Vectipede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783918" y="1841501"/>
            <a:ext cx="3448049" cy="3731684"/>
          </a:xfrm>
        </p:spPr>
        <p:txBody>
          <a:bodyPr lIns="0" tIns="0">
            <a:normAutofit/>
          </a:bodyPr>
          <a:lstStyle>
            <a:lvl1pPr marL="0" indent="0">
              <a:buNone/>
              <a:defRPr sz="2133" b="1">
                <a:solidFill>
                  <a:srgbClr val="802754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457189" indent="0">
              <a:buNone/>
              <a:defRPr sz="2133" b="1">
                <a:latin typeface="Vectipede" charset="0"/>
                <a:ea typeface="Vectipede" charset="0"/>
                <a:cs typeface="Vectipede" charset="0"/>
              </a:defRPr>
            </a:lvl2pPr>
            <a:lvl3pPr marL="914377" indent="0">
              <a:buNone/>
              <a:defRPr sz="2133" b="1">
                <a:latin typeface="Vectipede" charset="0"/>
                <a:ea typeface="Vectipede" charset="0"/>
                <a:cs typeface="Vectipede" charset="0"/>
              </a:defRPr>
            </a:lvl3pPr>
            <a:lvl4pPr marL="1371566" indent="0">
              <a:buNone/>
              <a:defRPr sz="2133" b="1">
                <a:latin typeface="Vectipede" charset="0"/>
                <a:ea typeface="Vectipede" charset="0"/>
                <a:cs typeface="Vectipede" charset="0"/>
              </a:defRPr>
            </a:lvl4pPr>
            <a:lvl5pPr marL="1828754" indent="0">
              <a:buNone/>
              <a:defRPr sz="2133" b="1">
                <a:latin typeface="Vectipede" charset="0"/>
                <a:ea typeface="Vectipede" charset="0"/>
                <a:cs typeface="Vectipede" charset="0"/>
              </a:defRPr>
            </a:lvl5pPr>
          </a:lstStyle>
          <a:p>
            <a:pPr lvl="0"/>
            <a:r>
              <a:rPr lang="en-US" dirty="0"/>
              <a:t>Click to edit caption text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  <p:sp>
        <p:nvSpPr>
          <p:cNvPr id="11" name="Rectangle 10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rgbClr val="80275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/>
              <a:pPr algn="ctr"/>
              <a:t>‹#›</a:t>
            </a:fld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23485923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 - Content with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rgbClr val="802754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1325563"/>
            <a:ext cx="12192000" cy="0"/>
          </a:xfrm>
          <a:prstGeom prst="line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783918" y="1841501"/>
            <a:ext cx="3448049" cy="3731684"/>
          </a:xfrm>
        </p:spPr>
        <p:txBody>
          <a:bodyPr lIns="0" tIns="0">
            <a:normAutofit/>
          </a:bodyPr>
          <a:lstStyle>
            <a:lvl1pPr marL="0" indent="0">
              <a:buNone/>
              <a:defRPr sz="2133" b="1">
                <a:solidFill>
                  <a:srgbClr val="802754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457189" indent="0">
              <a:buNone/>
              <a:defRPr sz="2133" b="1">
                <a:latin typeface="Vectipede" charset="0"/>
                <a:ea typeface="Vectipede" charset="0"/>
                <a:cs typeface="Vectipede" charset="0"/>
              </a:defRPr>
            </a:lvl2pPr>
            <a:lvl3pPr marL="914377" indent="0">
              <a:buNone/>
              <a:defRPr sz="2133" b="1">
                <a:latin typeface="Vectipede" charset="0"/>
                <a:ea typeface="Vectipede" charset="0"/>
                <a:cs typeface="Vectipede" charset="0"/>
              </a:defRPr>
            </a:lvl3pPr>
            <a:lvl4pPr marL="1371566" indent="0">
              <a:buNone/>
              <a:defRPr sz="2133" b="1">
                <a:latin typeface="Vectipede" charset="0"/>
                <a:ea typeface="Vectipede" charset="0"/>
                <a:cs typeface="Vectipede" charset="0"/>
              </a:defRPr>
            </a:lvl4pPr>
            <a:lvl5pPr marL="1828754" indent="0">
              <a:buNone/>
              <a:defRPr sz="2133" b="1">
                <a:latin typeface="Vectipede" charset="0"/>
                <a:ea typeface="Vectipede" charset="0"/>
                <a:cs typeface="Vectipede" charset="0"/>
              </a:defRPr>
            </a:lvl5pPr>
          </a:lstStyle>
          <a:p>
            <a:pPr lvl="0"/>
            <a:r>
              <a:rPr lang="en-US" dirty="0"/>
              <a:t>Click to edit caption text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13"/>
          </p:nvPr>
        </p:nvSpPr>
        <p:spPr>
          <a:xfrm>
            <a:off x="508000" y="1841499"/>
            <a:ext cx="6075680" cy="3731685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2133" b="1">
                <a:solidFill>
                  <a:srgbClr val="802754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rgbClr val="802754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rgbClr val="802754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  <p:sp>
        <p:nvSpPr>
          <p:cNvPr id="12" name="Rectangle 11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rgbClr val="80275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/>
              <a:pPr algn="ctr"/>
              <a:t>‹#›</a:t>
            </a:fld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26479587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 - Title only color">
    <p:bg>
      <p:bgPr>
        <a:solidFill>
          <a:srgbClr val="8027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chemeClr val="bg1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>
                <a:solidFill>
                  <a:srgbClr val="802754"/>
                </a:solidFill>
              </a:rPr>
              <a:pPr algn="ctr"/>
              <a:t>‹#›</a:t>
            </a:fld>
            <a:endParaRPr lang="en-US" sz="1867" dirty="0">
              <a:solidFill>
                <a:srgbClr val="8027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9326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 - Title only bl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-289" y="0"/>
            <a:ext cx="12192000" cy="6858000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chemeClr val="bg1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rgbClr val="80275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/>
              <a:pPr algn="ctr"/>
              <a:t>‹#›</a:t>
            </a:fld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36030460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 -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7" y="-1"/>
            <a:ext cx="12313920" cy="6932737"/>
          </a:xfrm>
          <a:prstGeom prst="rect">
            <a:avLst/>
          </a:prstGeom>
        </p:spPr>
      </p:pic>
      <p:sp>
        <p:nvSpPr>
          <p:cNvPr id="3" name="Rectangle 2"/>
          <p:cNvSpPr>
            <a:spLocks noChangeAspect="1"/>
          </p:cNvSpPr>
          <p:nvPr userDrawn="1"/>
        </p:nvSpPr>
        <p:spPr>
          <a:xfrm>
            <a:off x="4542159" y="1879972"/>
            <a:ext cx="3096768" cy="309676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133"/>
              </a:lnSpc>
            </a:pPr>
            <a:r>
              <a:rPr lang="en-US" sz="12800" dirty="0">
                <a:solidFill>
                  <a:schemeClr val="bg1"/>
                </a:solidFill>
                <a:latin typeface="Vectipede" charset="0"/>
                <a:ea typeface="Vectipede" charset="0"/>
                <a:cs typeface="Vectipede" charset="0"/>
              </a:rPr>
              <a:t>3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" y="4976740"/>
            <a:ext cx="12191999" cy="1325563"/>
          </a:xfrm>
        </p:spPr>
        <p:txBody>
          <a:bodyPr>
            <a:normAutofit/>
          </a:bodyPr>
          <a:lstStyle>
            <a:lvl1pPr marL="0" marR="0" indent="0" algn="ctr" defTabSz="914377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67">
                <a:solidFill>
                  <a:schemeClr val="bg1"/>
                </a:solidFill>
                <a:latin typeface="Vectipede" charset="0"/>
                <a:ea typeface="Vectipede" charset="0"/>
                <a:cs typeface="Vectipede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624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8BB2D-B29F-BDCA-D5CF-986979357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633B8-D690-6425-7689-2EEA069F45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47D8AB-A642-5B83-E39D-5AD5E2808F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F3AB1E-1763-773C-F664-80FDF10DE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75F6D-C655-4217-A662-8738A52311D9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FC9E1A-8412-B743-C323-50D997743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4E11CB-CECC-889B-5D5B-F71C96EBB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3E491-CBB4-46A2-A688-3429196221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9320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chemeClr val="accent4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1325563"/>
            <a:ext cx="12192000" cy="0"/>
          </a:xfrm>
          <a:prstGeom prst="line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rgbClr val="F4792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/>
              <a:pPr algn="ctr"/>
              <a:t>‹#›</a:t>
            </a:fld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13655767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chemeClr val="accent4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1325563"/>
            <a:ext cx="12192000" cy="0"/>
          </a:xfrm>
          <a:prstGeom prst="line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08000" y="1585385"/>
            <a:ext cx="10515600" cy="3484033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2133" b="1">
                <a:solidFill>
                  <a:schemeClr val="accent4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chemeClr val="accent4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chemeClr val="accent4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rgbClr val="F4792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/>
              <a:pPr algn="ctr"/>
              <a:t>‹#›</a:t>
            </a:fld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5605438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 -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chemeClr val="accent4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1325563"/>
            <a:ext cx="12192000" cy="0"/>
          </a:xfrm>
          <a:prstGeom prst="line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08001" y="1585384"/>
            <a:ext cx="4595223" cy="3961976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2133" b="1">
                <a:solidFill>
                  <a:schemeClr val="accent4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chemeClr val="accent4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chemeClr val="accent4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4"/>
          </p:nvPr>
        </p:nvSpPr>
        <p:spPr>
          <a:xfrm>
            <a:off x="5400959" y="1585384"/>
            <a:ext cx="4595223" cy="3961976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2133" b="1">
                <a:solidFill>
                  <a:schemeClr val="accent4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chemeClr val="accent4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chemeClr val="accent4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  <p:sp>
        <p:nvSpPr>
          <p:cNvPr id="11" name="Rectangle 10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rgbClr val="F4792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/>
              <a:pPr algn="ctr"/>
              <a:t>‹#›</a:t>
            </a:fld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38520325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 -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chemeClr val="accent4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1325563"/>
            <a:ext cx="12192000" cy="0"/>
          </a:xfrm>
          <a:prstGeom prst="line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08193" y="1585383"/>
            <a:ext cx="4595223" cy="1845791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2133" b="1">
                <a:solidFill>
                  <a:schemeClr val="accent4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chemeClr val="accent4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chemeClr val="accent4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5"/>
          </p:nvPr>
        </p:nvSpPr>
        <p:spPr>
          <a:xfrm>
            <a:off x="508193" y="3718985"/>
            <a:ext cx="4595223" cy="1845791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2133" b="1">
                <a:solidFill>
                  <a:schemeClr val="accent4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chemeClr val="accent4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chemeClr val="accent4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6"/>
          </p:nvPr>
        </p:nvSpPr>
        <p:spPr>
          <a:xfrm>
            <a:off x="5401151" y="3718985"/>
            <a:ext cx="4595223" cy="1845791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2133" b="1">
                <a:solidFill>
                  <a:schemeClr val="accent4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chemeClr val="accent4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chemeClr val="accent4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7"/>
          </p:nvPr>
        </p:nvSpPr>
        <p:spPr>
          <a:xfrm>
            <a:off x="5401151" y="1585383"/>
            <a:ext cx="4595223" cy="1845791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2133" b="1">
                <a:solidFill>
                  <a:schemeClr val="accent4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chemeClr val="accent4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chemeClr val="accent4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  <p:sp>
        <p:nvSpPr>
          <p:cNvPr id="14" name="Rectangle 13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rgbClr val="F4792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/>
              <a:pPr algn="ctr"/>
              <a:t>‹#›</a:t>
            </a:fld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21481769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chemeClr val="accent4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1325563"/>
            <a:ext cx="12192000" cy="0"/>
          </a:xfrm>
          <a:prstGeom prst="line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08001" y="2386147"/>
            <a:ext cx="4595223" cy="3161212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ArumSans ExtraBold" charset="0"/>
                <a:ea typeface="ArumSans ExtraBold" charset="0"/>
                <a:cs typeface="ArumSans ExtraBold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chemeClr val="accent4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chemeClr val="accent4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4"/>
          </p:nvPr>
        </p:nvSpPr>
        <p:spPr>
          <a:xfrm>
            <a:off x="5541554" y="2386147"/>
            <a:ext cx="4595223" cy="3161212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ArumSans ExtraBold" charset="0"/>
                <a:ea typeface="ArumSans ExtraBold" charset="0"/>
                <a:cs typeface="ArumSans ExtraBold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chemeClr val="accent4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chemeClr val="accent4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8503"/>
            <a:ext cx="4595223" cy="640101"/>
          </a:xfrm>
        </p:spPr>
        <p:txBody>
          <a:bodyPr anchor="t">
            <a:normAutofit/>
          </a:bodyPr>
          <a:lstStyle>
            <a:lvl1pPr marL="0" indent="0">
              <a:buNone/>
              <a:defRPr sz="2133" b="1">
                <a:solidFill>
                  <a:schemeClr val="accent4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41554" y="1628503"/>
            <a:ext cx="4595223" cy="640101"/>
          </a:xfrm>
        </p:spPr>
        <p:txBody>
          <a:bodyPr anchor="t">
            <a:normAutofit/>
          </a:bodyPr>
          <a:lstStyle>
            <a:lvl1pPr marL="0" indent="0">
              <a:buNone/>
              <a:defRPr sz="2133" b="1">
                <a:solidFill>
                  <a:schemeClr val="accent4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  <p:sp>
        <p:nvSpPr>
          <p:cNvPr id="16" name="Rectangle 15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rgbClr val="F4792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/>
              <a:pPr algn="ctr"/>
              <a:t>‹#›</a:t>
            </a:fld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32277998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 - Picture with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chemeClr val="accent4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1325563"/>
            <a:ext cx="12192000" cy="0"/>
          </a:xfrm>
          <a:prstGeom prst="line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08193" y="1840998"/>
            <a:ext cx="6057708" cy="3731683"/>
          </a:xfrm>
        </p:spPr>
        <p:txBody>
          <a:bodyPr tIns="0">
            <a:normAutofit/>
          </a:bodyPr>
          <a:lstStyle>
            <a:lvl1pPr marL="0" indent="0">
              <a:buNone/>
              <a:defRPr sz="2133" b="1">
                <a:solidFill>
                  <a:schemeClr val="accent4"/>
                </a:solidFill>
                <a:latin typeface="Vectipede" charset="0"/>
                <a:ea typeface="Vectipede" charset="0"/>
                <a:cs typeface="Vectipede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783918" y="1841501"/>
            <a:ext cx="3448049" cy="3731684"/>
          </a:xfrm>
        </p:spPr>
        <p:txBody>
          <a:bodyPr lIns="0" tIns="0">
            <a:normAutofit/>
          </a:bodyPr>
          <a:lstStyle>
            <a:lvl1pPr marL="0" indent="0">
              <a:buNone/>
              <a:defRPr sz="2133" b="1">
                <a:solidFill>
                  <a:schemeClr val="accent4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457189" indent="0">
              <a:buNone/>
              <a:defRPr sz="2133" b="1">
                <a:latin typeface="Vectipede" charset="0"/>
                <a:ea typeface="Vectipede" charset="0"/>
                <a:cs typeface="Vectipede" charset="0"/>
              </a:defRPr>
            </a:lvl2pPr>
            <a:lvl3pPr marL="914377" indent="0">
              <a:buNone/>
              <a:defRPr sz="2133" b="1">
                <a:latin typeface="Vectipede" charset="0"/>
                <a:ea typeface="Vectipede" charset="0"/>
                <a:cs typeface="Vectipede" charset="0"/>
              </a:defRPr>
            </a:lvl3pPr>
            <a:lvl4pPr marL="1371566" indent="0">
              <a:buNone/>
              <a:defRPr sz="2133" b="1">
                <a:latin typeface="Vectipede" charset="0"/>
                <a:ea typeface="Vectipede" charset="0"/>
                <a:cs typeface="Vectipede" charset="0"/>
              </a:defRPr>
            </a:lvl4pPr>
            <a:lvl5pPr marL="1828754" indent="0">
              <a:buNone/>
              <a:defRPr sz="2133" b="1">
                <a:latin typeface="Vectipede" charset="0"/>
                <a:ea typeface="Vectipede" charset="0"/>
                <a:cs typeface="Vectipede" charset="0"/>
              </a:defRPr>
            </a:lvl5pPr>
          </a:lstStyle>
          <a:p>
            <a:pPr lvl="0"/>
            <a:r>
              <a:rPr lang="en-US" dirty="0"/>
              <a:t>Click to edit caption text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  <p:sp>
        <p:nvSpPr>
          <p:cNvPr id="11" name="Rectangle 10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rgbClr val="F4792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/>
              <a:pPr algn="ctr"/>
              <a:t>‹#›</a:t>
            </a:fld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25561291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 - Content with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chemeClr val="accent4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1325563"/>
            <a:ext cx="12192000" cy="0"/>
          </a:xfrm>
          <a:prstGeom prst="line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783918" y="1841501"/>
            <a:ext cx="3448049" cy="3731684"/>
          </a:xfrm>
        </p:spPr>
        <p:txBody>
          <a:bodyPr lIns="0" tIns="0">
            <a:normAutofit/>
          </a:bodyPr>
          <a:lstStyle>
            <a:lvl1pPr marL="0" indent="0">
              <a:buNone/>
              <a:defRPr sz="2133" b="1">
                <a:solidFill>
                  <a:schemeClr val="accent4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457189" indent="0">
              <a:buNone/>
              <a:defRPr sz="2133" b="1">
                <a:latin typeface="Vectipede" charset="0"/>
                <a:ea typeface="Vectipede" charset="0"/>
                <a:cs typeface="Vectipede" charset="0"/>
              </a:defRPr>
            </a:lvl2pPr>
            <a:lvl3pPr marL="914377" indent="0">
              <a:buNone/>
              <a:defRPr sz="2133" b="1">
                <a:latin typeface="Vectipede" charset="0"/>
                <a:ea typeface="Vectipede" charset="0"/>
                <a:cs typeface="Vectipede" charset="0"/>
              </a:defRPr>
            </a:lvl3pPr>
            <a:lvl4pPr marL="1371566" indent="0">
              <a:buNone/>
              <a:defRPr sz="2133" b="1">
                <a:latin typeface="Vectipede" charset="0"/>
                <a:ea typeface="Vectipede" charset="0"/>
                <a:cs typeface="Vectipede" charset="0"/>
              </a:defRPr>
            </a:lvl4pPr>
            <a:lvl5pPr marL="1828754" indent="0">
              <a:buNone/>
              <a:defRPr sz="2133" b="1">
                <a:latin typeface="Vectipede" charset="0"/>
                <a:ea typeface="Vectipede" charset="0"/>
                <a:cs typeface="Vectipede" charset="0"/>
              </a:defRPr>
            </a:lvl5pPr>
          </a:lstStyle>
          <a:p>
            <a:pPr lvl="0"/>
            <a:r>
              <a:rPr lang="en-US" dirty="0"/>
              <a:t>Click to edit caption text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13"/>
          </p:nvPr>
        </p:nvSpPr>
        <p:spPr>
          <a:xfrm>
            <a:off x="508000" y="1841499"/>
            <a:ext cx="6075680" cy="3731685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2133" b="1">
                <a:solidFill>
                  <a:schemeClr val="accent4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chemeClr val="accent3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chemeClr val="accent3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  <p:sp>
        <p:nvSpPr>
          <p:cNvPr id="12" name="Rectangle 11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rgbClr val="F4792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/>
              <a:pPr algn="ctr"/>
              <a:t>‹#›</a:t>
            </a:fld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39839519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 - Title only colo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chemeClr val="bg1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>
                <a:solidFill>
                  <a:srgbClr val="F47921"/>
                </a:solidFill>
              </a:rPr>
              <a:pPr algn="ctr"/>
              <a:t>‹#›</a:t>
            </a:fld>
            <a:endParaRPr lang="en-US" sz="1867" dirty="0">
              <a:solidFill>
                <a:srgbClr val="F479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9877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 - Title only bl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7" y="-1"/>
            <a:ext cx="12192000" cy="686409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4747" y="-1581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chemeClr val="bg1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  <p:sp>
        <p:nvSpPr>
          <p:cNvPr id="16" name="Rectangle 15"/>
          <p:cNvSpPr>
            <a:spLocks noChangeAspect="1"/>
          </p:cNvSpPr>
          <p:nvPr userDrawn="1"/>
        </p:nvSpPr>
        <p:spPr>
          <a:xfrm>
            <a:off x="11592271" y="6256979"/>
            <a:ext cx="609600" cy="609600"/>
          </a:xfrm>
          <a:prstGeom prst="rect">
            <a:avLst/>
          </a:prstGeom>
          <a:solidFill>
            <a:srgbClr val="F4792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/>
              <a:pPr algn="ctr"/>
              <a:t>‹#›</a:t>
            </a:fld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9058190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4 -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11" y="0"/>
            <a:ext cx="12210811" cy="6858000"/>
          </a:xfrm>
          <a:prstGeom prst="rect">
            <a:avLst/>
          </a:prstGeom>
        </p:spPr>
      </p:pic>
      <p:sp>
        <p:nvSpPr>
          <p:cNvPr id="3" name="Rectangle 2"/>
          <p:cNvSpPr>
            <a:spLocks noChangeAspect="1"/>
          </p:cNvSpPr>
          <p:nvPr userDrawn="1"/>
        </p:nvSpPr>
        <p:spPr>
          <a:xfrm>
            <a:off x="4542159" y="1879972"/>
            <a:ext cx="3096768" cy="309676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133"/>
              </a:lnSpc>
            </a:pPr>
            <a:r>
              <a:rPr lang="en-US" sz="13333" dirty="0">
                <a:solidFill>
                  <a:schemeClr val="bg1"/>
                </a:solidFill>
                <a:latin typeface="Vectipede" charset="0"/>
                <a:ea typeface="Vectipede" charset="0"/>
                <a:cs typeface="Vectipede" charset="0"/>
              </a:rPr>
              <a:t>4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" y="4976740"/>
            <a:ext cx="12191999" cy="1325563"/>
          </a:xfrm>
        </p:spPr>
        <p:txBody>
          <a:bodyPr>
            <a:normAutofit/>
          </a:bodyPr>
          <a:lstStyle>
            <a:lvl1pPr marL="0" marR="0" indent="0" algn="ctr" defTabSz="914377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67">
                <a:solidFill>
                  <a:schemeClr val="bg1"/>
                </a:solidFill>
                <a:latin typeface="Vectipede" charset="0"/>
                <a:ea typeface="Vectipede" charset="0"/>
                <a:cs typeface="Vectipede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021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6813E-95EE-2932-05EF-E28C192F6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C40F58-4301-84F3-1309-855757A8D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DD7488-5AB3-1649-659A-ABB1421CD5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96BA28-10A9-3418-DEE2-19F13AFDCC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7FBF91-5F12-0B42-36E3-4CF7975B8D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6E8619-A372-2C31-0838-042C88B1F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75F6D-C655-4217-A662-8738A52311D9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015EC2-979A-5971-B066-339E6082B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0219E4-7CA8-B8FE-DB52-603AB2479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3E491-CBB4-46A2-A688-3429196221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004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4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chemeClr val="accent5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1325563"/>
            <a:ext cx="12192000" cy="0"/>
          </a:xfrm>
          <a:prstGeom prst="line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rgbClr val="003D7D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/>
              <a:pPr algn="ctr"/>
              <a:t>‹#›</a:t>
            </a:fld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10720412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4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chemeClr val="accent5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1325563"/>
            <a:ext cx="12192000" cy="0"/>
          </a:xfrm>
          <a:prstGeom prst="line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08000" y="1585385"/>
            <a:ext cx="10515600" cy="3484033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2133" b="1">
                <a:solidFill>
                  <a:schemeClr val="accent5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chemeClr val="accent5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chemeClr val="accent5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rgbClr val="003D7D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/>
              <a:pPr algn="ctr"/>
              <a:t>‹#›</a:t>
            </a:fld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14196068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4 -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chemeClr val="accent5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1325563"/>
            <a:ext cx="12192000" cy="0"/>
          </a:xfrm>
          <a:prstGeom prst="line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08001" y="1585384"/>
            <a:ext cx="4595223" cy="3961976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2133" b="1">
                <a:solidFill>
                  <a:schemeClr val="accent5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chemeClr val="accent5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chemeClr val="accent5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4"/>
          </p:nvPr>
        </p:nvSpPr>
        <p:spPr>
          <a:xfrm>
            <a:off x="5400959" y="1585384"/>
            <a:ext cx="4595223" cy="3961976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lang="en-US" sz="2133" b="1" kern="1200" dirty="0" smtClean="0">
                <a:solidFill>
                  <a:schemeClr val="accent5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chemeClr val="accent5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chemeClr val="accent5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  <p:sp>
        <p:nvSpPr>
          <p:cNvPr id="11" name="Rectangle 10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rgbClr val="003D7D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/>
              <a:pPr algn="ctr"/>
              <a:t>‹#›</a:t>
            </a:fld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25870807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4 -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chemeClr val="accent5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1325563"/>
            <a:ext cx="12192000" cy="0"/>
          </a:xfrm>
          <a:prstGeom prst="line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08193" y="1585383"/>
            <a:ext cx="4595223" cy="1845791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2133" b="1">
                <a:solidFill>
                  <a:schemeClr val="accent5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chemeClr val="accent5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chemeClr val="accent5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5"/>
          </p:nvPr>
        </p:nvSpPr>
        <p:spPr>
          <a:xfrm>
            <a:off x="508193" y="3718985"/>
            <a:ext cx="4595223" cy="1845791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lang="en-US" sz="2133" b="1" kern="1200" dirty="0" smtClean="0">
                <a:solidFill>
                  <a:schemeClr val="accent5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chemeClr val="accent5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chemeClr val="accent5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0" lvl="1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6"/>
          </p:nvPr>
        </p:nvSpPr>
        <p:spPr>
          <a:xfrm>
            <a:off x="5401151" y="3718985"/>
            <a:ext cx="4595223" cy="1845791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lang="en-US" sz="2133" b="1" kern="1200" dirty="0" smtClean="0">
                <a:solidFill>
                  <a:schemeClr val="accent5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chemeClr val="accent5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chemeClr val="accent5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0" lvl="1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7"/>
          </p:nvPr>
        </p:nvSpPr>
        <p:spPr>
          <a:xfrm>
            <a:off x="5401151" y="1585383"/>
            <a:ext cx="4595223" cy="1845791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2133" b="1">
                <a:solidFill>
                  <a:schemeClr val="accent5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chemeClr val="accent5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chemeClr val="accent5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  <p:sp>
        <p:nvSpPr>
          <p:cNvPr id="14" name="Rectangle 13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rgbClr val="003D7D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/>
              <a:pPr algn="ctr"/>
              <a:t>‹#›</a:t>
            </a:fld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767845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4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chemeClr val="accent5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1325563"/>
            <a:ext cx="12192000" cy="0"/>
          </a:xfrm>
          <a:prstGeom prst="line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08001" y="2386147"/>
            <a:ext cx="4595223" cy="3161212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ArumSans ExtraBold" charset="0"/>
                <a:ea typeface="ArumSans ExtraBold" charset="0"/>
                <a:cs typeface="ArumSans ExtraBold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chemeClr val="accent5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chemeClr val="accent5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4"/>
          </p:nvPr>
        </p:nvSpPr>
        <p:spPr>
          <a:xfrm>
            <a:off x="5541554" y="2386147"/>
            <a:ext cx="4595223" cy="3161212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ArumSans ExtraBold" charset="0"/>
                <a:ea typeface="ArumSans ExtraBold" charset="0"/>
                <a:cs typeface="ArumSans ExtraBold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chemeClr val="accent5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chemeClr val="accent5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8503"/>
            <a:ext cx="4595223" cy="640101"/>
          </a:xfrm>
        </p:spPr>
        <p:txBody>
          <a:bodyPr anchor="t">
            <a:normAutofit/>
          </a:bodyPr>
          <a:lstStyle>
            <a:lvl1pPr marL="0" indent="0">
              <a:buNone/>
              <a:defRPr sz="2133" b="1">
                <a:solidFill>
                  <a:schemeClr val="accent5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41554" y="1628503"/>
            <a:ext cx="4595223" cy="640101"/>
          </a:xfrm>
        </p:spPr>
        <p:txBody>
          <a:bodyPr anchor="t">
            <a:normAutofit/>
          </a:bodyPr>
          <a:lstStyle>
            <a:lvl1pPr marL="0" indent="0">
              <a:buNone/>
              <a:defRPr sz="2133" b="1">
                <a:solidFill>
                  <a:schemeClr val="accent5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  <p:sp>
        <p:nvSpPr>
          <p:cNvPr id="16" name="Rectangle 15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rgbClr val="003D7D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/>
              <a:pPr algn="ctr"/>
              <a:t>‹#›</a:t>
            </a:fld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8200549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4 - Picture with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chemeClr val="accent5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1325563"/>
            <a:ext cx="12192000" cy="0"/>
          </a:xfrm>
          <a:prstGeom prst="line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08193" y="1840998"/>
            <a:ext cx="6057708" cy="3731683"/>
          </a:xfrm>
        </p:spPr>
        <p:txBody>
          <a:bodyPr tIns="0">
            <a:normAutofit/>
          </a:bodyPr>
          <a:lstStyle>
            <a:lvl1pPr marL="0" indent="0">
              <a:buNone/>
              <a:defRPr sz="2133" b="1">
                <a:solidFill>
                  <a:schemeClr val="accent5"/>
                </a:solidFill>
                <a:latin typeface="Vectipede" charset="0"/>
                <a:ea typeface="Vectipede" charset="0"/>
                <a:cs typeface="Vectipede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783918" y="1841501"/>
            <a:ext cx="3448049" cy="3731684"/>
          </a:xfrm>
        </p:spPr>
        <p:txBody>
          <a:bodyPr lIns="0" tIns="0">
            <a:normAutofit/>
          </a:bodyPr>
          <a:lstStyle>
            <a:lvl1pPr marL="0" indent="0">
              <a:buNone/>
              <a:defRPr sz="2133" b="1">
                <a:solidFill>
                  <a:schemeClr val="accent5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457189" indent="0">
              <a:buNone/>
              <a:defRPr sz="2133" b="1">
                <a:latin typeface="Vectipede" charset="0"/>
                <a:ea typeface="Vectipede" charset="0"/>
                <a:cs typeface="Vectipede" charset="0"/>
              </a:defRPr>
            </a:lvl2pPr>
            <a:lvl3pPr marL="914377" indent="0">
              <a:buNone/>
              <a:defRPr sz="2133" b="1">
                <a:latin typeface="Vectipede" charset="0"/>
                <a:ea typeface="Vectipede" charset="0"/>
                <a:cs typeface="Vectipede" charset="0"/>
              </a:defRPr>
            </a:lvl3pPr>
            <a:lvl4pPr marL="1371566" indent="0">
              <a:buNone/>
              <a:defRPr sz="2133" b="1">
                <a:latin typeface="Vectipede" charset="0"/>
                <a:ea typeface="Vectipede" charset="0"/>
                <a:cs typeface="Vectipede" charset="0"/>
              </a:defRPr>
            </a:lvl4pPr>
            <a:lvl5pPr marL="1828754" indent="0">
              <a:buNone/>
              <a:defRPr sz="2133" b="1">
                <a:latin typeface="Vectipede" charset="0"/>
                <a:ea typeface="Vectipede" charset="0"/>
                <a:cs typeface="Vectipede" charset="0"/>
              </a:defRPr>
            </a:lvl5pPr>
          </a:lstStyle>
          <a:p>
            <a:pPr lvl="0"/>
            <a:r>
              <a:rPr lang="en-US" dirty="0"/>
              <a:t>Click to edit caption text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  <p:sp>
        <p:nvSpPr>
          <p:cNvPr id="11" name="Rectangle 10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rgbClr val="003D7D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/>
              <a:pPr algn="ctr"/>
              <a:t>‹#›</a:t>
            </a:fld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16397119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4 - Content with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chemeClr val="accent5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1325563"/>
            <a:ext cx="12192000" cy="0"/>
          </a:xfrm>
          <a:prstGeom prst="line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783918" y="1841501"/>
            <a:ext cx="3448049" cy="3731684"/>
          </a:xfrm>
        </p:spPr>
        <p:txBody>
          <a:bodyPr lIns="0" tIns="0">
            <a:normAutofit/>
          </a:bodyPr>
          <a:lstStyle>
            <a:lvl1pPr marL="0" indent="0">
              <a:buNone/>
              <a:defRPr sz="2133" b="1">
                <a:solidFill>
                  <a:schemeClr val="accent5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457189" indent="0">
              <a:buNone/>
              <a:defRPr sz="2133" b="1">
                <a:latin typeface="Vectipede" charset="0"/>
                <a:ea typeface="Vectipede" charset="0"/>
                <a:cs typeface="Vectipede" charset="0"/>
              </a:defRPr>
            </a:lvl2pPr>
            <a:lvl3pPr marL="914377" indent="0">
              <a:buNone/>
              <a:defRPr sz="2133" b="1">
                <a:latin typeface="Vectipede" charset="0"/>
                <a:ea typeface="Vectipede" charset="0"/>
                <a:cs typeface="Vectipede" charset="0"/>
              </a:defRPr>
            </a:lvl3pPr>
            <a:lvl4pPr marL="1371566" indent="0">
              <a:buNone/>
              <a:defRPr sz="2133" b="1">
                <a:latin typeface="Vectipede" charset="0"/>
                <a:ea typeface="Vectipede" charset="0"/>
                <a:cs typeface="Vectipede" charset="0"/>
              </a:defRPr>
            </a:lvl4pPr>
            <a:lvl5pPr marL="1828754" indent="0">
              <a:buNone/>
              <a:defRPr sz="2133" b="1">
                <a:latin typeface="Vectipede" charset="0"/>
                <a:ea typeface="Vectipede" charset="0"/>
                <a:cs typeface="Vectipede" charset="0"/>
              </a:defRPr>
            </a:lvl5pPr>
          </a:lstStyle>
          <a:p>
            <a:pPr lvl="0"/>
            <a:r>
              <a:rPr lang="en-US" dirty="0"/>
              <a:t>Click to edit caption text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13"/>
          </p:nvPr>
        </p:nvSpPr>
        <p:spPr>
          <a:xfrm>
            <a:off x="508000" y="1841499"/>
            <a:ext cx="6075680" cy="3731685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2133" b="1">
                <a:solidFill>
                  <a:schemeClr val="accent5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chemeClr val="accent5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chemeClr val="accent5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  <p:sp>
        <p:nvSpPr>
          <p:cNvPr id="12" name="Rectangle 11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rgbClr val="003D7D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/>
              <a:pPr algn="ctr"/>
              <a:t>‹#›</a:t>
            </a:fld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10934911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4 - Title only colo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chemeClr val="bg1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>
                <a:solidFill>
                  <a:srgbClr val="003D7D"/>
                </a:solidFill>
              </a:rPr>
              <a:pPr algn="ctr"/>
              <a:t>‹#›</a:t>
            </a:fld>
            <a:endParaRPr lang="en-US" sz="1867" dirty="0">
              <a:solidFill>
                <a:srgbClr val="003D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4593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4 - Title only bl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" y="3"/>
            <a:ext cx="12187789" cy="685799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92" y="-1581"/>
            <a:ext cx="12192000" cy="6858000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ectangle 12"/>
          <p:cNvSpPr/>
          <p:nvPr userDrawn="1"/>
        </p:nvSpPr>
        <p:spPr>
          <a:xfrm>
            <a:off x="-289" y="-1581"/>
            <a:ext cx="12192000" cy="6858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Rectangle 11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rgbClr val="003D7D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/>
              <a:pPr algn="ctr"/>
              <a:t>‹#›</a:t>
            </a:fld>
            <a:endParaRPr lang="en-US" sz="1867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chemeClr val="bg1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2548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5 -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>
            <a:spLocks noChangeAspect="1"/>
          </p:cNvSpPr>
          <p:nvPr userDrawn="1"/>
        </p:nvSpPr>
        <p:spPr>
          <a:xfrm>
            <a:off x="4542159" y="1879972"/>
            <a:ext cx="3096768" cy="309676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133"/>
              </a:lnSpc>
            </a:pPr>
            <a:r>
              <a:rPr lang="en-US" sz="13333" dirty="0">
                <a:solidFill>
                  <a:schemeClr val="bg1"/>
                </a:solidFill>
                <a:latin typeface="Vectipede" charset="0"/>
                <a:ea typeface="Vectipede" charset="0"/>
                <a:cs typeface="Vectipede" charset="0"/>
              </a:rPr>
              <a:t>5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" y="4976740"/>
            <a:ext cx="12191999" cy="1325563"/>
          </a:xfrm>
        </p:spPr>
        <p:txBody>
          <a:bodyPr>
            <a:normAutofit/>
          </a:bodyPr>
          <a:lstStyle>
            <a:lvl1pPr marL="0" marR="0" indent="0" algn="ctr" defTabSz="914377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67">
                <a:solidFill>
                  <a:schemeClr val="bg1"/>
                </a:solidFill>
                <a:latin typeface="Vectipede" charset="0"/>
                <a:ea typeface="Vectipede" charset="0"/>
                <a:cs typeface="Vectipede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23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C68CF-0467-7F41-6144-DA94135E6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F95D5C-AF48-6021-0439-94BD96E97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75F6D-C655-4217-A662-8738A52311D9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8BE1BA-FADB-8087-2907-67297704C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75B948-0C8A-3FDD-F6F4-45E72ACE1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3E491-CBB4-46A2-A688-3429196221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8019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5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rgbClr val="7AC1AC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1325563"/>
            <a:ext cx="12192000" cy="0"/>
          </a:xfrm>
          <a:prstGeom prst="line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rgbClr val="7AC1A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/>
              <a:pPr algn="ctr"/>
              <a:t>‹#›</a:t>
            </a:fld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5230711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5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rgbClr val="7AC1AC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1325563"/>
            <a:ext cx="12192000" cy="0"/>
          </a:xfrm>
          <a:prstGeom prst="line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08000" y="1585385"/>
            <a:ext cx="10515600" cy="3484033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2133" b="1">
                <a:solidFill>
                  <a:srgbClr val="7AC1AC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rgbClr val="7AC1AC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rgbClr val="7AC1AC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rgbClr val="7AC1A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/>
              <a:pPr algn="ctr"/>
              <a:t>‹#›</a:t>
            </a:fld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31280801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5 -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rgbClr val="7AC1AC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1325563"/>
            <a:ext cx="12192000" cy="0"/>
          </a:xfrm>
          <a:prstGeom prst="line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08001" y="1585384"/>
            <a:ext cx="4595223" cy="3961976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2133" b="1">
                <a:solidFill>
                  <a:srgbClr val="7AC1AC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rgbClr val="7AC1AC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rgbClr val="7AC1AC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4"/>
          </p:nvPr>
        </p:nvSpPr>
        <p:spPr>
          <a:xfrm>
            <a:off x="5400959" y="1585384"/>
            <a:ext cx="4595223" cy="3961976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2133" b="1">
                <a:solidFill>
                  <a:srgbClr val="7AC1AC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rgbClr val="7AC1AC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rgbClr val="7AC1AC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  <p:sp>
        <p:nvSpPr>
          <p:cNvPr id="11" name="Rectangle 10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rgbClr val="7AC1A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/>
              <a:pPr algn="ctr"/>
              <a:t>‹#›</a:t>
            </a:fld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18381016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5 -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chemeClr val="accent1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1325563"/>
            <a:ext cx="12192000" cy="0"/>
          </a:xfrm>
          <a:prstGeom prst="line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08193" y="1585383"/>
            <a:ext cx="4595223" cy="1845791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2133" b="1">
                <a:solidFill>
                  <a:schemeClr val="accent1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chemeClr val="accent1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chemeClr val="accent1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4"/>
          </p:nvPr>
        </p:nvSpPr>
        <p:spPr>
          <a:xfrm>
            <a:off x="5400959" y="1585383"/>
            <a:ext cx="4595223" cy="1845791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2133" b="1">
                <a:solidFill>
                  <a:schemeClr val="accent1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chemeClr val="accent1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chemeClr val="accent1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5"/>
          </p:nvPr>
        </p:nvSpPr>
        <p:spPr>
          <a:xfrm>
            <a:off x="508193" y="3718985"/>
            <a:ext cx="4595223" cy="1845791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2133" b="1">
                <a:solidFill>
                  <a:schemeClr val="accent1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chemeClr val="accent1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chemeClr val="accent1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6"/>
          </p:nvPr>
        </p:nvSpPr>
        <p:spPr>
          <a:xfrm>
            <a:off x="5401151" y="3718985"/>
            <a:ext cx="4595223" cy="1845791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2133" b="1">
                <a:solidFill>
                  <a:schemeClr val="accent1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chemeClr val="accent1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chemeClr val="accent1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  <p:sp>
        <p:nvSpPr>
          <p:cNvPr id="14" name="Rectangle 13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rgbClr val="7AC1A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/>
              <a:pPr algn="ctr"/>
              <a:t>‹#›</a:t>
            </a:fld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23909178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5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chemeClr val="accent1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1325563"/>
            <a:ext cx="12192000" cy="0"/>
          </a:xfrm>
          <a:prstGeom prst="line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08001" y="2386147"/>
            <a:ext cx="4595223" cy="3161212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ArumSans ExtraBold" charset="0"/>
                <a:ea typeface="ArumSans ExtraBold" charset="0"/>
                <a:cs typeface="ArumSans ExtraBold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chemeClr val="accent1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chemeClr val="accent1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4"/>
          </p:nvPr>
        </p:nvSpPr>
        <p:spPr>
          <a:xfrm>
            <a:off x="5541554" y="2386147"/>
            <a:ext cx="4595223" cy="3161212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ArumSans ExtraBold" charset="0"/>
                <a:ea typeface="ArumSans ExtraBold" charset="0"/>
                <a:cs typeface="ArumSans ExtraBold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chemeClr val="accent1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chemeClr val="accent1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8503"/>
            <a:ext cx="4595223" cy="640101"/>
          </a:xfrm>
        </p:spPr>
        <p:txBody>
          <a:bodyPr anchor="t">
            <a:normAutofit/>
          </a:bodyPr>
          <a:lstStyle>
            <a:lvl1pPr marL="0" indent="0">
              <a:buNone/>
              <a:defRPr sz="2133" b="1">
                <a:solidFill>
                  <a:schemeClr val="accent1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41554" y="1628503"/>
            <a:ext cx="4595223" cy="640101"/>
          </a:xfrm>
        </p:spPr>
        <p:txBody>
          <a:bodyPr anchor="t">
            <a:normAutofit/>
          </a:bodyPr>
          <a:lstStyle>
            <a:lvl1pPr marL="0" indent="0">
              <a:buNone/>
              <a:defRPr sz="2133" b="1">
                <a:solidFill>
                  <a:schemeClr val="accent1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  <p:sp>
        <p:nvSpPr>
          <p:cNvPr id="17" name="Rectangle 16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rgbClr val="7AC1A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/>
              <a:pPr algn="ctr"/>
              <a:t>‹#›</a:t>
            </a:fld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604902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5 - Picture with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chemeClr val="accent1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1325563"/>
            <a:ext cx="12192000" cy="0"/>
          </a:xfrm>
          <a:prstGeom prst="line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08193" y="1840998"/>
            <a:ext cx="6057708" cy="3731683"/>
          </a:xfrm>
        </p:spPr>
        <p:txBody>
          <a:bodyPr tIns="0">
            <a:normAutofit/>
          </a:bodyPr>
          <a:lstStyle>
            <a:lvl1pPr marL="0" indent="0">
              <a:buNone/>
              <a:defRPr sz="2133" b="1">
                <a:solidFill>
                  <a:schemeClr val="accent1"/>
                </a:solidFill>
                <a:latin typeface="Vectipede" charset="0"/>
                <a:ea typeface="Vectipede" charset="0"/>
                <a:cs typeface="Vectipede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783918" y="1841501"/>
            <a:ext cx="3448049" cy="3731684"/>
          </a:xfrm>
        </p:spPr>
        <p:txBody>
          <a:bodyPr lIns="0" tIns="0">
            <a:normAutofit/>
          </a:bodyPr>
          <a:lstStyle>
            <a:lvl1pPr marL="0" indent="0">
              <a:buNone/>
              <a:defRPr sz="2133" b="1">
                <a:solidFill>
                  <a:schemeClr val="accent1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457189" indent="0">
              <a:buNone/>
              <a:defRPr sz="2133" b="1">
                <a:latin typeface="Vectipede" charset="0"/>
                <a:ea typeface="Vectipede" charset="0"/>
                <a:cs typeface="Vectipede" charset="0"/>
              </a:defRPr>
            </a:lvl2pPr>
            <a:lvl3pPr marL="914377" indent="0">
              <a:buNone/>
              <a:defRPr sz="2133" b="1">
                <a:latin typeface="Vectipede" charset="0"/>
                <a:ea typeface="Vectipede" charset="0"/>
                <a:cs typeface="Vectipede" charset="0"/>
              </a:defRPr>
            </a:lvl3pPr>
            <a:lvl4pPr marL="1371566" indent="0">
              <a:buNone/>
              <a:defRPr sz="2133" b="1">
                <a:latin typeface="Vectipede" charset="0"/>
                <a:ea typeface="Vectipede" charset="0"/>
                <a:cs typeface="Vectipede" charset="0"/>
              </a:defRPr>
            </a:lvl4pPr>
            <a:lvl5pPr marL="1828754" indent="0">
              <a:buNone/>
              <a:defRPr sz="2133" b="1">
                <a:latin typeface="Vectipede" charset="0"/>
                <a:ea typeface="Vectipede" charset="0"/>
                <a:cs typeface="Vectipede" charset="0"/>
              </a:defRPr>
            </a:lvl5pPr>
          </a:lstStyle>
          <a:p>
            <a:pPr lvl="0"/>
            <a:r>
              <a:rPr lang="en-US" dirty="0"/>
              <a:t>Click to edit caption text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rgbClr val="7AC1A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/>
              <a:pPr algn="ctr"/>
              <a:t>‹#›</a:t>
            </a:fld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6883713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5 - Content with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chemeClr val="accent1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1325563"/>
            <a:ext cx="12192000" cy="0"/>
          </a:xfrm>
          <a:prstGeom prst="line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783918" y="1841501"/>
            <a:ext cx="3448049" cy="3731684"/>
          </a:xfrm>
        </p:spPr>
        <p:txBody>
          <a:bodyPr lIns="0" tIns="0">
            <a:normAutofit/>
          </a:bodyPr>
          <a:lstStyle>
            <a:lvl1pPr marL="0" indent="0">
              <a:buNone/>
              <a:defRPr sz="2133" b="1">
                <a:solidFill>
                  <a:schemeClr val="accent1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457189" indent="0">
              <a:buNone/>
              <a:defRPr sz="2133" b="1">
                <a:latin typeface="Vectipede" charset="0"/>
                <a:ea typeface="Vectipede" charset="0"/>
                <a:cs typeface="Vectipede" charset="0"/>
              </a:defRPr>
            </a:lvl2pPr>
            <a:lvl3pPr marL="914377" indent="0">
              <a:buNone/>
              <a:defRPr sz="2133" b="1">
                <a:latin typeface="Vectipede" charset="0"/>
                <a:ea typeface="Vectipede" charset="0"/>
                <a:cs typeface="Vectipede" charset="0"/>
              </a:defRPr>
            </a:lvl3pPr>
            <a:lvl4pPr marL="1371566" indent="0">
              <a:buNone/>
              <a:defRPr sz="2133" b="1">
                <a:latin typeface="Vectipede" charset="0"/>
                <a:ea typeface="Vectipede" charset="0"/>
                <a:cs typeface="Vectipede" charset="0"/>
              </a:defRPr>
            </a:lvl4pPr>
            <a:lvl5pPr marL="1828754" indent="0">
              <a:buNone/>
              <a:defRPr sz="2133" b="1">
                <a:latin typeface="Vectipede" charset="0"/>
                <a:ea typeface="Vectipede" charset="0"/>
                <a:cs typeface="Vectipede" charset="0"/>
              </a:defRPr>
            </a:lvl5pPr>
          </a:lstStyle>
          <a:p>
            <a:pPr lvl="0"/>
            <a:r>
              <a:rPr lang="en-US" dirty="0"/>
              <a:t>Click to edit caption text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13"/>
          </p:nvPr>
        </p:nvSpPr>
        <p:spPr>
          <a:xfrm>
            <a:off x="508000" y="1841499"/>
            <a:ext cx="6075680" cy="3731685"/>
          </a:xfrm>
        </p:spPr>
        <p:txBody>
          <a:bodyPr lIns="91440" tIns="0" rIns="0" bIns="0">
            <a:noAutofit/>
          </a:bodyPr>
          <a:lstStyle>
            <a:lvl1pPr marL="0" indent="0">
              <a:buNone/>
              <a:defRPr sz="2133" b="1">
                <a:solidFill>
                  <a:schemeClr val="accent1"/>
                </a:solidFill>
                <a:latin typeface="Vectipede" charset="0"/>
                <a:ea typeface="Vectipede" charset="0"/>
                <a:cs typeface="Vectipede" charset="0"/>
              </a:defRPr>
            </a:lvl1pPr>
            <a:lvl2pPr marL="243834" indent="-243834">
              <a:lnSpc>
                <a:spcPts val="1867"/>
              </a:lnSpc>
              <a:spcBef>
                <a:spcPts val="533"/>
              </a:spcBef>
              <a:buClr>
                <a:schemeClr val="accent1"/>
              </a:buClr>
              <a:defRPr sz="1600" b="1">
                <a:latin typeface="ArumSans" charset="0"/>
                <a:ea typeface="ArumSans" charset="0"/>
                <a:cs typeface="ArumSans" charset="0"/>
              </a:defRPr>
            </a:lvl2pPr>
            <a:lvl3pPr marL="487668" indent="-243834">
              <a:lnSpc>
                <a:spcPts val="1867"/>
              </a:lnSpc>
              <a:spcBef>
                <a:spcPts val="533"/>
              </a:spcBef>
              <a:buClr>
                <a:schemeClr val="accent1"/>
              </a:buClr>
              <a:buFont typeface=".AppleSystemUIFont" charset="-120"/>
              <a:buChar char="–"/>
              <a:defRPr sz="1600" b="1">
                <a:latin typeface="ArumSans" charset="0"/>
                <a:ea typeface="ArumSans" charset="0"/>
                <a:cs typeface="ArumSans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rgbClr val="7AC1A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/>
              <a:pPr algn="ctr"/>
              <a:t>‹#›</a:t>
            </a:fld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3648605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5 - Title only colo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chemeClr val="bg1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>
                <a:solidFill>
                  <a:srgbClr val="7AC1AC"/>
                </a:solidFill>
              </a:rPr>
              <a:pPr algn="ctr"/>
              <a:t>‹#›</a:t>
            </a:fld>
            <a:endParaRPr lang="en-US" sz="1867" dirty="0">
              <a:solidFill>
                <a:srgbClr val="7AC1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5327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5 - Title only bl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" y="1"/>
            <a:ext cx="12188079" cy="6857999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chemeClr val="bg1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57736" y="6413118"/>
            <a:ext cx="3317115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| Because learning changes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everything</a:t>
            </a:r>
            <a:r>
              <a:rPr kumimoji="0" lang="en-US" sz="1333" b="0" i="0" u="none" strike="noStrike" kern="1200" cap="none" spc="0" normalizeH="0" baseline="3000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ctipede" charset="0"/>
                <a:ea typeface="Vectipede" charset="0"/>
                <a:cs typeface="Vectipede" charset="0"/>
              </a:rPr>
              <a:t>TM</a:t>
            </a:r>
            <a:endParaRPr kumimoji="0" lang="en-US" sz="1333" b="0" i="0" u="none" strike="noStrike" kern="120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ctipede" charset="0"/>
              <a:ea typeface="Vectipede" charset="0"/>
              <a:cs typeface="Vectipede" charset="0"/>
            </a:endParaRPr>
          </a:p>
        </p:txBody>
      </p:sp>
      <p:sp>
        <p:nvSpPr>
          <p:cNvPr id="11" name="Rectangle 10"/>
          <p:cNvSpPr>
            <a:spLocks noChangeAspect="1"/>
          </p:cNvSpPr>
          <p:nvPr userDrawn="1"/>
        </p:nvSpPr>
        <p:spPr>
          <a:xfrm>
            <a:off x="11582111" y="6246819"/>
            <a:ext cx="609600" cy="609600"/>
          </a:xfrm>
          <a:prstGeom prst="rect">
            <a:avLst/>
          </a:prstGeom>
          <a:solidFill>
            <a:srgbClr val="7AC1A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610E7F1C-AC56-234E-A7A9-67BCE9C5F8BA}" type="slidenum">
              <a:rPr lang="en-US" sz="1867" smtClean="0"/>
              <a:pPr algn="ctr"/>
              <a:t>‹#›</a:t>
            </a:fld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26223182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Assets -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MH Collateral\Images\New Image Library from Getty\Image Library\iStock\iStock_68981631_LARGE_PPT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9584"/>
          <a:stretch/>
        </p:blipFill>
        <p:spPr bwMode="auto">
          <a:xfrm>
            <a:off x="-5457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spect="1"/>
          </p:cNvSpPr>
          <p:nvPr userDrawn="1"/>
        </p:nvSpPr>
        <p:spPr>
          <a:xfrm>
            <a:off x="4542159" y="1879972"/>
            <a:ext cx="3096768" cy="309676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3733" dirty="0">
                <a:solidFill>
                  <a:schemeClr val="bg1"/>
                </a:solidFill>
                <a:latin typeface="Vectipede" charset="0"/>
                <a:ea typeface="Vectipede" charset="0"/>
                <a:cs typeface="Vectipede" charset="0"/>
              </a:rPr>
              <a:t>Icon Assets</a:t>
            </a:r>
          </a:p>
        </p:txBody>
      </p:sp>
    </p:spTree>
    <p:extLst>
      <p:ext uri="{BB962C8B-B14F-4D97-AF65-F5344CB8AC3E}">
        <p14:creationId xmlns:p14="http://schemas.microsoft.com/office/powerpoint/2010/main" val="1390958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1FACBB-3737-A3D1-6475-9CC08A97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75F6D-C655-4217-A662-8738A52311D9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29CF56-C6AF-2A97-86B5-F66AC281B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5E7EDC-5030-35A8-5F5E-6BF546C5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3E491-CBB4-46A2-A688-3429196221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3951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assets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192" y="449179"/>
            <a:ext cx="10515600" cy="876384"/>
          </a:xfrm>
        </p:spPr>
        <p:txBody>
          <a:bodyPr anchor="t">
            <a:normAutofit/>
          </a:bodyPr>
          <a:lstStyle>
            <a:lvl1pPr>
              <a:lnSpc>
                <a:spcPts val="5333"/>
              </a:lnSpc>
              <a:defRPr sz="4533" b="0" i="0">
                <a:solidFill>
                  <a:schemeClr val="accent2"/>
                </a:solidFill>
                <a:latin typeface="Vectipede Light" charset="0"/>
                <a:ea typeface="Vectipede Light" charset="0"/>
                <a:cs typeface="Vectipede Light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1325563"/>
            <a:ext cx="12192000" cy="0"/>
          </a:xfrm>
          <a:prstGeom prst="line">
            <a:avLst/>
          </a:prstGeom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942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03 - Chapter Slide -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40FAE7B-C969-EA4C-B018-E010BFDDB3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30" name="Picture 29" descr="McGraw Hill cube Logo">
            <a:extLst>
              <a:ext uri="{FF2B5EF4-FFF2-40B4-BE49-F238E27FC236}">
                <a16:creationId xmlns:a16="http://schemas.microsoft.com/office/drawing/2014/main" id="{FEAEE38D-F776-C54D-998E-34EC9E04A1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88B37A11-A451-B14A-A613-5DC98C2A3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506002"/>
            <a:ext cx="11897228" cy="5350534"/>
            <a:chOff x="0" y="498906"/>
            <a:chExt cx="11897228" cy="5350534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51B0339-C2E6-3143-B244-BD4D1E18126D}"/>
                </a:ext>
              </a:extLst>
            </p:cNvPr>
            <p:cNvSpPr/>
            <p:nvPr userDrawn="1"/>
          </p:nvSpPr>
          <p:spPr>
            <a:xfrm rot="18900000">
              <a:off x="10798542" y="892842"/>
              <a:ext cx="1017836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129491A-35D4-A84B-9565-87CDF183DA99}"/>
                </a:ext>
              </a:extLst>
            </p:cNvPr>
            <p:cNvSpPr/>
            <p:nvPr userDrawn="1"/>
          </p:nvSpPr>
          <p:spPr>
            <a:xfrm rot="18900000">
              <a:off x="10890847" y="974494"/>
              <a:ext cx="1006381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0E98AE8-8411-B84B-8292-638139043AC5}"/>
                </a:ext>
              </a:extLst>
            </p:cNvPr>
            <p:cNvGrpSpPr/>
            <p:nvPr userDrawn="1"/>
          </p:nvGrpSpPr>
          <p:grpSpPr>
            <a:xfrm>
              <a:off x="10905053" y="498906"/>
              <a:ext cx="929262" cy="929262"/>
              <a:chOff x="3969603" y="2167014"/>
              <a:chExt cx="929262" cy="929262"/>
            </a:xfrm>
            <a:solidFill>
              <a:srgbClr val="E3B9FC"/>
            </a:solidFill>
          </p:grpSpPr>
          <p:sp>
            <p:nvSpPr>
              <p:cNvPr id="84" name="Parallelogram 83">
                <a:extLst>
                  <a:ext uri="{FF2B5EF4-FFF2-40B4-BE49-F238E27FC236}">
                    <a16:creationId xmlns:a16="http://schemas.microsoft.com/office/drawing/2014/main" id="{DC41989C-E26D-6442-B3CA-B5B0F28175A6}"/>
                  </a:ext>
                </a:extLst>
              </p:cNvPr>
              <p:cNvSpPr/>
              <p:nvPr userDrawn="1"/>
            </p:nvSpPr>
            <p:spPr>
              <a:xfrm>
                <a:off x="3969603" y="2168473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Parallelogram 84">
                <a:extLst>
                  <a:ext uri="{FF2B5EF4-FFF2-40B4-BE49-F238E27FC236}">
                    <a16:creationId xmlns:a16="http://schemas.microsoft.com/office/drawing/2014/main" id="{AB6243CF-39D2-D048-B28C-C3914962E629}"/>
                  </a:ext>
                </a:extLst>
              </p:cNvPr>
              <p:cNvSpPr/>
              <p:nvPr userDrawn="1"/>
            </p:nvSpPr>
            <p:spPr>
              <a:xfrm rot="5400000" flipH="1">
                <a:off x="4321438" y="2518849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EA953C2-A653-0845-9DC2-36DE9B037A96}"/>
                </a:ext>
              </a:extLst>
            </p:cNvPr>
            <p:cNvGrpSpPr/>
            <p:nvPr userDrawn="1"/>
          </p:nvGrpSpPr>
          <p:grpSpPr>
            <a:xfrm>
              <a:off x="10902086" y="612832"/>
              <a:ext cx="823347" cy="822021"/>
              <a:chOff x="3966636" y="2277354"/>
              <a:chExt cx="823347" cy="822021"/>
            </a:xfrm>
            <a:solidFill>
              <a:srgbClr val="06235B"/>
            </a:solidFill>
          </p:grpSpPr>
          <p:sp>
            <p:nvSpPr>
              <p:cNvPr id="82" name="Parallelogram 61">
                <a:extLst>
                  <a:ext uri="{FF2B5EF4-FFF2-40B4-BE49-F238E27FC236}">
                    <a16:creationId xmlns:a16="http://schemas.microsoft.com/office/drawing/2014/main" id="{9C6D802B-1C1B-2448-A369-EA4FB3078951}"/>
                  </a:ext>
                </a:extLst>
              </p:cNvPr>
              <p:cNvSpPr/>
              <p:nvPr userDrawn="1"/>
            </p:nvSpPr>
            <p:spPr>
              <a:xfrm>
                <a:off x="3966636" y="2277354"/>
                <a:ext cx="821312" cy="119886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19886">
                    <a:moveTo>
                      <a:pt x="0" y="119886"/>
                    </a:moveTo>
                    <a:lnTo>
                      <a:pt x="112441" y="3175"/>
                    </a:lnTo>
                    <a:lnTo>
                      <a:pt x="821312" y="0"/>
                    </a:lnTo>
                    <a:lnTo>
                      <a:pt x="708871" y="116711"/>
                    </a:lnTo>
                    <a:lnTo>
                      <a:pt x="0" y="1198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Parallelogram 61">
                <a:extLst>
                  <a:ext uri="{FF2B5EF4-FFF2-40B4-BE49-F238E27FC236}">
                    <a16:creationId xmlns:a16="http://schemas.microsoft.com/office/drawing/2014/main" id="{EDEDF0C9-1B0B-7D40-9C60-92AD32713352}"/>
                  </a:ext>
                </a:extLst>
              </p:cNvPr>
              <p:cNvSpPr/>
              <p:nvPr userDrawn="1"/>
            </p:nvSpPr>
            <p:spPr>
              <a:xfrm rot="16200000" flipH="1">
                <a:off x="4317797" y="2627188"/>
                <a:ext cx="821312" cy="123061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8791 w 821312"/>
                  <a:gd name="connsiteY1" fmla="*/ 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23061 h 123061"/>
                  <a:gd name="connsiteX1" fmla="*/ 64816 w 821312"/>
                  <a:gd name="connsiteY1" fmla="*/ 0 h 123061"/>
                  <a:gd name="connsiteX2" fmla="*/ 821312 w 821312"/>
                  <a:gd name="connsiteY2" fmla="*/ 3175 h 123061"/>
                  <a:gd name="connsiteX3" fmla="*/ 708871 w 821312"/>
                  <a:gd name="connsiteY3" fmla="*/ 119886 h 123061"/>
                  <a:gd name="connsiteX4" fmla="*/ 0 w 821312"/>
                  <a:gd name="connsiteY4" fmla="*/ 123061 h 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23061">
                    <a:moveTo>
                      <a:pt x="0" y="123061"/>
                    </a:moveTo>
                    <a:lnTo>
                      <a:pt x="64816" y="0"/>
                    </a:lnTo>
                    <a:lnTo>
                      <a:pt x="821312" y="3175"/>
                    </a:lnTo>
                    <a:lnTo>
                      <a:pt x="708871" y="119886"/>
                    </a:lnTo>
                    <a:lnTo>
                      <a:pt x="0" y="12306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9203BDD-F085-D54C-9B92-5D89770BA44F}"/>
                </a:ext>
              </a:extLst>
            </p:cNvPr>
            <p:cNvSpPr/>
            <p:nvPr userDrawn="1"/>
          </p:nvSpPr>
          <p:spPr>
            <a:xfrm rot="16200000">
              <a:off x="10612440" y="1560289"/>
              <a:ext cx="693781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61CD1B2-8A88-4D4D-8EE9-356040E2B5C3}"/>
                </a:ext>
              </a:extLst>
            </p:cNvPr>
            <p:cNvSpPr/>
            <p:nvPr userDrawn="1"/>
          </p:nvSpPr>
          <p:spPr>
            <a:xfrm>
              <a:off x="0" y="5616018"/>
              <a:ext cx="4524277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9B532A4-72CD-B24F-BE9E-7E6C3538E514}"/>
                </a:ext>
              </a:extLst>
            </p:cNvPr>
            <p:cNvSpPr/>
            <p:nvPr userDrawn="1"/>
          </p:nvSpPr>
          <p:spPr>
            <a:xfrm>
              <a:off x="0" y="5732729"/>
              <a:ext cx="4524277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0D230A1-DF77-DC4E-9A42-EEC7C5D67993}"/>
                </a:ext>
              </a:extLst>
            </p:cNvPr>
            <p:cNvSpPr/>
            <p:nvPr userDrawn="1"/>
          </p:nvSpPr>
          <p:spPr>
            <a:xfrm rot="16200000">
              <a:off x="2357684" y="3679671"/>
              <a:ext cx="3983056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95FC387-B840-D144-9C0C-7CED914FF8A8}"/>
                </a:ext>
              </a:extLst>
            </p:cNvPr>
            <p:cNvSpPr/>
            <p:nvPr userDrawn="1"/>
          </p:nvSpPr>
          <p:spPr>
            <a:xfrm rot="16200000">
              <a:off x="2417629" y="3736438"/>
              <a:ext cx="409658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5891EC6-CDBE-7B4D-8AD8-65999404C3DF}"/>
                </a:ext>
              </a:extLst>
            </p:cNvPr>
            <p:cNvSpPr/>
            <p:nvPr userDrawn="1"/>
          </p:nvSpPr>
          <p:spPr>
            <a:xfrm>
              <a:off x="4290855" y="1746499"/>
              <a:ext cx="6843541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7E0216E-0E5D-5D4F-BB4E-47134EF5BCA0}"/>
                </a:ext>
              </a:extLst>
            </p:cNvPr>
            <p:cNvSpPr/>
            <p:nvPr userDrawn="1"/>
          </p:nvSpPr>
          <p:spPr>
            <a:xfrm>
              <a:off x="4440730" y="1863210"/>
              <a:ext cx="668130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AB71DA5-CF63-FE4F-AE8F-D72A2684966E}"/>
                </a:ext>
              </a:extLst>
            </p:cNvPr>
            <p:cNvSpPr/>
            <p:nvPr userDrawn="1"/>
          </p:nvSpPr>
          <p:spPr>
            <a:xfrm rot="16200000">
              <a:off x="10778958" y="1603747"/>
              <a:ext cx="594165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07ADE1EB-1CB5-2346-AF61-868FF2D41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71563"/>
            <a:ext cx="7667723" cy="3872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34B8769-635F-D74F-ABA7-7F04BF619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9" name="Subtitle">
            <a:extLst>
              <a:ext uri="{FF2B5EF4-FFF2-40B4-BE49-F238E27FC236}">
                <a16:creationId xmlns:a16="http://schemas.microsoft.com/office/drawing/2014/main" id="{C1F4978B-3695-7A4D-B017-E81591AFC0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5" name="Pg number">
            <a:extLst>
              <a:ext uri="{FF2B5EF4-FFF2-40B4-BE49-F238E27FC236}">
                <a16:creationId xmlns:a16="http://schemas.microsoft.com/office/drawing/2014/main" id="{0C8CE0BD-720A-0A41-BFD2-D138577FC5D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29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215D62-F21F-4A4B-A825-F22D58273F51}"/>
              </a:ext>
            </a:extLst>
          </p:cNvPr>
          <p:cNvSpPr/>
          <p:nvPr userDrawn="1"/>
        </p:nvSpPr>
        <p:spPr>
          <a:xfrm>
            <a:off x="9255815" y="757008"/>
            <a:ext cx="2936186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06EC3-1936-BF49-B989-AE8ADD231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3" name="Chapter Title">
            <a:extLst>
              <a:ext uri="{FF2B5EF4-FFF2-40B4-BE49-F238E27FC236}">
                <a16:creationId xmlns:a16="http://schemas.microsoft.com/office/drawing/2014/main" id="{7B43E552-B673-1640-B79B-84C6D46FC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E3F328E6-25F0-BD44-A497-CAA2D0BA73DA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12A726-D813-1B48-A198-EE44A52DA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21" name="Body Text">
            <a:extLst>
              <a:ext uri="{FF2B5EF4-FFF2-40B4-BE49-F238E27FC236}">
                <a16:creationId xmlns:a16="http://schemas.microsoft.com/office/drawing/2014/main" id="{CC4D9388-2080-2A43-9139-A3C1B9078C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0" name="Column 1">
            <a:extLst>
              <a:ext uri="{FF2B5EF4-FFF2-40B4-BE49-F238E27FC236}">
                <a16:creationId xmlns:a16="http://schemas.microsoft.com/office/drawing/2014/main" id="{A6CC86E6-0270-1A46-AD68-EA5815E015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7" name="Column 2">
            <a:extLst>
              <a:ext uri="{FF2B5EF4-FFF2-40B4-BE49-F238E27FC236}">
                <a16:creationId xmlns:a16="http://schemas.microsoft.com/office/drawing/2014/main" id="{1658EE3A-E60D-054C-BC6C-D3AC430DED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C31E9C7-4D19-7249-97FA-896A5C6A3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87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BC28C6-8794-0A47-ABCE-C7FC96D3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210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6A961-BB2B-B54F-BFAB-BDA9367AE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Chapter Title">
            <a:extLst>
              <a:ext uri="{FF2B5EF4-FFF2-40B4-BE49-F238E27FC236}">
                <a16:creationId xmlns:a16="http://schemas.microsoft.com/office/drawing/2014/main" id="{32427A80-5FB3-1A49-8DC5-A073AD2F5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2734AE8A-25C0-5A40-8DCA-827143D8939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19BD590-2BD8-1345-96AC-71997DB3D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24" name="Body Text">
            <a:extLst>
              <a:ext uri="{FF2B5EF4-FFF2-40B4-BE49-F238E27FC236}">
                <a16:creationId xmlns:a16="http://schemas.microsoft.com/office/drawing/2014/main" id="{304C3CA5-856F-2F4D-9D50-08DD3F11F8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1" name="Column 1">
            <a:extLst>
              <a:ext uri="{FF2B5EF4-FFF2-40B4-BE49-F238E27FC236}">
                <a16:creationId xmlns:a16="http://schemas.microsoft.com/office/drawing/2014/main" id="{09D023D1-AA6B-9646-A78E-0089EAAEBF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0" name="Column 2">
            <a:extLst>
              <a:ext uri="{FF2B5EF4-FFF2-40B4-BE49-F238E27FC236}">
                <a16:creationId xmlns:a16="http://schemas.microsoft.com/office/drawing/2014/main" id="{A028DF26-A643-9E46-88A5-7D66AB1A21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0BC10B7E-FB9A-3449-BA9D-B470A0390DF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421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24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 – Text Heavy / Portra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BC28C6-8794-0A47-ABCE-C7FC96D39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2102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FB1D6C-A7E9-F346-8A13-0BCB15719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  <a:endParaRPr lang="en-US" dirty="0"/>
          </a:p>
        </p:txBody>
      </p:sp>
      <p:sp>
        <p:nvSpPr>
          <p:cNvPr id="16" name="Chapter Title">
            <a:extLst>
              <a:ext uri="{FF2B5EF4-FFF2-40B4-BE49-F238E27FC236}">
                <a16:creationId xmlns:a16="http://schemas.microsoft.com/office/drawing/2014/main" id="{D679B90A-4AB2-E64F-865B-31FA7A647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4" name="Pg">
            <a:extLst>
              <a:ext uri="{FF2B5EF4-FFF2-40B4-BE49-F238E27FC236}">
                <a16:creationId xmlns:a16="http://schemas.microsoft.com/office/drawing/2014/main" id="{2734AE8A-25C0-5A40-8DCA-827143D8939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F695EBD-4DD2-D94C-8FE6-3BC8F009D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1" name="Body Text">
            <a:extLst>
              <a:ext uri="{FF2B5EF4-FFF2-40B4-BE49-F238E27FC236}">
                <a16:creationId xmlns:a16="http://schemas.microsoft.com/office/drawing/2014/main" id="{53D7C1F0-4FF6-6146-83A3-619E9E7425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8D628D98-2995-2549-8BEB-B242D876BA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89F8ED53-76E5-D34E-AF57-48AB3FD450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C836EA3-0289-2F4F-9CCE-4C8FA98EA3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566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Portrait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3EAB6-5661-494B-97BE-877A28417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55815" y="739079"/>
            <a:ext cx="2936185" cy="6118921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91159E-FB61-BD47-87D0-43DD404B0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McGraw Hill Template</a:t>
            </a:r>
            <a:endParaRPr lang="en-US" dirty="0"/>
          </a:p>
        </p:txBody>
      </p:sp>
      <p:sp>
        <p:nvSpPr>
          <p:cNvPr id="17" name="Chapter Title">
            <a:extLst>
              <a:ext uri="{FF2B5EF4-FFF2-40B4-BE49-F238E27FC236}">
                <a16:creationId xmlns:a16="http://schemas.microsoft.com/office/drawing/2014/main" id="{0EC23C69-26E3-854A-8AEA-45792C9D8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3" name="Pg">
            <a:extLst>
              <a:ext uri="{FF2B5EF4-FFF2-40B4-BE49-F238E27FC236}">
                <a16:creationId xmlns:a16="http://schemas.microsoft.com/office/drawing/2014/main" id="{3E7B488B-7F58-E041-8E34-0A5108AC4422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950784B-C4DC-1048-8DB0-FBA0B7ED9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0" name="Body Text">
            <a:extLst>
              <a:ext uri="{FF2B5EF4-FFF2-40B4-BE49-F238E27FC236}">
                <a16:creationId xmlns:a16="http://schemas.microsoft.com/office/drawing/2014/main" id="{3C493DB4-6E5A-0A49-B823-5D376D9C9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6" name="Column 1">
            <a:extLst>
              <a:ext uri="{FF2B5EF4-FFF2-40B4-BE49-F238E27FC236}">
                <a16:creationId xmlns:a16="http://schemas.microsoft.com/office/drawing/2014/main" id="{8328127D-150E-B44E-BC89-0FD65043C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6906905-9636-614B-830C-DF2EEB425E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F580762-E4FC-D041-AD65-42DCA22C0A8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19950" y="1203325"/>
            <a:ext cx="4383088" cy="5654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39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Grid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2C9B86-2BA7-2C49-9B52-F95410DF7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8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05E351-B915-BD4D-A104-CE8A78E87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46F47BCD-2606-6446-B953-7EA51944F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B9889367-1837-7547-8ADE-81B76555895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670CB5-F520-4F4E-9416-10F61C1776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B923205D-6211-744A-A7D6-56BDC2958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22814ED1-29B4-164D-A3B2-0C0FCADE43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97E1AD9F-2EE3-7442-9BF2-6F9AFDC280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6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133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Grid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3E3DBC-5438-6E46-92A8-F6F9A5B2B2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799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A38B5C-C304-CF4C-9CE1-764633715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  <a:endParaRPr lang="en-US" dirty="0"/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9E4B0D1D-604E-5845-A559-76143769A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0B370684-59CB-9D48-9E3B-4A19CF85F578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BEA7924-9977-A944-8820-5611CD6A14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E9167E63-18F2-B54A-93ED-51E4F364ED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9D45D5EF-D30C-1D4E-8C2E-CA2D9F7AD4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364274DE-F93B-234F-80D3-BADE92110F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031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– Text Heavy / Grid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C90947-9FBD-3B47-AE88-71E04E581357}"/>
              </a:ext>
            </a:extLst>
          </p:cNvPr>
          <p:cNvSpPr/>
          <p:nvPr userDrawn="1"/>
        </p:nvSpPr>
        <p:spPr>
          <a:xfrm>
            <a:off x="9144091" y="745340"/>
            <a:ext cx="3047910" cy="6112660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52B30F-DA32-BD48-A150-841D2CC20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147" y="1366154"/>
            <a:ext cx="2133800" cy="48710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C14102-5D1F-CC47-96A6-0F8B125B3B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McGraw Hill Template</a:t>
            </a:r>
            <a:endParaRPr lang="en-US" dirty="0"/>
          </a:p>
        </p:txBody>
      </p:sp>
      <p:sp>
        <p:nvSpPr>
          <p:cNvPr id="19" name="Chapter Title">
            <a:extLst>
              <a:ext uri="{FF2B5EF4-FFF2-40B4-BE49-F238E27FC236}">
                <a16:creationId xmlns:a16="http://schemas.microsoft.com/office/drawing/2014/main" id="{FE7CC563-C876-8D49-9C67-CE4C3C65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30E17DB6-2150-0D46-8340-D3581FF40EC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DD5738-B9A4-D446-8B86-A0199FBA6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34761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31A62204-B7CF-0F47-9302-7611750252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795" y="2242522"/>
            <a:ext cx="6888419" cy="1588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Column 1">
            <a:extLst>
              <a:ext uri="{FF2B5EF4-FFF2-40B4-BE49-F238E27FC236}">
                <a16:creationId xmlns:a16="http://schemas.microsoft.com/office/drawing/2014/main" id="{C4D93840-F4DD-B843-BC4B-8AF7F98AB0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37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8" name="Column 2">
            <a:extLst>
              <a:ext uri="{FF2B5EF4-FFF2-40B4-BE49-F238E27FC236}">
                <a16:creationId xmlns:a16="http://schemas.microsoft.com/office/drawing/2014/main" id="{A2CB17AE-D121-8144-B913-2A0997DF2C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492" y="4153055"/>
            <a:ext cx="2933700" cy="219661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43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– Text Heavy / Arrow - L. H.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5177BBD6-89E5-8A4C-A618-63E9F5266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3447" y="1205031"/>
            <a:ext cx="11908923" cy="5164009"/>
            <a:chOff x="-13447" y="1205031"/>
            <a:chExt cx="11908923" cy="516400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A07E183-013B-4343-998D-88050E602673}"/>
                </a:ext>
              </a:extLst>
            </p:cNvPr>
            <p:cNvGrpSpPr/>
            <p:nvPr userDrawn="1"/>
          </p:nvGrpSpPr>
          <p:grpSpPr>
            <a:xfrm>
              <a:off x="10799406" y="1609994"/>
              <a:ext cx="1096070" cy="200297"/>
              <a:chOff x="10799406" y="1609994"/>
              <a:chExt cx="1096070" cy="200297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128CCC9-E183-EB47-863F-66E818DAF996}"/>
                  </a:ext>
                </a:extLst>
              </p:cNvPr>
              <p:cNvSpPr/>
              <p:nvPr userDrawn="1"/>
            </p:nvSpPr>
            <p:spPr>
              <a:xfrm rot="18900000">
                <a:off x="10799406" y="1609994"/>
                <a:ext cx="1013101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E3AC1E5-E15F-2140-9827-AA174AFAE02C}"/>
                  </a:ext>
                </a:extLst>
              </p:cNvPr>
              <p:cNvSpPr/>
              <p:nvPr userDrawn="1"/>
            </p:nvSpPr>
            <p:spPr>
              <a:xfrm rot="18900000">
                <a:off x="10879377" y="1693580"/>
                <a:ext cx="1016099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0780782-1930-9744-964A-B91E28E603A0}"/>
                </a:ext>
              </a:extLst>
            </p:cNvPr>
            <p:cNvGrpSpPr/>
            <p:nvPr userDrawn="1"/>
          </p:nvGrpSpPr>
          <p:grpSpPr>
            <a:xfrm>
              <a:off x="10894136" y="1205031"/>
              <a:ext cx="940179" cy="935947"/>
              <a:chOff x="10894136" y="1205031"/>
              <a:chExt cx="940179" cy="935947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5EC1281-6FEB-A14E-8D42-5C0399A71E23}"/>
                  </a:ext>
                </a:extLst>
              </p:cNvPr>
              <p:cNvGrpSpPr/>
              <p:nvPr userDrawn="1"/>
            </p:nvGrpSpPr>
            <p:grpSpPr>
              <a:xfrm>
                <a:off x="10896080" y="1205031"/>
                <a:ext cx="938235" cy="929262"/>
                <a:chOff x="3969603" y="2167014"/>
                <a:chExt cx="929262" cy="929262"/>
              </a:xfrm>
              <a:solidFill>
                <a:srgbClr val="E3B9FC"/>
              </a:solidFill>
            </p:grpSpPr>
            <p:sp>
              <p:nvSpPr>
                <p:cNvPr id="47" name="Parallelogram 46">
                  <a:extLst>
                    <a:ext uri="{FF2B5EF4-FFF2-40B4-BE49-F238E27FC236}">
                      <a16:creationId xmlns:a16="http://schemas.microsoft.com/office/drawing/2014/main" id="{7D96E391-66F0-0645-9D24-AEA901FA1B2B}"/>
                    </a:ext>
                  </a:extLst>
                </p:cNvPr>
                <p:cNvSpPr/>
                <p:nvPr userDrawn="1"/>
              </p:nvSpPr>
              <p:spPr>
                <a:xfrm>
                  <a:off x="3969603" y="2168473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Parallelogram 47">
                  <a:extLst>
                    <a:ext uri="{FF2B5EF4-FFF2-40B4-BE49-F238E27FC236}">
                      <a16:creationId xmlns:a16="http://schemas.microsoft.com/office/drawing/2014/main" id="{0B1B1425-47C9-7C46-926A-21890752B4CD}"/>
                    </a:ext>
                  </a:extLst>
                </p:cNvPr>
                <p:cNvSpPr/>
                <p:nvPr userDrawn="1"/>
              </p:nvSpPr>
              <p:spPr>
                <a:xfrm rot="5400000" flipH="1">
                  <a:off x="4321438" y="2518849"/>
                  <a:ext cx="929262" cy="225591"/>
                </a:xfrm>
                <a:prstGeom prst="parallelogram">
                  <a:avLst>
                    <a:gd name="adj" fmla="val 96341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195C950-E43E-BE48-8808-D0948E9FAB67}"/>
                  </a:ext>
                </a:extLst>
              </p:cNvPr>
              <p:cNvGrpSpPr/>
              <p:nvPr userDrawn="1"/>
            </p:nvGrpSpPr>
            <p:grpSpPr>
              <a:xfrm>
                <a:off x="10894136" y="1318957"/>
                <a:ext cx="831297" cy="822021"/>
                <a:chOff x="3966636" y="2277354"/>
                <a:chExt cx="823347" cy="822021"/>
              </a:xfrm>
              <a:solidFill>
                <a:srgbClr val="06235B"/>
              </a:solidFill>
            </p:grpSpPr>
            <p:sp>
              <p:nvSpPr>
                <p:cNvPr id="45" name="Parallelogram 61">
                  <a:extLst>
                    <a:ext uri="{FF2B5EF4-FFF2-40B4-BE49-F238E27FC236}">
                      <a16:creationId xmlns:a16="http://schemas.microsoft.com/office/drawing/2014/main" id="{9DCC372B-6B4D-924C-A629-07FA51756A14}"/>
                    </a:ext>
                  </a:extLst>
                </p:cNvPr>
                <p:cNvSpPr/>
                <p:nvPr userDrawn="1"/>
              </p:nvSpPr>
              <p:spPr>
                <a:xfrm>
                  <a:off x="3966636" y="2277354"/>
                  <a:ext cx="821312" cy="119886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19886">
                      <a:moveTo>
                        <a:pt x="0" y="119886"/>
                      </a:moveTo>
                      <a:lnTo>
                        <a:pt x="112441" y="3175"/>
                      </a:lnTo>
                      <a:lnTo>
                        <a:pt x="821312" y="0"/>
                      </a:lnTo>
                      <a:lnTo>
                        <a:pt x="708871" y="116711"/>
                      </a:lnTo>
                      <a:lnTo>
                        <a:pt x="0" y="11988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Parallelogram 61">
                  <a:extLst>
                    <a:ext uri="{FF2B5EF4-FFF2-40B4-BE49-F238E27FC236}">
                      <a16:creationId xmlns:a16="http://schemas.microsoft.com/office/drawing/2014/main" id="{C32C7223-D73E-5F40-B470-48EB281F38CE}"/>
                    </a:ext>
                  </a:extLst>
                </p:cNvPr>
                <p:cNvSpPr/>
                <p:nvPr userDrawn="1"/>
              </p:nvSpPr>
              <p:spPr>
                <a:xfrm rot="16200000" flipH="1">
                  <a:off x="4317797" y="2627188"/>
                  <a:ext cx="821312" cy="123061"/>
                </a:xfrm>
                <a:custGeom>
                  <a:avLst/>
                  <a:gdLst>
                    <a:gd name="connsiteX0" fmla="*/ 0 w 929262"/>
                    <a:gd name="connsiteY0" fmla="*/ 116711 h 116711"/>
                    <a:gd name="connsiteX1" fmla="*/ 112441 w 929262"/>
                    <a:gd name="connsiteY1" fmla="*/ 0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929262"/>
                    <a:gd name="connsiteY0" fmla="*/ 116711 h 116711"/>
                    <a:gd name="connsiteX1" fmla="*/ 223566 w 929262"/>
                    <a:gd name="connsiteY1" fmla="*/ 3175 h 116711"/>
                    <a:gd name="connsiteX2" fmla="*/ 929262 w 929262"/>
                    <a:gd name="connsiteY2" fmla="*/ 0 h 116711"/>
                    <a:gd name="connsiteX3" fmla="*/ 816821 w 929262"/>
                    <a:gd name="connsiteY3" fmla="*/ 116711 h 116711"/>
                    <a:gd name="connsiteX4" fmla="*/ 0 w 929262"/>
                    <a:gd name="connsiteY4" fmla="*/ 116711 h 116711"/>
                    <a:gd name="connsiteX0" fmla="*/ 0 w 805437"/>
                    <a:gd name="connsiteY0" fmla="*/ 116711 h 116711"/>
                    <a:gd name="connsiteX1" fmla="*/ 99741 w 805437"/>
                    <a:gd name="connsiteY1" fmla="*/ 3175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1537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05437"/>
                    <a:gd name="connsiteY0" fmla="*/ 116711 h 116711"/>
                    <a:gd name="connsiteX1" fmla="*/ 90216 w 805437"/>
                    <a:gd name="connsiteY1" fmla="*/ 6350 h 116711"/>
                    <a:gd name="connsiteX2" fmla="*/ 805437 w 805437"/>
                    <a:gd name="connsiteY2" fmla="*/ 0 h 116711"/>
                    <a:gd name="connsiteX3" fmla="*/ 692996 w 805437"/>
                    <a:gd name="connsiteY3" fmla="*/ 116711 h 116711"/>
                    <a:gd name="connsiteX4" fmla="*/ 0 w 805437"/>
                    <a:gd name="connsiteY4" fmla="*/ 116711 h 116711"/>
                    <a:gd name="connsiteX0" fmla="*/ 0 w 821312"/>
                    <a:gd name="connsiteY0" fmla="*/ 119886 h 119886"/>
                    <a:gd name="connsiteX1" fmla="*/ 106091 w 821312"/>
                    <a:gd name="connsiteY1" fmla="*/ 635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2441 w 821312"/>
                    <a:gd name="connsiteY1" fmla="*/ 3175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19886 h 119886"/>
                    <a:gd name="connsiteX1" fmla="*/ 118791 w 821312"/>
                    <a:gd name="connsiteY1" fmla="*/ 0 h 119886"/>
                    <a:gd name="connsiteX2" fmla="*/ 821312 w 821312"/>
                    <a:gd name="connsiteY2" fmla="*/ 0 h 119886"/>
                    <a:gd name="connsiteX3" fmla="*/ 708871 w 821312"/>
                    <a:gd name="connsiteY3" fmla="*/ 116711 h 119886"/>
                    <a:gd name="connsiteX4" fmla="*/ 0 w 821312"/>
                    <a:gd name="connsiteY4" fmla="*/ 119886 h 119886"/>
                    <a:gd name="connsiteX0" fmla="*/ 0 w 821312"/>
                    <a:gd name="connsiteY0" fmla="*/ 123061 h 123061"/>
                    <a:gd name="connsiteX1" fmla="*/ 64816 w 821312"/>
                    <a:gd name="connsiteY1" fmla="*/ 0 h 123061"/>
                    <a:gd name="connsiteX2" fmla="*/ 821312 w 821312"/>
                    <a:gd name="connsiteY2" fmla="*/ 3175 h 123061"/>
                    <a:gd name="connsiteX3" fmla="*/ 708871 w 821312"/>
                    <a:gd name="connsiteY3" fmla="*/ 119886 h 123061"/>
                    <a:gd name="connsiteX4" fmla="*/ 0 w 821312"/>
                    <a:gd name="connsiteY4" fmla="*/ 123061 h 12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1312" h="123061">
                      <a:moveTo>
                        <a:pt x="0" y="123061"/>
                      </a:moveTo>
                      <a:lnTo>
                        <a:pt x="64816" y="0"/>
                      </a:lnTo>
                      <a:lnTo>
                        <a:pt x="821312" y="3175"/>
                      </a:lnTo>
                      <a:lnTo>
                        <a:pt x="708871" y="119886"/>
                      </a:lnTo>
                      <a:lnTo>
                        <a:pt x="0" y="12306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B25C319-2990-5F44-9E6C-9230EDFA1D64}"/>
                </a:ext>
              </a:extLst>
            </p:cNvPr>
            <p:cNvGrpSpPr/>
            <p:nvPr userDrawn="1"/>
          </p:nvGrpSpPr>
          <p:grpSpPr>
            <a:xfrm>
              <a:off x="-13447" y="6149065"/>
              <a:ext cx="11072003" cy="219975"/>
              <a:chOff x="-13447" y="6149065"/>
              <a:chExt cx="11072003" cy="219975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5832D2A-E5F4-3147-B1F2-0F66239A3AFE}"/>
                  </a:ext>
                </a:extLst>
              </p:cNvPr>
              <p:cNvSpPr/>
              <p:nvPr userDrawn="1"/>
            </p:nvSpPr>
            <p:spPr>
              <a:xfrm>
                <a:off x="-13446" y="6149065"/>
                <a:ext cx="11021108" cy="1167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1BE06FC-1F60-7648-8CD3-2993C5D1A6AB}"/>
                  </a:ext>
                </a:extLst>
              </p:cNvPr>
              <p:cNvSpPr/>
              <p:nvPr userDrawn="1"/>
            </p:nvSpPr>
            <p:spPr>
              <a:xfrm>
                <a:off x="-13447" y="6252329"/>
                <a:ext cx="11072003" cy="116711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7E466A8-3EE2-8347-9B9C-FE56409F0248}"/>
                </a:ext>
              </a:extLst>
            </p:cNvPr>
            <p:cNvGrpSpPr/>
            <p:nvPr userDrawn="1"/>
          </p:nvGrpSpPr>
          <p:grpSpPr>
            <a:xfrm>
              <a:off x="10905626" y="1984376"/>
              <a:ext cx="221104" cy="4371214"/>
              <a:chOff x="10905626" y="1984376"/>
              <a:chExt cx="221104" cy="4371214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B74D01D-AF7D-F546-9D97-25EB36CB7AB2}"/>
                  </a:ext>
                </a:extLst>
              </p:cNvPr>
              <p:cNvSpPr/>
              <p:nvPr userDrawn="1"/>
            </p:nvSpPr>
            <p:spPr>
              <a:xfrm rot="16200000">
                <a:off x="8837278" y="4052724"/>
                <a:ext cx="4254534" cy="11783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DE4EF2A-625F-DE47-B16E-96317A6EF3C6}"/>
                  </a:ext>
                </a:extLst>
              </p:cNvPr>
              <p:cNvSpPr/>
              <p:nvPr userDrawn="1"/>
            </p:nvSpPr>
            <p:spPr>
              <a:xfrm rot="16200000">
                <a:off x="8907603" y="4136464"/>
                <a:ext cx="4320415" cy="117838"/>
              </a:xfrm>
              <a:prstGeom prst="rect">
                <a:avLst/>
              </a:prstGeom>
              <a:solidFill>
                <a:srgbClr val="E3B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99DEEC-FB65-6B40-99C0-B38B502AB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  <a:endParaRPr lang="en-US" dirty="0"/>
          </a:p>
        </p:txBody>
      </p:sp>
      <p:sp>
        <p:nvSpPr>
          <p:cNvPr id="28" name="Chapter Title">
            <a:extLst>
              <a:ext uri="{FF2B5EF4-FFF2-40B4-BE49-F238E27FC236}">
                <a16:creationId xmlns:a16="http://schemas.microsoft.com/office/drawing/2014/main" id="{43C2F540-BC4F-4F4B-A13F-64EFF4C3B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9" name="Pg">
            <a:extLst>
              <a:ext uri="{FF2B5EF4-FFF2-40B4-BE49-F238E27FC236}">
                <a16:creationId xmlns:a16="http://schemas.microsoft.com/office/drawing/2014/main" id="{A8099171-5756-5C41-97AC-1AFF8DDD9B63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E4F8156-A223-6D49-A819-DDA0DC712A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6" name="Column 1">
            <a:extLst>
              <a:ext uri="{FF2B5EF4-FFF2-40B4-BE49-F238E27FC236}">
                <a16:creationId xmlns:a16="http://schemas.microsoft.com/office/drawing/2014/main" id="{D0E48077-2819-8A49-A05C-6703D2804F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30" name="Column 2">
            <a:extLst>
              <a:ext uri="{FF2B5EF4-FFF2-40B4-BE49-F238E27FC236}">
                <a16:creationId xmlns:a16="http://schemas.microsoft.com/office/drawing/2014/main" id="{92FCC806-979D-BB45-BD58-D2DFE35FAE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228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2DC41-A89C-CCE0-BBB4-7631C88FC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9AE37-D6B1-10A2-CCC4-D84F19687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E6BA3B-0297-46F7-820B-4CA0790BFF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5977E5-AC94-4B31-B2C5-F7F63D2D7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75F6D-C655-4217-A662-8738A52311D9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75F2FB-D989-664B-E123-660E03E12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00A479-92A6-28F0-512D-988187900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3E491-CBB4-46A2-A688-3429196221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9425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– Text Heavy / Arrow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F32332A-D1E5-0344-8F4A-15782F24E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4169" y="1205032"/>
            <a:ext cx="11851251" cy="5142543"/>
            <a:chOff x="-14169" y="507347"/>
            <a:chExt cx="11851251" cy="5142543"/>
          </a:xfrm>
          <a:solidFill>
            <a:schemeClr val="accent1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639499-1066-AF40-AE90-26A09D51A0AE}"/>
                </a:ext>
              </a:extLst>
            </p:cNvPr>
            <p:cNvSpPr/>
            <p:nvPr/>
          </p:nvSpPr>
          <p:spPr>
            <a:xfrm>
              <a:off x="-14169" y="5425748"/>
              <a:ext cx="11151988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41F98C-5BFA-6740-9613-30D0EA32ABE5}"/>
                </a:ext>
              </a:extLst>
            </p:cNvPr>
            <p:cNvSpPr/>
            <p:nvPr userDrawn="1"/>
          </p:nvSpPr>
          <p:spPr>
            <a:xfrm rot="16200000">
              <a:off x="8840690" y="3352762"/>
              <a:ext cx="4364259" cy="229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2A5495-6A16-7E4F-A10F-15796EDFE106}"/>
                </a:ext>
              </a:extLst>
            </p:cNvPr>
            <p:cNvGrpSpPr/>
            <p:nvPr userDrawn="1"/>
          </p:nvGrpSpPr>
          <p:grpSpPr>
            <a:xfrm>
              <a:off x="10907820" y="507347"/>
              <a:ext cx="929262" cy="929262"/>
              <a:chOff x="10912844" y="507347"/>
              <a:chExt cx="929262" cy="929262"/>
            </a:xfrm>
            <a:grpFill/>
          </p:grpSpPr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621988DE-95DC-EE45-B046-15D64BBAD7B4}"/>
                  </a:ext>
                </a:extLst>
              </p:cNvPr>
              <p:cNvSpPr/>
              <p:nvPr userDrawn="1"/>
            </p:nvSpPr>
            <p:spPr>
              <a:xfrm>
                <a:off x="10912844" y="508806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Parallelogram 18">
                <a:extLst>
                  <a:ext uri="{FF2B5EF4-FFF2-40B4-BE49-F238E27FC236}">
                    <a16:creationId xmlns:a16="http://schemas.microsoft.com/office/drawing/2014/main" id="{8C4E5648-7B44-9343-B639-CE2FCAA69CE2}"/>
                  </a:ext>
                </a:extLst>
              </p:cNvPr>
              <p:cNvSpPr/>
              <p:nvPr userDrawn="1"/>
            </p:nvSpPr>
            <p:spPr>
              <a:xfrm rot="5400000" flipH="1">
                <a:off x="11261504" y="859182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6DBC325-AACD-E348-B1CE-AA37A6B0B9CF}"/>
                </a:ext>
              </a:extLst>
            </p:cNvPr>
            <p:cNvSpPr/>
            <p:nvPr/>
          </p:nvSpPr>
          <p:spPr>
            <a:xfrm rot="8100000">
              <a:off x="10845762" y="910161"/>
              <a:ext cx="960307" cy="224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360358-6D06-CC44-8D16-DB5DC5849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  <a:endParaRPr lang="en-US" dirty="0"/>
          </a:p>
        </p:txBody>
      </p:sp>
      <p:sp>
        <p:nvSpPr>
          <p:cNvPr id="20" name="Chapter Title">
            <a:extLst>
              <a:ext uri="{FF2B5EF4-FFF2-40B4-BE49-F238E27FC236}">
                <a16:creationId xmlns:a16="http://schemas.microsoft.com/office/drawing/2014/main" id="{7C7FF68D-EE65-2F48-93AE-190A7B102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23" name="Pg">
            <a:extLst>
              <a:ext uri="{FF2B5EF4-FFF2-40B4-BE49-F238E27FC236}">
                <a16:creationId xmlns:a16="http://schemas.microsoft.com/office/drawing/2014/main" id="{74E3B440-1518-AF4D-8F84-A9675B04F0AB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612D239-8581-4C4B-90B8-B54512088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Column 1">
            <a:extLst>
              <a:ext uri="{FF2B5EF4-FFF2-40B4-BE49-F238E27FC236}">
                <a16:creationId xmlns:a16="http://schemas.microsoft.com/office/drawing/2014/main" id="{599A04D7-A149-394C-B40F-92490463FE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2" name="Column 2">
            <a:extLst>
              <a:ext uri="{FF2B5EF4-FFF2-40B4-BE49-F238E27FC236}">
                <a16:creationId xmlns:a16="http://schemas.microsoft.com/office/drawing/2014/main" id="{F5F1C930-B750-C841-B8C0-548499F4AF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16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200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– Text Heav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pter Title">
            <a:extLst>
              <a:ext uri="{FF2B5EF4-FFF2-40B4-BE49-F238E27FC236}">
                <a16:creationId xmlns:a16="http://schemas.microsoft.com/office/drawing/2014/main" id="{6270A90D-500C-E74E-8060-95448D45E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Chapter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7549A0-DD2F-6C43-86AE-FF641D170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BF1DBC1E-7F69-B843-B19E-79A078D9478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F4E5FD-8EB6-BE45-B712-8F1275A7C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873" y="1020117"/>
            <a:ext cx="10750091" cy="3653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Column 1">
            <a:extLst>
              <a:ext uri="{FF2B5EF4-FFF2-40B4-BE49-F238E27FC236}">
                <a16:creationId xmlns:a16="http://schemas.microsoft.com/office/drawing/2014/main" id="{D98A9DBF-922D-A54A-AEA9-91C2162DC5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634" y="1736496"/>
            <a:ext cx="3201988" cy="4374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/>
              <a:t>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</a:p>
          <a:p>
            <a:pPr lvl="0"/>
            <a:endParaRPr lang="en-US"/>
          </a:p>
        </p:txBody>
      </p:sp>
      <p:sp>
        <p:nvSpPr>
          <p:cNvPr id="16" name="Column 2">
            <a:extLst>
              <a:ext uri="{FF2B5EF4-FFF2-40B4-BE49-F238E27FC236}">
                <a16:creationId xmlns:a16="http://schemas.microsoft.com/office/drawing/2014/main" id="{6F862A84-E061-8143-BCE7-4C9B9A9B5E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9078" y="1738591"/>
            <a:ext cx="6053560" cy="4168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>
              <a:spcBef>
                <a:spcPts val="1800"/>
              </a:spcBef>
            </a:pPr>
            <a:r>
              <a:rPr lang="en-US" b="1">
                <a:solidFill>
                  <a:srgbClr val="E21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justo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lacinia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sed, convallis at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convallis a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non nisi.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Vestibulum ac diam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sed sit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dui.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Curbitur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at sem.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61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3336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Pie Chart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648C4D-D816-204A-B723-761FDB294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10" name="Chapter Title">
            <a:extLst>
              <a:ext uri="{FF2B5EF4-FFF2-40B4-BE49-F238E27FC236}">
                <a16:creationId xmlns:a16="http://schemas.microsoft.com/office/drawing/2014/main" id="{53281EAB-F476-BB40-9FAD-E65D90D2C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390110-5AD8-874C-AE1F-E0FB2ECFB949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C5A7534-3DAA-9741-9B2A-18B0C4851A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294221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7" name="Subtitle">
            <a:extLst>
              <a:ext uri="{FF2B5EF4-FFF2-40B4-BE49-F238E27FC236}">
                <a16:creationId xmlns:a16="http://schemas.microsoft.com/office/drawing/2014/main" id="{12A4A311-C970-5B47-B8B4-279475D834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6552" y="2064520"/>
            <a:ext cx="4222331" cy="3434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Chart Heading Title Case</a:t>
            </a:r>
          </a:p>
          <a:p>
            <a:pPr lvl="0"/>
            <a:endParaRPr lang="en-US"/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94A1DD1E-0FD4-334D-AC0E-B10F7CCB6E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2595" y="2898212"/>
            <a:ext cx="4603750" cy="345146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</a:t>
            </a:r>
            <a:r>
              <a:rPr lang="en-US"/>
              <a:t> </a:t>
            </a:r>
            <a:r>
              <a:rPr lang="en-US" err="1"/>
              <a:t>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r>
              <a:rPr lang="en-US"/>
              <a:t>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lvl="0"/>
            <a:r>
              <a:rPr lang="en-US" err="1"/>
              <a:t>Elitsed</a:t>
            </a:r>
            <a:r>
              <a:rPr lang="en-US"/>
              <a:t> diam </a:t>
            </a:r>
            <a:r>
              <a:rPr lang="en-US" err="1"/>
              <a:t>nonumm</a:t>
            </a:r>
            <a:r>
              <a:rPr lang="en-US"/>
              <a:t> </a:t>
            </a:r>
            <a:r>
              <a:rPr lang="en-US" err="1"/>
              <a:t>ynibh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</a:t>
            </a:r>
            <a:r>
              <a:rPr lang="en-US"/>
              <a:t> </a:t>
            </a:r>
            <a:r>
              <a:rPr lang="en-US" err="1"/>
              <a:t>ter</a:t>
            </a:r>
            <a:r>
              <a:rPr lang="en-US"/>
              <a:t> pat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</a:t>
            </a:r>
            <a:r>
              <a:rPr lang="en-US"/>
              <a:t> </a:t>
            </a:r>
            <a:r>
              <a:rPr lang="en-US" err="1"/>
              <a:t>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64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152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Line 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979F1B-0C1D-4D46-9688-E70042C91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McGraw Hill Template</a:t>
            </a:r>
            <a:endParaRPr lang="en-US" dirty="0"/>
          </a:p>
        </p:txBody>
      </p:sp>
      <p:sp>
        <p:nvSpPr>
          <p:cNvPr id="9" name="Chapter Title">
            <a:extLst>
              <a:ext uri="{FF2B5EF4-FFF2-40B4-BE49-F238E27FC236}">
                <a16:creationId xmlns:a16="http://schemas.microsoft.com/office/drawing/2014/main" id="{B60AC181-A0E8-C848-B86F-709FE5140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5E5542-63AF-264A-9B02-20F2AE5C8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3" y="1042826"/>
            <a:ext cx="4290529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24831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Snake Diagram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873E0C-0627-D042-9703-1082CC31C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McGraw Hill Template</a:t>
            </a:r>
            <a:endParaRPr lang="en-US" dirty="0"/>
          </a:p>
        </p:txBody>
      </p:sp>
      <p:sp>
        <p:nvSpPr>
          <p:cNvPr id="15" name="Chapter Title">
            <a:extLst>
              <a:ext uri="{FF2B5EF4-FFF2-40B4-BE49-F238E27FC236}">
                <a16:creationId xmlns:a16="http://schemas.microsoft.com/office/drawing/2014/main" id="{442212F1-2279-1344-BAF9-2D55C3372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AAC9DE-6713-2148-84D1-A07827E47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8AE632E4-8081-4C4C-93AA-8BA65412F7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522" y="3249621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9" name="Column 1">
            <a:extLst>
              <a:ext uri="{FF2B5EF4-FFF2-40B4-BE49-F238E27FC236}">
                <a16:creationId xmlns:a16="http://schemas.microsoft.com/office/drawing/2014/main" id="{F485FDB3-B021-C94D-B1BF-23D048DEBF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7994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736B6D3D-9619-D84B-95A2-F3E1C1AC6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7417" y="3237429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1" name="Column 2">
            <a:extLst>
              <a:ext uri="{FF2B5EF4-FFF2-40B4-BE49-F238E27FC236}">
                <a16:creationId xmlns:a16="http://schemas.microsoft.com/office/drawing/2014/main" id="{33CFB3D8-4385-F845-A13A-64C1CF8639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32889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4" name="Subtitle 3">
            <a:extLst>
              <a:ext uri="{FF2B5EF4-FFF2-40B4-BE49-F238E27FC236}">
                <a16:creationId xmlns:a16="http://schemas.microsoft.com/office/drawing/2014/main" id="{BE099D4A-DC27-5241-986A-5206F128171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87928" y="3237763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5" name="Column 3">
            <a:extLst>
              <a:ext uri="{FF2B5EF4-FFF2-40B4-BE49-F238E27FC236}">
                <a16:creationId xmlns:a16="http://schemas.microsoft.com/office/drawing/2014/main" id="{3FB1514F-7252-9A47-9F31-9DF3A0FDA31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3400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6" name="Subtitle 4">
            <a:extLst>
              <a:ext uri="{FF2B5EF4-FFF2-40B4-BE49-F238E27FC236}">
                <a16:creationId xmlns:a16="http://schemas.microsoft.com/office/drawing/2014/main" id="{36EF0826-D37B-ED42-A4D1-0E9D953AC1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78439" y="3237429"/>
            <a:ext cx="2357509" cy="293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7" name="Column 4">
            <a:extLst>
              <a:ext uri="{FF2B5EF4-FFF2-40B4-BE49-F238E27FC236}">
                <a16:creationId xmlns:a16="http://schemas.microsoft.com/office/drawing/2014/main" id="{CB5A08EF-59FA-A34E-A79B-E69C2515DB8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13911" y="3797804"/>
            <a:ext cx="2458491" cy="268093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netrat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17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Double Snake Diagram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10714B-F67D-BB4E-BD72-F5575995A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McGraw Hill Template</a:t>
            </a:r>
            <a:endParaRPr lang="en-US" dirty="0"/>
          </a:p>
        </p:txBody>
      </p:sp>
      <p:sp>
        <p:nvSpPr>
          <p:cNvPr id="14" name="Chapter Title">
            <a:extLst>
              <a:ext uri="{FF2B5EF4-FFF2-40B4-BE49-F238E27FC236}">
                <a16:creationId xmlns:a16="http://schemas.microsoft.com/office/drawing/2014/main" id="{355C42A9-CCA2-A241-8EFB-F2646A8476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8F93229-4B98-4D48-95A2-B2901D647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49" name="1">
            <a:extLst>
              <a:ext uri="{FF2B5EF4-FFF2-40B4-BE49-F238E27FC236}">
                <a16:creationId xmlns:a16="http://schemas.microsoft.com/office/drawing/2014/main" id="{F485FDB3-B021-C94D-B1BF-23D048DEBF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4462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6" name="2">
            <a:extLst>
              <a:ext uri="{FF2B5EF4-FFF2-40B4-BE49-F238E27FC236}">
                <a16:creationId xmlns:a16="http://schemas.microsoft.com/office/drawing/2014/main" id="{D17D20DF-7F50-7847-AA55-BE4484E366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2219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7" name="3">
            <a:extLst>
              <a:ext uri="{FF2B5EF4-FFF2-40B4-BE49-F238E27FC236}">
                <a16:creationId xmlns:a16="http://schemas.microsoft.com/office/drawing/2014/main" id="{FEED5375-BE04-DD48-860C-ADC9A4187CE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89976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8" name="4">
            <a:extLst>
              <a:ext uri="{FF2B5EF4-FFF2-40B4-BE49-F238E27FC236}">
                <a16:creationId xmlns:a16="http://schemas.microsoft.com/office/drawing/2014/main" id="{D3C9ED7B-28DB-214B-B183-0B2D936B68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37733" y="3222790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9" name="5">
            <a:extLst>
              <a:ext uri="{FF2B5EF4-FFF2-40B4-BE49-F238E27FC236}">
                <a16:creationId xmlns:a16="http://schemas.microsoft.com/office/drawing/2014/main" id="{836F4DC2-D0EF-D54B-863B-E592B01A8A9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4462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40" name="6">
            <a:extLst>
              <a:ext uri="{FF2B5EF4-FFF2-40B4-BE49-F238E27FC236}">
                <a16:creationId xmlns:a16="http://schemas.microsoft.com/office/drawing/2014/main" id="{AF98966C-9920-C44A-A83D-2612A077A86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42219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41" name="7">
            <a:extLst>
              <a:ext uri="{FF2B5EF4-FFF2-40B4-BE49-F238E27FC236}">
                <a16:creationId xmlns:a16="http://schemas.microsoft.com/office/drawing/2014/main" id="{D1984EE8-D54B-A744-A37B-DEBCFC6007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89976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42" name="8">
            <a:extLst>
              <a:ext uri="{FF2B5EF4-FFF2-40B4-BE49-F238E27FC236}">
                <a16:creationId xmlns:a16="http://schemas.microsoft.com/office/drawing/2014/main" id="{7B40AD15-439C-BA4F-9047-4B8A86FDFB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37733" y="5346592"/>
            <a:ext cx="2458491" cy="1400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alo</a:t>
            </a:r>
            <a:br>
              <a:rPr lang="en-US"/>
            </a:br>
            <a:r>
              <a:rPr lang="en-US"/>
              <a:t>dolore </a:t>
            </a:r>
            <a:r>
              <a:rPr lang="en-US" err="1"/>
              <a:t>ternat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963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- Graph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7E5B97-5140-1342-B6ED-D22467136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20" name="Chapter Title">
            <a:extLst>
              <a:ext uri="{FF2B5EF4-FFF2-40B4-BE49-F238E27FC236}">
                <a16:creationId xmlns:a16="http://schemas.microsoft.com/office/drawing/2014/main" id="{D17B5A40-4A38-5248-B89D-84C868D1F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8" name="Pg">
            <a:extLst>
              <a:ext uri="{FF2B5EF4-FFF2-40B4-BE49-F238E27FC236}">
                <a16:creationId xmlns:a16="http://schemas.microsoft.com/office/drawing/2014/main" id="{A41195C8-73CD-0C40-992D-0CA71CE3F51D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0F2683A-ECA5-9C4E-BF91-067F9FA63B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1168329"/>
            <a:ext cx="4311372" cy="748230"/>
          </a:xfrm>
        </p:spPr>
        <p:txBody>
          <a:bodyPr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6877937D-3DA9-CD4C-8F73-B4C57F6B89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2054" y="2482859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0" name="1 Copy">
            <a:extLst>
              <a:ext uri="{FF2B5EF4-FFF2-40B4-BE49-F238E27FC236}">
                <a16:creationId xmlns:a16="http://schemas.microsoft.com/office/drawing/2014/main" id="{45956B13-ADB8-FB42-9D61-0934942431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68641" y="2440890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4" name="2">
            <a:extLst>
              <a:ext uri="{FF2B5EF4-FFF2-40B4-BE49-F238E27FC236}">
                <a16:creationId xmlns:a16="http://schemas.microsoft.com/office/drawing/2014/main" id="{BEE0936E-7081-7D41-B93D-0E5933D3FD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49830" y="3075158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1" name="2 Copy">
            <a:extLst>
              <a:ext uri="{FF2B5EF4-FFF2-40B4-BE49-F238E27FC236}">
                <a16:creationId xmlns:a16="http://schemas.microsoft.com/office/drawing/2014/main" id="{DBCBFBE9-4518-D945-963C-3573703678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8641" y="3038674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5" name="3">
            <a:extLst>
              <a:ext uri="{FF2B5EF4-FFF2-40B4-BE49-F238E27FC236}">
                <a16:creationId xmlns:a16="http://schemas.microsoft.com/office/drawing/2014/main" id="{49567076-20B4-3642-8E2F-792E66F7EF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40470" y="3660178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2" name="3 Copy">
            <a:extLst>
              <a:ext uri="{FF2B5EF4-FFF2-40B4-BE49-F238E27FC236}">
                <a16:creationId xmlns:a16="http://schemas.microsoft.com/office/drawing/2014/main" id="{689E5928-A1E4-6243-A711-E0A1F28C3DC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68641" y="3636458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6" name="4">
            <a:extLst>
              <a:ext uri="{FF2B5EF4-FFF2-40B4-BE49-F238E27FC236}">
                <a16:creationId xmlns:a16="http://schemas.microsoft.com/office/drawing/2014/main" id="{A286B0CE-7439-0843-88F7-DD73DB9034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60586" y="4281061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3" name="4 Copy">
            <a:extLst>
              <a:ext uri="{FF2B5EF4-FFF2-40B4-BE49-F238E27FC236}">
                <a16:creationId xmlns:a16="http://schemas.microsoft.com/office/drawing/2014/main" id="{0CC7A3C0-0C37-154F-9CC8-FF8A82DFE13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968641" y="4234242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7" name="5">
            <a:extLst>
              <a:ext uri="{FF2B5EF4-FFF2-40B4-BE49-F238E27FC236}">
                <a16:creationId xmlns:a16="http://schemas.microsoft.com/office/drawing/2014/main" id="{D35007DD-4D32-744C-9E0C-CC04D81DFF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60586" y="4860299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5" name="5 Copy">
            <a:extLst>
              <a:ext uri="{FF2B5EF4-FFF2-40B4-BE49-F238E27FC236}">
                <a16:creationId xmlns:a16="http://schemas.microsoft.com/office/drawing/2014/main" id="{DEE6D165-02D6-C142-9029-62B0DDA96A9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68641" y="4832026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8" name="6">
            <a:extLst>
              <a:ext uri="{FF2B5EF4-FFF2-40B4-BE49-F238E27FC236}">
                <a16:creationId xmlns:a16="http://schemas.microsoft.com/office/drawing/2014/main" id="{3F434AC7-9FE2-4945-B806-6357E326DAC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57312" y="5454659"/>
            <a:ext cx="636587" cy="4679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34" name="6 Copy">
            <a:extLst>
              <a:ext uri="{FF2B5EF4-FFF2-40B4-BE49-F238E27FC236}">
                <a16:creationId xmlns:a16="http://schemas.microsoft.com/office/drawing/2014/main" id="{CD847155-579D-9044-9614-337C9A8826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68641" y="5429810"/>
            <a:ext cx="2487856" cy="458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721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pos="347">
          <p15:clr>
            <a:srgbClr val="FBAE40"/>
          </p15:clr>
        </p15:guide>
        <p15:guide id="6" pos="7310">
          <p15:clr>
            <a:srgbClr val="FBAE40"/>
          </p15:clr>
        </p15:guide>
        <p15:guide id="7" pos="7197">
          <p15:clr>
            <a:srgbClr val="FBAE40"/>
          </p15:clr>
        </p15:guide>
        <p15:guide id="8" pos="483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 – Table 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2671B7B-445E-B64B-8114-C3FF49315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McGraw Hill Template</a:t>
            </a:r>
          </a:p>
        </p:txBody>
      </p:sp>
      <p:sp>
        <p:nvSpPr>
          <p:cNvPr id="6" name="Chapter Title">
            <a:extLst>
              <a:ext uri="{FF2B5EF4-FFF2-40B4-BE49-F238E27FC236}">
                <a16:creationId xmlns:a16="http://schemas.microsoft.com/office/drawing/2014/main" id="{4F973414-A48D-024D-8D5D-555A01E509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18194" y="267700"/>
            <a:ext cx="2493543" cy="211306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Chapter Title</a:t>
            </a:r>
          </a:p>
        </p:txBody>
      </p:sp>
      <p:sp>
        <p:nvSpPr>
          <p:cNvPr id="12" name="Pg">
            <a:extLst>
              <a:ext uri="{FF2B5EF4-FFF2-40B4-BE49-F238E27FC236}">
                <a16:creationId xmlns:a16="http://schemas.microsoft.com/office/drawing/2014/main" id="{404CC2A3-2ED5-DB4A-A828-ED53650C053C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25ADB5-7546-5143-B79B-78DCA81BF1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04" y="842681"/>
            <a:ext cx="10752234" cy="748230"/>
          </a:xfrm>
        </p:spPr>
        <p:txBody>
          <a:bodyPr anchor="b"/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Slide Title</a:t>
            </a:r>
          </a:p>
        </p:txBody>
      </p:sp>
      <p:sp>
        <p:nvSpPr>
          <p:cNvPr id="7" name="Subtitle">
            <a:extLst>
              <a:ext uri="{FF2B5EF4-FFF2-40B4-BE49-F238E27FC236}">
                <a16:creationId xmlns:a16="http://schemas.microsoft.com/office/drawing/2014/main" id="{3381096E-0A87-A446-B08F-AFD6FBB17D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6552" y="1648610"/>
            <a:ext cx="10752236" cy="3434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Chart Heading Title Case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83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6" pos="347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10" pos="3636">
          <p15:clr>
            <a:srgbClr val="FBAE40"/>
          </p15:clr>
        </p15:guide>
        <p15:guide id="11" pos="3999">
          <p15:clr>
            <a:srgbClr val="FBAE40"/>
          </p15:clr>
        </p15:guide>
        <p15:guide id="13" orient="horz" pos="1094">
          <p15:clr>
            <a:srgbClr val="FBAE40"/>
          </p15:clr>
        </p15:guide>
        <p15:guide id="14" orient="horz" pos="845">
          <p15:clr>
            <a:srgbClr val="FBAE40"/>
          </p15:clr>
        </p15:guide>
        <p15:guide id="15" pos="731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 –  Call Out Box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p Nav">
            <a:extLst>
              <a:ext uri="{FF2B5EF4-FFF2-40B4-BE49-F238E27FC236}">
                <a16:creationId xmlns:a16="http://schemas.microsoft.com/office/drawing/2014/main" id="{961F419D-113E-EA4A-A5C8-2382F62B95B0}"/>
              </a:ext>
            </a:extLst>
          </p:cNvPr>
          <p:cNvSpPr/>
          <p:nvPr userDrawn="1"/>
        </p:nvSpPr>
        <p:spPr>
          <a:xfrm>
            <a:off x="0" y="728662"/>
            <a:ext cx="12192000" cy="6129337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8798B9-84E2-EE4D-837A-4C3149D62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05549" y="728662"/>
            <a:ext cx="4086451" cy="4068296"/>
          </a:xfrm>
          <a:prstGeom prst="rect">
            <a:avLst/>
          </a:prstGeom>
          <a:solidFill>
            <a:srgbClr val="E3B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g">
            <a:extLst>
              <a:ext uri="{FF2B5EF4-FFF2-40B4-BE49-F238E27FC236}">
                <a16:creationId xmlns:a16="http://schemas.microsoft.com/office/drawing/2014/main" id="{E25EA957-D2E1-084E-8256-651E3AD57681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ll out box">
            <a:extLst>
              <a:ext uri="{FF2B5EF4-FFF2-40B4-BE49-F238E27FC236}">
                <a16:creationId xmlns:a16="http://schemas.microsoft.com/office/drawing/2014/main" id="{AE11AB8B-B566-2644-B60E-0DB3F72ACC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1937" y="1791343"/>
            <a:ext cx="2067391" cy="1950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400" b="1" i="0" smtClean="0">
                <a:solidFill>
                  <a:schemeClr val="accent3"/>
                </a:solidFill>
                <a:effectLst/>
              </a:defRPr>
            </a:lvl1pPr>
          </a:lstStyle>
          <a:p>
            <a:pPr lvl="0"/>
            <a:r>
              <a:rPr lang="en-US"/>
              <a:t>Call Out Box —</a:t>
            </a:r>
          </a:p>
          <a:p>
            <a:pPr lvl="0"/>
            <a:r>
              <a:rPr lang="en-US"/>
              <a:t>24pt Bold limited to 50 characters </a:t>
            </a:r>
          </a:p>
          <a:p>
            <a:pPr lvl="0"/>
            <a:endParaRPr lang="en-US"/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F8CA0EEE-48D2-E543-8BF2-48FA2307D3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458" y="3088679"/>
            <a:ext cx="6464300" cy="34234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800" b="0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br>
              <a:rPr lang="en-US"/>
            </a:b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</a:t>
            </a:r>
            <a:r>
              <a:rPr lang="en-US" err="1"/>
              <a:t>exerci</a:t>
            </a:r>
            <a:r>
              <a:rPr lang="en-US"/>
              <a:t> </a:t>
            </a:r>
            <a:r>
              <a:rPr lang="en-US" err="1"/>
              <a:t>tation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AA82C71-2310-B94F-83E7-85F9DDAE2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184" y="2471301"/>
            <a:ext cx="5415816" cy="335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1800" b="1" i="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Small caption below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CD61BF1E-1DBE-2549-A331-3277412375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0184" y="1643557"/>
            <a:ext cx="2332037" cy="8874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400" b="1" i="0" smtClean="0">
                <a:solidFill>
                  <a:schemeClr val="accent4"/>
                </a:solidFill>
                <a:effectLst/>
              </a:defRPr>
            </a:lvl1pPr>
          </a:lstStyle>
          <a:p>
            <a:pPr lvl="0"/>
            <a:r>
              <a:rPr lang="en-US"/>
              <a:t>Headline —24pt Bold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E770987A-C892-A04F-80CF-CB575E4F31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4074" y="1980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US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1178427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570">
          <p15:clr>
            <a:srgbClr val="FBAE40"/>
          </p15:clr>
        </p15:guide>
        <p15:guide id="4" orient="horz" pos="459">
          <p15:clr>
            <a:srgbClr val="FBAE40"/>
          </p15:clr>
        </p15:guide>
        <p15:guide id="6" orient="horz" pos="3022">
          <p15:clr>
            <a:srgbClr val="FBAE40"/>
          </p15:clr>
        </p15:guide>
        <p15:guide id="7" pos="5110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03 - Chapter Slide -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40FAE7B-C969-EA4C-B018-E010BFDDB3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30" name="Picture 29" descr="McGraw Hill cube Logo">
            <a:extLst>
              <a:ext uri="{FF2B5EF4-FFF2-40B4-BE49-F238E27FC236}">
                <a16:creationId xmlns:a16="http://schemas.microsoft.com/office/drawing/2014/main" id="{FEAEE38D-F776-C54D-998E-34EC9E04A1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97" y="733856"/>
            <a:ext cx="701068" cy="70106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88B37A11-A451-B14A-A613-5DC98C2A3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506002"/>
            <a:ext cx="11897228" cy="5350534"/>
            <a:chOff x="0" y="498906"/>
            <a:chExt cx="11897228" cy="5350534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51B0339-C2E6-3143-B244-BD4D1E18126D}"/>
                </a:ext>
              </a:extLst>
            </p:cNvPr>
            <p:cNvSpPr/>
            <p:nvPr userDrawn="1"/>
          </p:nvSpPr>
          <p:spPr>
            <a:xfrm rot="18900000">
              <a:off x="10798542" y="892842"/>
              <a:ext cx="1017836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129491A-35D4-A84B-9565-87CDF183DA99}"/>
                </a:ext>
              </a:extLst>
            </p:cNvPr>
            <p:cNvSpPr/>
            <p:nvPr userDrawn="1"/>
          </p:nvSpPr>
          <p:spPr>
            <a:xfrm rot="18900000">
              <a:off x="10890847" y="974494"/>
              <a:ext cx="1006381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0E98AE8-8411-B84B-8292-638139043AC5}"/>
                </a:ext>
              </a:extLst>
            </p:cNvPr>
            <p:cNvGrpSpPr/>
            <p:nvPr userDrawn="1"/>
          </p:nvGrpSpPr>
          <p:grpSpPr>
            <a:xfrm>
              <a:off x="10905053" y="498906"/>
              <a:ext cx="929262" cy="929262"/>
              <a:chOff x="3969603" y="2167014"/>
              <a:chExt cx="929262" cy="929262"/>
            </a:xfrm>
            <a:solidFill>
              <a:srgbClr val="E3B9FC"/>
            </a:solidFill>
          </p:grpSpPr>
          <p:sp>
            <p:nvSpPr>
              <p:cNvPr id="84" name="Parallelogram 83">
                <a:extLst>
                  <a:ext uri="{FF2B5EF4-FFF2-40B4-BE49-F238E27FC236}">
                    <a16:creationId xmlns:a16="http://schemas.microsoft.com/office/drawing/2014/main" id="{DC41989C-E26D-6442-B3CA-B5B0F28175A6}"/>
                  </a:ext>
                </a:extLst>
              </p:cNvPr>
              <p:cNvSpPr/>
              <p:nvPr userDrawn="1"/>
            </p:nvSpPr>
            <p:spPr>
              <a:xfrm>
                <a:off x="3969603" y="2168473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Parallelogram 84">
                <a:extLst>
                  <a:ext uri="{FF2B5EF4-FFF2-40B4-BE49-F238E27FC236}">
                    <a16:creationId xmlns:a16="http://schemas.microsoft.com/office/drawing/2014/main" id="{AB6243CF-39D2-D048-B28C-C3914962E629}"/>
                  </a:ext>
                </a:extLst>
              </p:cNvPr>
              <p:cNvSpPr/>
              <p:nvPr userDrawn="1"/>
            </p:nvSpPr>
            <p:spPr>
              <a:xfrm rot="5400000" flipH="1">
                <a:off x="4321438" y="2518849"/>
                <a:ext cx="929262" cy="225591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EA953C2-A653-0845-9DC2-36DE9B037A96}"/>
                </a:ext>
              </a:extLst>
            </p:cNvPr>
            <p:cNvGrpSpPr/>
            <p:nvPr userDrawn="1"/>
          </p:nvGrpSpPr>
          <p:grpSpPr>
            <a:xfrm>
              <a:off x="10902086" y="612832"/>
              <a:ext cx="823347" cy="822021"/>
              <a:chOff x="3966636" y="2277354"/>
              <a:chExt cx="823347" cy="822021"/>
            </a:xfrm>
            <a:solidFill>
              <a:srgbClr val="06235B"/>
            </a:solidFill>
          </p:grpSpPr>
          <p:sp>
            <p:nvSpPr>
              <p:cNvPr id="82" name="Parallelogram 61">
                <a:extLst>
                  <a:ext uri="{FF2B5EF4-FFF2-40B4-BE49-F238E27FC236}">
                    <a16:creationId xmlns:a16="http://schemas.microsoft.com/office/drawing/2014/main" id="{9C6D802B-1C1B-2448-A369-EA4FB3078951}"/>
                  </a:ext>
                </a:extLst>
              </p:cNvPr>
              <p:cNvSpPr/>
              <p:nvPr userDrawn="1"/>
            </p:nvSpPr>
            <p:spPr>
              <a:xfrm>
                <a:off x="3966636" y="2277354"/>
                <a:ext cx="821312" cy="119886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19886">
                    <a:moveTo>
                      <a:pt x="0" y="119886"/>
                    </a:moveTo>
                    <a:lnTo>
                      <a:pt x="112441" y="3175"/>
                    </a:lnTo>
                    <a:lnTo>
                      <a:pt x="821312" y="0"/>
                    </a:lnTo>
                    <a:lnTo>
                      <a:pt x="708871" y="116711"/>
                    </a:lnTo>
                    <a:lnTo>
                      <a:pt x="0" y="1198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Parallelogram 61">
                <a:extLst>
                  <a:ext uri="{FF2B5EF4-FFF2-40B4-BE49-F238E27FC236}">
                    <a16:creationId xmlns:a16="http://schemas.microsoft.com/office/drawing/2014/main" id="{EDEDF0C9-1B0B-7D40-9C60-92AD32713352}"/>
                  </a:ext>
                </a:extLst>
              </p:cNvPr>
              <p:cNvSpPr/>
              <p:nvPr userDrawn="1"/>
            </p:nvSpPr>
            <p:spPr>
              <a:xfrm rot="16200000" flipH="1">
                <a:off x="4317797" y="2627188"/>
                <a:ext cx="821312" cy="123061"/>
              </a:xfrm>
              <a:custGeom>
                <a:avLst/>
                <a:gdLst>
                  <a:gd name="connsiteX0" fmla="*/ 0 w 929262"/>
                  <a:gd name="connsiteY0" fmla="*/ 116711 h 116711"/>
                  <a:gd name="connsiteX1" fmla="*/ 112441 w 929262"/>
                  <a:gd name="connsiteY1" fmla="*/ 0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929262"/>
                  <a:gd name="connsiteY0" fmla="*/ 116711 h 116711"/>
                  <a:gd name="connsiteX1" fmla="*/ 223566 w 929262"/>
                  <a:gd name="connsiteY1" fmla="*/ 3175 h 116711"/>
                  <a:gd name="connsiteX2" fmla="*/ 929262 w 929262"/>
                  <a:gd name="connsiteY2" fmla="*/ 0 h 116711"/>
                  <a:gd name="connsiteX3" fmla="*/ 816821 w 929262"/>
                  <a:gd name="connsiteY3" fmla="*/ 116711 h 116711"/>
                  <a:gd name="connsiteX4" fmla="*/ 0 w 929262"/>
                  <a:gd name="connsiteY4" fmla="*/ 116711 h 116711"/>
                  <a:gd name="connsiteX0" fmla="*/ 0 w 805437"/>
                  <a:gd name="connsiteY0" fmla="*/ 116711 h 116711"/>
                  <a:gd name="connsiteX1" fmla="*/ 99741 w 805437"/>
                  <a:gd name="connsiteY1" fmla="*/ 3175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1537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05437"/>
                  <a:gd name="connsiteY0" fmla="*/ 116711 h 116711"/>
                  <a:gd name="connsiteX1" fmla="*/ 90216 w 805437"/>
                  <a:gd name="connsiteY1" fmla="*/ 6350 h 116711"/>
                  <a:gd name="connsiteX2" fmla="*/ 805437 w 805437"/>
                  <a:gd name="connsiteY2" fmla="*/ 0 h 116711"/>
                  <a:gd name="connsiteX3" fmla="*/ 692996 w 805437"/>
                  <a:gd name="connsiteY3" fmla="*/ 116711 h 116711"/>
                  <a:gd name="connsiteX4" fmla="*/ 0 w 805437"/>
                  <a:gd name="connsiteY4" fmla="*/ 116711 h 116711"/>
                  <a:gd name="connsiteX0" fmla="*/ 0 w 821312"/>
                  <a:gd name="connsiteY0" fmla="*/ 119886 h 119886"/>
                  <a:gd name="connsiteX1" fmla="*/ 106091 w 821312"/>
                  <a:gd name="connsiteY1" fmla="*/ 635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2441 w 821312"/>
                  <a:gd name="connsiteY1" fmla="*/ 3175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19886 h 119886"/>
                  <a:gd name="connsiteX1" fmla="*/ 118791 w 821312"/>
                  <a:gd name="connsiteY1" fmla="*/ 0 h 119886"/>
                  <a:gd name="connsiteX2" fmla="*/ 821312 w 821312"/>
                  <a:gd name="connsiteY2" fmla="*/ 0 h 119886"/>
                  <a:gd name="connsiteX3" fmla="*/ 708871 w 821312"/>
                  <a:gd name="connsiteY3" fmla="*/ 116711 h 119886"/>
                  <a:gd name="connsiteX4" fmla="*/ 0 w 821312"/>
                  <a:gd name="connsiteY4" fmla="*/ 119886 h 119886"/>
                  <a:gd name="connsiteX0" fmla="*/ 0 w 821312"/>
                  <a:gd name="connsiteY0" fmla="*/ 123061 h 123061"/>
                  <a:gd name="connsiteX1" fmla="*/ 64816 w 821312"/>
                  <a:gd name="connsiteY1" fmla="*/ 0 h 123061"/>
                  <a:gd name="connsiteX2" fmla="*/ 821312 w 821312"/>
                  <a:gd name="connsiteY2" fmla="*/ 3175 h 123061"/>
                  <a:gd name="connsiteX3" fmla="*/ 708871 w 821312"/>
                  <a:gd name="connsiteY3" fmla="*/ 119886 h 123061"/>
                  <a:gd name="connsiteX4" fmla="*/ 0 w 821312"/>
                  <a:gd name="connsiteY4" fmla="*/ 123061 h 12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312" h="123061">
                    <a:moveTo>
                      <a:pt x="0" y="123061"/>
                    </a:moveTo>
                    <a:lnTo>
                      <a:pt x="64816" y="0"/>
                    </a:lnTo>
                    <a:lnTo>
                      <a:pt x="821312" y="3175"/>
                    </a:lnTo>
                    <a:lnTo>
                      <a:pt x="708871" y="119886"/>
                    </a:lnTo>
                    <a:lnTo>
                      <a:pt x="0" y="12306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9203BDD-F085-D54C-9B92-5D89770BA44F}"/>
                </a:ext>
              </a:extLst>
            </p:cNvPr>
            <p:cNvSpPr/>
            <p:nvPr userDrawn="1"/>
          </p:nvSpPr>
          <p:spPr>
            <a:xfrm rot="16200000">
              <a:off x="10612440" y="1560289"/>
              <a:ext cx="693781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61CD1B2-8A88-4D4D-8EE9-356040E2B5C3}"/>
                </a:ext>
              </a:extLst>
            </p:cNvPr>
            <p:cNvSpPr/>
            <p:nvPr userDrawn="1"/>
          </p:nvSpPr>
          <p:spPr>
            <a:xfrm>
              <a:off x="0" y="5616018"/>
              <a:ext cx="4524277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9B532A4-72CD-B24F-BE9E-7E6C3538E514}"/>
                </a:ext>
              </a:extLst>
            </p:cNvPr>
            <p:cNvSpPr/>
            <p:nvPr userDrawn="1"/>
          </p:nvSpPr>
          <p:spPr>
            <a:xfrm>
              <a:off x="0" y="5732729"/>
              <a:ext cx="4524277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0D230A1-DF77-DC4E-9A42-EEC7C5D67993}"/>
                </a:ext>
              </a:extLst>
            </p:cNvPr>
            <p:cNvSpPr/>
            <p:nvPr userDrawn="1"/>
          </p:nvSpPr>
          <p:spPr>
            <a:xfrm rot="16200000">
              <a:off x="2357684" y="3679671"/>
              <a:ext cx="3983056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95FC387-B840-D144-9C0C-7CED914FF8A8}"/>
                </a:ext>
              </a:extLst>
            </p:cNvPr>
            <p:cNvSpPr/>
            <p:nvPr userDrawn="1"/>
          </p:nvSpPr>
          <p:spPr>
            <a:xfrm rot="16200000">
              <a:off x="2417629" y="3736438"/>
              <a:ext cx="409658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5891EC6-CDBE-7B4D-8AD8-65999404C3DF}"/>
                </a:ext>
              </a:extLst>
            </p:cNvPr>
            <p:cNvSpPr/>
            <p:nvPr userDrawn="1"/>
          </p:nvSpPr>
          <p:spPr>
            <a:xfrm>
              <a:off x="4290855" y="1746499"/>
              <a:ext cx="6843541" cy="116711"/>
            </a:xfrm>
            <a:prstGeom prst="rect">
              <a:avLst/>
            </a:prstGeom>
            <a:solidFill>
              <a:srgbClr val="06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7E0216E-0E5D-5D4F-BB4E-47134EF5BCA0}"/>
                </a:ext>
              </a:extLst>
            </p:cNvPr>
            <p:cNvSpPr/>
            <p:nvPr userDrawn="1"/>
          </p:nvSpPr>
          <p:spPr>
            <a:xfrm>
              <a:off x="4440730" y="1863210"/>
              <a:ext cx="6681309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AB71DA5-CF63-FE4F-AE8F-D72A2684966E}"/>
                </a:ext>
              </a:extLst>
            </p:cNvPr>
            <p:cNvSpPr/>
            <p:nvPr userDrawn="1"/>
          </p:nvSpPr>
          <p:spPr>
            <a:xfrm rot="16200000">
              <a:off x="10778958" y="1603747"/>
              <a:ext cx="594165" cy="116711"/>
            </a:xfrm>
            <a:prstGeom prst="rect">
              <a:avLst/>
            </a:prstGeom>
            <a:solidFill>
              <a:srgbClr val="E3B9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07ADE1EB-1CB5-2346-AF61-868FF2D41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24277" y="1971563"/>
            <a:ext cx="7667723" cy="3872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34B8769-635F-D74F-ABA7-7F04BF619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483" y="3946181"/>
            <a:ext cx="6338254" cy="55578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9" name="Subtitle">
            <a:extLst>
              <a:ext uri="{FF2B5EF4-FFF2-40B4-BE49-F238E27FC236}">
                <a16:creationId xmlns:a16="http://schemas.microsoft.com/office/drawing/2014/main" id="{C1F4978B-3695-7A4D-B017-E81591AFC0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477" y="4700419"/>
            <a:ext cx="1893455" cy="312738"/>
          </a:xfr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5" name="Pg number">
            <a:extLst>
              <a:ext uri="{FF2B5EF4-FFF2-40B4-BE49-F238E27FC236}">
                <a16:creationId xmlns:a16="http://schemas.microsoft.com/office/drawing/2014/main" id="{0C8CE0BD-720A-0A41-BFD2-D138577FC5D0}"/>
              </a:ext>
            </a:extLst>
          </p:cNvPr>
          <p:cNvSpPr txBox="1"/>
          <p:nvPr userDrawn="1"/>
        </p:nvSpPr>
        <p:spPr>
          <a:xfrm>
            <a:off x="10252638" y="6349675"/>
            <a:ext cx="1172600" cy="153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09A0AA2B-59AF-AC42-A2FB-2655C6F27CD8}" type="slidenum">
              <a:rPr 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503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59">
          <p15:clr>
            <a:srgbClr val="FBAE40"/>
          </p15:clr>
        </p15:guide>
        <p15:guide id="9" pos="7310">
          <p15:clr>
            <a:srgbClr val="FBAE40"/>
          </p15:clr>
        </p15:guide>
        <p15:guide id="10" pos="347">
          <p15:clr>
            <a:srgbClr val="FBAE40"/>
          </p15:clr>
        </p15:guide>
        <p15:guide id="11" pos="483">
          <p15:clr>
            <a:srgbClr val="FBAE40"/>
          </p15:clr>
        </p15:guide>
        <p15:guide id="12" pos="7197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ADC7E-CC5D-265C-F553-F262AAE3D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39FFAB-7B99-DFA7-693E-A851896AA9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5A40B0-75B1-7864-0DAE-29BF07F40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192FE7-458A-D76A-FAD7-5DF416B20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75F6D-C655-4217-A662-8738A52311D9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8B29B-CFD3-C389-A9F7-C2607E07D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8E2D8C-5B46-D460-9ECD-9C4D25A27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3E491-CBB4-46A2-A688-3429196221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50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image" Target="../media/image20.emf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4CD3D9-AA19-4F38-A482-D4E3A3415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C3640F-D737-B584-D564-325D9C928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6D5B8-E660-2272-6491-9AF80FAE0C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75F6D-C655-4217-A662-8738A52311D9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2F6EB-C00E-608A-6415-ADBFB927D7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7C47E-7F0F-47CA-6099-578DFD4C3C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3E491-CBB4-46A2-A688-3429196221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07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4" r:id="rId14"/>
    <p:sldLayoutId id="2147483665" r:id="rId15"/>
    <p:sldLayoutId id="2147483666" r:id="rId16"/>
    <p:sldLayoutId id="2147483743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77" r:id="rId25"/>
    <p:sldLayoutId id="2147483678" r:id="rId26"/>
    <p:sldLayoutId id="2147483679" r:id="rId27"/>
    <p:sldLayoutId id="2147483681" r:id="rId28"/>
    <p:sldLayoutId id="2147483682" r:id="rId29"/>
    <p:sldLayoutId id="2147483683" r:id="rId30"/>
    <p:sldLayoutId id="2147483684" r:id="rId31"/>
    <p:sldLayoutId id="2147483685" r:id="rId32"/>
    <p:sldLayoutId id="2147483686" r:id="rId33"/>
    <p:sldLayoutId id="2147483687" r:id="rId34"/>
    <p:sldLayoutId id="2147483688" r:id="rId35"/>
    <p:sldLayoutId id="2147483689" r:id="rId36"/>
    <p:sldLayoutId id="2147483690" r:id="rId37"/>
    <p:sldLayoutId id="2147483691" r:id="rId38"/>
    <p:sldLayoutId id="2147483692" r:id="rId39"/>
    <p:sldLayoutId id="2147483693" r:id="rId40"/>
    <p:sldLayoutId id="2147483694" r:id="rId41"/>
    <p:sldLayoutId id="2147483695" r:id="rId42"/>
    <p:sldLayoutId id="2147483696" r:id="rId43"/>
    <p:sldLayoutId id="2147483697" r:id="rId44"/>
    <p:sldLayoutId id="2147483698" r:id="rId45"/>
    <p:sldLayoutId id="2147483699" r:id="rId46"/>
    <p:sldLayoutId id="2147483700" r:id="rId47"/>
    <p:sldLayoutId id="2147483701" r:id="rId48"/>
    <p:sldLayoutId id="2147483702" r:id="rId49"/>
    <p:sldLayoutId id="2147483703" r:id="rId50"/>
    <p:sldLayoutId id="2147483704" r:id="rId51"/>
    <p:sldLayoutId id="2147483705" r:id="rId52"/>
    <p:sldLayoutId id="2147483706" r:id="rId53"/>
    <p:sldLayoutId id="2147483707" r:id="rId54"/>
    <p:sldLayoutId id="2147483708" r:id="rId55"/>
    <p:sldLayoutId id="2147483709" r:id="rId56"/>
    <p:sldLayoutId id="2147483710" r:id="rId57"/>
    <p:sldLayoutId id="2147483711" r:id="rId58"/>
    <p:sldLayoutId id="2147483712" r:id="rId59"/>
    <p:sldLayoutId id="2147483713" r:id="rId60"/>
    <p:sldLayoutId id="2147483714" r:id="rId61"/>
    <p:sldLayoutId id="2147483715" r:id="rId62"/>
    <p:sldLayoutId id="2147483716" r:id="rId63"/>
    <p:sldLayoutId id="2147483717" r:id="rId64"/>
    <p:sldLayoutId id="2147483718" r:id="rId65"/>
    <p:sldLayoutId id="2147483719" r:id="rId66"/>
    <p:sldLayoutId id="2147483720" r:id="rId67"/>
    <p:sldLayoutId id="2147483721" r:id="rId68"/>
    <p:sldLayoutId id="2147483722" r:id="rId69"/>
    <p:sldLayoutId id="2147483723" r:id="rId70"/>
    <p:sldLayoutId id="2147483745" r:id="rId7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op Nav">
            <a:extLst>
              <a:ext uri="{FF2B5EF4-FFF2-40B4-BE49-F238E27FC236}">
                <a16:creationId xmlns:a16="http://schemas.microsoft.com/office/drawing/2014/main" id="{C306BC44-B557-4D4A-A37C-AC42A50AF0F8}"/>
              </a:ext>
            </a:extLst>
          </p:cNvPr>
          <p:cNvSpPr/>
          <p:nvPr userDrawn="1"/>
        </p:nvSpPr>
        <p:spPr>
          <a:xfrm>
            <a:off x="0" y="0"/>
            <a:ext cx="12192000" cy="728663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McGraw Hill red cube Logo">
            <a:extLst>
              <a:ext uri="{FF2B5EF4-FFF2-40B4-BE49-F238E27FC236}">
                <a16:creationId xmlns:a16="http://schemas.microsoft.com/office/drawing/2014/main" id="{C1A4F2B2-935A-C147-BBF1-DCF85A87C1CD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03" y="185576"/>
            <a:ext cx="369802" cy="369802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5EE525-5C1B-7B41-A38A-35878757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McGraw Hill Template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3649380-23AE-854E-9BC8-848AEBBD0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McGraw Hill Template</a:t>
            </a: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0" marR="0" lvl="5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D1F38E-E8A4-5947-852A-218D9AFA2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0408" y="1902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McGraw Hill Template</a:t>
            </a:r>
          </a:p>
        </p:txBody>
      </p:sp>
    </p:spTree>
    <p:extLst>
      <p:ext uri="{BB962C8B-B14F-4D97-AF65-F5344CB8AC3E}">
        <p14:creationId xmlns:p14="http://schemas.microsoft.com/office/powerpoint/2010/main" val="695799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hyperlink" Target="https://youtu.be/ZnScuBTipoE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video.mhhe.com/watch/yfStaxs5PbSsyRVnLfN91x" TargetMode="Externa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mheducation.com/sharpen/study-app.html" TargetMode="Externa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4335B8-C702-584E-A99B-737F8351A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983" y="1349406"/>
            <a:ext cx="4831300" cy="1020932"/>
          </a:xfrm>
        </p:spPr>
        <p:txBody>
          <a:bodyPr anchor="ctr">
            <a:normAutofit/>
          </a:bodyPr>
          <a:lstStyle/>
          <a:p>
            <a:pPr algn="ctr"/>
            <a:r>
              <a:rPr lang="en-US" b="1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5B4F6-6481-77CE-9787-581A524490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8087" y="2241755"/>
            <a:ext cx="4959632" cy="2703107"/>
          </a:xfrm>
          <a:solidFill>
            <a:schemeClr val="bg1"/>
          </a:solidFill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McGraw Hill Connect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Physics Virtual Labs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ALEKS – Math Prep for College Physics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Sharpen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13" name="Picture Placeholder 12" descr="A woman smiles sweetly and broadly. Her dark hair matches her dark glasses. She wears a cozy, light blue sweater.&#10;">
            <a:extLst>
              <a:ext uri="{FF2B5EF4-FFF2-40B4-BE49-F238E27FC236}">
                <a16:creationId xmlns:a16="http://schemas.microsoft.com/office/drawing/2014/main" id="{8E3E5C3F-7C1D-3346-AFC6-C30D5C87455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1401" y="1210235"/>
            <a:ext cx="4377733" cy="5647766"/>
          </a:xfrm>
          <a:noFill/>
        </p:spPr>
      </p:pic>
    </p:spTree>
    <p:extLst>
      <p:ext uri="{BB962C8B-B14F-4D97-AF65-F5344CB8AC3E}">
        <p14:creationId xmlns:p14="http://schemas.microsoft.com/office/powerpoint/2010/main" val="393343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DAFB04-F6E6-4B50-68FE-181C9B58F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001455-157F-4A3F-8D47-5D7747737C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62E9C0-5380-A3FB-8001-C62A141A0E1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D31C29B-F2E8-7DCB-EE23-633C1A21BB0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EB2BBD-9D66-AD64-637A-914380F08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0227"/>
            <a:ext cx="12192000" cy="624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13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47803-3201-23FC-6F97-7EB9A8F1C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491" y="2210637"/>
            <a:ext cx="3456634" cy="1627833"/>
          </a:xfrm>
        </p:spPr>
        <p:txBody>
          <a:bodyPr>
            <a:normAutofit/>
          </a:bodyPr>
          <a:lstStyle/>
          <a:p>
            <a:r>
              <a:rPr lang="en-US" sz="4800" dirty="0"/>
              <a:t>Thank you!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C88E42-72C5-C68A-20B1-96D515DC9D8E}"/>
              </a:ext>
            </a:extLst>
          </p:cNvPr>
          <p:cNvSpPr txBox="1"/>
          <p:nvPr/>
        </p:nvSpPr>
        <p:spPr>
          <a:xfrm>
            <a:off x="6752491" y="4230356"/>
            <a:ext cx="4069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Allyn Bryson</a:t>
            </a:r>
          </a:p>
          <a:p>
            <a:r>
              <a:rPr lang="en-US" i="1" dirty="0"/>
              <a:t>Learning Technology Representative</a:t>
            </a:r>
          </a:p>
          <a:p>
            <a:r>
              <a:rPr lang="en-US" i="1" dirty="0"/>
              <a:t>McGraw Hill | Higher Education</a:t>
            </a:r>
          </a:p>
        </p:txBody>
      </p:sp>
    </p:spTree>
    <p:extLst>
      <p:ext uri="{BB962C8B-B14F-4D97-AF65-F5344CB8AC3E}">
        <p14:creationId xmlns:p14="http://schemas.microsoft.com/office/powerpoint/2010/main" val="2023832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>
            <a:extLst>
              <a:ext uri="{FF2B5EF4-FFF2-40B4-BE49-F238E27FC236}">
                <a16:creationId xmlns:a16="http://schemas.microsoft.com/office/drawing/2014/main" id="{F762D800-56D5-9FCD-646D-CE2AE24BD3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F33A22-DF05-120C-AA53-BC69C7DCB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76" y="142861"/>
            <a:ext cx="3757143" cy="9833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B02027-C6A3-D8EA-B9EE-365524622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57" y="1188531"/>
            <a:ext cx="6450822" cy="24903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28ED0-451D-1D66-3FA5-15504F465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056" y="3741204"/>
            <a:ext cx="6450823" cy="24695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1B7D23-912A-6D76-7F7E-DD0C8C7987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9868" y="2038100"/>
            <a:ext cx="4773275" cy="12705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518CB5-E490-1594-112A-A9516F1B00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5278" y="3428999"/>
            <a:ext cx="4485124" cy="142708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6F2992C-5FC7-F7CB-E189-2D1023499F02}"/>
              </a:ext>
            </a:extLst>
          </p:cNvPr>
          <p:cNvSpPr txBox="1"/>
          <p:nvPr/>
        </p:nvSpPr>
        <p:spPr>
          <a:xfrm>
            <a:off x="8919944" y="584652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Smartbook 2.0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490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>
            <a:extLst>
              <a:ext uri="{FF2B5EF4-FFF2-40B4-BE49-F238E27FC236}">
                <a16:creationId xmlns:a16="http://schemas.microsoft.com/office/drawing/2014/main" id="{F00B0BF3-8B7D-845C-91F1-CEFD738E3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92" y="1379617"/>
            <a:ext cx="3889501" cy="599716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Mechanics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71FF1FA2-75AF-AD5A-F4DB-8F7BA3286D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6175" y="1979333"/>
            <a:ext cx="4647804" cy="32210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kern="1200" dirty="0">
                <a:effectLst/>
              </a:rPr>
              <a:t>Free Fall</a:t>
            </a:r>
            <a:endParaRPr lang="en-US" sz="1600" b="0" i="0" u="none" strike="noStrike" dirty="0">
              <a:effectLst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kern="1200" dirty="0">
                <a:effectLst/>
              </a:rPr>
              <a:t>Trajectory</a:t>
            </a:r>
            <a:endParaRPr lang="en-US" sz="1600" b="0" i="0" u="none" strike="noStrike" dirty="0">
              <a:effectLst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kern="1200" dirty="0">
                <a:effectLst/>
              </a:rPr>
              <a:t>Inclined Plane</a:t>
            </a:r>
            <a:endParaRPr lang="en-US" sz="1600" b="0" i="0" u="none" strike="noStrike" dirty="0">
              <a:effectLst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kern="1200" dirty="0">
                <a:effectLst/>
              </a:rPr>
              <a:t>Friction Force</a:t>
            </a:r>
            <a:endParaRPr lang="en-US" sz="1600" b="0" i="0" u="none" strike="noStrike" dirty="0">
              <a:effectLst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kern="1200" dirty="0">
                <a:effectLst/>
              </a:rPr>
              <a:t>Terminal Velocity</a:t>
            </a:r>
            <a:endParaRPr lang="en-US" sz="1600" b="0" i="0" u="none" strike="noStrike" dirty="0">
              <a:effectLst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kern="1200" dirty="0">
                <a:effectLst/>
              </a:rPr>
              <a:t>Kinetic and Potential Energy</a:t>
            </a:r>
            <a:endParaRPr lang="en-US" sz="1600" b="0" i="0" u="none" strike="noStrike" dirty="0">
              <a:effectLst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kern="1200" dirty="0">
                <a:effectLst/>
              </a:rPr>
              <a:t>Collisions in One Dimension</a:t>
            </a:r>
            <a:endParaRPr lang="en-US" sz="1600" b="0" dirty="0"/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kern="1200" dirty="0">
                <a:effectLst/>
              </a:rPr>
              <a:t>Collisions in Two Dimensions</a:t>
            </a:r>
            <a:endParaRPr lang="en-US" sz="1600" b="0" i="0" u="none" strike="noStrike" dirty="0">
              <a:effectLst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kern="1200" dirty="0">
                <a:effectLst/>
              </a:rPr>
              <a:t>Rotation, Moment of Inertia</a:t>
            </a:r>
            <a:endParaRPr lang="en-US" sz="1600" b="0" i="0" u="none" strike="noStrike" dirty="0">
              <a:effectLst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kern="1200" dirty="0">
                <a:effectLst/>
              </a:rPr>
              <a:t>Harmonic Oscillation</a:t>
            </a:r>
            <a:endParaRPr lang="en-US" sz="1600" b="0" i="0" u="none" strike="noStrike" dirty="0">
              <a:effectLst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kern="1200" dirty="0">
                <a:effectLst/>
              </a:rPr>
              <a:t>Uniform Circular Motion</a:t>
            </a:r>
            <a:endParaRPr lang="en-US" sz="1600" b="0" i="0" u="none" strike="noStrike" dirty="0">
              <a:effectLst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kern="1200" dirty="0">
                <a:effectLst/>
              </a:rPr>
              <a:t>Finding the Density of an Object</a:t>
            </a:r>
            <a:endParaRPr lang="en-US" sz="1600" b="0" i="0" u="none" strike="noStrike" dirty="0">
              <a:effectLst/>
            </a:endParaRP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3537D34-7037-79E8-9DB9-5CF08C06B3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50406" y="1417865"/>
            <a:ext cx="3965194" cy="523220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Electricity &amp; Magnetism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B74EC74F-F846-DD9A-83A4-F0207AE876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50406" y="1941085"/>
            <a:ext cx="4668709" cy="19669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kern="1200" dirty="0">
                <a:effectLst/>
              </a:rPr>
              <a:t>Batteries, Resistors, and Currents</a:t>
            </a:r>
            <a:endParaRPr lang="en-US" sz="1600" b="0" i="0" u="none" strike="noStrike" dirty="0">
              <a:effectLst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kern="1200" dirty="0">
                <a:effectLst/>
              </a:rPr>
              <a:t>Charging Capacitor</a:t>
            </a:r>
            <a:endParaRPr lang="en-US" sz="1600" b="0" i="0" u="none" strike="noStrike" dirty="0">
              <a:effectLst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kern="1200" dirty="0">
                <a:effectLst/>
              </a:rPr>
              <a:t>Wheatstone Bridge</a:t>
            </a:r>
            <a:endParaRPr lang="en-US" sz="1600" b="0" i="0" u="none" strike="noStrike" dirty="0">
              <a:effectLst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kern="1200" dirty="0">
                <a:effectLst/>
              </a:rPr>
              <a:t>Electron Beam in Magnetic Field</a:t>
            </a:r>
            <a:endParaRPr lang="en-US" sz="1600" b="0" i="0" u="none" strike="noStrike" dirty="0">
              <a:effectLst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kern="1200" dirty="0">
                <a:effectLst/>
              </a:rPr>
              <a:t>Induction</a:t>
            </a:r>
            <a:endParaRPr lang="en-US" sz="1600" b="0" i="0" u="none" strike="noStrike" dirty="0">
              <a:effectLst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kern="1200" dirty="0">
                <a:effectLst/>
              </a:rPr>
              <a:t>Impedance</a:t>
            </a:r>
            <a:endParaRPr lang="en-US" sz="1600" b="0" i="0" u="none" strike="noStrike" dirty="0">
              <a:effectLst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kern="1200" dirty="0">
                <a:effectLst/>
              </a:rPr>
              <a:t>Photo-Electric Effect</a:t>
            </a:r>
            <a:endParaRPr lang="en-US" sz="1600" dirty="0"/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06780070-9A3E-C27E-3C6C-02063FC51320}"/>
              </a:ext>
            </a:extLst>
          </p:cNvPr>
          <p:cNvSpPr txBox="1">
            <a:spLocks/>
          </p:cNvSpPr>
          <p:nvPr/>
        </p:nvSpPr>
        <p:spPr>
          <a:xfrm>
            <a:off x="981409" y="5200341"/>
            <a:ext cx="3889501" cy="5997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Waves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D55B9628-B62E-A3E1-2EF0-A3C47799EF83}"/>
              </a:ext>
            </a:extLst>
          </p:cNvPr>
          <p:cNvSpPr txBox="1">
            <a:spLocks/>
          </p:cNvSpPr>
          <p:nvPr/>
        </p:nvSpPr>
        <p:spPr>
          <a:xfrm>
            <a:off x="993792" y="5800057"/>
            <a:ext cx="4647804" cy="10410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ts val="196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fontAlgn="t">
              <a:spcBef>
                <a:spcPts val="0"/>
              </a:spcBef>
            </a:pPr>
            <a:r>
              <a:rPr lang="en-US" sz="1600" b="0" dirty="0"/>
              <a:t>Beats</a:t>
            </a:r>
          </a:p>
          <a:p>
            <a:pPr marL="0" fontAlgn="t">
              <a:spcBef>
                <a:spcPts val="0"/>
              </a:spcBef>
            </a:pPr>
            <a:r>
              <a:rPr lang="en-US" sz="1600" b="0" dirty="0"/>
              <a:t>Doppler</a:t>
            </a:r>
          </a:p>
          <a:p>
            <a:pPr marL="0" fontAlgn="t">
              <a:spcBef>
                <a:spcPts val="0"/>
              </a:spcBef>
            </a:pPr>
            <a:r>
              <a:rPr lang="en-US" sz="1600" b="0" dirty="0"/>
              <a:t>Standing waves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6CBE085-5C3F-5385-90E5-6FDF725DB573}"/>
              </a:ext>
            </a:extLst>
          </p:cNvPr>
          <p:cNvSpPr txBox="1">
            <a:spLocks/>
          </p:cNvSpPr>
          <p:nvPr/>
        </p:nvSpPr>
        <p:spPr>
          <a:xfrm>
            <a:off x="6550406" y="3907998"/>
            <a:ext cx="3677886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Optics</a:t>
            </a: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CAA67B8C-B6A8-BB1E-B05B-E2B98F30DBDE}"/>
              </a:ext>
            </a:extLst>
          </p:cNvPr>
          <p:cNvSpPr txBox="1">
            <a:spLocks/>
          </p:cNvSpPr>
          <p:nvPr/>
        </p:nvSpPr>
        <p:spPr>
          <a:xfrm>
            <a:off x="6550406" y="4431218"/>
            <a:ext cx="5105034" cy="15557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7472" indent="-347472" algn="l" defTabSz="914400" rtl="0" eaLnBrk="1" latinLnBrk="0" hangingPunct="1">
              <a:lnSpc>
                <a:spcPts val="196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kern="1200" dirty="0">
                <a:effectLst/>
              </a:rPr>
              <a:t>Image Construction on Curved Mirrors</a:t>
            </a:r>
            <a:endParaRPr lang="en-US" sz="1600" b="0" i="0" u="none" strike="noStrike" dirty="0">
              <a:effectLst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kern="1200" dirty="0">
                <a:effectLst/>
              </a:rPr>
              <a:t>Image Construction Through Lenses</a:t>
            </a:r>
            <a:endParaRPr lang="en-US" sz="1600" b="0" i="0" u="none" strike="noStrike" dirty="0">
              <a:effectLst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kern="1200" dirty="0">
                <a:effectLst/>
              </a:rPr>
              <a:t>Refraction, Snell’s Law, and Chromatic Dispersion</a:t>
            </a:r>
            <a:endParaRPr lang="en-US" sz="1600" b="0" i="0" u="none" strike="noStrike" dirty="0">
              <a:effectLst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kern="1200" dirty="0">
                <a:effectLst/>
              </a:rPr>
              <a:t>Light Polarization</a:t>
            </a:r>
            <a:endParaRPr lang="en-US" sz="1600" b="0" i="0" u="none" strike="noStrike" dirty="0">
              <a:effectLst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kern="1200" dirty="0">
                <a:effectLst/>
              </a:rPr>
              <a:t>Double-Slit Interference and Diffraction</a:t>
            </a:r>
            <a:endParaRPr lang="en-US" sz="1600" b="0" i="0" u="none" strike="noStrike" dirty="0">
              <a:effectLst/>
            </a:endParaRP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0D523279-4ABE-43A0-6D11-6EB6D21F372D}"/>
              </a:ext>
            </a:extLst>
          </p:cNvPr>
          <p:cNvSpPr txBox="1">
            <a:spLocks/>
          </p:cNvSpPr>
          <p:nvPr/>
        </p:nvSpPr>
        <p:spPr>
          <a:xfrm>
            <a:off x="6554333" y="5913159"/>
            <a:ext cx="3677886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Thermodynamics</a:t>
            </a:r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969F2BA8-0B50-E8E9-F045-13CCBCD775DC}"/>
              </a:ext>
            </a:extLst>
          </p:cNvPr>
          <p:cNvSpPr txBox="1">
            <a:spLocks/>
          </p:cNvSpPr>
          <p:nvPr/>
        </p:nvSpPr>
        <p:spPr>
          <a:xfrm>
            <a:off x="6550406" y="6383111"/>
            <a:ext cx="5105034" cy="4216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7472" indent="-347472" algn="l" defTabSz="914400" rtl="0" eaLnBrk="1" latinLnBrk="0" hangingPunct="1">
              <a:lnSpc>
                <a:spcPts val="196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kern="1200" dirty="0">
                <a:effectLst/>
              </a:rPr>
              <a:t>Calorimetry</a:t>
            </a:r>
            <a:endParaRPr lang="en-US" sz="1600" b="0" i="0" u="none" strike="noStrike" dirty="0">
              <a:effectLst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D97E19-028B-5036-6B57-46E63E8B0B84}"/>
              </a:ext>
            </a:extLst>
          </p:cNvPr>
          <p:cNvSpPr txBox="1"/>
          <p:nvPr/>
        </p:nvSpPr>
        <p:spPr>
          <a:xfrm>
            <a:off x="0" y="693242"/>
            <a:ext cx="12191999" cy="584775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Virtual Labs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E362348E-495B-0FDF-D41F-5D9514146B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" t="2324" r="-488" b="2607"/>
          <a:stretch/>
        </p:blipFill>
        <p:spPr>
          <a:xfrm>
            <a:off x="121012" y="126260"/>
            <a:ext cx="1388191" cy="9876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3312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34E12976-3B6B-47DB-D237-EFBFBF78CDC6}"/>
              </a:ext>
            </a:extLst>
          </p:cNvPr>
          <p:cNvGraphicFramePr>
            <a:graphicFrameLocks noGrp="1"/>
          </p:cNvGraphicFramePr>
          <p:nvPr/>
        </p:nvGraphicFramePr>
        <p:xfrm>
          <a:off x="0" y="4755754"/>
          <a:ext cx="11911182" cy="1605131"/>
        </p:xfrm>
        <a:graphic>
          <a:graphicData uri="http://schemas.openxmlformats.org/drawingml/2006/table">
            <a:tbl>
              <a:tblPr firstCol="1" bandRow="1">
                <a:tableStyleId>{69012ECD-51FC-41F1-AA8D-1B2483CD663E}</a:tableStyleId>
              </a:tblPr>
              <a:tblGrid>
                <a:gridCol w="1080842">
                  <a:extLst>
                    <a:ext uri="{9D8B030D-6E8A-4147-A177-3AD203B41FA5}">
                      <a16:colId xmlns:a16="http://schemas.microsoft.com/office/drawing/2014/main" val="1808882687"/>
                    </a:ext>
                  </a:extLst>
                </a:gridCol>
                <a:gridCol w="2710732">
                  <a:extLst>
                    <a:ext uri="{9D8B030D-6E8A-4147-A177-3AD203B41FA5}">
                      <a16:colId xmlns:a16="http://schemas.microsoft.com/office/drawing/2014/main" val="1927129278"/>
                    </a:ext>
                  </a:extLst>
                </a:gridCol>
                <a:gridCol w="2685279">
                  <a:extLst>
                    <a:ext uri="{9D8B030D-6E8A-4147-A177-3AD203B41FA5}">
                      <a16:colId xmlns:a16="http://schemas.microsoft.com/office/drawing/2014/main" val="3011925858"/>
                    </a:ext>
                  </a:extLst>
                </a:gridCol>
                <a:gridCol w="2723458">
                  <a:extLst>
                    <a:ext uri="{9D8B030D-6E8A-4147-A177-3AD203B41FA5}">
                      <a16:colId xmlns:a16="http://schemas.microsoft.com/office/drawing/2014/main" val="4192905409"/>
                    </a:ext>
                  </a:extLst>
                </a:gridCol>
                <a:gridCol w="2710871">
                  <a:extLst>
                    <a:ext uri="{9D8B030D-6E8A-4147-A177-3AD203B41FA5}">
                      <a16:colId xmlns:a16="http://schemas.microsoft.com/office/drawing/2014/main" val="152482349"/>
                    </a:ext>
                  </a:extLst>
                </a:gridCol>
              </a:tblGrid>
              <a:tr h="743553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Goal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Ensure students </a:t>
                      </a:r>
                      <a:b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 ready for lab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Provide the learning experience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Assess student </a:t>
                      </a:r>
                      <a:b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knowledge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Assess student comprehension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34247418"/>
                  </a:ext>
                </a:extLst>
              </a:tr>
              <a:tr h="430789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Automatic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Automatic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Automatic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Manual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13755981"/>
                  </a:ext>
                </a:extLst>
              </a:tr>
              <a:tr h="430789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Scoring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Correctness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Completion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Correctness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Rubric-guided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578926"/>
                  </a:ext>
                </a:extLst>
              </a:tr>
            </a:tbl>
          </a:graphicData>
        </a:graphic>
      </p:graphicFrame>
      <p:pic>
        <p:nvPicPr>
          <p:cNvPr id="3" name="Picture 2" descr="A picture containing text, person, indoor, table&#10;&#10;Description automatically generated">
            <a:extLst>
              <a:ext uri="{FF2B5EF4-FFF2-40B4-BE49-F238E27FC236}">
                <a16:creationId xmlns:a16="http://schemas.microsoft.com/office/drawing/2014/main" id="{92B01CFD-D5EC-C55C-D0BD-E126DD5572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6" b="-4498"/>
          <a:stretch/>
        </p:blipFill>
        <p:spPr>
          <a:xfrm>
            <a:off x="0" y="693685"/>
            <a:ext cx="12192000" cy="3898236"/>
          </a:xfrm>
          <a:prstGeom prst="rect">
            <a:avLst/>
          </a:prstGeom>
        </p:spPr>
      </p:pic>
      <p:sp>
        <p:nvSpPr>
          <p:cNvPr id="51" name="Title 52">
            <a:extLst>
              <a:ext uri="{FF2B5EF4-FFF2-40B4-BE49-F238E27FC236}">
                <a16:creationId xmlns:a16="http://schemas.microsoft.com/office/drawing/2014/main" id="{5BD0ED1A-9752-4513-4DF5-462FC2910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289" y="1073696"/>
            <a:ext cx="12212289" cy="440453"/>
          </a:xfrm>
        </p:spPr>
        <p:txBody>
          <a:bodyPr>
            <a:noAutofit/>
          </a:bodyPr>
          <a:lstStyle/>
          <a:p>
            <a:pPr algn="ctr">
              <a:spcAft>
                <a:spcPts val="2400"/>
              </a:spcAft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Assignments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F6DA1BF0-C366-C043-A998-5B79C623389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49394" y="1897178"/>
            <a:ext cx="2377440" cy="2377440"/>
          </a:xfrm>
          <a:solidFill>
            <a:schemeClr val="bg2">
              <a:alpha val="70000"/>
            </a:schemeClr>
          </a:solidFill>
        </p:spPr>
        <p:txBody>
          <a:bodyPr anchor="b" anchorCtr="0">
            <a:noAutofit/>
          </a:bodyPr>
          <a:lstStyle/>
          <a:p>
            <a:pPr>
              <a:spcAft>
                <a:spcPts val="2400"/>
              </a:spcAft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Pre-Lab Assessment</a:t>
            </a:r>
            <a:b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A2617C09-E84E-4C40-89E6-E48C6899334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64289" y="1900876"/>
            <a:ext cx="2377440" cy="2377440"/>
          </a:xfrm>
          <a:solidFill>
            <a:schemeClr val="bg2">
              <a:alpha val="70000"/>
            </a:schemeClr>
          </a:solidFill>
        </p:spPr>
        <p:txBody>
          <a:bodyPr anchor="b" anchorCtr="0">
            <a:noAutofit/>
          </a:bodyPr>
          <a:lstStyle/>
          <a:p>
            <a:pPr>
              <a:spcAft>
                <a:spcPts val="2400"/>
              </a:spcAft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Virtual Lab</a:t>
            </a:r>
            <a:b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42AE408-9FC8-1445-BDD7-77B79C0ACC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54800" y="1901210"/>
            <a:ext cx="2377440" cy="2377440"/>
          </a:xfrm>
          <a:solidFill>
            <a:schemeClr val="bg2">
              <a:alpha val="70000"/>
            </a:schemeClr>
          </a:solidFill>
        </p:spPr>
        <p:txBody>
          <a:bodyPr anchor="b" anchorCtr="0">
            <a:noAutofit/>
          </a:bodyPr>
          <a:lstStyle/>
          <a:p>
            <a:pPr>
              <a:spcAft>
                <a:spcPts val="2400"/>
              </a:spcAft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Post-Lab Assessment</a:t>
            </a:r>
            <a:b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FE83975D-43E7-724E-83F1-B0DA21DABBF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45311" y="1900659"/>
            <a:ext cx="2377440" cy="2377440"/>
          </a:xfrm>
          <a:solidFill>
            <a:schemeClr val="bg2">
              <a:alpha val="70000"/>
            </a:schemeClr>
          </a:solidFill>
        </p:spPr>
        <p:txBody>
          <a:bodyPr anchor="b" anchorCtr="0">
            <a:noAutofit/>
          </a:bodyPr>
          <a:lstStyle/>
          <a:p>
            <a:pPr>
              <a:spcAft>
                <a:spcPts val="2400"/>
              </a:spcAft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 Report</a:t>
            </a:r>
            <a:b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4B95543-6E15-914A-9398-FCB90241C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8904" y="4218427"/>
            <a:ext cx="2357509" cy="69442"/>
          </a:xfrm>
          <a:prstGeom prst="rect">
            <a:avLst/>
          </a:prstGeom>
          <a:solidFill>
            <a:srgbClr val="800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>
              <a:spcAft>
                <a:spcPts val="2400"/>
              </a:spcAft>
            </a:pPr>
            <a:endParaRPr lang="en-US" sz="24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531011B-CBD9-EB40-9679-3680EED75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77545" y="4218427"/>
            <a:ext cx="2357509" cy="69442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>
              <a:spcAft>
                <a:spcPts val="2400"/>
              </a:spcAft>
            </a:pPr>
            <a:endParaRPr lang="en-US" sz="24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9F7AFB3-B3FB-3247-98A2-36E32E347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73897" y="4218427"/>
            <a:ext cx="2357509" cy="69442"/>
          </a:xfrm>
          <a:prstGeom prst="rect">
            <a:avLst/>
          </a:prstGeom>
          <a:solidFill>
            <a:srgbClr val="FFB3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>
              <a:spcAft>
                <a:spcPts val="2400"/>
              </a:spcAft>
            </a:pPr>
            <a:endParaRPr lang="en-US" sz="24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091ADE6-330C-C24A-B6C9-0384F5CA2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70249" y="4218427"/>
            <a:ext cx="2357509" cy="69442"/>
          </a:xfrm>
          <a:prstGeom prst="rect">
            <a:avLst/>
          </a:prstGeom>
          <a:solidFill>
            <a:srgbClr val="FFE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>
              <a:spcAft>
                <a:spcPts val="2400"/>
              </a:spcAft>
            </a:pPr>
            <a:endParaRPr lang="en-US" sz="2400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5072149-36DA-D0CC-3DC8-A1B5968CF9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" t="2324" r="-488" b="2607"/>
          <a:stretch/>
        </p:blipFill>
        <p:spPr>
          <a:xfrm>
            <a:off x="192034" y="-1033"/>
            <a:ext cx="976458" cy="694718"/>
          </a:xfrm>
          <a:prstGeom prst="rect">
            <a:avLst/>
          </a:prstGeom>
          <a:noFill/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DD3DFDE-F637-1547-ABDA-EF2C6179F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931258" y="3636925"/>
            <a:ext cx="2994042" cy="995039"/>
            <a:chOff x="8667634" y="2007073"/>
            <a:chExt cx="2994042" cy="995039"/>
          </a:xfrm>
          <a:solidFill>
            <a:srgbClr val="FFE7E7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E45CD93-A324-874D-86FE-E3B84DE5E4B3}"/>
                </a:ext>
              </a:extLst>
            </p:cNvPr>
            <p:cNvSpPr/>
            <p:nvPr/>
          </p:nvSpPr>
          <p:spPr>
            <a:xfrm>
              <a:off x="8667634" y="2559898"/>
              <a:ext cx="2702204" cy="2135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D4B87DB-3C14-7345-869F-2D05665E3DD8}"/>
                </a:ext>
              </a:extLst>
            </p:cNvPr>
            <p:cNvGrpSpPr/>
            <p:nvPr/>
          </p:nvGrpSpPr>
          <p:grpSpPr>
            <a:xfrm>
              <a:off x="10798902" y="2007073"/>
              <a:ext cx="862774" cy="995039"/>
              <a:chOff x="1489568" y="2715397"/>
              <a:chExt cx="862774" cy="995039"/>
            </a:xfrm>
            <a:grpFill/>
          </p:grpSpPr>
          <p:sp>
            <p:nvSpPr>
              <p:cNvPr id="16" name="Parallelogram 15">
                <a:extLst>
                  <a:ext uri="{FF2B5EF4-FFF2-40B4-BE49-F238E27FC236}">
                    <a16:creationId xmlns:a16="http://schemas.microsoft.com/office/drawing/2014/main" id="{43EEDC5D-B3B9-CF4E-899D-8B4BC91A125D}"/>
                  </a:ext>
                </a:extLst>
              </p:cNvPr>
              <p:cNvSpPr/>
              <p:nvPr/>
            </p:nvSpPr>
            <p:spPr>
              <a:xfrm rot="2700000">
                <a:off x="1489442" y="3042059"/>
                <a:ext cx="862774" cy="209450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Parallelogram 16">
                <a:extLst>
                  <a:ext uri="{FF2B5EF4-FFF2-40B4-BE49-F238E27FC236}">
                    <a16:creationId xmlns:a16="http://schemas.microsoft.com/office/drawing/2014/main" id="{9DE77AB3-2A4C-5E47-AC48-BE1D33736D40}"/>
                  </a:ext>
                </a:extLst>
              </p:cNvPr>
              <p:cNvSpPr/>
              <p:nvPr/>
            </p:nvSpPr>
            <p:spPr>
              <a:xfrm rot="8100000" flipH="1">
                <a:off x="1489568" y="3500986"/>
                <a:ext cx="862774" cy="209450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4E2F8B-23D5-2748-8644-A1CE634A8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22230" y="3636925"/>
            <a:ext cx="2994042" cy="995039"/>
            <a:chOff x="5958606" y="2007073"/>
            <a:chExt cx="2994042" cy="995039"/>
          </a:xfrm>
          <a:solidFill>
            <a:srgbClr val="FFB3B6"/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C595CD6-D3EF-624F-B768-4E90B5CD473C}"/>
                </a:ext>
              </a:extLst>
            </p:cNvPr>
            <p:cNvSpPr/>
            <p:nvPr/>
          </p:nvSpPr>
          <p:spPr>
            <a:xfrm>
              <a:off x="5958606" y="2559898"/>
              <a:ext cx="2702204" cy="2135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8304A39-0794-8F42-AE60-660ADE09B5FD}"/>
                </a:ext>
              </a:extLst>
            </p:cNvPr>
            <p:cNvGrpSpPr/>
            <p:nvPr/>
          </p:nvGrpSpPr>
          <p:grpSpPr>
            <a:xfrm>
              <a:off x="8089874" y="2007073"/>
              <a:ext cx="862774" cy="995039"/>
              <a:chOff x="1489568" y="2715397"/>
              <a:chExt cx="862774" cy="995039"/>
            </a:xfrm>
            <a:grpFill/>
          </p:grpSpPr>
          <p:sp>
            <p:nvSpPr>
              <p:cNvPr id="21" name="Parallelogram 20">
                <a:extLst>
                  <a:ext uri="{FF2B5EF4-FFF2-40B4-BE49-F238E27FC236}">
                    <a16:creationId xmlns:a16="http://schemas.microsoft.com/office/drawing/2014/main" id="{FCA536DF-9C5C-5441-A1B3-3CAA05E7709B}"/>
                  </a:ext>
                </a:extLst>
              </p:cNvPr>
              <p:cNvSpPr/>
              <p:nvPr/>
            </p:nvSpPr>
            <p:spPr>
              <a:xfrm rot="2700000">
                <a:off x="1489442" y="3042059"/>
                <a:ext cx="862774" cy="209450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Parallelogram 21">
                <a:extLst>
                  <a:ext uri="{FF2B5EF4-FFF2-40B4-BE49-F238E27FC236}">
                    <a16:creationId xmlns:a16="http://schemas.microsoft.com/office/drawing/2014/main" id="{EDCF6AEE-205A-B249-9B8F-690CE1872320}"/>
                  </a:ext>
                </a:extLst>
              </p:cNvPr>
              <p:cNvSpPr/>
              <p:nvPr/>
            </p:nvSpPr>
            <p:spPr>
              <a:xfrm rot="8100000" flipH="1">
                <a:off x="1489568" y="3500986"/>
                <a:ext cx="862774" cy="209450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F6FE499-B07C-C745-8498-3C8862F2A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513200" y="3636925"/>
            <a:ext cx="2994024" cy="995039"/>
            <a:chOff x="3249576" y="2007073"/>
            <a:chExt cx="2994024" cy="995039"/>
          </a:xfrm>
          <a:solidFill>
            <a:srgbClr val="E21A23"/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9213ABF-BCC3-8548-BF36-94FAAC7F713B}"/>
                </a:ext>
              </a:extLst>
            </p:cNvPr>
            <p:cNvSpPr/>
            <p:nvPr/>
          </p:nvSpPr>
          <p:spPr>
            <a:xfrm>
              <a:off x="3249576" y="2559898"/>
              <a:ext cx="2702186" cy="2135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84E4B16-8893-4E48-9A51-572A2EDA2049}"/>
                </a:ext>
              </a:extLst>
            </p:cNvPr>
            <p:cNvGrpSpPr/>
            <p:nvPr/>
          </p:nvGrpSpPr>
          <p:grpSpPr>
            <a:xfrm>
              <a:off x="5380826" y="2007073"/>
              <a:ext cx="862774" cy="995039"/>
              <a:chOff x="1489568" y="2715397"/>
              <a:chExt cx="862774" cy="995039"/>
            </a:xfrm>
            <a:grpFill/>
          </p:grpSpPr>
          <p:sp>
            <p:nvSpPr>
              <p:cNvPr id="26" name="Parallelogram 25">
                <a:extLst>
                  <a:ext uri="{FF2B5EF4-FFF2-40B4-BE49-F238E27FC236}">
                    <a16:creationId xmlns:a16="http://schemas.microsoft.com/office/drawing/2014/main" id="{237E4D4A-AF34-7644-AAEB-0D607D09E7EC}"/>
                  </a:ext>
                </a:extLst>
              </p:cNvPr>
              <p:cNvSpPr/>
              <p:nvPr/>
            </p:nvSpPr>
            <p:spPr>
              <a:xfrm rot="2700000">
                <a:off x="1489442" y="3042059"/>
                <a:ext cx="862774" cy="209450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Parallelogram 26">
                <a:extLst>
                  <a:ext uri="{FF2B5EF4-FFF2-40B4-BE49-F238E27FC236}">
                    <a16:creationId xmlns:a16="http://schemas.microsoft.com/office/drawing/2014/main" id="{A043884F-DFFF-7340-9605-FFADF168250D}"/>
                  </a:ext>
                </a:extLst>
              </p:cNvPr>
              <p:cNvSpPr/>
              <p:nvPr/>
            </p:nvSpPr>
            <p:spPr>
              <a:xfrm rot="8100000" flipH="1">
                <a:off x="1489568" y="3500986"/>
                <a:ext cx="862774" cy="209450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190C049-6A35-CA42-A41A-39DF9915E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49394" y="3636925"/>
            <a:ext cx="2748802" cy="995039"/>
            <a:chOff x="773120" y="2007073"/>
            <a:chExt cx="2761452" cy="995039"/>
          </a:xfrm>
          <a:solidFill>
            <a:srgbClr val="800E14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DBF436F-97F1-5349-8C4B-9C7F62F3BC75}"/>
                </a:ext>
              </a:extLst>
            </p:cNvPr>
            <p:cNvSpPr/>
            <p:nvPr/>
          </p:nvSpPr>
          <p:spPr>
            <a:xfrm>
              <a:off x="773120" y="2559898"/>
              <a:ext cx="2469613" cy="2135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6A65FF6-3C46-E243-854B-C62860688364}"/>
                </a:ext>
              </a:extLst>
            </p:cNvPr>
            <p:cNvGrpSpPr/>
            <p:nvPr/>
          </p:nvGrpSpPr>
          <p:grpSpPr>
            <a:xfrm>
              <a:off x="2671798" y="2007073"/>
              <a:ext cx="862774" cy="995039"/>
              <a:chOff x="1489568" y="2715397"/>
              <a:chExt cx="862774" cy="995039"/>
            </a:xfrm>
            <a:grpFill/>
          </p:grpSpPr>
          <p:sp>
            <p:nvSpPr>
              <p:cNvPr id="31" name="Parallelogram 30">
                <a:extLst>
                  <a:ext uri="{FF2B5EF4-FFF2-40B4-BE49-F238E27FC236}">
                    <a16:creationId xmlns:a16="http://schemas.microsoft.com/office/drawing/2014/main" id="{6A928554-0BD2-064A-B429-43D9DE97299C}"/>
                  </a:ext>
                </a:extLst>
              </p:cNvPr>
              <p:cNvSpPr/>
              <p:nvPr/>
            </p:nvSpPr>
            <p:spPr>
              <a:xfrm rot="2700000">
                <a:off x="1489442" y="3042059"/>
                <a:ext cx="862774" cy="209450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Parallelogram 31">
                <a:extLst>
                  <a:ext uri="{FF2B5EF4-FFF2-40B4-BE49-F238E27FC236}">
                    <a16:creationId xmlns:a16="http://schemas.microsoft.com/office/drawing/2014/main" id="{3B2D5424-DACD-834F-AA5C-BF6DA5053E0B}"/>
                  </a:ext>
                </a:extLst>
              </p:cNvPr>
              <p:cNvSpPr/>
              <p:nvPr/>
            </p:nvSpPr>
            <p:spPr>
              <a:xfrm rot="8100000" flipH="1">
                <a:off x="1489568" y="3500986"/>
                <a:ext cx="862774" cy="209450"/>
              </a:xfrm>
              <a:prstGeom prst="parallelogram">
                <a:avLst>
                  <a:gd name="adj" fmla="val 963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8727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F51D83-4E65-CB42-D58F-408B6A16D0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" r="-17" b="369"/>
          <a:stretch/>
        </p:blipFill>
        <p:spPr>
          <a:xfrm>
            <a:off x="4488392" y="2277031"/>
            <a:ext cx="7336839" cy="38012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5261892-EC90-8F06-5E54-063C8E369B8C}"/>
              </a:ext>
            </a:extLst>
          </p:cNvPr>
          <p:cNvGrpSpPr/>
          <p:nvPr/>
        </p:nvGrpSpPr>
        <p:grpSpPr>
          <a:xfrm>
            <a:off x="0" y="705485"/>
            <a:ext cx="12192000" cy="1043625"/>
            <a:chOff x="0" y="705485"/>
            <a:chExt cx="12192000" cy="104362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D60A9C4-3887-1BE0-88B6-43F648916761}"/>
                </a:ext>
              </a:extLst>
            </p:cNvPr>
            <p:cNvSpPr/>
            <p:nvPr/>
          </p:nvSpPr>
          <p:spPr>
            <a:xfrm>
              <a:off x="0" y="1221605"/>
              <a:ext cx="12192000" cy="527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5220EF1-F0FC-B5A9-B246-A789C794DE0E}"/>
                </a:ext>
              </a:extLst>
            </p:cNvPr>
            <p:cNvSpPr txBox="1"/>
            <p:nvPr/>
          </p:nvSpPr>
          <p:spPr>
            <a:xfrm>
              <a:off x="0" y="705485"/>
              <a:ext cx="12191999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Experience 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9" name="Rectangle 88">
            <a:extLst>
              <a:ext uri="{FF2B5EF4-FFF2-40B4-BE49-F238E27FC236}">
                <a16:creationId xmlns:a16="http://schemas.microsoft.com/office/drawing/2014/main" id="{351AB75F-D189-A44A-B41D-E6ADC4B17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4281148" y="2277030"/>
            <a:ext cx="45719" cy="37199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0587EA-CCB4-6EBC-EF58-B751BD5B31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" t="428" r="1307" b="575"/>
          <a:stretch/>
        </p:blipFill>
        <p:spPr>
          <a:xfrm>
            <a:off x="274453" y="2352937"/>
            <a:ext cx="3745196" cy="3211524"/>
          </a:xfrm>
          <a:prstGeom prst="rect">
            <a:avLst/>
          </a:prstGeom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AE0D24AF-D770-D5A1-7424-2C47170A0D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8" t="2324" r="-488" b="2607"/>
          <a:stretch/>
        </p:blipFill>
        <p:spPr>
          <a:xfrm>
            <a:off x="192034" y="-1033"/>
            <a:ext cx="976458" cy="694718"/>
          </a:xfrm>
          <a:prstGeom prst="rect">
            <a:avLst/>
          </a:prstGeom>
          <a:noFill/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31943DFE-AEC4-8A4C-99D9-27BA15652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4825" y="1542280"/>
            <a:ext cx="11182350" cy="5014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8BC0FB7-E303-F2A8-D41E-440C0DB35A83}"/>
              </a:ext>
            </a:extLst>
          </p:cNvPr>
          <p:cNvGrpSpPr/>
          <p:nvPr/>
        </p:nvGrpSpPr>
        <p:grpSpPr>
          <a:xfrm>
            <a:off x="4045313" y="1440088"/>
            <a:ext cx="632444" cy="545216"/>
            <a:chOff x="4697774" y="1653169"/>
            <a:chExt cx="632444" cy="545216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2B55FF49-D465-1248-BC5D-2067324533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4858549" y="1653848"/>
              <a:ext cx="471669" cy="544537"/>
              <a:chOff x="2341892" y="1768506"/>
              <a:chExt cx="467700" cy="539955"/>
            </a:xfrm>
            <a:solidFill>
              <a:schemeClr val="tx2"/>
            </a:solidFill>
          </p:grpSpPr>
          <p:sp>
            <p:nvSpPr>
              <p:cNvPr id="48" name="Parallelogram 47">
                <a:extLst>
                  <a:ext uri="{FF2B5EF4-FFF2-40B4-BE49-F238E27FC236}">
                    <a16:creationId xmlns:a16="http://schemas.microsoft.com/office/drawing/2014/main" id="{7E829F03-8AC9-3346-9E59-AFA1A44730EB}"/>
                  </a:ext>
                </a:extLst>
              </p:cNvPr>
              <p:cNvSpPr/>
              <p:nvPr userDrawn="1"/>
            </p:nvSpPr>
            <p:spPr>
              <a:xfrm rot="2700000">
                <a:off x="2344253" y="1945585"/>
                <a:ext cx="467700" cy="113541"/>
              </a:xfrm>
              <a:prstGeom prst="parallelogram">
                <a:avLst>
                  <a:gd name="adj" fmla="val 10029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Parallelogram 48">
                <a:extLst>
                  <a:ext uri="{FF2B5EF4-FFF2-40B4-BE49-F238E27FC236}">
                    <a16:creationId xmlns:a16="http://schemas.microsoft.com/office/drawing/2014/main" id="{8CD396E5-CD28-B04E-BDD7-2213EEC1375F}"/>
                  </a:ext>
                </a:extLst>
              </p:cNvPr>
              <p:cNvSpPr/>
              <p:nvPr/>
            </p:nvSpPr>
            <p:spPr>
              <a:xfrm rot="18900000" flipV="1">
                <a:off x="2341892" y="2194920"/>
                <a:ext cx="467700" cy="113541"/>
              </a:xfrm>
              <a:prstGeom prst="parallelogram">
                <a:avLst>
                  <a:gd name="adj" fmla="val 10029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F5ADC5D9-3D7D-3D46-8D7D-C3B8093C8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4697774" y="1653169"/>
              <a:ext cx="471671" cy="544540"/>
              <a:chOff x="2346614" y="1761423"/>
              <a:chExt cx="467700" cy="539958"/>
            </a:xfrm>
            <a:solidFill>
              <a:schemeClr val="accent4"/>
            </a:solidFill>
          </p:grpSpPr>
          <p:sp>
            <p:nvSpPr>
              <p:cNvPr id="51" name="Parallelogram 50">
                <a:extLst>
                  <a:ext uri="{FF2B5EF4-FFF2-40B4-BE49-F238E27FC236}">
                    <a16:creationId xmlns:a16="http://schemas.microsoft.com/office/drawing/2014/main" id="{45E476DC-DAD9-994F-8C7F-8658FEFDF294}"/>
                  </a:ext>
                </a:extLst>
              </p:cNvPr>
              <p:cNvSpPr/>
              <p:nvPr userDrawn="1"/>
            </p:nvSpPr>
            <p:spPr>
              <a:xfrm rot="2700000">
                <a:off x="2346614" y="1938502"/>
                <a:ext cx="467700" cy="113541"/>
              </a:xfrm>
              <a:prstGeom prst="parallelogram">
                <a:avLst>
                  <a:gd name="adj" fmla="val 10029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Parallelogram 51">
                <a:extLst>
                  <a:ext uri="{FF2B5EF4-FFF2-40B4-BE49-F238E27FC236}">
                    <a16:creationId xmlns:a16="http://schemas.microsoft.com/office/drawing/2014/main" id="{681DF3E8-2835-8349-9D7B-861C1A0AB67D}"/>
                  </a:ext>
                </a:extLst>
              </p:cNvPr>
              <p:cNvSpPr/>
              <p:nvPr/>
            </p:nvSpPr>
            <p:spPr>
              <a:xfrm rot="18900000" flipV="1">
                <a:off x="2346614" y="2187840"/>
                <a:ext cx="467700" cy="113541"/>
              </a:xfrm>
              <a:prstGeom prst="parallelogram">
                <a:avLst>
                  <a:gd name="adj" fmla="val 10029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2A4C0E7-4719-EF4D-B5B1-9C41E819DC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1280" y="1545189"/>
            <a:ext cx="3290243" cy="508723"/>
          </a:xfrm>
        </p:spPr>
        <p:txBody>
          <a:bodyPr anchor="ctr"/>
          <a:lstStyle/>
          <a:p>
            <a:pPr marL="0" indent="0">
              <a:buNone/>
            </a:pPr>
            <a:r>
              <a:rPr lang="en-US" sz="2400" dirty="0"/>
              <a:t>Version 1 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48A7F547-4AC3-0560-DF98-506FA0338E5C}"/>
              </a:ext>
            </a:extLst>
          </p:cNvPr>
          <p:cNvSpPr txBox="1">
            <a:spLocks/>
          </p:cNvSpPr>
          <p:nvPr/>
        </p:nvSpPr>
        <p:spPr>
          <a:xfrm>
            <a:off x="4649168" y="1545190"/>
            <a:ext cx="6784292" cy="5084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Virtual Labs for Physics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C8CE16C-28F3-31C8-5E9E-0D131DB89B19}"/>
              </a:ext>
            </a:extLst>
          </p:cNvPr>
          <p:cNvGrpSpPr/>
          <p:nvPr/>
        </p:nvGrpSpPr>
        <p:grpSpPr>
          <a:xfrm>
            <a:off x="11382152" y="1435598"/>
            <a:ext cx="632444" cy="545216"/>
            <a:chOff x="11392793" y="1644166"/>
            <a:chExt cx="632444" cy="54521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1C4CB48-7B9B-4C15-A817-7249CAC41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11553568" y="1644845"/>
              <a:ext cx="471669" cy="544537"/>
              <a:chOff x="2341892" y="1768506"/>
              <a:chExt cx="467700" cy="539955"/>
            </a:xfrm>
            <a:solidFill>
              <a:schemeClr val="tx2"/>
            </a:solidFill>
          </p:grpSpPr>
          <p:sp>
            <p:nvSpPr>
              <p:cNvPr id="7" name="Parallelogram 6">
                <a:extLst>
                  <a:ext uri="{FF2B5EF4-FFF2-40B4-BE49-F238E27FC236}">
                    <a16:creationId xmlns:a16="http://schemas.microsoft.com/office/drawing/2014/main" id="{C63ED510-E2AF-4B5F-E8D5-CEB70490FF36}"/>
                  </a:ext>
                </a:extLst>
              </p:cNvPr>
              <p:cNvSpPr/>
              <p:nvPr userDrawn="1"/>
            </p:nvSpPr>
            <p:spPr>
              <a:xfrm rot="2700000">
                <a:off x="2344253" y="1945585"/>
                <a:ext cx="467700" cy="113541"/>
              </a:xfrm>
              <a:prstGeom prst="parallelogram">
                <a:avLst>
                  <a:gd name="adj" fmla="val 10029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Parallelogram 7">
                <a:extLst>
                  <a:ext uri="{FF2B5EF4-FFF2-40B4-BE49-F238E27FC236}">
                    <a16:creationId xmlns:a16="http://schemas.microsoft.com/office/drawing/2014/main" id="{24E544B3-1719-9215-DC91-7DC60859858A}"/>
                  </a:ext>
                </a:extLst>
              </p:cNvPr>
              <p:cNvSpPr/>
              <p:nvPr/>
            </p:nvSpPr>
            <p:spPr>
              <a:xfrm rot="18900000" flipV="1">
                <a:off x="2341892" y="2194920"/>
                <a:ext cx="467700" cy="113541"/>
              </a:xfrm>
              <a:prstGeom prst="parallelogram">
                <a:avLst>
                  <a:gd name="adj" fmla="val 10029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67A123A-14EF-7F3E-6277-083EA5F845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11392793" y="1644166"/>
              <a:ext cx="471671" cy="544540"/>
              <a:chOff x="2346614" y="1761423"/>
              <a:chExt cx="467700" cy="539958"/>
            </a:xfrm>
            <a:solidFill>
              <a:schemeClr val="accent4"/>
            </a:solidFill>
          </p:grpSpPr>
          <p:sp>
            <p:nvSpPr>
              <p:cNvPr id="13" name="Parallelogram 12">
                <a:extLst>
                  <a:ext uri="{FF2B5EF4-FFF2-40B4-BE49-F238E27FC236}">
                    <a16:creationId xmlns:a16="http://schemas.microsoft.com/office/drawing/2014/main" id="{F3C5B6F0-3B6F-C623-CC47-530A90C293E3}"/>
                  </a:ext>
                </a:extLst>
              </p:cNvPr>
              <p:cNvSpPr/>
              <p:nvPr userDrawn="1"/>
            </p:nvSpPr>
            <p:spPr>
              <a:xfrm rot="2700000">
                <a:off x="2346614" y="1938502"/>
                <a:ext cx="467700" cy="113541"/>
              </a:xfrm>
              <a:prstGeom prst="parallelogram">
                <a:avLst>
                  <a:gd name="adj" fmla="val 10029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Parallelogram 15">
                <a:extLst>
                  <a:ext uri="{FF2B5EF4-FFF2-40B4-BE49-F238E27FC236}">
                    <a16:creationId xmlns:a16="http://schemas.microsoft.com/office/drawing/2014/main" id="{7F2B2B61-62F2-0F5D-1A2D-203AC7B61D6E}"/>
                  </a:ext>
                </a:extLst>
              </p:cNvPr>
              <p:cNvSpPr/>
              <p:nvPr/>
            </p:nvSpPr>
            <p:spPr>
              <a:xfrm rot="18900000" flipV="1">
                <a:off x="2346614" y="2187840"/>
                <a:ext cx="467700" cy="113541"/>
              </a:xfrm>
              <a:prstGeom prst="parallelogram">
                <a:avLst>
                  <a:gd name="adj" fmla="val 10029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E29E4F-DFA3-71B7-1056-85A02B1D43F9}"/>
              </a:ext>
            </a:extLst>
          </p:cNvPr>
          <p:cNvGrpSpPr/>
          <p:nvPr/>
        </p:nvGrpSpPr>
        <p:grpSpPr>
          <a:xfrm>
            <a:off x="200143" y="1436563"/>
            <a:ext cx="632444" cy="545216"/>
            <a:chOff x="210851" y="1642717"/>
            <a:chExt cx="632444" cy="54521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C2AB421-5240-B9F5-F6F3-AF74D18262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371626" y="1643396"/>
              <a:ext cx="471669" cy="544537"/>
              <a:chOff x="2341892" y="1768506"/>
              <a:chExt cx="467700" cy="539955"/>
            </a:xfrm>
            <a:solidFill>
              <a:schemeClr val="tx2"/>
            </a:solidFill>
          </p:grpSpPr>
          <p:sp>
            <p:nvSpPr>
              <p:cNvPr id="23" name="Parallelogram 22">
                <a:extLst>
                  <a:ext uri="{FF2B5EF4-FFF2-40B4-BE49-F238E27FC236}">
                    <a16:creationId xmlns:a16="http://schemas.microsoft.com/office/drawing/2014/main" id="{A91D156A-BBC9-5FC4-40EF-634982ABCFB3}"/>
                  </a:ext>
                </a:extLst>
              </p:cNvPr>
              <p:cNvSpPr/>
              <p:nvPr userDrawn="1"/>
            </p:nvSpPr>
            <p:spPr>
              <a:xfrm rot="2700000">
                <a:off x="2344253" y="1945585"/>
                <a:ext cx="467700" cy="113541"/>
              </a:xfrm>
              <a:prstGeom prst="parallelogram">
                <a:avLst>
                  <a:gd name="adj" fmla="val 10029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Parallelogram 23">
                <a:extLst>
                  <a:ext uri="{FF2B5EF4-FFF2-40B4-BE49-F238E27FC236}">
                    <a16:creationId xmlns:a16="http://schemas.microsoft.com/office/drawing/2014/main" id="{4127BB2F-7C1D-663B-1C4D-EBD7777E9D5A}"/>
                  </a:ext>
                </a:extLst>
              </p:cNvPr>
              <p:cNvSpPr/>
              <p:nvPr/>
            </p:nvSpPr>
            <p:spPr>
              <a:xfrm rot="18900000" flipV="1">
                <a:off x="2341892" y="2194920"/>
                <a:ext cx="467700" cy="113541"/>
              </a:xfrm>
              <a:prstGeom prst="parallelogram">
                <a:avLst>
                  <a:gd name="adj" fmla="val 10029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3A2AA70-ECB4-5F77-9482-BD26747DC4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210851" y="1642717"/>
              <a:ext cx="471671" cy="544540"/>
              <a:chOff x="2346614" y="1761423"/>
              <a:chExt cx="467700" cy="539958"/>
            </a:xfrm>
            <a:solidFill>
              <a:schemeClr val="accent4"/>
            </a:solidFill>
          </p:grpSpPr>
          <p:sp>
            <p:nvSpPr>
              <p:cNvPr id="26" name="Parallelogram 25">
                <a:extLst>
                  <a:ext uri="{FF2B5EF4-FFF2-40B4-BE49-F238E27FC236}">
                    <a16:creationId xmlns:a16="http://schemas.microsoft.com/office/drawing/2014/main" id="{CFD9ABF3-F10C-A881-F35C-DFA307AC98CD}"/>
                  </a:ext>
                </a:extLst>
              </p:cNvPr>
              <p:cNvSpPr/>
              <p:nvPr userDrawn="1"/>
            </p:nvSpPr>
            <p:spPr>
              <a:xfrm rot="2700000">
                <a:off x="2346614" y="1938502"/>
                <a:ext cx="467700" cy="113541"/>
              </a:xfrm>
              <a:prstGeom prst="parallelogram">
                <a:avLst>
                  <a:gd name="adj" fmla="val 10029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Parallelogram 26">
                <a:extLst>
                  <a:ext uri="{FF2B5EF4-FFF2-40B4-BE49-F238E27FC236}">
                    <a16:creationId xmlns:a16="http://schemas.microsoft.com/office/drawing/2014/main" id="{75F44D80-36D5-C4FA-A847-AD79AC867C83}"/>
                  </a:ext>
                </a:extLst>
              </p:cNvPr>
              <p:cNvSpPr/>
              <p:nvPr/>
            </p:nvSpPr>
            <p:spPr>
              <a:xfrm rot="18900000" flipV="1">
                <a:off x="2346614" y="2187840"/>
                <a:ext cx="467700" cy="113541"/>
              </a:xfrm>
              <a:prstGeom prst="parallelogram">
                <a:avLst>
                  <a:gd name="adj" fmla="val 10029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7ADCE56-FB7E-7D25-5D47-4BC43069AA74}"/>
              </a:ext>
            </a:extLst>
          </p:cNvPr>
          <p:cNvSpPr txBox="1"/>
          <p:nvPr/>
        </p:nvSpPr>
        <p:spPr>
          <a:xfrm>
            <a:off x="4649167" y="5708949"/>
            <a:ext cx="5515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https://video..com/watch/yfStaxs5PbSsyRVnLfN91x</a:t>
            </a:r>
            <a:r>
              <a:rPr lang="en-US" dirty="0">
                <a:hlinkClick r:id="rId5"/>
              </a:rPr>
              <a:t>mhhe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946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MH Collateral\Images\Logos\Logos\PNG\Reversed Out\MH_ALEKS_whit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5"/>
          <a:stretch/>
        </p:blipFill>
        <p:spPr bwMode="auto">
          <a:xfrm>
            <a:off x="2522203" y="1296237"/>
            <a:ext cx="3363956" cy="15498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813C67-A3C7-656C-FC8F-00BDDFFFD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3283" y="5713146"/>
            <a:ext cx="903655" cy="9584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E76EF9-347C-F139-0718-02400E628011}"/>
              </a:ext>
            </a:extLst>
          </p:cNvPr>
          <p:cNvSpPr txBox="1"/>
          <p:nvPr/>
        </p:nvSpPr>
        <p:spPr>
          <a:xfrm>
            <a:off x="817267" y="3105833"/>
            <a:ext cx="11159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X = (Adaptive Learning </a:t>
            </a:r>
            <a:r>
              <a:rPr lang="en-US" sz="2400" b="1" dirty="0">
                <a:solidFill>
                  <a:schemeClr val="bg1"/>
                </a:solidFill>
              </a:rPr>
              <a:t>+ </a:t>
            </a:r>
            <a:r>
              <a:rPr lang="en-US" sz="3600" b="1" dirty="0">
                <a:solidFill>
                  <a:schemeClr val="bg1"/>
                </a:solidFill>
              </a:rPr>
              <a:t> Positive Reinforcement)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063801-4155-453D-17A8-48CE33200ABD}"/>
              </a:ext>
            </a:extLst>
          </p:cNvPr>
          <p:cNvSpPr txBox="1"/>
          <p:nvPr/>
        </p:nvSpPr>
        <p:spPr>
          <a:xfrm>
            <a:off x="10078495" y="2996451"/>
            <a:ext cx="522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AI</a:t>
            </a:r>
          </a:p>
        </p:txBody>
      </p:sp>
      <p:pic>
        <p:nvPicPr>
          <p:cNvPr id="2052" name="Picture 4" descr="ALEKS Knowledge Structure">
            <a:extLst>
              <a:ext uri="{FF2B5EF4-FFF2-40B4-BE49-F238E27FC236}">
                <a16:creationId xmlns:a16="http://schemas.microsoft.com/office/drawing/2014/main" id="{EA78B6D9-864B-7499-E481-D8AA930EB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045408"/>
            <a:ext cx="25908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986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99C4673-B1DF-E597-56C1-0B6185764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628"/>
            <a:ext cx="12192000" cy="673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53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FB22F4-ECAD-5D43-FFBA-83C0843AF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36173-CC61-84DB-CE82-5076C63E6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263" y="1851149"/>
            <a:ext cx="11174736" cy="400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53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B8EE39D-69D6-F34A-95A8-5F9222AC6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3" y="949619"/>
            <a:ext cx="3366561" cy="748230"/>
          </a:xfrm>
        </p:spPr>
        <p:txBody>
          <a:bodyPr>
            <a:normAutofit/>
          </a:bodyPr>
          <a:lstStyle/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McGraw Hill Sharpen</a:t>
            </a:r>
            <a:endParaRPr lang="en-US" dirty="0"/>
          </a:p>
        </p:txBody>
      </p:sp>
      <p:sp>
        <p:nvSpPr>
          <p:cNvPr id="5" name="Body text">
            <a:extLst>
              <a:ext uri="{FF2B5EF4-FFF2-40B4-BE49-F238E27FC236}">
                <a16:creationId xmlns:a16="http://schemas.microsoft.com/office/drawing/2014/main" id="{DE3B194E-3953-AF40-AEA2-E2DFC0B3B5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3003" y="1697637"/>
            <a:ext cx="6888419" cy="158849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Complimentary Study App.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53 titles and 11 generic course offerings.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Helps instructors by providing their students with credible, supplemental resources.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B562B7-A882-77E3-D3B1-41B3C8B26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822" y="3429000"/>
            <a:ext cx="6324600" cy="314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E24183-1A00-A194-BECF-25FA6E3C7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1422" y="1697637"/>
            <a:ext cx="1155137" cy="115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334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ter Slide Gray Header">
  <a:themeElements>
    <a:clrScheme name="Custom 2">
      <a:dk1>
        <a:srgbClr val="333333"/>
      </a:dk1>
      <a:lt1>
        <a:srgbClr val="FFFFFF"/>
      </a:lt1>
      <a:dk2>
        <a:srgbClr val="06235B"/>
      </a:dk2>
      <a:lt2>
        <a:srgbClr val="666666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06235B"/>
      </a:accent5>
      <a:accent6>
        <a:srgbClr val="D9E5FC"/>
      </a:accent6>
      <a:hlink>
        <a:srgbClr val="666666"/>
      </a:hlink>
      <a:folHlink>
        <a:srgbClr val="3333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Graw Hill PPT template as of 12.7.21" id="{AFE06423-DED1-418F-A980-C7FCDD9FF36E}" vid="{37397CAB-5060-489A-BB65-9DFAEE36024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224</Words>
  <Application>Microsoft Office PowerPoint</Application>
  <PresentationFormat>Widescreen</PresentationFormat>
  <Paragraphs>79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.AppleSystemUIFont</vt:lpstr>
      <vt:lpstr>Arial</vt:lpstr>
      <vt:lpstr>ArumSans</vt:lpstr>
      <vt:lpstr>ArumSans ExtraBold</vt:lpstr>
      <vt:lpstr>Calibri</vt:lpstr>
      <vt:lpstr>Calibri Light</vt:lpstr>
      <vt:lpstr>Vectipede</vt:lpstr>
      <vt:lpstr>Vectipede Light</vt:lpstr>
      <vt:lpstr>Office Theme</vt:lpstr>
      <vt:lpstr>Master Slide Gray Header</vt:lpstr>
      <vt:lpstr>Agenda</vt:lpstr>
      <vt:lpstr>PowerPoint Presentation</vt:lpstr>
      <vt:lpstr>Mechanics</vt:lpstr>
      <vt:lpstr>Assignments</vt:lpstr>
      <vt:lpstr>PowerPoint Presentation</vt:lpstr>
      <vt:lpstr>PowerPoint Presentation</vt:lpstr>
      <vt:lpstr>PowerPoint Presentation</vt:lpstr>
      <vt:lpstr>PowerPoint Presentation</vt:lpstr>
      <vt:lpstr>McGraw Hill Sharpen</vt:lpstr>
      <vt:lpstr>PowerPoint Presentation</vt:lpstr>
      <vt:lpstr>Thank you!</vt:lpstr>
    </vt:vector>
  </TitlesOfParts>
  <Company>McGraw Hill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Agenda</dc:title>
  <dc:creator>Granger, Lisa</dc:creator>
  <cp:lastModifiedBy>Bryson, Allyn</cp:lastModifiedBy>
  <cp:revision>2</cp:revision>
  <dcterms:created xsi:type="dcterms:W3CDTF">2023-03-24T20:10:53Z</dcterms:created>
  <dcterms:modified xsi:type="dcterms:W3CDTF">2023-03-31T20:31:18Z</dcterms:modified>
</cp:coreProperties>
</file>