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1FC-CE10-470A-97A2-52B81ADBCF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B4C5-54D3-459B-B9E3-4B811C54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5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1FC-CE10-470A-97A2-52B81ADBCF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B4C5-54D3-459B-B9E3-4B811C54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7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1FC-CE10-470A-97A2-52B81ADBCF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B4C5-54D3-459B-B9E3-4B811C54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9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1FC-CE10-470A-97A2-52B81ADBCF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B4C5-54D3-459B-B9E3-4B811C54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3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1FC-CE10-470A-97A2-52B81ADBCF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B4C5-54D3-459B-B9E3-4B811C54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9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1FC-CE10-470A-97A2-52B81ADBCF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B4C5-54D3-459B-B9E3-4B811C54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0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1FC-CE10-470A-97A2-52B81ADBCF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B4C5-54D3-459B-B9E3-4B811C54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8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1FC-CE10-470A-97A2-52B81ADBCF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B4C5-54D3-459B-B9E3-4B811C54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1FC-CE10-470A-97A2-52B81ADBCF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B4C5-54D3-459B-B9E3-4B811C54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8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1FC-CE10-470A-97A2-52B81ADBCF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B4C5-54D3-459B-B9E3-4B811C54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9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1FC-CE10-470A-97A2-52B81ADBCF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B4C5-54D3-459B-B9E3-4B811C54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E1FC-CE10-470A-97A2-52B81ADBCF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0B4C5-54D3-459B-B9E3-4B811C54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2" y="0"/>
            <a:ext cx="919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4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2" y="0"/>
            <a:ext cx="919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3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2" y="0"/>
            <a:ext cx="919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7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2" y="0"/>
            <a:ext cx="919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2" y="0"/>
            <a:ext cx="919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2" y="0"/>
            <a:ext cx="919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2" y="0"/>
            <a:ext cx="919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9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2" y="0"/>
            <a:ext cx="919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8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2" y="0"/>
            <a:ext cx="919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9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2" y="0"/>
            <a:ext cx="919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1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2" y="0"/>
            <a:ext cx="919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18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FF00"/>
      </a:dk1>
      <a:lt1>
        <a:sysClr val="window" lastClr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Rudmin, Joe - rudminjd</dc:creator>
  <cp:lastModifiedBy>Rudmin, Joe - rudminjd</cp:lastModifiedBy>
  <cp:revision>2</cp:revision>
  <dcterms:created xsi:type="dcterms:W3CDTF">2022-05-17T17:13:08Z</dcterms:created>
  <dcterms:modified xsi:type="dcterms:W3CDTF">2022-05-17T17:14:41Z</dcterms:modified>
</cp:coreProperties>
</file>