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4" r:id="rId6"/>
    <p:sldId id="259" r:id="rId7"/>
    <p:sldId id="265" r:id="rId8"/>
    <p:sldId id="260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73" d="100"/>
          <a:sy n="73" d="100"/>
        </p:scale>
        <p:origin x="3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izabeth%20Larson\Desktop\gradebook_1680298651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/>
              <a:t>Final class score vs. Inital test score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0.14705664916885389"/>
                  <c:y val="-0.1164311752697579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Sheet3!$C$1:$C$441</c:f>
              <c:numCache>
                <c:formatCode>General</c:formatCode>
                <c:ptCount val="441"/>
                <c:pt idx="0">
                  <c:v>85</c:v>
                </c:pt>
                <c:pt idx="1">
                  <c:v>77</c:v>
                </c:pt>
                <c:pt idx="2">
                  <c:v>48</c:v>
                </c:pt>
                <c:pt idx="3">
                  <c:v>75</c:v>
                </c:pt>
                <c:pt idx="4">
                  <c:v>62</c:v>
                </c:pt>
                <c:pt idx="5">
                  <c:v>66</c:v>
                </c:pt>
                <c:pt idx="6">
                  <c:v>88</c:v>
                </c:pt>
                <c:pt idx="7">
                  <c:v>52</c:v>
                </c:pt>
                <c:pt idx="8">
                  <c:v>83</c:v>
                </c:pt>
                <c:pt idx="9">
                  <c:v>85</c:v>
                </c:pt>
                <c:pt idx="10">
                  <c:v>89</c:v>
                </c:pt>
                <c:pt idx="11">
                  <c:v>98</c:v>
                </c:pt>
                <c:pt idx="12">
                  <c:v>92</c:v>
                </c:pt>
                <c:pt idx="13">
                  <c:v>92</c:v>
                </c:pt>
                <c:pt idx="14">
                  <c:v>97</c:v>
                </c:pt>
                <c:pt idx="15">
                  <c:v>81</c:v>
                </c:pt>
                <c:pt idx="16">
                  <c:v>66</c:v>
                </c:pt>
                <c:pt idx="17">
                  <c:v>85</c:v>
                </c:pt>
                <c:pt idx="18">
                  <c:v>89</c:v>
                </c:pt>
                <c:pt idx="19">
                  <c:v>59</c:v>
                </c:pt>
                <c:pt idx="20">
                  <c:v>72</c:v>
                </c:pt>
                <c:pt idx="21">
                  <c:v>54</c:v>
                </c:pt>
                <c:pt idx="22">
                  <c:v>79</c:v>
                </c:pt>
                <c:pt idx="23">
                  <c:v>40</c:v>
                </c:pt>
                <c:pt idx="24">
                  <c:v>55.000000000000007</c:v>
                </c:pt>
                <c:pt idx="25">
                  <c:v>46</c:v>
                </c:pt>
                <c:pt idx="26">
                  <c:v>61</c:v>
                </c:pt>
                <c:pt idx="27">
                  <c:v>73</c:v>
                </c:pt>
                <c:pt idx="28">
                  <c:v>80</c:v>
                </c:pt>
                <c:pt idx="29">
                  <c:v>78</c:v>
                </c:pt>
                <c:pt idx="30">
                  <c:v>88</c:v>
                </c:pt>
                <c:pt idx="31">
                  <c:v>47</c:v>
                </c:pt>
                <c:pt idx="32">
                  <c:v>80</c:v>
                </c:pt>
                <c:pt idx="33">
                  <c:v>51</c:v>
                </c:pt>
                <c:pt idx="34">
                  <c:v>63</c:v>
                </c:pt>
                <c:pt idx="35">
                  <c:v>78</c:v>
                </c:pt>
                <c:pt idx="36">
                  <c:v>70</c:v>
                </c:pt>
                <c:pt idx="37">
                  <c:v>78</c:v>
                </c:pt>
                <c:pt idx="38">
                  <c:v>92</c:v>
                </c:pt>
                <c:pt idx="39">
                  <c:v>62</c:v>
                </c:pt>
                <c:pt idx="40">
                  <c:v>76</c:v>
                </c:pt>
                <c:pt idx="41">
                  <c:v>79</c:v>
                </c:pt>
                <c:pt idx="42">
                  <c:v>49</c:v>
                </c:pt>
                <c:pt idx="43">
                  <c:v>79</c:v>
                </c:pt>
                <c:pt idx="44">
                  <c:v>48</c:v>
                </c:pt>
                <c:pt idx="45">
                  <c:v>53</c:v>
                </c:pt>
                <c:pt idx="46">
                  <c:v>57.999999999999993</c:v>
                </c:pt>
                <c:pt idx="47">
                  <c:v>53</c:v>
                </c:pt>
                <c:pt idx="48">
                  <c:v>67</c:v>
                </c:pt>
                <c:pt idx="49">
                  <c:v>84</c:v>
                </c:pt>
                <c:pt idx="50">
                  <c:v>79</c:v>
                </c:pt>
                <c:pt idx="51">
                  <c:v>80</c:v>
                </c:pt>
                <c:pt idx="52">
                  <c:v>83</c:v>
                </c:pt>
                <c:pt idx="53">
                  <c:v>70</c:v>
                </c:pt>
                <c:pt idx="54">
                  <c:v>78</c:v>
                </c:pt>
                <c:pt idx="55">
                  <c:v>68</c:v>
                </c:pt>
                <c:pt idx="56">
                  <c:v>66</c:v>
                </c:pt>
                <c:pt idx="57">
                  <c:v>94</c:v>
                </c:pt>
                <c:pt idx="58">
                  <c:v>87</c:v>
                </c:pt>
                <c:pt idx="59">
                  <c:v>65</c:v>
                </c:pt>
                <c:pt idx="60">
                  <c:v>83</c:v>
                </c:pt>
                <c:pt idx="61">
                  <c:v>71</c:v>
                </c:pt>
                <c:pt idx="62">
                  <c:v>83</c:v>
                </c:pt>
                <c:pt idx="63">
                  <c:v>78</c:v>
                </c:pt>
                <c:pt idx="64">
                  <c:v>89</c:v>
                </c:pt>
                <c:pt idx="65">
                  <c:v>73</c:v>
                </c:pt>
                <c:pt idx="66">
                  <c:v>82</c:v>
                </c:pt>
                <c:pt idx="67">
                  <c:v>92</c:v>
                </c:pt>
                <c:pt idx="68">
                  <c:v>68</c:v>
                </c:pt>
                <c:pt idx="69">
                  <c:v>92</c:v>
                </c:pt>
                <c:pt idx="70">
                  <c:v>50</c:v>
                </c:pt>
                <c:pt idx="71">
                  <c:v>39</c:v>
                </c:pt>
                <c:pt idx="72">
                  <c:v>92</c:v>
                </c:pt>
                <c:pt idx="73">
                  <c:v>80</c:v>
                </c:pt>
                <c:pt idx="74">
                  <c:v>89</c:v>
                </c:pt>
                <c:pt idx="75">
                  <c:v>55.000000000000007</c:v>
                </c:pt>
                <c:pt idx="76">
                  <c:v>65</c:v>
                </c:pt>
                <c:pt idx="77">
                  <c:v>77</c:v>
                </c:pt>
                <c:pt idx="78">
                  <c:v>70</c:v>
                </c:pt>
                <c:pt idx="79">
                  <c:v>39</c:v>
                </c:pt>
                <c:pt idx="80">
                  <c:v>83</c:v>
                </c:pt>
                <c:pt idx="81">
                  <c:v>52</c:v>
                </c:pt>
                <c:pt idx="82">
                  <c:v>32</c:v>
                </c:pt>
                <c:pt idx="83">
                  <c:v>72</c:v>
                </c:pt>
                <c:pt idx="84">
                  <c:v>51</c:v>
                </c:pt>
                <c:pt idx="85">
                  <c:v>53</c:v>
                </c:pt>
                <c:pt idx="86">
                  <c:v>88</c:v>
                </c:pt>
                <c:pt idx="87">
                  <c:v>52</c:v>
                </c:pt>
                <c:pt idx="88">
                  <c:v>89</c:v>
                </c:pt>
                <c:pt idx="89">
                  <c:v>85</c:v>
                </c:pt>
                <c:pt idx="90">
                  <c:v>61</c:v>
                </c:pt>
                <c:pt idx="91">
                  <c:v>93</c:v>
                </c:pt>
                <c:pt idx="92">
                  <c:v>77</c:v>
                </c:pt>
                <c:pt idx="93">
                  <c:v>77</c:v>
                </c:pt>
                <c:pt idx="94">
                  <c:v>81</c:v>
                </c:pt>
                <c:pt idx="95">
                  <c:v>88</c:v>
                </c:pt>
                <c:pt idx="96">
                  <c:v>50</c:v>
                </c:pt>
                <c:pt idx="97">
                  <c:v>48</c:v>
                </c:pt>
                <c:pt idx="98">
                  <c:v>40</c:v>
                </c:pt>
                <c:pt idx="99">
                  <c:v>80</c:v>
                </c:pt>
                <c:pt idx="100">
                  <c:v>66</c:v>
                </c:pt>
                <c:pt idx="101">
                  <c:v>77</c:v>
                </c:pt>
                <c:pt idx="102">
                  <c:v>54</c:v>
                </c:pt>
                <c:pt idx="103">
                  <c:v>54</c:v>
                </c:pt>
                <c:pt idx="104">
                  <c:v>68</c:v>
                </c:pt>
                <c:pt idx="105">
                  <c:v>59</c:v>
                </c:pt>
                <c:pt idx="106">
                  <c:v>42</c:v>
                </c:pt>
                <c:pt idx="107">
                  <c:v>73</c:v>
                </c:pt>
                <c:pt idx="108">
                  <c:v>50</c:v>
                </c:pt>
                <c:pt idx="109">
                  <c:v>55.000000000000007</c:v>
                </c:pt>
                <c:pt idx="110">
                  <c:v>77</c:v>
                </c:pt>
                <c:pt idx="111">
                  <c:v>57.999999999999993</c:v>
                </c:pt>
                <c:pt idx="112">
                  <c:v>83</c:v>
                </c:pt>
                <c:pt idx="113">
                  <c:v>86</c:v>
                </c:pt>
                <c:pt idx="114">
                  <c:v>80</c:v>
                </c:pt>
                <c:pt idx="115">
                  <c:v>66</c:v>
                </c:pt>
                <c:pt idx="116">
                  <c:v>81</c:v>
                </c:pt>
                <c:pt idx="117">
                  <c:v>45</c:v>
                </c:pt>
                <c:pt idx="118">
                  <c:v>76</c:v>
                </c:pt>
                <c:pt idx="119">
                  <c:v>82</c:v>
                </c:pt>
                <c:pt idx="120">
                  <c:v>78</c:v>
                </c:pt>
                <c:pt idx="121">
                  <c:v>66</c:v>
                </c:pt>
                <c:pt idx="122">
                  <c:v>84</c:v>
                </c:pt>
                <c:pt idx="123">
                  <c:v>57.999999999999993</c:v>
                </c:pt>
                <c:pt idx="124">
                  <c:v>85</c:v>
                </c:pt>
                <c:pt idx="125">
                  <c:v>15</c:v>
                </c:pt>
                <c:pt idx="126">
                  <c:v>73</c:v>
                </c:pt>
                <c:pt idx="127">
                  <c:v>80</c:v>
                </c:pt>
                <c:pt idx="128">
                  <c:v>96</c:v>
                </c:pt>
                <c:pt idx="129">
                  <c:v>74</c:v>
                </c:pt>
                <c:pt idx="130">
                  <c:v>77</c:v>
                </c:pt>
                <c:pt idx="131">
                  <c:v>77</c:v>
                </c:pt>
                <c:pt idx="132">
                  <c:v>83</c:v>
                </c:pt>
                <c:pt idx="133">
                  <c:v>81</c:v>
                </c:pt>
                <c:pt idx="134">
                  <c:v>84</c:v>
                </c:pt>
                <c:pt idx="135">
                  <c:v>26</c:v>
                </c:pt>
                <c:pt idx="136">
                  <c:v>61</c:v>
                </c:pt>
                <c:pt idx="137">
                  <c:v>44</c:v>
                </c:pt>
                <c:pt idx="138">
                  <c:v>75</c:v>
                </c:pt>
                <c:pt idx="139">
                  <c:v>81</c:v>
                </c:pt>
                <c:pt idx="140">
                  <c:v>81</c:v>
                </c:pt>
                <c:pt idx="141">
                  <c:v>92</c:v>
                </c:pt>
                <c:pt idx="142">
                  <c:v>68</c:v>
                </c:pt>
                <c:pt idx="143">
                  <c:v>66</c:v>
                </c:pt>
                <c:pt idx="144">
                  <c:v>71</c:v>
                </c:pt>
                <c:pt idx="145">
                  <c:v>52</c:v>
                </c:pt>
                <c:pt idx="146">
                  <c:v>46</c:v>
                </c:pt>
                <c:pt idx="147">
                  <c:v>0</c:v>
                </c:pt>
                <c:pt idx="148">
                  <c:v>92</c:v>
                </c:pt>
                <c:pt idx="149">
                  <c:v>77</c:v>
                </c:pt>
                <c:pt idx="150">
                  <c:v>86</c:v>
                </c:pt>
                <c:pt idx="151">
                  <c:v>89</c:v>
                </c:pt>
                <c:pt idx="152">
                  <c:v>79</c:v>
                </c:pt>
                <c:pt idx="153">
                  <c:v>97</c:v>
                </c:pt>
                <c:pt idx="154">
                  <c:v>88</c:v>
                </c:pt>
                <c:pt idx="155">
                  <c:v>83</c:v>
                </c:pt>
                <c:pt idx="156">
                  <c:v>89</c:v>
                </c:pt>
                <c:pt idx="157">
                  <c:v>50</c:v>
                </c:pt>
                <c:pt idx="158">
                  <c:v>62</c:v>
                </c:pt>
                <c:pt idx="159">
                  <c:v>79</c:v>
                </c:pt>
                <c:pt idx="160">
                  <c:v>64</c:v>
                </c:pt>
                <c:pt idx="161">
                  <c:v>80</c:v>
                </c:pt>
                <c:pt idx="162">
                  <c:v>77</c:v>
                </c:pt>
                <c:pt idx="163">
                  <c:v>88</c:v>
                </c:pt>
                <c:pt idx="164">
                  <c:v>35</c:v>
                </c:pt>
                <c:pt idx="165">
                  <c:v>66</c:v>
                </c:pt>
                <c:pt idx="166">
                  <c:v>50</c:v>
                </c:pt>
                <c:pt idx="167">
                  <c:v>84</c:v>
                </c:pt>
                <c:pt idx="168">
                  <c:v>73</c:v>
                </c:pt>
                <c:pt idx="169">
                  <c:v>50</c:v>
                </c:pt>
                <c:pt idx="170">
                  <c:v>83</c:v>
                </c:pt>
                <c:pt idx="171">
                  <c:v>66</c:v>
                </c:pt>
                <c:pt idx="172">
                  <c:v>82</c:v>
                </c:pt>
                <c:pt idx="173">
                  <c:v>81</c:v>
                </c:pt>
                <c:pt idx="174">
                  <c:v>76</c:v>
                </c:pt>
                <c:pt idx="175">
                  <c:v>77</c:v>
                </c:pt>
                <c:pt idx="176">
                  <c:v>92</c:v>
                </c:pt>
                <c:pt idx="177">
                  <c:v>61</c:v>
                </c:pt>
                <c:pt idx="178">
                  <c:v>77</c:v>
                </c:pt>
                <c:pt idx="179">
                  <c:v>42</c:v>
                </c:pt>
                <c:pt idx="180">
                  <c:v>70</c:v>
                </c:pt>
                <c:pt idx="181">
                  <c:v>65</c:v>
                </c:pt>
                <c:pt idx="182">
                  <c:v>94</c:v>
                </c:pt>
                <c:pt idx="183">
                  <c:v>38</c:v>
                </c:pt>
                <c:pt idx="184">
                  <c:v>74</c:v>
                </c:pt>
                <c:pt idx="185">
                  <c:v>59</c:v>
                </c:pt>
                <c:pt idx="186">
                  <c:v>50</c:v>
                </c:pt>
                <c:pt idx="187">
                  <c:v>93</c:v>
                </c:pt>
                <c:pt idx="188">
                  <c:v>68</c:v>
                </c:pt>
                <c:pt idx="189">
                  <c:v>78</c:v>
                </c:pt>
                <c:pt idx="190">
                  <c:v>67</c:v>
                </c:pt>
                <c:pt idx="191">
                  <c:v>76</c:v>
                </c:pt>
                <c:pt idx="192">
                  <c:v>92</c:v>
                </c:pt>
                <c:pt idx="193">
                  <c:v>56.999999999999993</c:v>
                </c:pt>
                <c:pt idx="194">
                  <c:v>48</c:v>
                </c:pt>
                <c:pt idx="195">
                  <c:v>75</c:v>
                </c:pt>
                <c:pt idx="196">
                  <c:v>63</c:v>
                </c:pt>
                <c:pt idx="197">
                  <c:v>88</c:v>
                </c:pt>
                <c:pt idx="198">
                  <c:v>73</c:v>
                </c:pt>
                <c:pt idx="199">
                  <c:v>87</c:v>
                </c:pt>
                <c:pt idx="200">
                  <c:v>52</c:v>
                </c:pt>
                <c:pt idx="201">
                  <c:v>79</c:v>
                </c:pt>
                <c:pt idx="202">
                  <c:v>87</c:v>
                </c:pt>
                <c:pt idx="203">
                  <c:v>95</c:v>
                </c:pt>
                <c:pt idx="204">
                  <c:v>88</c:v>
                </c:pt>
                <c:pt idx="205">
                  <c:v>47</c:v>
                </c:pt>
                <c:pt idx="206">
                  <c:v>94</c:v>
                </c:pt>
                <c:pt idx="207">
                  <c:v>78</c:v>
                </c:pt>
                <c:pt idx="208">
                  <c:v>47</c:v>
                </c:pt>
                <c:pt idx="209">
                  <c:v>85</c:v>
                </c:pt>
                <c:pt idx="210">
                  <c:v>75</c:v>
                </c:pt>
                <c:pt idx="211">
                  <c:v>80</c:v>
                </c:pt>
                <c:pt idx="212">
                  <c:v>86</c:v>
                </c:pt>
                <c:pt idx="213">
                  <c:v>70</c:v>
                </c:pt>
                <c:pt idx="214">
                  <c:v>71</c:v>
                </c:pt>
                <c:pt idx="215">
                  <c:v>67</c:v>
                </c:pt>
                <c:pt idx="216">
                  <c:v>51</c:v>
                </c:pt>
                <c:pt idx="217">
                  <c:v>85</c:v>
                </c:pt>
                <c:pt idx="218">
                  <c:v>41</c:v>
                </c:pt>
                <c:pt idx="219">
                  <c:v>64</c:v>
                </c:pt>
                <c:pt idx="220">
                  <c:v>56.000000000000007</c:v>
                </c:pt>
                <c:pt idx="221">
                  <c:v>36</c:v>
                </c:pt>
                <c:pt idx="222">
                  <c:v>67</c:v>
                </c:pt>
                <c:pt idx="223">
                  <c:v>62</c:v>
                </c:pt>
                <c:pt idx="224">
                  <c:v>35</c:v>
                </c:pt>
                <c:pt idx="225">
                  <c:v>55.000000000000007</c:v>
                </c:pt>
                <c:pt idx="226">
                  <c:v>70</c:v>
                </c:pt>
                <c:pt idx="227">
                  <c:v>62</c:v>
                </c:pt>
                <c:pt idx="228">
                  <c:v>84</c:v>
                </c:pt>
                <c:pt idx="229">
                  <c:v>60</c:v>
                </c:pt>
                <c:pt idx="230">
                  <c:v>54</c:v>
                </c:pt>
                <c:pt idx="231">
                  <c:v>65</c:v>
                </c:pt>
                <c:pt idx="232">
                  <c:v>85</c:v>
                </c:pt>
                <c:pt idx="233">
                  <c:v>63</c:v>
                </c:pt>
                <c:pt idx="234">
                  <c:v>87</c:v>
                </c:pt>
                <c:pt idx="235">
                  <c:v>73</c:v>
                </c:pt>
                <c:pt idx="236">
                  <c:v>95</c:v>
                </c:pt>
                <c:pt idx="237">
                  <c:v>71</c:v>
                </c:pt>
                <c:pt idx="238">
                  <c:v>28.999999999999996</c:v>
                </c:pt>
                <c:pt idx="239">
                  <c:v>61</c:v>
                </c:pt>
                <c:pt idx="240">
                  <c:v>68</c:v>
                </c:pt>
                <c:pt idx="241">
                  <c:v>56.000000000000007</c:v>
                </c:pt>
                <c:pt idx="242">
                  <c:v>56.000000000000007</c:v>
                </c:pt>
                <c:pt idx="243">
                  <c:v>79</c:v>
                </c:pt>
                <c:pt idx="244">
                  <c:v>52</c:v>
                </c:pt>
                <c:pt idx="245">
                  <c:v>72</c:v>
                </c:pt>
                <c:pt idx="246">
                  <c:v>73</c:v>
                </c:pt>
                <c:pt idx="247">
                  <c:v>56.999999999999993</c:v>
                </c:pt>
                <c:pt idx="248">
                  <c:v>57.999999999999993</c:v>
                </c:pt>
                <c:pt idx="249">
                  <c:v>77</c:v>
                </c:pt>
                <c:pt idx="250">
                  <c:v>75</c:v>
                </c:pt>
                <c:pt idx="251">
                  <c:v>82</c:v>
                </c:pt>
                <c:pt idx="252">
                  <c:v>86</c:v>
                </c:pt>
                <c:pt idx="253">
                  <c:v>77</c:v>
                </c:pt>
                <c:pt idx="254">
                  <c:v>79</c:v>
                </c:pt>
                <c:pt idx="255">
                  <c:v>57.999999999999993</c:v>
                </c:pt>
                <c:pt idx="256">
                  <c:v>77</c:v>
                </c:pt>
                <c:pt idx="257">
                  <c:v>61</c:v>
                </c:pt>
                <c:pt idx="258">
                  <c:v>71</c:v>
                </c:pt>
                <c:pt idx="259">
                  <c:v>99</c:v>
                </c:pt>
                <c:pt idx="260">
                  <c:v>52</c:v>
                </c:pt>
                <c:pt idx="261">
                  <c:v>78</c:v>
                </c:pt>
                <c:pt idx="262">
                  <c:v>70</c:v>
                </c:pt>
                <c:pt idx="263">
                  <c:v>78</c:v>
                </c:pt>
                <c:pt idx="264">
                  <c:v>73</c:v>
                </c:pt>
                <c:pt idx="265">
                  <c:v>62</c:v>
                </c:pt>
                <c:pt idx="266">
                  <c:v>60</c:v>
                </c:pt>
                <c:pt idx="267">
                  <c:v>88</c:v>
                </c:pt>
                <c:pt idx="268">
                  <c:v>55.000000000000007</c:v>
                </c:pt>
                <c:pt idx="269">
                  <c:v>76</c:v>
                </c:pt>
                <c:pt idx="270">
                  <c:v>54</c:v>
                </c:pt>
                <c:pt idx="271">
                  <c:v>91</c:v>
                </c:pt>
                <c:pt idx="272">
                  <c:v>83</c:v>
                </c:pt>
                <c:pt idx="273">
                  <c:v>65</c:v>
                </c:pt>
                <c:pt idx="274">
                  <c:v>81</c:v>
                </c:pt>
                <c:pt idx="275">
                  <c:v>76</c:v>
                </c:pt>
                <c:pt idx="276">
                  <c:v>56.999999999999993</c:v>
                </c:pt>
                <c:pt idx="277">
                  <c:v>96</c:v>
                </c:pt>
                <c:pt idx="278">
                  <c:v>78</c:v>
                </c:pt>
                <c:pt idx="279">
                  <c:v>73</c:v>
                </c:pt>
                <c:pt idx="280">
                  <c:v>67</c:v>
                </c:pt>
                <c:pt idx="281">
                  <c:v>94</c:v>
                </c:pt>
                <c:pt idx="282">
                  <c:v>65</c:v>
                </c:pt>
                <c:pt idx="283">
                  <c:v>6</c:v>
                </c:pt>
                <c:pt idx="284">
                  <c:v>43</c:v>
                </c:pt>
                <c:pt idx="285">
                  <c:v>85</c:v>
                </c:pt>
                <c:pt idx="286">
                  <c:v>51</c:v>
                </c:pt>
                <c:pt idx="287">
                  <c:v>49</c:v>
                </c:pt>
                <c:pt idx="288">
                  <c:v>47</c:v>
                </c:pt>
                <c:pt idx="289">
                  <c:v>78</c:v>
                </c:pt>
                <c:pt idx="290">
                  <c:v>82</c:v>
                </c:pt>
                <c:pt idx="291">
                  <c:v>56.000000000000007</c:v>
                </c:pt>
                <c:pt idx="292">
                  <c:v>76</c:v>
                </c:pt>
                <c:pt idx="293">
                  <c:v>79</c:v>
                </c:pt>
                <c:pt idx="294">
                  <c:v>60</c:v>
                </c:pt>
                <c:pt idx="295">
                  <c:v>64</c:v>
                </c:pt>
                <c:pt idx="296">
                  <c:v>68</c:v>
                </c:pt>
                <c:pt idx="297">
                  <c:v>78</c:v>
                </c:pt>
                <c:pt idx="298">
                  <c:v>64</c:v>
                </c:pt>
                <c:pt idx="299">
                  <c:v>90</c:v>
                </c:pt>
                <c:pt idx="300">
                  <c:v>80</c:v>
                </c:pt>
                <c:pt idx="301">
                  <c:v>85</c:v>
                </c:pt>
                <c:pt idx="302">
                  <c:v>60</c:v>
                </c:pt>
                <c:pt idx="303">
                  <c:v>76</c:v>
                </c:pt>
                <c:pt idx="304">
                  <c:v>82</c:v>
                </c:pt>
                <c:pt idx="305">
                  <c:v>51</c:v>
                </c:pt>
                <c:pt idx="306">
                  <c:v>76</c:v>
                </c:pt>
                <c:pt idx="307">
                  <c:v>63</c:v>
                </c:pt>
                <c:pt idx="308">
                  <c:v>77</c:v>
                </c:pt>
                <c:pt idx="309">
                  <c:v>65</c:v>
                </c:pt>
                <c:pt idx="310">
                  <c:v>5</c:v>
                </c:pt>
                <c:pt idx="311">
                  <c:v>75</c:v>
                </c:pt>
                <c:pt idx="312">
                  <c:v>81</c:v>
                </c:pt>
                <c:pt idx="313">
                  <c:v>76</c:v>
                </c:pt>
                <c:pt idx="314">
                  <c:v>96</c:v>
                </c:pt>
                <c:pt idx="315">
                  <c:v>76</c:v>
                </c:pt>
                <c:pt idx="316">
                  <c:v>80</c:v>
                </c:pt>
                <c:pt idx="317">
                  <c:v>55.000000000000007</c:v>
                </c:pt>
                <c:pt idx="318">
                  <c:v>60</c:v>
                </c:pt>
                <c:pt idx="319">
                  <c:v>70</c:v>
                </c:pt>
                <c:pt idx="320">
                  <c:v>48</c:v>
                </c:pt>
                <c:pt idx="321">
                  <c:v>79</c:v>
                </c:pt>
                <c:pt idx="322">
                  <c:v>18</c:v>
                </c:pt>
                <c:pt idx="323">
                  <c:v>87</c:v>
                </c:pt>
                <c:pt idx="324">
                  <c:v>46</c:v>
                </c:pt>
                <c:pt idx="325">
                  <c:v>78</c:v>
                </c:pt>
                <c:pt idx="326">
                  <c:v>82</c:v>
                </c:pt>
                <c:pt idx="327">
                  <c:v>75</c:v>
                </c:pt>
                <c:pt idx="328">
                  <c:v>64</c:v>
                </c:pt>
                <c:pt idx="329">
                  <c:v>83</c:v>
                </c:pt>
                <c:pt idx="330">
                  <c:v>52</c:v>
                </c:pt>
                <c:pt idx="331">
                  <c:v>53</c:v>
                </c:pt>
                <c:pt idx="332">
                  <c:v>76</c:v>
                </c:pt>
                <c:pt idx="333">
                  <c:v>74</c:v>
                </c:pt>
                <c:pt idx="334">
                  <c:v>61</c:v>
                </c:pt>
                <c:pt idx="335">
                  <c:v>78</c:v>
                </c:pt>
                <c:pt idx="336">
                  <c:v>71</c:v>
                </c:pt>
                <c:pt idx="337">
                  <c:v>44</c:v>
                </c:pt>
                <c:pt idx="338">
                  <c:v>72</c:v>
                </c:pt>
                <c:pt idx="339">
                  <c:v>75</c:v>
                </c:pt>
                <c:pt idx="340">
                  <c:v>72</c:v>
                </c:pt>
                <c:pt idx="341">
                  <c:v>68</c:v>
                </c:pt>
                <c:pt idx="342">
                  <c:v>80</c:v>
                </c:pt>
                <c:pt idx="343">
                  <c:v>60</c:v>
                </c:pt>
                <c:pt idx="344">
                  <c:v>91</c:v>
                </c:pt>
                <c:pt idx="345">
                  <c:v>94</c:v>
                </c:pt>
                <c:pt idx="346">
                  <c:v>93</c:v>
                </c:pt>
                <c:pt idx="347">
                  <c:v>80</c:v>
                </c:pt>
                <c:pt idx="348">
                  <c:v>56.999999999999993</c:v>
                </c:pt>
                <c:pt idx="349">
                  <c:v>87</c:v>
                </c:pt>
                <c:pt idx="350">
                  <c:v>81</c:v>
                </c:pt>
                <c:pt idx="351">
                  <c:v>83</c:v>
                </c:pt>
                <c:pt idx="352">
                  <c:v>69</c:v>
                </c:pt>
                <c:pt idx="353">
                  <c:v>84</c:v>
                </c:pt>
                <c:pt idx="354">
                  <c:v>70</c:v>
                </c:pt>
                <c:pt idx="355">
                  <c:v>96</c:v>
                </c:pt>
                <c:pt idx="356">
                  <c:v>66</c:v>
                </c:pt>
                <c:pt idx="357">
                  <c:v>78</c:v>
                </c:pt>
                <c:pt idx="358">
                  <c:v>77</c:v>
                </c:pt>
                <c:pt idx="359">
                  <c:v>75</c:v>
                </c:pt>
                <c:pt idx="360">
                  <c:v>52</c:v>
                </c:pt>
                <c:pt idx="361">
                  <c:v>63</c:v>
                </c:pt>
                <c:pt idx="362">
                  <c:v>73</c:v>
                </c:pt>
                <c:pt idx="363">
                  <c:v>88</c:v>
                </c:pt>
                <c:pt idx="364">
                  <c:v>73</c:v>
                </c:pt>
                <c:pt idx="365">
                  <c:v>81</c:v>
                </c:pt>
                <c:pt idx="366">
                  <c:v>43</c:v>
                </c:pt>
                <c:pt idx="367">
                  <c:v>65</c:v>
                </c:pt>
                <c:pt idx="368">
                  <c:v>65</c:v>
                </c:pt>
                <c:pt idx="369">
                  <c:v>80</c:v>
                </c:pt>
                <c:pt idx="370">
                  <c:v>93</c:v>
                </c:pt>
                <c:pt idx="371">
                  <c:v>59</c:v>
                </c:pt>
                <c:pt idx="372">
                  <c:v>77</c:v>
                </c:pt>
                <c:pt idx="373">
                  <c:v>82</c:v>
                </c:pt>
                <c:pt idx="374">
                  <c:v>90</c:v>
                </c:pt>
                <c:pt idx="375">
                  <c:v>77</c:v>
                </c:pt>
                <c:pt idx="376">
                  <c:v>82</c:v>
                </c:pt>
                <c:pt idx="377">
                  <c:v>78</c:v>
                </c:pt>
                <c:pt idx="378">
                  <c:v>76</c:v>
                </c:pt>
                <c:pt idx="379">
                  <c:v>86</c:v>
                </c:pt>
                <c:pt idx="380">
                  <c:v>68</c:v>
                </c:pt>
                <c:pt idx="381">
                  <c:v>79</c:v>
                </c:pt>
                <c:pt idx="382">
                  <c:v>42</c:v>
                </c:pt>
                <c:pt idx="383">
                  <c:v>69</c:v>
                </c:pt>
                <c:pt idx="384">
                  <c:v>50</c:v>
                </c:pt>
                <c:pt idx="385">
                  <c:v>82</c:v>
                </c:pt>
                <c:pt idx="386">
                  <c:v>81</c:v>
                </c:pt>
                <c:pt idx="387">
                  <c:v>84</c:v>
                </c:pt>
                <c:pt idx="388">
                  <c:v>56.000000000000007</c:v>
                </c:pt>
                <c:pt idx="389">
                  <c:v>63</c:v>
                </c:pt>
                <c:pt idx="390">
                  <c:v>88</c:v>
                </c:pt>
                <c:pt idx="391">
                  <c:v>65</c:v>
                </c:pt>
                <c:pt idx="392">
                  <c:v>61</c:v>
                </c:pt>
                <c:pt idx="393">
                  <c:v>83</c:v>
                </c:pt>
                <c:pt idx="394">
                  <c:v>65</c:v>
                </c:pt>
                <c:pt idx="395">
                  <c:v>81</c:v>
                </c:pt>
                <c:pt idx="396">
                  <c:v>80</c:v>
                </c:pt>
                <c:pt idx="397">
                  <c:v>46</c:v>
                </c:pt>
                <c:pt idx="398">
                  <c:v>92</c:v>
                </c:pt>
                <c:pt idx="399">
                  <c:v>80</c:v>
                </c:pt>
                <c:pt idx="400">
                  <c:v>82</c:v>
                </c:pt>
                <c:pt idx="401">
                  <c:v>74</c:v>
                </c:pt>
                <c:pt idx="402">
                  <c:v>64</c:v>
                </c:pt>
                <c:pt idx="403">
                  <c:v>61</c:v>
                </c:pt>
                <c:pt idx="404">
                  <c:v>89</c:v>
                </c:pt>
                <c:pt idx="405">
                  <c:v>77</c:v>
                </c:pt>
                <c:pt idx="406">
                  <c:v>91</c:v>
                </c:pt>
                <c:pt idx="407">
                  <c:v>95</c:v>
                </c:pt>
                <c:pt idx="408">
                  <c:v>75</c:v>
                </c:pt>
                <c:pt idx="409">
                  <c:v>59</c:v>
                </c:pt>
                <c:pt idx="410">
                  <c:v>38</c:v>
                </c:pt>
                <c:pt idx="411">
                  <c:v>75</c:v>
                </c:pt>
                <c:pt idx="412">
                  <c:v>37</c:v>
                </c:pt>
                <c:pt idx="413">
                  <c:v>84</c:v>
                </c:pt>
                <c:pt idx="414">
                  <c:v>50</c:v>
                </c:pt>
                <c:pt idx="415">
                  <c:v>80</c:v>
                </c:pt>
                <c:pt idx="416">
                  <c:v>76</c:v>
                </c:pt>
                <c:pt idx="417">
                  <c:v>55.000000000000007</c:v>
                </c:pt>
                <c:pt idx="418">
                  <c:v>78</c:v>
                </c:pt>
                <c:pt idx="419">
                  <c:v>51</c:v>
                </c:pt>
                <c:pt idx="420">
                  <c:v>48</c:v>
                </c:pt>
                <c:pt idx="421">
                  <c:v>63</c:v>
                </c:pt>
                <c:pt idx="422">
                  <c:v>88</c:v>
                </c:pt>
                <c:pt idx="423">
                  <c:v>93</c:v>
                </c:pt>
                <c:pt idx="424">
                  <c:v>72</c:v>
                </c:pt>
                <c:pt idx="425">
                  <c:v>52</c:v>
                </c:pt>
                <c:pt idx="426">
                  <c:v>84</c:v>
                </c:pt>
                <c:pt idx="427">
                  <c:v>77</c:v>
                </c:pt>
                <c:pt idx="428">
                  <c:v>66</c:v>
                </c:pt>
                <c:pt idx="429">
                  <c:v>71</c:v>
                </c:pt>
                <c:pt idx="430">
                  <c:v>71</c:v>
                </c:pt>
                <c:pt idx="431">
                  <c:v>50</c:v>
                </c:pt>
                <c:pt idx="432">
                  <c:v>81</c:v>
                </c:pt>
                <c:pt idx="433">
                  <c:v>80</c:v>
                </c:pt>
                <c:pt idx="434">
                  <c:v>87</c:v>
                </c:pt>
                <c:pt idx="435">
                  <c:v>79</c:v>
                </c:pt>
                <c:pt idx="436">
                  <c:v>94</c:v>
                </c:pt>
                <c:pt idx="437">
                  <c:v>46</c:v>
                </c:pt>
                <c:pt idx="438">
                  <c:v>67</c:v>
                </c:pt>
                <c:pt idx="439">
                  <c:v>70</c:v>
                </c:pt>
                <c:pt idx="440">
                  <c:v>78</c:v>
                </c:pt>
              </c:numCache>
            </c:numRef>
          </c:xVal>
          <c:yVal>
            <c:numRef>
              <c:f>Sheet3!$H$1:$H$441</c:f>
              <c:numCache>
                <c:formatCode>General</c:formatCode>
                <c:ptCount val="441"/>
                <c:pt idx="0">
                  <c:v>90.44</c:v>
                </c:pt>
                <c:pt idx="1">
                  <c:v>82.6</c:v>
                </c:pt>
                <c:pt idx="2">
                  <c:v>92.43</c:v>
                </c:pt>
                <c:pt idx="3">
                  <c:v>83.32</c:v>
                </c:pt>
                <c:pt idx="4">
                  <c:v>88.32</c:v>
                </c:pt>
                <c:pt idx="5">
                  <c:v>92.45</c:v>
                </c:pt>
                <c:pt idx="6">
                  <c:v>91.12</c:v>
                </c:pt>
                <c:pt idx="7">
                  <c:v>75.680000000000007</c:v>
                </c:pt>
                <c:pt idx="8">
                  <c:v>89.08</c:v>
                </c:pt>
                <c:pt idx="9">
                  <c:v>92.77</c:v>
                </c:pt>
                <c:pt idx="10">
                  <c:v>89.03</c:v>
                </c:pt>
                <c:pt idx="11">
                  <c:v>95.46</c:v>
                </c:pt>
                <c:pt idx="12">
                  <c:v>91.41</c:v>
                </c:pt>
                <c:pt idx="13">
                  <c:v>89.77</c:v>
                </c:pt>
                <c:pt idx="14">
                  <c:v>84.13</c:v>
                </c:pt>
                <c:pt idx="15">
                  <c:v>90.84</c:v>
                </c:pt>
                <c:pt idx="16">
                  <c:v>94.76</c:v>
                </c:pt>
                <c:pt idx="17">
                  <c:v>95.13</c:v>
                </c:pt>
                <c:pt idx="18">
                  <c:v>96.76</c:v>
                </c:pt>
                <c:pt idx="19">
                  <c:v>92.06</c:v>
                </c:pt>
                <c:pt idx="20">
                  <c:v>93.81</c:v>
                </c:pt>
                <c:pt idx="21">
                  <c:v>96.1</c:v>
                </c:pt>
                <c:pt idx="22">
                  <c:v>80.040000000000006</c:v>
                </c:pt>
                <c:pt idx="23">
                  <c:v>85.66</c:v>
                </c:pt>
                <c:pt idx="24">
                  <c:v>93.03</c:v>
                </c:pt>
                <c:pt idx="25">
                  <c:v>91.43</c:v>
                </c:pt>
                <c:pt idx="26">
                  <c:v>83.39</c:v>
                </c:pt>
                <c:pt idx="27">
                  <c:v>91.08</c:v>
                </c:pt>
                <c:pt idx="28">
                  <c:v>92.81</c:v>
                </c:pt>
                <c:pt idx="29">
                  <c:v>94.36</c:v>
                </c:pt>
                <c:pt idx="30">
                  <c:v>84.98</c:v>
                </c:pt>
                <c:pt idx="31">
                  <c:v>90.36</c:v>
                </c:pt>
                <c:pt idx="32">
                  <c:v>90.08</c:v>
                </c:pt>
                <c:pt idx="33">
                  <c:v>84.01</c:v>
                </c:pt>
                <c:pt idx="34">
                  <c:v>87.18</c:v>
                </c:pt>
                <c:pt idx="35">
                  <c:v>91.2</c:v>
                </c:pt>
                <c:pt idx="36">
                  <c:v>93.71</c:v>
                </c:pt>
                <c:pt idx="37">
                  <c:v>95.26</c:v>
                </c:pt>
                <c:pt idx="38">
                  <c:v>91.25</c:v>
                </c:pt>
                <c:pt idx="39">
                  <c:v>89.31</c:v>
                </c:pt>
                <c:pt idx="40">
                  <c:v>94.62</c:v>
                </c:pt>
                <c:pt idx="41">
                  <c:v>94.15</c:v>
                </c:pt>
                <c:pt idx="42">
                  <c:v>73.61</c:v>
                </c:pt>
                <c:pt idx="43">
                  <c:v>75.94</c:v>
                </c:pt>
                <c:pt idx="44">
                  <c:v>92.32</c:v>
                </c:pt>
                <c:pt idx="45">
                  <c:v>93.1</c:v>
                </c:pt>
                <c:pt idx="46">
                  <c:v>91.73</c:v>
                </c:pt>
                <c:pt idx="47">
                  <c:v>89.28</c:v>
                </c:pt>
                <c:pt idx="48">
                  <c:v>93.6</c:v>
                </c:pt>
                <c:pt idx="49">
                  <c:v>85.17</c:v>
                </c:pt>
                <c:pt idx="50">
                  <c:v>90.87</c:v>
                </c:pt>
                <c:pt idx="51">
                  <c:v>90.62</c:v>
                </c:pt>
                <c:pt idx="52">
                  <c:v>87.57</c:v>
                </c:pt>
                <c:pt idx="53">
                  <c:v>85.97</c:v>
                </c:pt>
                <c:pt idx="54">
                  <c:v>69.680000000000007</c:v>
                </c:pt>
                <c:pt idx="55">
                  <c:v>96.43</c:v>
                </c:pt>
                <c:pt idx="56">
                  <c:v>89.13</c:v>
                </c:pt>
                <c:pt idx="57">
                  <c:v>91.51</c:v>
                </c:pt>
                <c:pt idx="58">
                  <c:v>89.71</c:v>
                </c:pt>
                <c:pt idx="59">
                  <c:v>91.42</c:v>
                </c:pt>
                <c:pt idx="60">
                  <c:v>96.54</c:v>
                </c:pt>
                <c:pt idx="61">
                  <c:v>94.03</c:v>
                </c:pt>
                <c:pt idx="62">
                  <c:v>94.99</c:v>
                </c:pt>
                <c:pt idx="63">
                  <c:v>92.53</c:v>
                </c:pt>
                <c:pt idx="64">
                  <c:v>95.36</c:v>
                </c:pt>
                <c:pt idx="65">
                  <c:v>83.09</c:v>
                </c:pt>
                <c:pt idx="66">
                  <c:v>94.01</c:v>
                </c:pt>
                <c:pt idx="67">
                  <c:v>95.34</c:v>
                </c:pt>
                <c:pt idx="68">
                  <c:v>82.21</c:v>
                </c:pt>
                <c:pt idx="69">
                  <c:v>94.31</c:v>
                </c:pt>
                <c:pt idx="70">
                  <c:v>84.31</c:v>
                </c:pt>
                <c:pt idx="71">
                  <c:v>90.29</c:v>
                </c:pt>
                <c:pt idx="72">
                  <c:v>93.37</c:v>
                </c:pt>
                <c:pt idx="73">
                  <c:v>89.91</c:v>
                </c:pt>
                <c:pt idx="74">
                  <c:v>94.05</c:v>
                </c:pt>
                <c:pt idx="75">
                  <c:v>90.44</c:v>
                </c:pt>
                <c:pt idx="76">
                  <c:v>97.04</c:v>
                </c:pt>
                <c:pt idx="77">
                  <c:v>90.04</c:v>
                </c:pt>
                <c:pt idx="78">
                  <c:v>96.09</c:v>
                </c:pt>
                <c:pt idx="79">
                  <c:v>91.84</c:v>
                </c:pt>
                <c:pt idx="80">
                  <c:v>87.58</c:v>
                </c:pt>
                <c:pt idx="81">
                  <c:v>58.46</c:v>
                </c:pt>
                <c:pt idx="82">
                  <c:v>42.8</c:v>
                </c:pt>
                <c:pt idx="83">
                  <c:v>81.69</c:v>
                </c:pt>
                <c:pt idx="84">
                  <c:v>94.92</c:v>
                </c:pt>
                <c:pt idx="85">
                  <c:v>91.35</c:v>
                </c:pt>
                <c:pt idx="86">
                  <c:v>90.98</c:v>
                </c:pt>
                <c:pt idx="87">
                  <c:v>90.31</c:v>
                </c:pt>
                <c:pt idx="88">
                  <c:v>97.55</c:v>
                </c:pt>
                <c:pt idx="89">
                  <c:v>99.19</c:v>
                </c:pt>
                <c:pt idx="90">
                  <c:v>84.76</c:v>
                </c:pt>
                <c:pt idx="91">
                  <c:v>77.59</c:v>
                </c:pt>
                <c:pt idx="92">
                  <c:v>88.21</c:v>
                </c:pt>
                <c:pt idx="93">
                  <c:v>90.8</c:v>
                </c:pt>
                <c:pt idx="94">
                  <c:v>94.23</c:v>
                </c:pt>
                <c:pt idx="95">
                  <c:v>84.94</c:v>
                </c:pt>
                <c:pt idx="96">
                  <c:v>94.45</c:v>
                </c:pt>
                <c:pt idx="97">
                  <c:v>93.08</c:v>
                </c:pt>
                <c:pt idx="98">
                  <c:v>76.2</c:v>
                </c:pt>
                <c:pt idx="99">
                  <c:v>83.75</c:v>
                </c:pt>
                <c:pt idx="100">
                  <c:v>89.51</c:v>
                </c:pt>
                <c:pt idx="101">
                  <c:v>90.41</c:v>
                </c:pt>
                <c:pt idx="102">
                  <c:v>89.45</c:v>
                </c:pt>
                <c:pt idx="103">
                  <c:v>89.84</c:v>
                </c:pt>
                <c:pt idx="104">
                  <c:v>90.52</c:v>
                </c:pt>
                <c:pt idx="105">
                  <c:v>84.3</c:v>
                </c:pt>
                <c:pt idx="106">
                  <c:v>65.48</c:v>
                </c:pt>
                <c:pt idx="107">
                  <c:v>86.74</c:v>
                </c:pt>
                <c:pt idx="108">
                  <c:v>92.56</c:v>
                </c:pt>
                <c:pt idx="109">
                  <c:v>96.45</c:v>
                </c:pt>
                <c:pt idx="110">
                  <c:v>96.67</c:v>
                </c:pt>
                <c:pt idx="111">
                  <c:v>90.71</c:v>
                </c:pt>
                <c:pt idx="112">
                  <c:v>95.31</c:v>
                </c:pt>
                <c:pt idx="113">
                  <c:v>87.93</c:v>
                </c:pt>
                <c:pt idx="114">
                  <c:v>94.7</c:v>
                </c:pt>
                <c:pt idx="115">
                  <c:v>93.91</c:v>
                </c:pt>
                <c:pt idx="116">
                  <c:v>91.52</c:v>
                </c:pt>
                <c:pt idx="117">
                  <c:v>80.56</c:v>
                </c:pt>
                <c:pt idx="118">
                  <c:v>94.06</c:v>
                </c:pt>
                <c:pt idx="119">
                  <c:v>92.14</c:v>
                </c:pt>
                <c:pt idx="120">
                  <c:v>92.81</c:v>
                </c:pt>
                <c:pt idx="121">
                  <c:v>92.45</c:v>
                </c:pt>
                <c:pt idx="122">
                  <c:v>88.72</c:v>
                </c:pt>
                <c:pt idx="123">
                  <c:v>92.91</c:v>
                </c:pt>
                <c:pt idx="124">
                  <c:v>91.97</c:v>
                </c:pt>
                <c:pt idx="125">
                  <c:v>89.99</c:v>
                </c:pt>
                <c:pt idx="126">
                  <c:v>92.32</c:v>
                </c:pt>
                <c:pt idx="127">
                  <c:v>92.16</c:v>
                </c:pt>
                <c:pt idx="128">
                  <c:v>90.65</c:v>
                </c:pt>
                <c:pt idx="129">
                  <c:v>95.08</c:v>
                </c:pt>
                <c:pt idx="130">
                  <c:v>93.69</c:v>
                </c:pt>
                <c:pt idx="131">
                  <c:v>90.56</c:v>
                </c:pt>
                <c:pt idx="132">
                  <c:v>87.8</c:v>
                </c:pt>
                <c:pt idx="133">
                  <c:v>95.82</c:v>
                </c:pt>
                <c:pt idx="134">
                  <c:v>84.71</c:v>
                </c:pt>
                <c:pt idx="135">
                  <c:v>94.14</c:v>
                </c:pt>
                <c:pt idx="136">
                  <c:v>90.11</c:v>
                </c:pt>
                <c:pt idx="137">
                  <c:v>83.57</c:v>
                </c:pt>
                <c:pt idx="138">
                  <c:v>79.2</c:v>
                </c:pt>
                <c:pt idx="139">
                  <c:v>87.69</c:v>
                </c:pt>
                <c:pt idx="140">
                  <c:v>91.28</c:v>
                </c:pt>
                <c:pt idx="141">
                  <c:v>92.89</c:v>
                </c:pt>
                <c:pt idx="142">
                  <c:v>93.91</c:v>
                </c:pt>
                <c:pt idx="143">
                  <c:v>80.400000000000006</c:v>
                </c:pt>
                <c:pt idx="144">
                  <c:v>91.75</c:v>
                </c:pt>
                <c:pt idx="145">
                  <c:v>88.69</c:v>
                </c:pt>
                <c:pt idx="146">
                  <c:v>91.38</c:v>
                </c:pt>
                <c:pt idx="147">
                  <c:v>87.71</c:v>
                </c:pt>
                <c:pt idx="148">
                  <c:v>82.79</c:v>
                </c:pt>
                <c:pt idx="149">
                  <c:v>96.88</c:v>
                </c:pt>
                <c:pt idx="150">
                  <c:v>89.03</c:v>
                </c:pt>
                <c:pt idx="151">
                  <c:v>86.5</c:v>
                </c:pt>
                <c:pt idx="152">
                  <c:v>92.55</c:v>
                </c:pt>
                <c:pt idx="153">
                  <c:v>90.38</c:v>
                </c:pt>
                <c:pt idx="154">
                  <c:v>91.89</c:v>
                </c:pt>
                <c:pt idx="155">
                  <c:v>90.65</c:v>
                </c:pt>
                <c:pt idx="156">
                  <c:v>94.22</c:v>
                </c:pt>
                <c:pt idx="157">
                  <c:v>79.94</c:v>
                </c:pt>
                <c:pt idx="158">
                  <c:v>94.6</c:v>
                </c:pt>
                <c:pt idx="159">
                  <c:v>93.93</c:v>
                </c:pt>
                <c:pt idx="160">
                  <c:v>93.19</c:v>
                </c:pt>
                <c:pt idx="161">
                  <c:v>93.88</c:v>
                </c:pt>
                <c:pt idx="162">
                  <c:v>88.99</c:v>
                </c:pt>
                <c:pt idx="163">
                  <c:v>74.05</c:v>
                </c:pt>
                <c:pt idx="164">
                  <c:v>86.2</c:v>
                </c:pt>
                <c:pt idx="165">
                  <c:v>95.03</c:v>
                </c:pt>
                <c:pt idx="166">
                  <c:v>91.15</c:v>
                </c:pt>
                <c:pt idx="167">
                  <c:v>77.67</c:v>
                </c:pt>
                <c:pt idx="168">
                  <c:v>87.1</c:v>
                </c:pt>
                <c:pt idx="169">
                  <c:v>70.97</c:v>
                </c:pt>
                <c:pt idx="170">
                  <c:v>91.98</c:v>
                </c:pt>
                <c:pt idx="171">
                  <c:v>89.7</c:v>
                </c:pt>
                <c:pt idx="172">
                  <c:v>86.74</c:v>
                </c:pt>
                <c:pt idx="173">
                  <c:v>93.65</c:v>
                </c:pt>
                <c:pt idx="174">
                  <c:v>92.04</c:v>
                </c:pt>
                <c:pt idx="175">
                  <c:v>92.31</c:v>
                </c:pt>
                <c:pt idx="176">
                  <c:v>82.24</c:v>
                </c:pt>
                <c:pt idx="177">
                  <c:v>93.3</c:v>
                </c:pt>
                <c:pt idx="178">
                  <c:v>92.9</c:v>
                </c:pt>
                <c:pt idx="179">
                  <c:v>88.61</c:v>
                </c:pt>
                <c:pt idx="180">
                  <c:v>91.96</c:v>
                </c:pt>
                <c:pt idx="181">
                  <c:v>94.92</c:v>
                </c:pt>
                <c:pt idx="182">
                  <c:v>97.51</c:v>
                </c:pt>
                <c:pt idx="183">
                  <c:v>89.59</c:v>
                </c:pt>
                <c:pt idx="184">
                  <c:v>92.06</c:v>
                </c:pt>
                <c:pt idx="185">
                  <c:v>80</c:v>
                </c:pt>
                <c:pt idx="186">
                  <c:v>85.69</c:v>
                </c:pt>
                <c:pt idx="187">
                  <c:v>92</c:v>
                </c:pt>
                <c:pt idx="188">
                  <c:v>92.35</c:v>
                </c:pt>
                <c:pt idx="189">
                  <c:v>94.56</c:v>
                </c:pt>
                <c:pt idx="190">
                  <c:v>86.9</c:v>
                </c:pt>
                <c:pt idx="191">
                  <c:v>91.97</c:v>
                </c:pt>
                <c:pt idx="192">
                  <c:v>96.42</c:v>
                </c:pt>
                <c:pt idx="193">
                  <c:v>92.26</c:v>
                </c:pt>
                <c:pt idx="194">
                  <c:v>84.9</c:v>
                </c:pt>
                <c:pt idx="195">
                  <c:v>88.27</c:v>
                </c:pt>
                <c:pt idx="196">
                  <c:v>86.95</c:v>
                </c:pt>
                <c:pt idx="197">
                  <c:v>84.53</c:v>
                </c:pt>
                <c:pt idx="198">
                  <c:v>89.45</c:v>
                </c:pt>
                <c:pt idx="199">
                  <c:v>87.59</c:v>
                </c:pt>
                <c:pt idx="200">
                  <c:v>74.7</c:v>
                </c:pt>
                <c:pt idx="201">
                  <c:v>98.63</c:v>
                </c:pt>
                <c:pt idx="202">
                  <c:v>95.58</c:v>
                </c:pt>
                <c:pt idx="203">
                  <c:v>94.47</c:v>
                </c:pt>
                <c:pt idx="204">
                  <c:v>84.38</c:v>
                </c:pt>
                <c:pt idx="205">
                  <c:v>89.69</c:v>
                </c:pt>
                <c:pt idx="206">
                  <c:v>91.86</c:v>
                </c:pt>
                <c:pt idx="207">
                  <c:v>90.42</c:v>
                </c:pt>
                <c:pt idx="208">
                  <c:v>95.65</c:v>
                </c:pt>
                <c:pt idx="209">
                  <c:v>78.16</c:v>
                </c:pt>
                <c:pt idx="210">
                  <c:v>91.78</c:v>
                </c:pt>
                <c:pt idx="211">
                  <c:v>87.74</c:v>
                </c:pt>
                <c:pt idx="212">
                  <c:v>89.54</c:v>
                </c:pt>
                <c:pt idx="213">
                  <c:v>96.01</c:v>
                </c:pt>
                <c:pt idx="214">
                  <c:v>89.82</c:v>
                </c:pt>
                <c:pt idx="215">
                  <c:v>87.73</c:v>
                </c:pt>
                <c:pt idx="216">
                  <c:v>97.71</c:v>
                </c:pt>
                <c:pt idx="217">
                  <c:v>80.56</c:v>
                </c:pt>
                <c:pt idx="218">
                  <c:v>92.58</c:v>
                </c:pt>
                <c:pt idx="219">
                  <c:v>92.43</c:v>
                </c:pt>
                <c:pt idx="220">
                  <c:v>78.89</c:v>
                </c:pt>
                <c:pt idx="221">
                  <c:v>94.19</c:v>
                </c:pt>
                <c:pt idx="222">
                  <c:v>88.84</c:v>
                </c:pt>
                <c:pt idx="223">
                  <c:v>94.21</c:v>
                </c:pt>
                <c:pt idx="224">
                  <c:v>85.7</c:v>
                </c:pt>
                <c:pt idx="225">
                  <c:v>91.84</c:v>
                </c:pt>
                <c:pt idx="226">
                  <c:v>85.61</c:v>
                </c:pt>
                <c:pt idx="227">
                  <c:v>91.31</c:v>
                </c:pt>
                <c:pt idx="228">
                  <c:v>93.03</c:v>
                </c:pt>
                <c:pt idx="229">
                  <c:v>93.68</c:v>
                </c:pt>
                <c:pt idx="230">
                  <c:v>91.72</c:v>
                </c:pt>
                <c:pt idx="231">
                  <c:v>88.76</c:v>
                </c:pt>
                <c:pt idx="232">
                  <c:v>90.18</c:v>
                </c:pt>
                <c:pt idx="233">
                  <c:v>95.06</c:v>
                </c:pt>
                <c:pt idx="234">
                  <c:v>92.2</c:v>
                </c:pt>
                <c:pt idx="235">
                  <c:v>82.62</c:v>
                </c:pt>
                <c:pt idx="236">
                  <c:v>84.67</c:v>
                </c:pt>
                <c:pt idx="237">
                  <c:v>89.74</c:v>
                </c:pt>
                <c:pt idx="238">
                  <c:v>87.43</c:v>
                </c:pt>
                <c:pt idx="239">
                  <c:v>72.78</c:v>
                </c:pt>
                <c:pt idx="240">
                  <c:v>94.07</c:v>
                </c:pt>
                <c:pt idx="241">
                  <c:v>90.45</c:v>
                </c:pt>
                <c:pt idx="242">
                  <c:v>89.13</c:v>
                </c:pt>
                <c:pt idx="243">
                  <c:v>92.64</c:v>
                </c:pt>
                <c:pt idx="244">
                  <c:v>80.44</c:v>
                </c:pt>
                <c:pt idx="245">
                  <c:v>76.260000000000005</c:v>
                </c:pt>
                <c:pt idx="246">
                  <c:v>87.64</c:v>
                </c:pt>
                <c:pt idx="247">
                  <c:v>95.41</c:v>
                </c:pt>
                <c:pt idx="248">
                  <c:v>95.42</c:v>
                </c:pt>
                <c:pt idx="249">
                  <c:v>77.02</c:v>
                </c:pt>
                <c:pt idx="250">
                  <c:v>86.26</c:v>
                </c:pt>
                <c:pt idx="251">
                  <c:v>96.1</c:v>
                </c:pt>
                <c:pt idx="252">
                  <c:v>90.44</c:v>
                </c:pt>
                <c:pt idx="253">
                  <c:v>94.76</c:v>
                </c:pt>
                <c:pt idx="254">
                  <c:v>94.16</c:v>
                </c:pt>
                <c:pt idx="255">
                  <c:v>92.44</c:v>
                </c:pt>
                <c:pt idx="256">
                  <c:v>91.38</c:v>
                </c:pt>
                <c:pt idx="257">
                  <c:v>95.5</c:v>
                </c:pt>
                <c:pt idx="258">
                  <c:v>90.06</c:v>
                </c:pt>
                <c:pt idx="259">
                  <c:v>90.39</c:v>
                </c:pt>
                <c:pt idx="260">
                  <c:v>84.02</c:v>
                </c:pt>
                <c:pt idx="261">
                  <c:v>83.24</c:v>
                </c:pt>
                <c:pt idx="262">
                  <c:v>95.92</c:v>
                </c:pt>
                <c:pt idx="263">
                  <c:v>95.69</c:v>
                </c:pt>
                <c:pt idx="264">
                  <c:v>95.48</c:v>
                </c:pt>
                <c:pt idx="265">
                  <c:v>79.400000000000006</c:v>
                </c:pt>
                <c:pt idx="266">
                  <c:v>94.23</c:v>
                </c:pt>
                <c:pt idx="267">
                  <c:v>95.29</c:v>
                </c:pt>
                <c:pt idx="268">
                  <c:v>90.1</c:v>
                </c:pt>
                <c:pt idx="269">
                  <c:v>77.430000000000007</c:v>
                </c:pt>
                <c:pt idx="270">
                  <c:v>93.07</c:v>
                </c:pt>
                <c:pt idx="271">
                  <c:v>93.5</c:v>
                </c:pt>
                <c:pt idx="272">
                  <c:v>89.51</c:v>
                </c:pt>
                <c:pt idx="273">
                  <c:v>90.08</c:v>
                </c:pt>
                <c:pt idx="274">
                  <c:v>81.03</c:v>
                </c:pt>
                <c:pt idx="275">
                  <c:v>91.95</c:v>
                </c:pt>
                <c:pt idx="276">
                  <c:v>89.12</c:v>
                </c:pt>
                <c:pt idx="277">
                  <c:v>91.47</c:v>
                </c:pt>
                <c:pt idx="278">
                  <c:v>88.85</c:v>
                </c:pt>
                <c:pt idx="279">
                  <c:v>87.37</c:v>
                </c:pt>
                <c:pt idx="280">
                  <c:v>89.85</c:v>
                </c:pt>
                <c:pt idx="281">
                  <c:v>89.04</c:v>
                </c:pt>
                <c:pt idx="282">
                  <c:v>89.38</c:v>
                </c:pt>
                <c:pt idx="283">
                  <c:v>84.12</c:v>
                </c:pt>
                <c:pt idx="284">
                  <c:v>83.69</c:v>
                </c:pt>
                <c:pt idx="285">
                  <c:v>79.67</c:v>
                </c:pt>
                <c:pt idx="286">
                  <c:v>75.959999999999994</c:v>
                </c:pt>
                <c:pt idx="287">
                  <c:v>74.53</c:v>
                </c:pt>
                <c:pt idx="288">
                  <c:v>92.63</c:v>
                </c:pt>
                <c:pt idx="289">
                  <c:v>86.27</c:v>
                </c:pt>
                <c:pt idx="290">
                  <c:v>82.62</c:v>
                </c:pt>
                <c:pt idx="291">
                  <c:v>88.62</c:v>
                </c:pt>
                <c:pt idx="292">
                  <c:v>91.27</c:v>
                </c:pt>
                <c:pt idx="293">
                  <c:v>91.41</c:v>
                </c:pt>
                <c:pt idx="294">
                  <c:v>79.260000000000005</c:v>
                </c:pt>
                <c:pt idx="295">
                  <c:v>93.83</c:v>
                </c:pt>
                <c:pt idx="296">
                  <c:v>91.6</c:v>
                </c:pt>
                <c:pt idx="297">
                  <c:v>92.61</c:v>
                </c:pt>
                <c:pt idx="298">
                  <c:v>89.93</c:v>
                </c:pt>
                <c:pt idx="299">
                  <c:v>93.9</c:v>
                </c:pt>
                <c:pt idx="300">
                  <c:v>92.4</c:v>
                </c:pt>
                <c:pt idx="301">
                  <c:v>93.72</c:v>
                </c:pt>
                <c:pt idx="302">
                  <c:v>90.34</c:v>
                </c:pt>
                <c:pt idx="303">
                  <c:v>88.62</c:v>
                </c:pt>
                <c:pt idx="304">
                  <c:v>89.86</c:v>
                </c:pt>
                <c:pt idx="305">
                  <c:v>94.11</c:v>
                </c:pt>
                <c:pt idx="306">
                  <c:v>90.83</c:v>
                </c:pt>
                <c:pt idx="307">
                  <c:v>92.53</c:v>
                </c:pt>
                <c:pt idx="308">
                  <c:v>90.76</c:v>
                </c:pt>
                <c:pt idx="309">
                  <c:v>92.8</c:v>
                </c:pt>
                <c:pt idx="310">
                  <c:v>78.22</c:v>
                </c:pt>
                <c:pt idx="311">
                  <c:v>91.31</c:v>
                </c:pt>
                <c:pt idx="312">
                  <c:v>91.76</c:v>
                </c:pt>
                <c:pt idx="313">
                  <c:v>88.91</c:v>
                </c:pt>
                <c:pt idx="314">
                  <c:v>93.16</c:v>
                </c:pt>
                <c:pt idx="315">
                  <c:v>89.01</c:v>
                </c:pt>
                <c:pt idx="316">
                  <c:v>67.75</c:v>
                </c:pt>
                <c:pt idx="317">
                  <c:v>96.02</c:v>
                </c:pt>
                <c:pt idx="318">
                  <c:v>50.73</c:v>
                </c:pt>
                <c:pt idx="319">
                  <c:v>90.56</c:v>
                </c:pt>
                <c:pt idx="320">
                  <c:v>89.83</c:v>
                </c:pt>
                <c:pt idx="321">
                  <c:v>93.93</c:v>
                </c:pt>
                <c:pt idx="322">
                  <c:v>80.58</c:v>
                </c:pt>
                <c:pt idx="323">
                  <c:v>93.81</c:v>
                </c:pt>
                <c:pt idx="324">
                  <c:v>95.1</c:v>
                </c:pt>
                <c:pt idx="325">
                  <c:v>92.38</c:v>
                </c:pt>
                <c:pt idx="326">
                  <c:v>92.21</c:v>
                </c:pt>
                <c:pt idx="327">
                  <c:v>62.88</c:v>
                </c:pt>
                <c:pt idx="328">
                  <c:v>90.47</c:v>
                </c:pt>
                <c:pt idx="329">
                  <c:v>97.22</c:v>
                </c:pt>
                <c:pt idx="330">
                  <c:v>91.82</c:v>
                </c:pt>
                <c:pt idx="331">
                  <c:v>75.760000000000005</c:v>
                </c:pt>
                <c:pt idx="332">
                  <c:v>85.88</c:v>
                </c:pt>
                <c:pt idx="333">
                  <c:v>77.209999999999994</c:v>
                </c:pt>
                <c:pt idx="334">
                  <c:v>89.89</c:v>
                </c:pt>
                <c:pt idx="335">
                  <c:v>86.58</c:v>
                </c:pt>
                <c:pt idx="336">
                  <c:v>91.2</c:v>
                </c:pt>
                <c:pt idx="337">
                  <c:v>90.29</c:v>
                </c:pt>
                <c:pt idx="338">
                  <c:v>80.709999999999994</c:v>
                </c:pt>
                <c:pt idx="339">
                  <c:v>90.7</c:v>
                </c:pt>
                <c:pt idx="340">
                  <c:v>91.84</c:v>
                </c:pt>
                <c:pt idx="341">
                  <c:v>93.41</c:v>
                </c:pt>
                <c:pt idx="342">
                  <c:v>92.23</c:v>
                </c:pt>
                <c:pt idx="343">
                  <c:v>93.65</c:v>
                </c:pt>
                <c:pt idx="344">
                  <c:v>83.96</c:v>
                </c:pt>
                <c:pt idx="345">
                  <c:v>90.36</c:v>
                </c:pt>
                <c:pt idx="346">
                  <c:v>89.84</c:v>
                </c:pt>
                <c:pt idx="347">
                  <c:v>92</c:v>
                </c:pt>
                <c:pt idx="348">
                  <c:v>88.18</c:v>
                </c:pt>
                <c:pt idx="349">
                  <c:v>95.19</c:v>
                </c:pt>
                <c:pt idx="350">
                  <c:v>93.98</c:v>
                </c:pt>
                <c:pt idx="351">
                  <c:v>88.79</c:v>
                </c:pt>
                <c:pt idx="352">
                  <c:v>93.31</c:v>
                </c:pt>
                <c:pt idx="353">
                  <c:v>91.77</c:v>
                </c:pt>
                <c:pt idx="354">
                  <c:v>83.43</c:v>
                </c:pt>
                <c:pt idx="355">
                  <c:v>91.26</c:v>
                </c:pt>
                <c:pt idx="356">
                  <c:v>14.73</c:v>
                </c:pt>
                <c:pt idx="357">
                  <c:v>81.97</c:v>
                </c:pt>
                <c:pt idx="358">
                  <c:v>78.52</c:v>
                </c:pt>
                <c:pt idx="359">
                  <c:v>90.85</c:v>
                </c:pt>
                <c:pt idx="360">
                  <c:v>73.28</c:v>
                </c:pt>
                <c:pt idx="361">
                  <c:v>25.2</c:v>
                </c:pt>
                <c:pt idx="362">
                  <c:v>93.62</c:v>
                </c:pt>
                <c:pt idx="363">
                  <c:v>90.15</c:v>
                </c:pt>
                <c:pt idx="364">
                  <c:v>94.36</c:v>
                </c:pt>
                <c:pt idx="365">
                  <c:v>96.19</c:v>
                </c:pt>
                <c:pt idx="366">
                  <c:v>76.94</c:v>
                </c:pt>
                <c:pt idx="367">
                  <c:v>82.19</c:v>
                </c:pt>
                <c:pt idx="368">
                  <c:v>93.01</c:v>
                </c:pt>
                <c:pt idx="369">
                  <c:v>95.1</c:v>
                </c:pt>
                <c:pt idx="370">
                  <c:v>94.28</c:v>
                </c:pt>
                <c:pt idx="371">
                  <c:v>81.56</c:v>
                </c:pt>
                <c:pt idx="372">
                  <c:v>74.849999999999994</c:v>
                </c:pt>
                <c:pt idx="373">
                  <c:v>69.819999999999993</c:v>
                </c:pt>
                <c:pt idx="374">
                  <c:v>89.34</c:v>
                </c:pt>
                <c:pt idx="375">
                  <c:v>91.14</c:v>
                </c:pt>
                <c:pt idx="376">
                  <c:v>95.53</c:v>
                </c:pt>
                <c:pt idx="377">
                  <c:v>90.82</c:v>
                </c:pt>
                <c:pt idx="378">
                  <c:v>93.23</c:v>
                </c:pt>
                <c:pt idx="379">
                  <c:v>90.04</c:v>
                </c:pt>
                <c:pt idx="380">
                  <c:v>76.62</c:v>
                </c:pt>
                <c:pt idx="381">
                  <c:v>91.82</c:v>
                </c:pt>
                <c:pt idx="382">
                  <c:v>90.63</c:v>
                </c:pt>
                <c:pt idx="383">
                  <c:v>92.26</c:v>
                </c:pt>
                <c:pt idx="384">
                  <c:v>95.76</c:v>
                </c:pt>
                <c:pt idx="385">
                  <c:v>88.59</c:v>
                </c:pt>
                <c:pt idx="386">
                  <c:v>92.86</c:v>
                </c:pt>
                <c:pt idx="387">
                  <c:v>88</c:v>
                </c:pt>
                <c:pt idx="388">
                  <c:v>82.4</c:v>
                </c:pt>
                <c:pt idx="389">
                  <c:v>94.58</c:v>
                </c:pt>
                <c:pt idx="390">
                  <c:v>90.69</c:v>
                </c:pt>
                <c:pt idx="391">
                  <c:v>91.97</c:v>
                </c:pt>
                <c:pt idx="392">
                  <c:v>88.99</c:v>
                </c:pt>
                <c:pt idx="393">
                  <c:v>91.15</c:v>
                </c:pt>
                <c:pt idx="394">
                  <c:v>90.39</c:v>
                </c:pt>
                <c:pt idx="395">
                  <c:v>89.29</c:v>
                </c:pt>
                <c:pt idx="396">
                  <c:v>95.17</c:v>
                </c:pt>
                <c:pt idx="397">
                  <c:v>95.23</c:v>
                </c:pt>
                <c:pt idx="398">
                  <c:v>93.08</c:v>
                </c:pt>
                <c:pt idx="399">
                  <c:v>90.17</c:v>
                </c:pt>
                <c:pt idx="400">
                  <c:v>92.02</c:v>
                </c:pt>
                <c:pt idx="401">
                  <c:v>90.36</c:v>
                </c:pt>
                <c:pt idx="402">
                  <c:v>92.23</c:v>
                </c:pt>
                <c:pt idx="403">
                  <c:v>86.58</c:v>
                </c:pt>
                <c:pt idx="404">
                  <c:v>89.45</c:v>
                </c:pt>
                <c:pt idx="405">
                  <c:v>86.95</c:v>
                </c:pt>
                <c:pt idx="406">
                  <c:v>90.85</c:v>
                </c:pt>
                <c:pt idx="407">
                  <c:v>89.02</c:v>
                </c:pt>
                <c:pt idx="408">
                  <c:v>90.53</c:v>
                </c:pt>
                <c:pt idx="409">
                  <c:v>92.2</c:v>
                </c:pt>
                <c:pt idx="410">
                  <c:v>85.15</c:v>
                </c:pt>
                <c:pt idx="411">
                  <c:v>95.5</c:v>
                </c:pt>
                <c:pt idx="412">
                  <c:v>95.13</c:v>
                </c:pt>
                <c:pt idx="413">
                  <c:v>94.25</c:v>
                </c:pt>
                <c:pt idx="414">
                  <c:v>79.11</c:v>
                </c:pt>
                <c:pt idx="415">
                  <c:v>89.52</c:v>
                </c:pt>
                <c:pt idx="416">
                  <c:v>88.03</c:v>
                </c:pt>
                <c:pt idx="417">
                  <c:v>78.98</c:v>
                </c:pt>
                <c:pt idx="418">
                  <c:v>91.92</c:v>
                </c:pt>
                <c:pt idx="419">
                  <c:v>91.99</c:v>
                </c:pt>
                <c:pt idx="420">
                  <c:v>93.38</c:v>
                </c:pt>
                <c:pt idx="421">
                  <c:v>95.97</c:v>
                </c:pt>
                <c:pt idx="422">
                  <c:v>93.23</c:v>
                </c:pt>
                <c:pt idx="423">
                  <c:v>95.06</c:v>
                </c:pt>
                <c:pt idx="424">
                  <c:v>96.75</c:v>
                </c:pt>
                <c:pt idx="425">
                  <c:v>88.03</c:v>
                </c:pt>
                <c:pt idx="426">
                  <c:v>92.58</c:v>
                </c:pt>
                <c:pt idx="427">
                  <c:v>93.45</c:v>
                </c:pt>
                <c:pt idx="428">
                  <c:v>95.01</c:v>
                </c:pt>
                <c:pt idx="429">
                  <c:v>82.48</c:v>
                </c:pt>
                <c:pt idx="430">
                  <c:v>93.23</c:v>
                </c:pt>
                <c:pt idx="431">
                  <c:v>91.67</c:v>
                </c:pt>
                <c:pt idx="432">
                  <c:v>92.73</c:v>
                </c:pt>
                <c:pt idx="433">
                  <c:v>94.48</c:v>
                </c:pt>
                <c:pt idx="434">
                  <c:v>92.26</c:v>
                </c:pt>
                <c:pt idx="435">
                  <c:v>82.86</c:v>
                </c:pt>
                <c:pt idx="436">
                  <c:v>94.25</c:v>
                </c:pt>
                <c:pt idx="437">
                  <c:v>86.23</c:v>
                </c:pt>
                <c:pt idx="438">
                  <c:v>92.4</c:v>
                </c:pt>
                <c:pt idx="439">
                  <c:v>92.25</c:v>
                </c:pt>
                <c:pt idx="440">
                  <c:v>93.45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F16-45D8-902F-906B062AE3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2812912"/>
        <c:axId val="592813272"/>
      </c:scatterChart>
      <c:valAx>
        <c:axId val="592812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2813272"/>
        <c:crosses val="autoZero"/>
        <c:crossBetween val="midCat"/>
      </c:valAx>
      <c:valAx>
        <c:axId val="592813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28129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2_2" csCatId="accent2" phldr="1"/>
      <dgm:spPr/>
    </dgm:pt>
    <dgm:pt modelId="{4AF52931-E4CA-4429-AACB-B8747CDB240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Skills</a:t>
          </a:r>
        </a:p>
      </dgm:t>
    </dgm:pt>
    <dgm:pt modelId="{67B2FC97-2FAE-4EFE-9DEE-E4216C657F35}" type="parTrans" cxnId="{F82329C8-C3B2-4E9B-9033-528488D72705}">
      <dgm:prSet/>
      <dgm:spPr/>
      <dgm:t>
        <a:bodyPr/>
        <a:lstStyle/>
        <a:p>
          <a:endParaRPr lang="en-US"/>
        </a:p>
      </dgm:t>
    </dgm:pt>
    <dgm:pt modelId="{D86AF01C-9CBC-41F8-9354-48CD82BDFDC9}" type="sibTrans" cxnId="{F82329C8-C3B2-4E9B-9033-528488D72705}">
      <dgm:prSet/>
      <dgm:spPr/>
      <dgm:t>
        <a:bodyPr/>
        <a:lstStyle/>
        <a:p>
          <a:endParaRPr lang="en-US"/>
        </a:p>
      </dgm:t>
    </dgm:pt>
    <dgm:pt modelId="{BFF9359E-E9B1-4B73-BACC-2C7988765B1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Actual labs</a:t>
          </a:r>
        </a:p>
      </dgm:t>
    </dgm:pt>
    <dgm:pt modelId="{6E0A40FA-1B79-4089-8B9A-3BA22865FE4E}" type="parTrans" cxnId="{516EC545-1971-48B3-978C-4756FCDCCFD9}">
      <dgm:prSet/>
      <dgm:spPr/>
      <dgm:t>
        <a:bodyPr/>
        <a:lstStyle/>
        <a:p>
          <a:endParaRPr lang="en-US"/>
        </a:p>
      </dgm:t>
    </dgm:pt>
    <dgm:pt modelId="{1CEF1965-C516-4C44-BAE3-2FA3F5116930}" type="sibTrans" cxnId="{516EC545-1971-48B3-978C-4756FCDCCFD9}">
      <dgm:prSet/>
      <dgm:spPr/>
      <dgm:t>
        <a:bodyPr/>
        <a:lstStyle/>
        <a:p>
          <a:endParaRPr lang="en-US"/>
        </a:p>
      </dgm:t>
    </dgm:pt>
    <dgm:pt modelId="{A21FADE8-C5CB-49E3-8FE3-ACC12BF35C41}">
      <dgm:prSet phldrT="[Text]"/>
      <dgm:spPr/>
      <dgm:t>
        <a:bodyPr/>
        <a:lstStyle/>
        <a:p>
          <a:pPr algn="ctr">
            <a:lnSpc>
              <a:spcPct val="100000"/>
            </a:lnSpc>
          </a:pPr>
          <a:r>
            <a:rPr lang="en-US" dirty="0"/>
            <a:t>Math “only” sections</a:t>
          </a:r>
        </a:p>
      </dgm:t>
    </dgm:pt>
    <dgm:pt modelId="{7B1846AB-A59B-4565-AED4-6C2D608922FE}" type="parTrans" cxnId="{1FDF33BE-FE64-48CE-BFBE-6DFB5639192B}">
      <dgm:prSet/>
      <dgm:spPr/>
      <dgm:t>
        <a:bodyPr/>
        <a:lstStyle/>
        <a:p>
          <a:endParaRPr lang="en-US"/>
        </a:p>
      </dgm:t>
    </dgm:pt>
    <dgm:pt modelId="{A1946755-C2CF-41BB-BA59-44C2207C6BCD}" type="sibTrans" cxnId="{1FDF33BE-FE64-48CE-BFBE-6DFB5639192B}">
      <dgm:prSet/>
      <dgm:spPr/>
      <dgm:t>
        <a:bodyPr/>
        <a:lstStyle/>
        <a:p>
          <a:endParaRPr lang="en-US"/>
        </a:p>
      </dgm:t>
    </dgm:pt>
    <dgm:pt modelId="{6F4DA4D9-01DC-439B-8F27-AAA47846B277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7BD98E3C-315B-4C9C-8D58-D6DB162B58F8}" type="pres">
      <dgm:prSet presAssocID="{4AF52931-E4CA-4429-AACB-B8747CDB2409}" presName="compNode" presStyleCnt="0"/>
      <dgm:spPr/>
    </dgm:pt>
    <dgm:pt modelId="{DD5F79B1-3C2C-4604-AC16-19B868C74020}" type="pres">
      <dgm:prSet presAssocID="{4AF52931-E4CA-4429-AACB-B8747CDB2409}" presName="bgRect" presStyleLbl="bgShp" presStyleIdx="0" presStyleCnt="3" custLinFactNeighborX="2463" custLinFactNeighborY="-27514"/>
      <dgm:spPr/>
    </dgm:pt>
    <dgm:pt modelId="{B949D2F1-162D-4D02-A732-D01345E22AA4}" type="pres">
      <dgm:prSet presAssocID="{4AF52931-E4CA-4429-AACB-B8747CDB2409}" presName="iconRect" presStyleLbl="node1" presStyleIdx="0" presStyleCnt="3" custLinFactNeighborX="7304" custLinFactNeighborY="-432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</dgm:pt>
    <dgm:pt modelId="{B131C359-49F1-4CB8-8E9B-1B1386A2778B}" type="pres">
      <dgm:prSet presAssocID="{4AF52931-E4CA-4429-AACB-B8747CDB2409}" presName="spaceRect" presStyleCnt="0"/>
      <dgm:spPr/>
    </dgm:pt>
    <dgm:pt modelId="{F8F5240A-0D85-485B-9D93-407D1FFAF913}" type="pres">
      <dgm:prSet presAssocID="{4AF52931-E4CA-4429-AACB-B8747CDB2409}" presName="parTx" presStyleLbl="revTx" presStyleIdx="0" presStyleCnt="3" custLinFactNeighborX="0" custLinFactNeighborY="-27052">
        <dgm:presLayoutVars>
          <dgm:chMax val="0"/>
          <dgm:chPref val="0"/>
        </dgm:presLayoutVars>
      </dgm:prSet>
      <dgm:spPr/>
    </dgm:pt>
    <dgm:pt modelId="{D8ABCEC2-390B-429B-9081-E082DA5D0427}" type="pres">
      <dgm:prSet presAssocID="{D86AF01C-9CBC-41F8-9354-48CD82BDFDC9}" presName="sibTrans" presStyleCnt="0"/>
      <dgm:spPr/>
    </dgm:pt>
    <dgm:pt modelId="{73B0EF57-FE6C-4349-B546-40C4671BE0AF}" type="pres">
      <dgm:prSet presAssocID="{BFF9359E-E9B1-4B73-BACC-2C7988765B16}" presName="compNode" presStyleCnt="0"/>
      <dgm:spPr/>
    </dgm:pt>
    <dgm:pt modelId="{5865A6BD-F99C-4927-AA71-14438D8BD5FD}" type="pres">
      <dgm:prSet presAssocID="{BFF9359E-E9B1-4B73-BACC-2C7988765B16}" presName="bgRect" presStyleLbl="bgShp" presStyleIdx="1" presStyleCnt="3" custLinFactNeighborY="721"/>
      <dgm:spPr/>
    </dgm:pt>
    <dgm:pt modelId="{F7573F21-6CA6-4D82-A5B8-20E46E8BAE44}" type="pres">
      <dgm:prSet presAssocID="{BFF9359E-E9B1-4B73-BACC-2C7988765B16}" presName="iconRect" presStyleLbl="node1" presStyleIdx="1" presStyleCnt="3" custLinFactNeighborX="7304" custLinFactNeighborY="199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CFA2DEF1-3E86-45A4-93DF-3F3524CE8FA1}" type="pres">
      <dgm:prSet presAssocID="{BFF9359E-E9B1-4B73-BACC-2C7988765B16}" presName="spaceRect" presStyleCnt="0"/>
      <dgm:spPr/>
    </dgm:pt>
    <dgm:pt modelId="{3A277CF8-63F3-4E73-9A0E-6D37315945D9}" type="pres">
      <dgm:prSet presAssocID="{BFF9359E-E9B1-4B73-BACC-2C7988765B16}" presName="parTx" presStyleLbl="revTx" presStyleIdx="1" presStyleCnt="3" custLinFactNeighborX="-1762" custLinFactNeighborY="5981">
        <dgm:presLayoutVars>
          <dgm:chMax val="0"/>
          <dgm:chPref val="0"/>
        </dgm:presLayoutVars>
      </dgm:prSet>
      <dgm:spPr/>
    </dgm:pt>
    <dgm:pt modelId="{FF8518D3-9564-4B15-99C0-E69A59E13CDF}" type="pres">
      <dgm:prSet presAssocID="{1CEF1965-C516-4C44-BAE3-2FA3F5116930}" presName="sibTrans" presStyleCnt="0"/>
      <dgm:spPr/>
    </dgm:pt>
    <dgm:pt modelId="{1CB8C438-6688-4967-AA56-5596DED8E5E8}" type="pres">
      <dgm:prSet presAssocID="{A21FADE8-C5CB-49E3-8FE3-ACC12BF35C41}" presName="compNode" presStyleCnt="0"/>
      <dgm:spPr/>
    </dgm:pt>
    <dgm:pt modelId="{94EE8ACA-5A99-43F8-8A6C-3AB4007DF684}" type="pres">
      <dgm:prSet presAssocID="{A21FADE8-C5CB-49E3-8FE3-ACC12BF35C41}" presName="bgRect" presStyleLbl="bgShp" presStyleIdx="2" presStyleCnt="3" custLinFactNeighborX="-3253"/>
      <dgm:spPr/>
    </dgm:pt>
    <dgm:pt modelId="{2B84DCC1-72A9-4DC7-8D5C-CCD324C76F18}" type="pres">
      <dgm:prSet presAssocID="{A21FADE8-C5CB-49E3-8FE3-ACC12BF35C4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ese outline"/>
        </a:ext>
      </dgm:extLst>
    </dgm:pt>
    <dgm:pt modelId="{D79F4506-33BC-49A3-8315-283027ED3F14}" type="pres">
      <dgm:prSet presAssocID="{A21FADE8-C5CB-49E3-8FE3-ACC12BF35C41}" presName="spaceRect" presStyleCnt="0"/>
      <dgm:spPr/>
    </dgm:pt>
    <dgm:pt modelId="{6EDBA66D-9AFC-4530-B372-C6C20C374D3D}" type="pres">
      <dgm:prSet presAssocID="{A21FADE8-C5CB-49E3-8FE3-ACC12BF35C4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57D760D-D278-416A-8A95-E1E5E1AC50DD}" type="presOf" srcId="{BFF9359E-E9B1-4B73-BACC-2C7988765B16}" destId="{3A277CF8-63F3-4E73-9A0E-6D37315945D9}" srcOrd="0" destOrd="0" presId="urn:microsoft.com/office/officeart/2018/2/layout/IconVerticalSolidList"/>
    <dgm:cxn modelId="{E35E8428-56F2-46AB-9E50-4261F022E415}" type="presOf" srcId="{4AF52931-E4CA-4429-AACB-B8747CDB2409}" destId="{F8F5240A-0D85-485B-9D93-407D1FFAF913}" srcOrd="0" destOrd="0" presId="urn:microsoft.com/office/officeart/2018/2/layout/IconVerticalSolidList"/>
    <dgm:cxn modelId="{9872A244-343C-40C2-AD5F-A1E500E51BB3}" type="presOf" srcId="{A21FADE8-C5CB-49E3-8FE3-ACC12BF35C41}" destId="{6EDBA66D-9AFC-4530-B372-C6C20C374D3D}" srcOrd="0" destOrd="0" presId="urn:microsoft.com/office/officeart/2018/2/layout/IconVerticalSolidList"/>
    <dgm:cxn modelId="{516EC545-1971-48B3-978C-4756FCDCCFD9}" srcId="{C7720856-93F0-4CC7-B7FD-2466914A11D4}" destId="{BFF9359E-E9B1-4B73-BACC-2C7988765B16}" srcOrd="1" destOrd="0" parTransId="{6E0A40FA-1B79-4089-8B9A-3BA22865FE4E}" sibTransId="{1CEF1965-C516-4C44-BAE3-2FA3F5116930}"/>
    <dgm:cxn modelId="{9AA0145A-3FA6-4E40-B6CD-6DB3507FF368}" type="presOf" srcId="{C7720856-93F0-4CC7-B7FD-2466914A11D4}" destId="{6F4DA4D9-01DC-439B-8F27-AAA47846B277}" srcOrd="0" destOrd="0" presId="urn:microsoft.com/office/officeart/2018/2/layout/IconVerticalSolidList"/>
    <dgm:cxn modelId="{1FDF33BE-FE64-48CE-BFBE-6DFB5639192B}" srcId="{C7720856-93F0-4CC7-B7FD-2466914A11D4}" destId="{A21FADE8-C5CB-49E3-8FE3-ACC12BF35C41}" srcOrd="2" destOrd="0" parTransId="{7B1846AB-A59B-4565-AED4-6C2D608922FE}" sibTransId="{A1946755-C2CF-41BB-BA59-44C2207C6BCD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AFECB7CA-4E50-4F60-A6FB-C3816E8CAB87}" type="presParOf" srcId="{6F4DA4D9-01DC-439B-8F27-AAA47846B277}" destId="{7BD98E3C-315B-4C9C-8D58-D6DB162B58F8}" srcOrd="0" destOrd="0" presId="urn:microsoft.com/office/officeart/2018/2/layout/IconVerticalSolidList"/>
    <dgm:cxn modelId="{A2217810-9D1C-4BC7-BE87-D83BE419F7B1}" type="presParOf" srcId="{7BD98E3C-315B-4C9C-8D58-D6DB162B58F8}" destId="{DD5F79B1-3C2C-4604-AC16-19B868C74020}" srcOrd="0" destOrd="0" presId="urn:microsoft.com/office/officeart/2018/2/layout/IconVerticalSolidList"/>
    <dgm:cxn modelId="{30B94466-A785-41BF-BAD4-03A089615086}" type="presParOf" srcId="{7BD98E3C-315B-4C9C-8D58-D6DB162B58F8}" destId="{B949D2F1-162D-4D02-A732-D01345E22AA4}" srcOrd="1" destOrd="0" presId="urn:microsoft.com/office/officeart/2018/2/layout/IconVerticalSolidList"/>
    <dgm:cxn modelId="{FFB8D8B5-5828-46DD-BA77-13638195E4D6}" type="presParOf" srcId="{7BD98E3C-315B-4C9C-8D58-D6DB162B58F8}" destId="{B131C359-49F1-4CB8-8E9B-1B1386A2778B}" srcOrd="2" destOrd="0" presId="urn:microsoft.com/office/officeart/2018/2/layout/IconVerticalSolidList"/>
    <dgm:cxn modelId="{11227E96-FF77-4F39-8B07-07E8611C740D}" type="presParOf" srcId="{7BD98E3C-315B-4C9C-8D58-D6DB162B58F8}" destId="{F8F5240A-0D85-485B-9D93-407D1FFAF913}" srcOrd="3" destOrd="0" presId="urn:microsoft.com/office/officeart/2018/2/layout/IconVerticalSolidList"/>
    <dgm:cxn modelId="{FFC4B6D5-9F56-4405-843A-09B40CA888A3}" type="presParOf" srcId="{6F4DA4D9-01DC-439B-8F27-AAA47846B277}" destId="{D8ABCEC2-390B-429B-9081-E082DA5D0427}" srcOrd="1" destOrd="0" presId="urn:microsoft.com/office/officeart/2018/2/layout/IconVerticalSolidList"/>
    <dgm:cxn modelId="{0E014224-8D52-4573-89D1-F50AF2BE6748}" type="presParOf" srcId="{6F4DA4D9-01DC-439B-8F27-AAA47846B277}" destId="{73B0EF57-FE6C-4349-B546-40C4671BE0AF}" srcOrd="2" destOrd="0" presId="urn:microsoft.com/office/officeart/2018/2/layout/IconVerticalSolidList"/>
    <dgm:cxn modelId="{ACBC9EF5-3D90-4A12-AA98-CAAF2742426F}" type="presParOf" srcId="{73B0EF57-FE6C-4349-B546-40C4671BE0AF}" destId="{5865A6BD-F99C-4927-AA71-14438D8BD5FD}" srcOrd="0" destOrd="0" presId="urn:microsoft.com/office/officeart/2018/2/layout/IconVerticalSolidList"/>
    <dgm:cxn modelId="{528DEE1A-B9B3-44B7-9915-05F053EAB214}" type="presParOf" srcId="{73B0EF57-FE6C-4349-B546-40C4671BE0AF}" destId="{F7573F21-6CA6-4D82-A5B8-20E46E8BAE44}" srcOrd="1" destOrd="0" presId="urn:microsoft.com/office/officeart/2018/2/layout/IconVerticalSolidList"/>
    <dgm:cxn modelId="{BBB56E6E-28C7-4B11-9E9C-87BF204F01B2}" type="presParOf" srcId="{73B0EF57-FE6C-4349-B546-40C4671BE0AF}" destId="{CFA2DEF1-3E86-45A4-93DF-3F3524CE8FA1}" srcOrd="2" destOrd="0" presId="urn:microsoft.com/office/officeart/2018/2/layout/IconVerticalSolidList"/>
    <dgm:cxn modelId="{109CAEC4-7E84-44CD-AC12-5A4173227651}" type="presParOf" srcId="{73B0EF57-FE6C-4349-B546-40C4671BE0AF}" destId="{3A277CF8-63F3-4E73-9A0E-6D37315945D9}" srcOrd="3" destOrd="0" presId="urn:microsoft.com/office/officeart/2018/2/layout/IconVerticalSolidList"/>
    <dgm:cxn modelId="{9A9C85AD-667B-4708-AD87-6C9140F80E67}" type="presParOf" srcId="{6F4DA4D9-01DC-439B-8F27-AAA47846B277}" destId="{FF8518D3-9564-4B15-99C0-E69A59E13CDF}" srcOrd="3" destOrd="0" presId="urn:microsoft.com/office/officeart/2018/2/layout/IconVerticalSolidList"/>
    <dgm:cxn modelId="{A0600277-04A1-4540-9C11-99459C7CA2FF}" type="presParOf" srcId="{6F4DA4D9-01DC-439B-8F27-AAA47846B277}" destId="{1CB8C438-6688-4967-AA56-5596DED8E5E8}" srcOrd="4" destOrd="0" presId="urn:microsoft.com/office/officeart/2018/2/layout/IconVerticalSolidList"/>
    <dgm:cxn modelId="{FAB76E2D-3567-4C31-B6BC-D3F318952488}" type="presParOf" srcId="{1CB8C438-6688-4967-AA56-5596DED8E5E8}" destId="{94EE8ACA-5A99-43F8-8A6C-3AB4007DF684}" srcOrd="0" destOrd="0" presId="urn:microsoft.com/office/officeart/2018/2/layout/IconVerticalSolidList"/>
    <dgm:cxn modelId="{462E8AC7-623A-4D2B-9918-A7C68FEB842B}" type="presParOf" srcId="{1CB8C438-6688-4967-AA56-5596DED8E5E8}" destId="{2B84DCC1-72A9-4DC7-8D5C-CCD324C76F18}" srcOrd="1" destOrd="0" presId="urn:microsoft.com/office/officeart/2018/2/layout/IconVerticalSolidList"/>
    <dgm:cxn modelId="{4FEB5B38-A57B-4C51-B56E-9B5B506B32DA}" type="presParOf" srcId="{1CB8C438-6688-4967-AA56-5596DED8E5E8}" destId="{D79F4506-33BC-49A3-8315-283027ED3F14}" srcOrd="2" destOrd="0" presId="urn:microsoft.com/office/officeart/2018/2/layout/IconVerticalSolidList"/>
    <dgm:cxn modelId="{C3C3195D-A5F4-4912-B3BB-623BA3F73E89}" type="presParOf" srcId="{1CB8C438-6688-4967-AA56-5596DED8E5E8}" destId="{6EDBA66D-9AFC-4530-B372-C6C20C374D3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F79B1-3C2C-4604-AC16-19B868C74020}">
      <dsp:nvSpPr>
        <dsp:cNvPr id="0" name=""/>
        <dsp:cNvSpPr/>
      </dsp:nvSpPr>
      <dsp:spPr>
        <a:xfrm>
          <a:off x="0" y="0"/>
          <a:ext cx="3352128" cy="11086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9D2F1-162D-4D02-A732-D01345E22AA4}">
      <dsp:nvSpPr>
        <dsp:cNvPr id="0" name=""/>
        <dsp:cNvSpPr/>
      </dsp:nvSpPr>
      <dsp:spPr>
        <a:xfrm>
          <a:off x="379911" y="223565"/>
          <a:ext cx="609771" cy="6097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5240A-0D85-485B-9D93-407D1FFAF913}">
      <dsp:nvSpPr>
        <dsp:cNvPr id="0" name=""/>
        <dsp:cNvSpPr/>
      </dsp:nvSpPr>
      <dsp:spPr>
        <a:xfrm>
          <a:off x="1280519" y="0"/>
          <a:ext cx="2071608" cy="1108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35" tIns="117335" rIns="117335" bIns="11733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Skills</a:t>
          </a:r>
        </a:p>
      </dsp:txBody>
      <dsp:txXfrm>
        <a:off x="1280519" y="0"/>
        <a:ext cx="2071608" cy="1108674"/>
      </dsp:txXfrm>
    </dsp:sp>
    <dsp:sp modelId="{5865A6BD-F99C-4927-AA71-14438D8BD5FD}">
      <dsp:nvSpPr>
        <dsp:cNvPr id="0" name=""/>
        <dsp:cNvSpPr/>
      </dsp:nvSpPr>
      <dsp:spPr>
        <a:xfrm>
          <a:off x="0" y="1394310"/>
          <a:ext cx="3352128" cy="11086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73F21-6CA6-4D82-A5B8-20E46E8BAE44}">
      <dsp:nvSpPr>
        <dsp:cNvPr id="0" name=""/>
        <dsp:cNvSpPr/>
      </dsp:nvSpPr>
      <dsp:spPr>
        <a:xfrm>
          <a:off x="379911" y="1647927"/>
          <a:ext cx="609771" cy="6097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77CF8-63F3-4E73-9A0E-6D37315945D9}">
      <dsp:nvSpPr>
        <dsp:cNvPr id="0" name=""/>
        <dsp:cNvSpPr/>
      </dsp:nvSpPr>
      <dsp:spPr>
        <a:xfrm>
          <a:off x="1244017" y="1452626"/>
          <a:ext cx="2071608" cy="1108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35" tIns="117335" rIns="117335" bIns="11733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Actual labs</a:t>
          </a:r>
        </a:p>
      </dsp:txBody>
      <dsp:txXfrm>
        <a:off x="1244017" y="1452626"/>
        <a:ext cx="2071608" cy="1108674"/>
      </dsp:txXfrm>
    </dsp:sp>
    <dsp:sp modelId="{94EE8ACA-5A99-43F8-8A6C-3AB4007DF684}">
      <dsp:nvSpPr>
        <dsp:cNvPr id="0" name=""/>
        <dsp:cNvSpPr/>
      </dsp:nvSpPr>
      <dsp:spPr>
        <a:xfrm>
          <a:off x="0" y="2772160"/>
          <a:ext cx="3352128" cy="11086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84DCC1-72A9-4DC7-8D5C-CCD324C76F18}">
      <dsp:nvSpPr>
        <dsp:cNvPr id="0" name=""/>
        <dsp:cNvSpPr/>
      </dsp:nvSpPr>
      <dsp:spPr>
        <a:xfrm>
          <a:off x="335374" y="3021612"/>
          <a:ext cx="609771" cy="6097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BA66D-9AFC-4530-B372-C6C20C374D3D}">
      <dsp:nvSpPr>
        <dsp:cNvPr id="0" name=""/>
        <dsp:cNvSpPr/>
      </dsp:nvSpPr>
      <dsp:spPr>
        <a:xfrm>
          <a:off x="1280519" y="2772160"/>
          <a:ext cx="2071608" cy="1108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35" tIns="117335" rIns="117335" bIns="117335" numCol="1" spcCol="1270" anchor="ctr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Math “only” sections</a:t>
          </a:r>
        </a:p>
      </dsp:txBody>
      <dsp:txXfrm>
        <a:off x="1280519" y="2772160"/>
        <a:ext cx="2071608" cy="1108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AEF700-9B0B-4359-8356-DCE7EE4E4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BF05B-06DB-4EC8-B476-CF95F9BD85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D6361-1E3C-4214-95E1-B8DE93421F8F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1952E-79CD-4E03-AAEB-C22680419E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CA65F-8548-4E36-8331-FD471638B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0281-66A0-46B8-BDE2-AEF0C7453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3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9CFFA-1E2F-4435-8DD6-9B5CC3FF4505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DED1C-4656-4CF8-AD34-DC4A65BB3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2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4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30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19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78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7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0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7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161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3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399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1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69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40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7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0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5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4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4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2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9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8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9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705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ab3ed@virginia.edu" TargetMode="External"/><Relationship Id="rId2" Type="http://schemas.openxmlformats.org/officeDocument/2006/relationships/hyperlink" Target="https://drive.google.com/drive/folders/1SmaE9UoDzECzDjjcTitINZMcj4J4wMaj?usp=sharing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391C69-E52F-4DC0-B51A-0DABC548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3C7ED6A-DE7F-4002-9699-B659DE551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48390FD-448E-4FF2-AEE8-C46960568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etri Dish">
            <a:extLst>
              <a:ext uri="{FF2B5EF4-FFF2-40B4-BE49-F238E27FC236}">
                <a16:creationId xmlns:a16="http://schemas.microsoft.com/office/drawing/2014/main" id="{D16B27C4-A9C2-4AC4-9DD3-88F63F48E8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274" y="10"/>
            <a:ext cx="4834726" cy="68579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D259F2-A289-4420-B3EB-BBC6A904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E7596B-F237-47DD-989E-9D8B0B49B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075" y="1358901"/>
            <a:ext cx="5280026" cy="3934552"/>
          </a:xfrm>
        </p:spPr>
        <p:txBody>
          <a:bodyPr anchor="ctr">
            <a:normAutofit/>
          </a:bodyPr>
          <a:lstStyle/>
          <a:p>
            <a:r>
              <a:rPr lang="en-US" dirty="0"/>
              <a:t>Using ALEKS in introductory physics courses at the college level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2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095" y="175972"/>
            <a:ext cx="7407116" cy="1108675"/>
          </a:xfrm>
        </p:spPr>
        <p:txBody>
          <a:bodyPr>
            <a:normAutofit/>
          </a:bodyPr>
          <a:lstStyle/>
          <a:p>
            <a:r>
              <a:rPr lang="en-US" dirty="0"/>
              <a:t>Elements of INTRO PHYS LABs</a:t>
            </a:r>
          </a:p>
        </p:txBody>
      </p:sp>
      <p:graphicFrame>
        <p:nvGraphicFramePr>
          <p:cNvPr id="9" name="Content Placeholder 8" descr="Icons">
            <a:extLst>
              <a:ext uri="{FF2B5EF4-FFF2-40B4-BE49-F238E27FC236}">
                <a16:creationId xmlns:a16="http://schemas.microsoft.com/office/drawing/2014/main" id="{8FF6EDB8-0D3A-4193-BDFE-DD56CEA7DA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149565"/>
              </p:ext>
            </p:extLst>
          </p:nvPr>
        </p:nvGraphicFramePr>
        <p:xfrm>
          <a:off x="754031" y="2229944"/>
          <a:ext cx="3352128" cy="3881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4500800-CCDE-21E4-4294-E51831BC56D1}"/>
              </a:ext>
            </a:extLst>
          </p:cNvPr>
          <p:cNvSpPr/>
          <p:nvPr/>
        </p:nvSpPr>
        <p:spPr>
          <a:xfrm>
            <a:off x="7738002" y="1282127"/>
            <a:ext cx="3352128" cy="1108674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anchor="ctr"/>
          <a:lstStyle/>
          <a:p>
            <a:pPr lvl="0" algn="ctr">
              <a:lnSpc>
                <a:spcPct val="100000"/>
              </a:lnSpc>
            </a:pPr>
            <a:r>
              <a:rPr lang="en-US" dirty="0"/>
              <a:t>Scientific methods and equipment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0BF1737-5CC9-7D14-7B6B-F86328685971}"/>
              </a:ext>
            </a:extLst>
          </p:cNvPr>
          <p:cNvSpPr/>
          <p:nvPr/>
        </p:nvSpPr>
        <p:spPr>
          <a:xfrm>
            <a:off x="7737193" y="2515576"/>
            <a:ext cx="3352128" cy="1108674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anchor="ctr"/>
          <a:lstStyle/>
          <a:p>
            <a:pPr algn="ctr"/>
            <a:r>
              <a:rPr lang="en-US" dirty="0"/>
              <a:t>Systematic problem solving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7D84BF-C0A2-6B03-D916-144AEBE9482C}"/>
              </a:ext>
            </a:extLst>
          </p:cNvPr>
          <p:cNvSpPr/>
          <p:nvPr/>
        </p:nvSpPr>
        <p:spPr>
          <a:xfrm>
            <a:off x="7737193" y="3749025"/>
            <a:ext cx="3352128" cy="1108674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anchor="ctr"/>
          <a:lstStyle/>
          <a:p>
            <a:pPr algn="ctr"/>
            <a:r>
              <a:rPr lang="en-US" dirty="0"/>
              <a:t>Scientific writing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E7EFE02-510C-8474-4A26-819E057AC0CB}"/>
              </a:ext>
            </a:extLst>
          </p:cNvPr>
          <p:cNvSpPr/>
          <p:nvPr/>
        </p:nvSpPr>
        <p:spPr>
          <a:xfrm>
            <a:off x="4245612" y="2229944"/>
            <a:ext cx="3352128" cy="1108674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anchor="ctr"/>
          <a:lstStyle/>
          <a:p>
            <a:pPr algn="ctr"/>
            <a:r>
              <a:rPr lang="en-US" dirty="0"/>
              <a:t>Math readiness</a:t>
            </a:r>
          </a:p>
        </p:txBody>
      </p:sp>
    </p:spTree>
    <p:extLst>
      <p:ext uri="{BB962C8B-B14F-4D97-AF65-F5344CB8AC3E}">
        <p14:creationId xmlns:p14="http://schemas.microsoft.com/office/powerpoint/2010/main" val="2026403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>
            <a:extLst>
              <a:ext uri="{FF2B5EF4-FFF2-40B4-BE49-F238E27FC236}">
                <a16:creationId xmlns:a16="http://schemas.microsoft.com/office/drawing/2014/main" id="{E1408BAF-1350-4BC5-9C72-82A08BB0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0E67B53-E530-4CC6-B1E7-4CCC1FD6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E94ADDC-FBCA-4838-8D97-4B0770AFC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EDB06F6B-6027-4B19-829E-EEDE91726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 descr="Chart, bar chart, histogram&#10;&#10;Description automatically generated">
            <a:extLst>
              <a:ext uri="{FF2B5EF4-FFF2-40B4-BE49-F238E27FC236}">
                <a16:creationId xmlns:a16="http://schemas.microsoft.com/office/drawing/2014/main" id="{9DD8CF09-02BB-2CD2-DD6D-F25186DD4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47909" y="1382793"/>
            <a:ext cx="5760203" cy="327284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F85D24C2-4B20-BB4C-C3EB-61178A759D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3890" y="295857"/>
            <a:ext cx="5889484" cy="3666066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0CA11D6-C4F1-476E-8455-2C26DEDE9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78"/>
          <a:stretch/>
        </p:blipFill>
        <p:spPr>
          <a:xfrm>
            <a:off x="-2607" y="0"/>
            <a:ext cx="12192000" cy="305335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0717727-6E80-4D56-AF23-9E0AE1D5A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4" t="46543"/>
          <a:stretch/>
        </p:blipFill>
        <p:spPr>
          <a:xfrm>
            <a:off x="8500434" y="3191932"/>
            <a:ext cx="3686351" cy="36660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" y="5400877"/>
            <a:ext cx="10916365" cy="12461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/>
              <a:t>Math READINESS</a:t>
            </a:r>
            <a:br>
              <a:rPr lang="en-US" sz="3700" dirty="0"/>
            </a:br>
            <a:endParaRPr lang="en-US" sz="3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6F1832-DD33-9770-864B-CCE67BBC5857}"/>
              </a:ext>
            </a:extLst>
          </p:cNvPr>
          <p:cNvSpPr txBox="1"/>
          <p:nvPr/>
        </p:nvSpPr>
        <p:spPr>
          <a:xfrm>
            <a:off x="2130465" y="5005195"/>
            <a:ext cx="3415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56% below the readiness threshold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7C2253-0B32-BA73-C46C-3E7D716AB031}"/>
              </a:ext>
            </a:extLst>
          </p:cNvPr>
          <p:cNvSpPr txBox="1"/>
          <p:nvPr/>
        </p:nvSpPr>
        <p:spPr>
          <a:xfrm>
            <a:off x="7931614" y="4334545"/>
            <a:ext cx="284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21% still below the threshold</a:t>
            </a:r>
          </a:p>
        </p:txBody>
      </p:sp>
    </p:spTree>
    <p:extLst>
      <p:ext uri="{BB962C8B-B14F-4D97-AF65-F5344CB8AC3E}">
        <p14:creationId xmlns:p14="http://schemas.microsoft.com/office/powerpoint/2010/main" val="411277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F5B52056-26AD-4841-8A16-C1D9E3C09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 descr="Formula">
            <a:extLst>
              <a:ext uri="{FF2B5EF4-FFF2-40B4-BE49-F238E27FC236}">
                <a16:creationId xmlns:a16="http://schemas.microsoft.com/office/drawing/2014/main" id="{29B78601-F415-4A48-AB86-2F6B81FA913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8B2B72-EB44-4428-96AA-8636E4A4A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373" y="618518"/>
            <a:ext cx="6672886" cy="79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Successful Testing?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440C30C-0FDA-44DD-F250-0F7EC650D00F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852467678"/>
              </p:ext>
            </p:extLst>
          </p:nvPr>
        </p:nvGraphicFramePr>
        <p:xfrm>
          <a:off x="5014518" y="1716880"/>
          <a:ext cx="6293841" cy="4180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69036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2" name="Picture 2">
            <a:extLst>
              <a:ext uri="{FF2B5EF4-FFF2-40B4-BE49-F238E27FC236}">
                <a16:creationId xmlns:a16="http://schemas.microsoft.com/office/drawing/2014/main" id="{240987D2-7FAC-4B65-A97B-0EAADE73B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Placeholder 5" descr="Science Lab">
            <a:extLst>
              <a:ext uri="{FF2B5EF4-FFF2-40B4-BE49-F238E27FC236}">
                <a16:creationId xmlns:a16="http://schemas.microsoft.com/office/drawing/2014/main" id="{2543122C-30CE-4CD2-B15E-CA20AE39CC4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64" r="2" b="2"/>
          <a:stretch/>
        </p:blipFill>
        <p:spPr>
          <a:xfrm>
            <a:off x="656454" y="478183"/>
            <a:ext cx="5620153" cy="5566412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B77B0A-41A1-428C-897D-2AEE4B4A5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6524" y="587114"/>
            <a:ext cx="3707844" cy="7467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/>
              <a:t>TO DO LIST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F97908E-1CAE-3672-1D31-AEF79D543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830645"/>
              </p:ext>
            </p:extLst>
          </p:nvPr>
        </p:nvGraphicFramePr>
        <p:xfrm>
          <a:off x="7147481" y="1878949"/>
          <a:ext cx="4911412" cy="2955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1412">
                  <a:extLst>
                    <a:ext uri="{9D8B030D-6E8A-4147-A177-3AD203B41FA5}">
                      <a16:colId xmlns:a16="http://schemas.microsoft.com/office/drawing/2014/main" val="848214459"/>
                    </a:ext>
                  </a:extLst>
                </a:gridCol>
              </a:tblGrid>
              <a:tr h="7389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Correlate with the lecture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0619217"/>
                  </a:ext>
                </a:extLst>
              </a:tr>
              <a:tr h="7389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Correlate with previous math courses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864545"/>
                  </a:ext>
                </a:extLst>
              </a:tr>
              <a:tr h="7389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Correlate “gains” with lab/lecture scores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6350823"/>
                  </a:ext>
                </a:extLst>
              </a:tr>
              <a:tr h="7389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 a qualitative confidence growth mindset study with my special math only sections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874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610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64E8F-EC14-7F08-A1EC-D60642631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09600"/>
            <a:ext cx="10529289" cy="1375954"/>
          </a:xfrm>
        </p:spPr>
        <p:txBody>
          <a:bodyPr/>
          <a:lstStyle/>
          <a:p>
            <a:r>
              <a:rPr lang="en-US" dirty="0"/>
              <a:t>All of the materials for these courses can be found at the following URL: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D64E0D-A0C7-EB49-35B6-D26D9F057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10973406" cy="146888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https://drive.google.com/drive/folders/1SmaE9UoDzECzDjjcTitINZMcj4J4wMaj?usp=sharing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0F89E9-D24C-2F9D-A874-C2A3F19EA8DE}"/>
              </a:ext>
            </a:extLst>
          </p:cNvPr>
          <p:cNvSpPr txBox="1"/>
          <p:nvPr/>
        </p:nvSpPr>
        <p:spPr>
          <a:xfrm>
            <a:off x="7393577" y="4872447"/>
            <a:ext cx="3490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Contact info: </a:t>
            </a:r>
            <a:r>
              <a:rPr lang="en-US" dirty="0">
                <a:hlinkClick r:id="rId3"/>
              </a:rPr>
              <a:t>mab3ed@virginia.edu</a:t>
            </a:r>
            <a:endParaRPr lang="en-US" dirty="0"/>
          </a:p>
          <a:p>
            <a:pPr algn="ctr"/>
            <a:r>
              <a:rPr lang="en-US" dirty="0"/>
              <a:t> Maxim Bychkov</a:t>
            </a:r>
          </a:p>
        </p:txBody>
      </p:sp>
    </p:spTree>
    <p:extLst>
      <p:ext uri="{BB962C8B-B14F-4D97-AF65-F5344CB8AC3E}">
        <p14:creationId xmlns:p14="http://schemas.microsoft.com/office/powerpoint/2010/main" val="359068137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8E52988-C458-4121-9BF8-864CDB291D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C9275B-1E7E-409A-9467-302622C468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BA7D41-7EBD-45D7-AFB8-22EF4BFA6BA2}">
  <ds:schemaRefs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{388FE914-1275-4B4B-979A-B0DCE82BDEE3}tf33443810_win32</Template>
  <TotalTime>53</TotalTime>
  <Words>142</Words>
  <Application>Microsoft Office PowerPoint</Application>
  <PresentationFormat>Widescreen</PresentationFormat>
  <Paragraphs>28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Tw Cen MT</vt:lpstr>
      <vt:lpstr>Droplet</vt:lpstr>
      <vt:lpstr>Using ALEKS in introductory physics courses at the college level </vt:lpstr>
      <vt:lpstr>Elements of INTRO PHYS LABs</vt:lpstr>
      <vt:lpstr>Math READINESS </vt:lpstr>
      <vt:lpstr>Successful Testing?</vt:lpstr>
      <vt:lpstr>TO DO LIST</vt:lpstr>
      <vt:lpstr>All of the materials for these courses can be found at the following URL: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ALEKS in introductory physics courses at the college level </dc:title>
  <dc:creator>Elizabeth Larson</dc:creator>
  <cp:lastModifiedBy>Bychkov, Maksim Alexandrovich (mab3ed)</cp:lastModifiedBy>
  <cp:revision>10</cp:revision>
  <dcterms:created xsi:type="dcterms:W3CDTF">2023-04-01T03:07:52Z</dcterms:created>
  <dcterms:modified xsi:type="dcterms:W3CDTF">2023-04-04T19:59:02Z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