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7" r:id="rId3"/>
    <p:sldId id="258" r:id="rId4"/>
    <p:sldId id="259" r:id="rId5"/>
    <p:sldId id="260" r:id="rId6"/>
    <p:sldId id="25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BBA8B5-85FA-4350-8AFA-7FFD93DCA372}" v="39" dt="2023-03-21T15:11:20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Florek" userId="16301042-196e-4a7b-824d-271bfd21ae3a" providerId="ADAL" clId="{BFBBA8B5-85FA-4350-8AFA-7FFD93DCA372}"/>
    <pc:docChg chg="undo custSel addSld delSld modSld sldOrd">
      <pc:chgData name="Michael Florek" userId="16301042-196e-4a7b-824d-271bfd21ae3a" providerId="ADAL" clId="{BFBBA8B5-85FA-4350-8AFA-7FFD93DCA372}" dt="2023-03-21T15:11:49.497" v="962" actId="403"/>
      <pc:docMkLst>
        <pc:docMk/>
      </pc:docMkLst>
      <pc:sldChg chg="addSp delSp modSp mod setBg">
        <pc:chgData name="Michael Florek" userId="16301042-196e-4a7b-824d-271bfd21ae3a" providerId="ADAL" clId="{BFBBA8B5-85FA-4350-8AFA-7FFD93DCA372}" dt="2023-03-21T14:15:55.539" v="307" actId="404"/>
        <pc:sldMkLst>
          <pc:docMk/>
          <pc:sldMk cId="1727395499" sldId="257"/>
        </pc:sldMkLst>
        <pc:spChg chg="mod">
          <ac:chgData name="Michael Florek" userId="16301042-196e-4a7b-824d-271bfd21ae3a" providerId="ADAL" clId="{BFBBA8B5-85FA-4350-8AFA-7FFD93DCA372}" dt="2023-03-21T14:12:12.382" v="292" actId="26606"/>
          <ac:spMkLst>
            <pc:docMk/>
            <pc:sldMk cId="1727395499" sldId="257"/>
            <ac:spMk id="2" creationId="{7AC3970E-BC1E-8F99-BD58-9D31F84B65DE}"/>
          </ac:spMkLst>
        </pc:spChg>
        <pc:spChg chg="del mod">
          <ac:chgData name="Michael Florek" userId="16301042-196e-4a7b-824d-271bfd21ae3a" providerId="ADAL" clId="{BFBBA8B5-85FA-4350-8AFA-7FFD93DCA372}" dt="2023-03-21T14:12:12.382" v="292" actId="26606"/>
          <ac:spMkLst>
            <pc:docMk/>
            <pc:sldMk cId="1727395499" sldId="257"/>
            <ac:spMk id="3" creationId="{F45CF4A5-B9F7-45DB-076E-10535AFBEAF2}"/>
          </ac:spMkLst>
        </pc:spChg>
        <pc:graphicFrameChg chg="add mod modGraphic">
          <ac:chgData name="Michael Florek" userId="16301042-196e-4a7b-824d-271bfd21ae3a" providerId="ADAL" clId="{BFBBA8B5-85FA-4350-8AFA-7FFD93DCA372}" dt="2023-03-21T14:15:55.539" v="307" actId="404"/>
          <ac:graphicFrameMkLst>
            <pc:docMk/>
            <pc:sldMk cId="1727395499" sldId="257"/>
            <ac:graphicFrameMk id="5" creationId="{0A0B40E6-7E7B-6379-866F-586D803B51A3}"/>
          </ac:graphicFrameMkLst>
        </pc:graphicFrameChg>
      </pc:sldChg>
      <pc:sldChg chg="addSp delSp modSp mod setBg">
        <pc:chgData name="Michael Florek" userId="16301042-196e-4a7b-824d-271bfd21ae3a" providerId="ADAL" clId="{BFBBA8B5-85FA-4350-8AFA-7FFD93DCA372}" dt="2023-03-21T14:17:59.513" v="356"/>
        <pc:sldMkLst>
          <pc:docMk/>
          <pc:sldMk cId="269127514" sldId="258"/>
        </pc:sldMkLst>
        <pc:spChg chg="mod">
          <ac:chgData name="Michael Florek" userId="16301042-196e-4a7b-824d-271bfd21ae3a" providerId="ADAL" clId="{BFBBA8B5-85FA-4350-8AFA-7FFD93DCA372}" dt="2023-03-21T14:17:35.639" v="353" actId="26606"/>
          <ac:spMkLst>
            <pc:docMk/>
            <pc:sldMk cId="269127514" sldId="258"/>
            <ac:spMk id="2" creationId="{7AC3970E-BC1E-8F99-BD58-9D31F84B65DE}"/>
          </ac:spMkLst>
        </pc:spChg>
        <pc:spChg chg="del mod">
          <ac:chgData name="Michael Florek" userId="16301042-196e-4a7b-824d-271bfd21ae3a" providerId="ADAL" clId="{BFBBA8B5-85FA-4350-8AFA-7FFD93DCA372}" dt="2023-03-21T14:17:35.639" v="353" actId="26606"/>
          <ac:spMkLst>
            <pc:docMk/>
            <pc:sldMk cId="269127514" sldId="258"/>
            <ac:spMk id="3" creationId="{F45CF4A5-B9F7-45DB-076E-10535AFBEAF2}"/>
          </ac:spMkLst>
        </pc:spChg>
        <pc:graphicFrameChg chg="add mod modGraphic">
          <ac:chgData name="Michael Florek" userId="16301042-196e-4a7b-824d-271bfd21ae3a" providerId="ADAL" clId="{BFBBA8B5-85FA-4350-8AFA-7FFD93DCA372}" dt="2023-03-21T14:17:59.513" v="356"/>
          <ac:graphicFrameMkLst>
            <pc:docMk/>
            <pc:sldMk cId="269127514" sldId="258"/>
            <ac:graphicFrameMk id="5" creationId="{2F66469F-0DA1-75F5-CDE1-5A2FCF8C03C3}"/>
          </ac:graphicFrameMkLst>
        </pc:graphicFrameChg>
      </pc:sldChg>
      <pc:sldChg chg="delSp mod">
        <pc:chgData name="Michael Florek" userId="16301042-196e-4a7b-824d-271bfd21ae3a" providerId="ADAL" clId="{BFBBA8B5-85FA-4350-8AFA-7FFD93DCA372}" dt="2023-03-21T14:32:15.196" v="806" actId="478"/>
        <pc:sldMkLst>
          <pc:docMk/>
          <pc:sldMk cId="1047794082" sldId="259"/>
        </pc:sldMkLst>
        <pc:spChg chg="del">
          <ac:chgData name="Michael Florek" userId="16301042-196e-4a7b-824d-271bfd21ae3a" providerId="ADAL" clId="{BFBBA8B5-85FA-4350-8AFA-7FFD93DCA372}" dt="2023-03-21T14:32:15.196" v="806" actId="478"/>
          <ac:spMkLst>
            <pc:docMk/>
            <pc:sldMk cId="1047794082" sldId="259"/>
            <ac:spMk id="2" creationId="{7AC3970E-BC1E-8F99-BD58-9D31F84B65DE}"/>
          </ac:spMkLst>
        </pc:spChg>
      </pc:sldChg>
      <pc:sldChg chg="delSp modSp mod">
        <pc:chgData name="Michael Florek" userId="16301042-196e-4a7b-824d-271bfd21ae3a" providerId="ADAL" clId="{BFBBA8B5-85FA-4350-8AFA-7FFD93DCA372}" dt="2023-03-21T14:32:18.263" v="807" actId="478"/>
        <pc:sldMkLst>
          <pc:docMk/>
          <pc:sldMk cId="1174893806" sldId="260"/>
        </pc:sldMkLst>
        <pc:spChg chg="del">
          <ac:chgData name="Michael Florek" userId="16301042-196e-4a7b-824d-271bfd21ae3a" providerId="ADAL" clId="{BFBBA8B5-85FA-4350-8AFA-7FFD93DCA372}" dt="2023-03-21T14:32:18.263" v="807" actId="478"/>
          <ac:spMkLst>
            <pc:docMk/>
            <pc:sldMk cId="1174893806" sldId="260"/>
            <ac:spMk id="2" creationId="{7AC3970E-BC1E-8F99-BD58-9D31F84B65DE}"/>
          </ac:spMkLst>
        </pc:spChg>
        <pc:spChg chg="mod">
          <ac:chgData name="Michael Florek" userId="16301042-196e-4a7b-824d-271bfd21ae3a" providerId="ADAL" clId="{BFBBA8B5-85FA-4350-8AFA-7FFD93DCA372}" dt="2023-03-21T14:18:31.576" v="375" actId="404"/>
          <ac:spMkLst>
            <pc:docMk/>
            <pc:sldMk cId="1174893806" sldId="260"/>
            <ac:spMk id="3" creationId="{F45CF4A5-B9F7-45DB-076E-10535AFBEAF2}"/>
          </ac:spMkLst>
        </pc:spChg>
      </pc:sldChg>
      <pc:sldChg chg="addSp delSp modSp mod setBg">
        <pc:chgData name="Michael Florek" userId="16301042-196e-4a7b-824d-271bfd21ae3a" providerId="ADAL" clId="{BFBBA8B5-85FA-4350-8AFA-7FFD93DCA372}" dt="2023-03-21T14:16:19.840" v="309" actId="404"/>
        <pc:sldMkLst>
          <pc:docMk/>
          <pc:sldMk cId="1719101585" sldId="264"/>
        </pc:sldMkLst>
        <pc:spChg chg="mod">
          <ac:chgData name="Michael Florek" userId="16301042-196e-4a7b-824d-271bfd21ae3a" providerId="ADAL" clId="{BFBBA8B5-85FA-4350-8AFA-7FFD93DCA372}" dt="2023-03-21T14:09:28.848" v="179" actId="403"/>
          <ac:spMkLst>
            <pc:docMk/>
            <pc:sldMk cId="1719101585" sldId="264"/>
            <ac:spMk id="2" creationId="{9FE01481-B4A7-5706-4CFF-7773B4C85D7E}"/>
          </ac:spMkLst>
        </pc:spChg>
        <pc:spChg chg="add del">
          <ac:chgData name="Michael Florek" userId="16301042-196e-4a7b-824d-271bfd21ae3a" providerId="ADAL" clId="{BFBBA8B5-85FA-4350-8AFA-7FFD93DCA372}" dt="2023-03-21T14:09:02.013" v="170" actId="26606"/>
          <ac:spMkLst>
            <pc:docMk/>
            <pc:sldMk cId="1719101585" sldId="264"/>
            <ac:spMk id="3" creationId="{C87BC795-7370-90A4-39DD-EAA8F8B7C6C0}"/>
          </ac:spMkLst>
        </pc:spChg>
        <pc:graphicFrameChg chg="add del">
          <ac:chgData name="Michael Florek" userId="16301042-196e-4a7b-824d-271bfd21ae3a" providerId="ADAL" clId="{BFBBA8B5-85FA-4350-8AFA-7FFD93DCA372}" dt="2023-03-21T14:08:53.553" v="167" actId="26606"/>
          <ac:graphicFrameMkLst>
            <pc:docMk/>
            <pc:sldMk cId="1719101585" sldId="264"/>
            <ac:graphicFrameMk id="5" creationId="{205E730A-03F1-F3A3-87D2-1C9D38956D2E}"/>
          </ac:graphicFrameMkLst>
        </pc:graphicFrameChg>
        <pc:graphicFrameChg chg="add del">
          <ac:chgData name="Michael Florek" userId="16301042-196e-4a7b-824d-271bfd21ae3a" providerId="ADAL" clId="{BFBBA8B5-85FA-4350-8AFA-7FFD93DCA372}" dt="2023-03-21T14:09:01.983" v="169" actId="26606"/>
          <ac:graphicFrameMkLst>
            <pc:docMk/>
            <pc:sldMk cId="1719101585" sldId="264"/>
            <ac:graphicFrameMk id="7" creationId="{6096AEB7-8FBC-FC07-E734-C1D673BFBE05}"/>
          </ac:graphicFrameMkLst>
        </pc:graphicFrameChg>
        <pc:graphicFrameChg chg="add modGraphic">
          <ac:chgData name="Michael Florek" userId="16301042-196e-4a7b-824d-271bfd21ae3a" providerId="ADAL" clId="{BFBBA8B5-85FA-4350-8AFA-7FFD93DCA372}" dt="2023-03-21T14:16:19.840" v="309" actId="404"/>
          <ac:graphicFrameMkLst>
            <pc:docMk/>
            <pc:sldMk cId="1719101585" sldId="264"/>
            <ac:graphicFrameMk id="9" creationId="{2D43DD64-6694-9C56-09C2-648ABA1EC507}"/>
          </ac:graphicFrameMkLst>
        </pc:graphicFrameChg>
      </pc:sldChg>
      <pc:sldChg chg="addSp delSp modSp mod setBg">
        <pc:chgData name="Michael Florek" userId="16301042-196e-4a7b-824d-271bfd21ae3a" providerId="ADAL" clId="{BFBBA8B5-85FA-4350-8AFA-7FFD93DCA372}" dt="2023-03-21T14:10:18.764" v="203" actId="404"/>
        <pc:sldMkLst>
          <pc:docMk/>
          <pc:sldMk cId="1404638063" sldId="266"/>
        </pc:sldMkLst>
        <pc:spChg chg="mod">
          <ac:chgData name="Michael Florek" userId="16301042-196e-4a7b-824d-271bfd21ae3a" providerId="ADAL" clId="{BFBBA8B5-85FA-4350-8AFA-7FFD93DCA372}" dt="2023-03-21T14:09:48.890" v="184" actId="403"/>
          <ac:spMkLst>
            <pc:docMk/>
            <pc:sldMk cId="1404638063" sldId="266"/>
            <ac:spMk id="2" creationId="{9FE01481-B4A7-5706-4CFF-7773B4C85D7E}"/>
          </ac:spMkLst>
        </pc:spChg>
        <pc:spChg chg="del">
          <ac:chgData name="Michael Florek" userId="16301042-196e-4a7b-824d-271bfd21ae3a" providerId="ADAL" clId="{BFBBA8B5-85FA-4350-8AFA-7FFD93DCA372}" dt="2023-03-21T14:09:42.314" v="180" actId="26606"/>
          <ac:spMkLst>
            <pc:docMk/>
            <pc:sldMk cId="1404638063" sldId="266"/>
            <ac:spMk id="3" creationId="{C87BC795-7370-90A4-39DD-EAA8F8B7C6C0}"/>
          </ac:spMkLst>
        </pc:spChg>
        <pc:graphicFrameChg chg="add mod modGraphic">
          <ac:chgData name="Michael Florek" userId="16301042-196e-4a7b-824d-271bfd21ae3a" providerId="ADAL" clId="{BFBBA8B5-85FA-4350-8AFA-7FFD93DCA372}" dt="2023-03-21T14:10:18.764" v="203" actId="404"/>
          <ac:graphicFrameMkLst>
            <pc:docMk/>
            <pc:sldMk cId="1404638063" sldId="266"/>
            <ac:graphicFrameMk id="5" creationId="{01844072-A439-301D-4274-6D7E1DCB4499}"/>
          </ac:graphicFrameMkLst>
        </pc:graphicFrameChg>
      </pc:sldChg>
      <pc:sldChg chg="addSp delSp modSp mod setBg">
        <pc:chgData name="Michael Florek" userId="16301042-196e-4a7b-824d-271bfd21ae3a" providerId="ADAL" clId="{BFBBA8B5-85FA-4350-8AFA-7FFD93DCA372}" dt="2023-03-21T14:11:27.131" v="232" actId="403"/>
        <pc:sldMkLst>
          <pc:docMk/>
          <pc:sldMk cId="3190917629" sldId="269"/>
        </pc:sldMkLst>
        <pc:spChg chg="mod">
          <ac:chgData name="Michael Florek" userId="16301042-196e-4a7b-824d-271bfd21ae3a" providerId="ADAL" clId="{BFBBA8B5-85FA-4350-8AFA-7FFD93DCA372}" dt="2023-03-21T14:11:27.131" v="232" actId="403"/>
          <ac:spMkLst>
            <pc:docMk/>
            <pc:sldMk cId="3190917629" sldId="269"/>
            <ac:spMk id="2" creationId="{9FE01481-B4A7-5706-4CFF-7773B4C85D7E}"/>
          </ac:spMkLst>
        </pc:spChg>
        <pc:spChg chg="add del mod">
          <ac:chgData name="Michael Florek" userId="16301042-196e-4a7b-824d-271bfd21ae3a" providerId="ADAL" clId="{BFBBA8B5-85FA-4350-8AFA-7FFD93DCA372}" dt="2023-03-21T14:11:00.567" v="212" actId="26606"/>
          <ac:spMkLst>
            <pc:docMk/>
            <pc:sldMk cId="3190917629" sldId="269"/>
            <ac:spMk id="3" creationId="{C87BC795-7370-90A4-39DD-EAA8F8B7C6C0}"/>
          </ac:spMkLst>
        </pc:spChg>
        <pc:graphicFrameChg chg="add del">
          <ac:chgData name="Michael Florek" userId="16301042-196e-4a7b-824d-271bfd21ae3a" providerId="ADAL" clId="{BFBBA8B5-85FA-4350-8AFA-7FFD93DCA372}" dt="2023-03-21T14:11:00.534" v="211" actId="26606"/>
          <ac:graphicFrameMkLst>
            <pc:docMk/>
            <pc:sldMk cId="3190917629" sldId="269"/>
            <ac:graphicFrameMk id="5" creationId="{634849A4-9A67-BFBA-F94A-9A0F5DDF5381}"/>
          </ac:graphicFrameMkLst>
        </pc:graphicFrameChg>
        <pc:graphicFrameChg chg="add mod modGraphic">
          <ac:chgData name="Michael Florek" userId="16301042-196e-4a7b-824d-271bfd21ae3a" providerId="ADAL" clId="{BFBBA8B5-85FA-4350-8AFA-7FFD93DCA372}" dt="2023-03-21T14:11:21.929" v="228" actId="403"/>
          <ac:graphicFrameMkLst>
            <pc:docMk/>
            <pc:sldMk cId="3190917629" sldId="269"/>
            <ac:graphicFrameMk id="7" creationId="{BBA7DAD1-E094-0052-010D-E0E4A105EFCC}"/>
          </ac:graphicFrameMkLst>
        </pc:graphicFrameChg>
      </pc:sldChg>
      <pc:sldChg chg="addSp delSp modSp mod setBg">
        <pc:chgData name="Michael Florek" userId="16301042-196e-4a7b-824d-271bfd21ae3a" providerId="ADAL" clId="{BFBBA8B5-85FA-4350-8AFA-7FFD93DCA372}" dt="2023-03-21T14:10:48.188" v="209" actId="403"/>
        <pc:sldMkLst>
          <pc:docMk/>
          <pc:sldMk cId="3780279721" sldId="270"/>
        </pc:sldMkLst>
        <pc:spChg chg="mod">
          <ac:chgData name="Michael Florek" userId="16301042-196e-4a7b-824d-271bfd21ae3a" providerId="ADAL" clId="{BFBBA8B5-85FA-4350-8AFA-7FFD93DCA372}" dt="2023-03-21T14:10:48.188" v="209" actId="403"/>
          <ac:spMkLst>
            <pc:docMk/>
            <pc:sldMk cId="3780279721" sldId="270"/>
            <ac:spMk id="2" creationId="{9FE01481-B4A7-5706-4CFF-7773B4C85D7E}"/>
          </ac:spMkLst>
        </pc:spChg>
        <pc:spChg chg="del">
          <ac:chgData name="Michael Florek" userId="16301042-196e-4a7b-824d-271bfd21ae3a" providerId="ADAL" clId="{BFBBA8B5-85FA-4350-8AFA-7FFD93DCA372}" dt="2023-03-21T14:10:39.205" v="204" actId="26606"/>
          <ac:spMkLst>
            <pc:docMk/>
            <pc:sldMk cId="3780279721" sldId="270"/>
            <ac:spMk id="3" creationId="{C87BC795-7370-90A4-39DD-EAA8F8B7C6C0}"/>
          </ac:spMkLst>
        </pc:spChg>
        <pc:graphicFrameChg chg="add modGraphic">
          <ac:chgData name="Michael Florek" userId="16301042-196e-4a7b-824d-271bfd21ae3a" providerId="ADAL" clId="{BFBBA8B5-85FA-4350-8AFA-7FFD93DCA372}" dt="2023-03-21T14:10:42.118" v="205" actId="403"/>
          <ac:graphicFrameMkLst>
            <pc:docMk/>
            <pc:sldMk cId="3780279721" sldId="270"/>
            <ac:graphicFrameMk id="5" creationId="{17E27BB5-3ABD-675B-6709-24013CC11F2E}"/>
          </ac:graphicFrameMkLst>
        </pc:graphicFrameChg>
      </pc:sldChg>
      <pc:sldChg chg="addSp delSp modSp new mod setBg">
        <pc:chgData name="Michael Florek" userId="16301042-196e-4a7b-824d-271bfd21ae3a" providerId="ADAL" clId="{BFBBA8B5-85FA-4350-8AFA-7FFD93DCA372}" dt="2023-03-21T15:08:40.555" v="837" actId="1076"/>
        <pc:sldMkLst>
          <pc:docMk/>
          <pc:sldMk cId="2408992826" sldId="271"/>
        </pc:sldMkLst>
        <pc:spChg chg="mod ord">
          <ac:chgData name="Michael Florek" userId="16301042-196e-4a7b-824d-271bfd21ae3a" providerId="ADAL" clId="{BFBBA8B5-85FA-4350-8AFA-7FFD93DCA372}" dt="2023-03-21T14:29:25.237" v="622" actId="403"/>
          <ac:spMkLst>
            <pc:docMk/>
            <pc:sldMk cId="2408992826" sldId="271"/>
            <ac:spMk id="2" creationId="{2AD4EEE5-9B40-015F-7351-94470A929AD9}"/>
          </ac:spMkLst>
        </pc:spChg>
        <pc:spChg chg="del">
          <ac:chgData name="Michael Florek" userId="16301042-196e-4a7b-824d-271bfd21ae3a" providerId="ADAL" clId="{BFBBA8B5-85FA-4350-8AFA-7FFD93DCA372}" dt="2023-03-21T14:20:52.163" v="377" actId="22"/>
          <ac:spMkLst>
            <pc:docMk/>
            <pc:sldMk cId="2408992826" sldId="271"/>
            <ac:spMk id="3" creationId="{066A2E04-C938-4890-7491-21F6E229781C}"/>
          </ac:spMkLst>
        </pc:spChg>
        <pc:spChg chg="mod">
          <ac:chgData name="Michael Florek" userId="16301042-196e-4a7b-824d-271bfd21ae3a" providerId="ADAL" clId="{BFBBA8B5-85FA-4350-8AFA-7FFD93DCA372}" dt="2023-03-21T14:29:08.654" v="618" actId="403"/>
          <ac:spMkLst>
            <pc:docMk/>
            <pc:sldMk cId="2408992826" sldId="271"/>
            <ac:spMk id="4" creationId="{48378EBB-9142-7CCD-C8D2-5ED230EDFC82}"/>
          </ac:spMkLst>
        </pc:spChg>
        <pc:spChg chg="add del">
          <ac:chgData name="Michael Florek" userId="16301042-196e-4a7b-824d-271bfd21ae3a" providerId="ADAL" clId="{BFBBA8B5-85FA-4350-8AFA-7FFD93DCA372}" dt="2023-03-21T14:21:54.640" v="383" actId="26606"/>
          <ac:spMkLst>
            <pc:docMk/>
            <pc:sldMk cId="2408992826" sldId="271"/>
            <ac:spMk id="11" creationId="{3864DA03-CB14-46C9-AE1C-5F597A70C55A}"/>
          </ac:spMkLst>
        </pc:spChg>
        <pc:spChg chg="add del">
          <ac:chgData name="Michael Florek" userId="16301042-196e-4a7b-824d-271bfd21ae3a" providerId="ADAL" clId="{BFBBA8B5-85FA-4350-8AFA-7FFD93DCA372}" dt="2023-03-21T14:21:54.640" v="383" actId="26606"/>
          <ac:spMkLst>
            <pc:docMk/>
            <pc:sldMk cId="2408992826" sldId="271"/>
            <ac:spMk id="13" creationId="{6BF32651-199F-426F-A04B-736F42D19D94}"/>
          </ac:spMkLst>
        </pc:spChg>
        <pc:spChg chg="add del">
          <ac:chgData name="Michael Florek" userId="16301042-196e-4a7b-824d-271bfd21ae3a" providerId="ADAL" clId="{BFBBA8B5-85FA-4350-8AFA-7FFD93DCA372}" dt="2023-03-21T14:21:54.640" v="383" actId="26606"/>
          <ac:spMkLst>
            <pc:docMk/>
            <pc:sldMk cId="2408992826" sldId="271"/>
            <ac:spMk id="19" creationId="{14B68BB4-E55B-4DC8-825B-0A792D33AF45}"/>
          </ac:spMkLst>
        </pc:spChg>
        <pc:spChg chg="add del">
          <ac:chgData name="Michael Florek" userId="16301042-196e-4a7b-824d-271bfd21ae3a" providerId="ADAL" clId="{BFBBA8B5-85FA-4350-8AFA-7FFD93DCA372}" dt="2023-03-21T14:21:54.640" v="383" actId="26606"/>
          <ac:spMkLst>
            <pc:docMk/>
            <pc:sldMk cId="2408992826" sldId="271"/>
            <ac:spMk id="21" creationId="{D876438C-C6C1-4170-95B8-E2CA818079BF}"/>
          </ac:spMkLst>
        </pc:spChg>
        <pc:spChg chg="add del">
          <ac:chgData name="Michael Florek" userId="16301042-196e-4a7b-824d-271bfd21ae3a" providerId="ADAL" clId="{BFBBA8B5-85FA-4350-8AFA-7FFD93DCA372}" dt="2023-03-21T14:22:00.341" v="385" actId="26606"/>
          <ac:spMkLst>
            <pc:docMk/>
            <pc:sldMk cId="2408992826" sldId="271"/>
            <ac:spMk id="23" creationId="{F20499E1-77D1-46FE-9976-5632BE52F8F3}"/>
          </ac:spMkLst>
        </pc:spChg>
        <pc:spChg chg="add del">
          <ac:chgData name="Michael Florek" userId="16301042-196e-4a7b-824d-271bfd21ae3a" providerId="ADAL" clId="{BFBBA8B5-85FA-4350-8AFA-7FFD93DCA372}" dt="2023-03-21T14:22:00.341" v="385" actId="26606"/>
          <ac:spMkLst>
            <pc:docMk/>
            <pc:sldMk cId="2408992826" sldId="271"/>
            <ac:spMk id="24" creationId="{58762F36-23F1-402B-9569-2088715549CF}"/>
          </ac:spMkLst>
        </pc:spChg>
        <pc:spChg chg="add del">
          <ac:chgData name="Michael Florek" userId="16301042-196e-4a7b-824d-271bfd21ae3a" providerId="ADAL" clId="{BFBBA8B5-85FA-4350-8AFA-7FFD93DCA372}" dt="2023-03-21T14:22:00.341" v="385" actId="26606"/>
          <ac:spMkLst>
            <pc:docMk/>
            <pc:sldMk cId="2408992826" sldId="271"/>
            <ac:spMk id="25" creationId="{D0B40B99-629D-4270-B4A1-139276DADC80}"/>
          </ac:spMkLst>
        </pc:spChg>
        <pc:spChg chg="add del">
          <ac:chgData name="Michael Florek" userId="16301042-196e-4a7b-824d-271bfd21ae3a" providerId="ADAL" clId="{BFBBA8B5-85FA-4350-8AFA-7FFD93DCA372}" dt="2023-03-21T14:22:00.341" v="385" actId="26606"/>
          <ac:spMkLst>
            <pc:docMk/>
            <pc:sldMk cId="2408992826" sldId="271"/>
            <ac:spMk id="27" creationId="{85C29435-9792-45F0-A075-2B4C351B9E83}"/>
          </ac:spMkLst>
        </pc:spChg>
        <pc:spChg chg="add del">
          <ac:chgData name="Michael Florek" userId="16301042-196e-4a7b-824d-271bfd21ae3a" providerId="ADAL" clId="{BFBBA8B5-85FA-4350-8AFA-7FFD93DCA372}" dt="2023-03-21T14:22:00.341" v="385" actId="26606"/>
          <ac:spMkLst>
            <pc:docMk/>
            <pc:sldMk cId="2408992826" sldId="271"/>
            <ac:spMk id="29" creationId="{ADF03EDA-D3D9-4DFF-9AC8-0D47F349E2B1}"/>
          </ac:spMkLst>
        </pc:spChg>
        <pc:spChg chg="add">
          <ac:chgData name="Michael Florek" userId="16301042-196e-4a7b-824d-271bfd21ae3a" providerId="ADAL" clId="{BFBBA8B5-85FA-4350-8AFA-7FFD93DCA372}" dt="2023-03-21T14:22:00.355" v="386" actId="26606"/>
          <ac:spMkLst>
            <pc:docMk/>
            <pc:sldMk cId="2408992826" sldId="271"/>
            <ac:spMk id="31" creationId="{3864DA03-CB14-46C9-AE1C-5F597A70C55A}"/>
          </ac:spMkLst>
        </pc:spChg>
        <pc:spChg chg="add">
          <ac:chgData name="Michael Florek" userId="16301042-196e-4a7b-824d-271bfd21ae3a" providerId="ADAL" clId="{BFBBA8B5-85FA-4350-8AFA-7FFD93DCA372}" dt="2023-03-21T14:22:00.355" v="386" actId="26606"/>
          <ac:spMkLst>
            <pc:docMk/>
            <pc:sldMk cId="2408992826" sldId="271"/>
            <ac:spMk id="32" creationId="{6BF32651-199F-426F-A04B-736F42D19D94}"/>
          </ac:spMkLst>
        </pc:spChg>
        <pc:spChg chg="add">
          <ac:chgData name="Michael Florek" userId="16301042-196e-4a7b-824d-271bfd21ae3a" providerId="ADAL" clId="{BFBBA8B5-85FA-4350-8AFA-7FFD93DCA372}" dt="2023-03-21T14:22:00.355" v="386" actId="26606"/>
          <ac:spMkLst>
            <pc:docMk/>
            <pc:sldMk cId="2408992826" sldId="271"/>
            <ac:spMk id="34" creationId="{E7DC2CE1-D34F-4F85-BAE5-2F53DC3CD2A9}"/>
          </ac:spMkLst>
        </pc:spChg>
        <pc:spChg chg="add">
          <ac:chgData name="Michael Florek" userId="16301042-196e-4a7b-824d-271bfd21ae3a" providerId="ADAL" clId="{BFBBA8B5-85FA-4350-8AFA-7FFD93DCA372}" dt="2023-03-21T14:22:00.355" v="386" actId="26606"/>
          <ac:spMkLst>
            <pc:docMk/>
            <pc:sldMk cId="2408992826" sldId="271"/>
            <ac:spMk id="35" creationId="{F2569884-A250-4E9E-88E7-C85486D443CC}"/>
          </ac:spMkLst>
        </pc:spChg>
        <pc:spChg chg="add">
          <ac:chgData name="Michael Florek" userId="16301042-196e-4a7b-824d-271bfd21ae3a" providerId="ADAL" clId="{BFBBA8B5-85FA-4350-8AFA-7FFD93DCA372}" dt="2023-03-21T14:22:00.355" v="386" actId="26606"/>
          <ac:spMkLst>
            <pc:docMk/>
            <pc:sldMk cId="2408992826" sldId="271"/>
            <ac:spMk id="36" creationId="{0D50E585-5213-4D3B-9844-D6CF30DFFE04}"/>
          </ac:spMkLst>
        </pc:spChg>
        <pc:picChg chg="add mod ord modCrop">
          <ac:chgData name="Michael Florek" userId="16301042-196e-4a7b-824d-271bfd21ae3a" providerId="ADAL" clId="{BFBBA8B5-85FA-4350-8AFA-7FFD93DCA372}" dt="2023-03-21T15:08:40.555" v="837" actId="1076"/>
          <ac:picMkLst>
            <pc:docMk/>
            <pc:sldMk cId="2408992826" sldId="271"/>
            <ac:picMk id="6" creationId="{BBED8061-57A3-5CC9-2B8A-74F637F91850}"/>
          </ac:picMkLst>
        </pc:picChg>
        <pc:picChg chg="add del">
          <ac:chgData name="Michael Florek" userId="16301042-196e-4a7b-824d-271bfd21ae3a" providerId="ADAL" clId="{BFBBA8B5-85FA-4350-8AFA-7FFD93DCA372}" dt="2023-03-21T14:22:19.521" v="395" actId="478"/>
          <ac:picMkLst>
            <pc:docMk/>
            <pc:sldMk cId="2408992826" sldId="271"/>
            <ac:picMk id="8" creationId="{536AA63A-B466-BAA5-5AD4-F67E83F74CB2}"/>
          </ac:picMkLst>
        </pc:picChg>
        <pc:cxnChg chg="add del">
          <ac:chgData name="Michael Florek" userId="16301042-196e-4a7b-824d-271bfd21ae3a" providerId="ADAL" clId="{BFBBA8B5-85FA-4350-8AFA-7FFD93DCA372}" dt="2023-03-21T14:21:54.640" v="383" actId="26606"/>
          <ac:cxnSpMkLst>
            <pc:docMk/>
            <pc:sldMk cId="2408992826" sldId="271"/>
            <ac:cxnSpMk id="15" creationId="{160BB902-C972-43E8-A1C9-15E2867A06D0}"/>
          </ac:cxnSpMkLst>
        </pc:cxnChg>
        <pc:cxnChg chg="add del">
          <ac:chgData name="Michael Florek" userId="16301042-196e-4a7b-824d-271bfd21ae3a" providerId="ADAL" clId="{BFBBA8B5-85FA-4350-8AFA-7FFD93DCA372}" dt="2023-03-21T14:21:54.640" v="383" actId="26606"/>
          <ac:cxnSpMkLst>
            <pc:docMk/>
            <pc:sldMk cId="2408992826" sldId="271"/>
            <ac:cxnSpMk id="17" creationId="{D234663B-5BFF-482A-865A-27F31AF09874}"/>
          </ac:cxnSpMkLst>
        </pc:cxnChg>
        <pc:cxnChg chg="add del">
          <ac:chgData name="Michael Florek" userId="16301042-196e-4a7b-824d-271bfd21ae3a" providerId="ADAL" clId="{BFBBA8B5-85FA-4350-8AFA-7FFD93DCA372}" dt="2023-03-21T14:22:00.341" v="385" actId="26606"/>
          <ac:cxnSpMkLst>
            <pc:docMk/>
            <pc:sldMk cId="2408992826" sldId="271"/>
            <ac:cxnSpMk id="26" creationId="{90DEC553-02BF-4A0D-99C1-1509F7B8414F}"/>
          </ac:cxnSpMkLst>
        </pc:cxnChg>
        <pc:cxnChg chg="add del">
          <ac:chgData name="Michael Florek" userId="16301042-196e-4a7b-824d-271bfd21ae3a" providerId="ADAL" clId="{BFBBA8B5-85FA-4350-8AFA-7FFD93DCA372}" dt="2023-03-21T14:22:00.341" v="385" actId="26606"/>
          <ac:cxnSpMkLst>
            <pc:docMk/>
            <pc:sldMk cId="2408992826" sldId="271"/>
            <ac:cxnSpMk id="28" creationId="{C121C1A0-5C13-471E-AD18-BF95767F542B}"/>
          </ac:cxnSpMkLst>
        </pc:cxnChg>
        <pc:cxnChg chg="add">
          <ac:chgData name="Michael Florek" userId="16301042-196e-4a7b-824d-271bfd21ae3a" providerId="ADAL" clId="{BFBBA8B5-85FA-4350-8AFA-7FFD93DCA372}" dt="2023-03-21T14:22:00.355" v="386" actId="26606"/>
          <ac:cxnSpMkLst>
            <pc:docMk/>
            <pc:sldMk cId="2408992826" sldId="271"/>
            <ac:cxnSpMk id="33" creationId="{160BB902-C972-43E8-A1C9-15E2867A06D0}"/>
          </ac:cxnSpMkLst>
        </pc:cxnChg>
      </pc:sldChg>
      <pc:sldChg chg="delSp add del setBg delDesignElem">
        <pc:chgData name="Michael Florek" userId="16301042-196e-4a7b-824d-271bfd21ae3a" providerId="ADAL" clId="{BFBBA8B5-85FA-4350-8AFA-7FFD93DCA372}" dt="2023-03-21T14:22:26.273" v="398" actId="47"/>
        <pc:sldMkLst>
          <pc:docMk/>
          <pc:sldMk cId="2212672601" sldId="272"/>
        </pc:sldMkLst>
        <pc:spChg chg="del">
          <ac:chgData name="Michael Florek" userId="16301042-196e-4a7b-824d-271bfd21ae3a" providerId="ADAL" clId="{BFBBA8B5-85FA-4350-8AFA-7FFD93DCA372}" dt="2023-03-21T14:22:21.718" v="397"/>
          <ac:spMkLst>
            <pc:docMk/>
            <pc:sldMk cId="2212672601" sldId="272"/>
            <ac:spMk id="31" creationId="{3864DA03-CB14-46C9-AE1C-5F597A70C55A}"/>
          </ac:spMkLst>
        </pc:spChg>
        <pc:spChg chg="del">
          <ac:chgData name="Michael Florek" userId="16301042-196e-4a7b-824d-271bfd21ae3a" providerId="ADAL" clId="{BFBBA8B5-85FA-4350-8AFA-7FFD93DCA372}" dt="2023-03-21T14:22:21.718" v="397"/>
          <ac:spMkLst>
            <pc:docMk/>
            <pc:sldMk cId="2212672601" sldId="272"/>
            <ac:spMk id="32" creationId="{6BF32651-199F-426F-A04B-736F42D19D94}"/>
          </ac:spMkLst>
        </pc:spChg>
        <pc:spChg chg="del">
          <ac:chgData name="Michael Florek" userId="16301042-196e-4a7b-824d-271bfd21ae3a" providerId="ADAL" clId="{BFBBA8B5-85FA-4350-8AFA-7FFD93DCA372}" dt="2023-03-21T14:22:21.718" v="397"/>
          <ac:spMkLst>
            <pc:docMk/>
            <pc:sldMk cId="2212672601" sldId="272"/>
            <ac:spMk id="34" creationId="{E7DC2CE1-D34F-4F85-BAE5-2F53DC3CD2A9}"/>
          </ac:spMkLst>
        </pc:spChg>
        <pc:spChg chg="del">
          <ac:chgData name="Michael Florek" userId="16301042-196e-4a7b-824d-271bfd21ae3a" providerId="ADAL" clId="{BFBBA8B5-85FA-4350-8AFA-7FFD93DCA372}" dt="2023-03-21T14:22:21.718" v="397"/>
          <ac:spMkLst>
            <pc:docMk/>
            <pc:sldMk cId="2212672601" sldId="272"/>
            <ac:spMk id="35" creationId="{F2569884-A250-4E9E-88E7-C85486D443CC}"/>
          </ac:spMkLst>
        </pc:spChg>
        <pc:spChg chg="del">
          <ac:chgData name="Michael Florek" userId="16301042-196e-4a7b-824d-271bfd21ae3a" providerId="ADAL" clId="{BFBBA8B5-85FA-4350-8AFA-7FFD93DCA372}" dt="2023-03-21T14:22:21.718" v="397"/>
          <ac:spMkLst>
            <pc:docMk/>
            <pc:sldMk cId="2212672601" sldId="272"/>
            <ac:spMk id="36" creationId="{0D50E585-5213-4D3B-9844-D6CF30DFFE04}"/>
          </ac:spMkLst>
        </pc:spChg>
        <pc:cxnChg chg="del">
          <ac:chgData name="Michael Florek" userId="16301042-196e-4a7b-824d-271bfd21ae3a" providerId="ADAL" clId="{BFBBA8B5-85FA-4350-8AFA-7FFD93DCA372}" dt="2023-03-21T14:22:21.718" v="397"/>
          <ac:cxnSpMkLst>
            <pc:docMk/>
            <pc:sldMk cId="2212672601" sldId="272"/>
            <ac:cxnSpMk id="33" creationId="{160BB902-C972-43E8-A1C9-15E2867A06D0}"/>
          </ac:cxnSpMkLst>
        </pc:cxnChg>
      </pc:sldChg>
      <pc:sldChg chg="addSp delSp modSp new mod setBg">
        <pc:chgData name="Michael Florek" userId="16301042-196e-4a7b-824d-271bfd21ae3a" providerId="ADAL" clId="{BFBBA8B5-85FA-4350-8AFA-7FFD93DCA372}" dt="2023-03-21T14:29:16.604" v="621" actId="403"/>
        <pc:sldMkLst>
          <pc:docMk/>
          <pc:sldMk cId="2246753427" sldId="272"/>
        </pc:sldMkLst>
        <pc:spChg chg="mod">
          <ac:chgData name="Michael Florek" userId="16301042-196e-4a7b-824d-271bfd21ae3a" providerId="ADAL" clId="{BFBBA8B5-85FA-4350-8AFA-7FFD93DCA372}" dt="2023-03-21T14:29:16.604" v="621" actId="403"/>
          <ac:spMkLst>
            <pc:docMk/>
            <pc:sldMk cId="2246753427" sldId="272"/>
            <ac:spMk id="2" creationId="{F7E977E3-057A-D88E-7FE3-216E222FF31F}"/>
          </ac:spMkLst>
        </pc:spChg>
        <pc:spChg chg="del">
          <ac:chgData name="Michael Florek" userId="16301042-196e-4a7b-824d-271bfd21ae3a" providerId="ADAL" clId="{BFBBA8B5-85FA-4350-8AFA-7FFD93DCA372}" dt="2023-03-21T14:22:58.350" v="400" actId="22"/>
          <ac:spMkLst>
            <pc:docMk/>
            <pc:sldMk cId="2246753427" sldId="272"/>
            <ac:spMk id="3" creationId="{06071DA0-D042-AA9B-170D-59F8A027A28C}"/>
          </ac:spMkLst>
        </pc:spChg>
        <pc:spChg chg="mod">
          <ac:chgData name="Michael Florek" userId="16301042-196e-4a7b-824d-271bfd21ae3a" providerId="ADAL" clId="{BFBBA8B5-85FA-4350-8AFA-7FFD93DCA372}" dt="2023-03-21T14:29:13.555" v="620" actId="403"/>
          <ac:spMkLst>
            <pc:docMk/>
            <pc:sldMk cId="2246753427" sldId="272"/>
            <ac:spMk id="4" creationId="{F893AF84-D793-B9A3-CD85-3841A0D43EAA}"/>
          </ac:spMkLst>
        </pc:spChg>
        <pc:spChg chg="add del">
          <ac:chgData name="Michael Florek" userId="16301042-196e-4a7b-824d-271bfd21ae3a" providerId="ADAL" clId="{BFBBA8B5-85FA-4350-8AFA-7FFD93DCA372}" dt="2023-03-21T14:24:19.120" v="409" actId="26606"/>
          <ac:spMkLst>
            <pc:docMk/>
            <pc:sldMk cId="2246753427" sldId="272"/>
            <ac:spMk id="8" creationId="{3864DA03-CB14-46C9-AE1C-5F597A70C55A}"/>
          </ac:spMkLst>
        </pc:spChg>
        <pc:spChg chg="add del">
          <ac:chgData name="Michael Florek" userId="16301042-196e-4a7b-824d-271bfd21ae3a" providerId="ADAL" clId="{BFBBA8B5-85FA-4350-8AFA-7FFD93DCA372}" dt="2023-03-21T14:24:19.120" v="409" actId="26606"/>
          <ac:spMkLst>
            <pc:docMk/>
            <pc:sldMk cId="2246753427" sldId="272"/>
            <ac:spMk id="9" creationId="{6BF32651-199F-426F-A04B-736F42D19D94}"/>
          </ac:spMkLst>
        </pc:spChg>
        <pc:spChg chg="add del">
          <ac:chgData name="Michael Florek" userId="16301042-196e-4a7b-824d-271bfd21ae3a" providerId="ADAL" clId="{BFBBA8B5-85FA-4350-8AFA-7FFD93DCA372}" dt="2023-03-21T14:23:08.651" v="403" actId="26606"/>
          <ac:spMkLst>
            <pc:docMk/>
            <pc:sldMk cId="2246753427" sldId="272"/>
            <ac:spMk id="11" creationId="{3864DA03-CB14-46C9-AE1C-5F597A70C55A}"/>
          </ac:spMkLst>
        </pc:spChg>
        <pc:spChg chg="add del">
          <ac:chgData name="Michael Florek" userId="16301042-196e-4a7b-824d-271bfd21ae3a" providerId="ADAL" clId="{BFBBA8B5-85FA-4350-8AFA-7FFD93DCA372}" dt="2023-03-21T14:24:19.120" v="409" actId="26606"/>
          <ac:spMkLst>
            <pc:docMk/>
            <pc:sldMk cId="2246753427" sldId="272"/>
            <ac:spMk id="12" creationId="{D38BD592-6439-4EB3-B629-6C2E44792EBD}"/>
          </ac:spMkLst>
        </pc:spChg>
        <pc:spChg chg="add del">
          <ac:chgData name="Michael Florek" userId="16301042-196e-4a7b-824d-271bfd21ae3a" providerId="ADAL" clId="{BFBBA8B5-85FA-4350-8AFA-7FFD93DCA372}" dt="2023-03-21T14:23:08.651" v="403" actId="26606"/>
          <ac:spMkLst>
            <pc:docMk/>
            <pc:sldMk cId="2246753427" sldId="272"/>
            <ac:spMk id="13" creationId="{6BF32651-199F-426F-A04B-736F42D19D94}"/>
          </ac:spMkLst>
        </pc:spChg>
        <pc:spChg chg="add del">
          <ac:chgData name="Michael Florek" userId="16301042-196e-4a7b-824d-271bfd21ae3a" providerId="ADAL" clId="{BFBBA8B5-85FA-4350-8AFA-7FFD93DCA372}" dt="2023-03-21T14:24:19.120" v="409" actId="26606"/>
          <ac:spMkLst>
            <pc:docMk/>
            <pc:sldMk cId="2246753427" sldId="272"/>
            <ac:spMk id="16" creationId="{E936E5B2-B32D-4A68-9672-F3BCD01C232C}"/>
          </ac:spMkLst>
        </pc:spChg>
        <pc:spChg chg="add del">
          <ac:chgData name="Michael Florek" userId="16301042-196e-4a7b-824d-271bfd21ae3a" providerId="ADAL" clId="{BFBBA8B5-85FA-4350-8AFA-7FFD93DCA372}" dt="2023-03-21T14:23:08.651" v="403" actId="26606"/>
          <ac:spMkLst>
            <pc:docMk/>
            <pc:sldMk cId="2246753427" sldId="272"/>
            <ac:spMk id="17" creationId="{E7DC2CE1-D34F-4F85-BAE5-2F53DC3CD2A9}"/>
          </ac:spMkLst>
        </pc:spChg>
        <pc:spChg chg="add del">
          <ac:chgData name="Michael Florek" userId="16301042-196e-4a7b-824d-271bfd21ae3a" providerId="ADAL" clId="{BFBBA8B5-85FA-4350-8AFA-7FFD93DCA372}" dt="2023-03-21T14:24:19.120" v="409" actId="26606"/>
          <ac:spMkLst>
            <pc:docMk/>
            <pc:sldMk cId="2246753427" sldId="272"/>
            <ac:spMk id="18" creationId="{F57E2A8E-E27F-4938-9358-22037CA282A7}"/>
          </ac:spMkLst>
        </pc:spChg>
        <pc:spChg chg="add del">
          <ac:chgData name="Michael Florek" userId="16301042-196e-4a7b-824d-271bfd21ae3a" providerId="ADAL" clId="{BFBBA8B5-85FA-4350-8AFA-7FFD93DCA372}" dt="2023-03-21T14:23:08.651" v="403" actId="26606"/>
          <ac:spMkLst>
            <pc:docMk/>
            <pc:sldMk cId="2246753427" sldId="272"/>
            <ac:spMk id="19" creationId="{F2569884-A250-4E9E-88E7-C85486D443CC}"/>
          </ac:spMkLst>
        </pc:spChg>
        <pc:spChg chg="add del">
          <ac:chgData name="Michael Florek" userId="16301042-196e-4a7b-824d-271bfd21ae3a" providerId="ADAL" clId="{BFBBA8B5-85FA-4350-8AFA-7FFD93DCA372}" dt="2023-03-21T14:25:37.984" v="419" actId="26606"/>
          <ac:spMkLst>
            <pc:docMk/>
            <pc:sldMk cId="2246753427" sldId="272"/>
            <ac:spMk id="20" creationId="{3864DA03-CB14-46C9-AE1C-5F597A70C55A}"/>
          </ac:spMkLst>
        </pc:spChg>
        <pc:spChg chg="add del">
          <ac:chgData name="Michael Florek" userId="16301042-196e-4a7b-824d-271bfd21ae3a" providerId="ADAL" clId="{BFBBA8B5-85FA-4350-8AFA-7FFD93DCA372}" dt="2023-03-21T14:23:08.651" v="403" actId="26606"/>
          <ac:spMkLst>
            <pc:docMk/>
            <pc:sldMk cId="2246753427" sldId="272"/>
            <ac:spMk id="21" creationId="{0D50E585-5213-4D3B-9844-D6CF30DFFE04}"/>
          </ac:spMkLst>
        </pc:spChg>
        <pc:spChg chg="add del">
          <ac:chgData name="Michael Florek" userId="16301042-196e-4a7b-824d-271bfd21ae3a" providerId="ADAL" clId="{BFBBA8B5-85FA-4350-8AFA-7FFD93DCA372}" dt="2023-03-21T14:25:37.984" v="419" actId="26606"/>
          <ac:spMkLst>
            <pc:docMk/>
            <pc:sldMk cId="2246753427" sldId="272"/>
            <ac:spMk id="22" creationId="{6BF32651-199F-426F-A04B-736F42D19D94}"/>
          </ac:spMkLst>
        </pc:spChg>
        <pc:spChg chg="add del">
          <ac:chgData name="Michael Florek" userId="16301042-196e-4a7b-824d-271bfd21ae3a" providerId="ADAL" clId="{BFBBA8B5-85FA-4350-8AFA-7FFD93DCA372}" dt="2023-03-21T14:23:49.091" v="407" actId="26606"/>
          <ac:spMkLst>
            <pc:docMk/>
            <pc:sldMk cId="2246753427" sldId="272"/>
            <ac:spMk id="23" creationId="{3864DA03-CB14-46C9-AE1C-5F597A70C55A}"/>
          </ac:spMkLst>
        </pc:spChg>
        <pc:spChg chg="add del">
          <ac:chgData name="Michael Florek" userId="16301042-196e-4a7b-824d-271bfd21ae3a" providerId="ADAL" clId="{BFBBA8B5-85FA-4350-8AFA-7FFD93DCA372}" dt="2023-03-21T14:23:49.091" v="407" actId="26606"/>
          <ac:spMkLst>
            <pc:docMk/>
            <pc:sldMk cId="2246753427" sldId="272"/>
            <ac:spMk id="24" creationId="{6BF32651-199F-426F-A04B-736F42D19D94}"/>
          </ac:spMkLst>
        </pc:spChg>
        <pc:spChg chg="add del">
          <ac:chgData name="Michael Florek" userId="16301042-196e-4a7b-824d-271bfd21ae3a" providerId="ADAL" clId="{BFBBA8B5-85FA-4350-8AFA-7FFD93DCA372}" dt="2023-03-21T14:23:49.091" v="407" actId="26606"/>
          <ac:spMkLst>
            <pc:docMk/>
            <pc:sldMk cId="2246753427" sldId="272"/>
            <ac:spMk id="26" creationId="{8745FFBC-2EFD-4B7F-9C23-408D2009AA0B}"/>
          </ac:spMkLst>
        </pc:spChg>
        <pc:spChg chg="add del">
          <ac:chgData name="Michael Florek" userId="16301042-196e-4a7b-824d-271bfd21ae3a" providerId="ADAL" clId="{BFBBA8B5-85FA-4350-8AFA-7FFD93DCA372}" dt="2023-03-21T14:23:49.091" v="407" actId="26606"/>
          <ac:spMkLst>
            <pc:docMk/>
            <pc:sldMk cId="2246753427" sldId="272"/>
            <ac:spMk id="27" creationId="{FACF8B35-527B-417F-8673-90F569E74B6B}"/>
          </ac:spMkLst>
        </pc:spChg>
        <pc:spChg chg="add del">
          <ac:chgData name="Michael Florek" userId="16301042-196e-4a7b-824d-271bfd21ae3a" providerId="ADAL" clId="{BFBBA8B5-85FA-4350-8AFA-7FFD93DCA372}" dt="2023-03-21T14:25:37.984" v="419" actId="26606"/>
          <ac:spMkLst>
            <pc:docMk/>
            <pc:sldMk cId="2246753427" sldId="272"/>
            <ac:spMk id="29" creationId="{990D0034-F768-41E7-85D4-F38C4DE85770}"/>
          </ac:spMkLst>
        </pc:spChg>
        <pc:spChg chg="add del">
          <ac:chgData name="Michael Florek" userId="16301042-196e-4a7b-824d-271bfd21ae3a" providerId="ADAL" clId="{BFBBA8B5-85FA-4350-8AFA-7FFD93DCA372}" dt="2023-03-21T14:25:37.984" v="419" actId="26606"/>
          <ac:spMkLst>
            <pc:docMk/>
            <pc:sldMk cId="2246753427" sldId="272"/>
            <ac:spMk id="30" creationId="{C4F7E42D-8B5A-4FC8-81CD-9E60171F7FA8}"/>
          </ac:spMkLst>
        </pc:spChg>
        <pc:spChg chg="add del">
          <ac:chgData name="Michael Florek" userId="16301042-196e-4a7b-824d-271bfd21ae3a" providerId="ADAL" clId="{BFBBA8B5-85FA-4350-8AFA-7FFD93DCA372}" dt="2023-03-21T14:25:37.984" v="419" actId="26606"/>
          <ac:spMkLst>
            <pc:docMk/>
            <pc:sldMk cId="2246753427" sldId="272"/>
            <ac:spMk id="31" creationId="{8C04651D-B9F4-4935-A02D-364153FBDF54}"/>
          </ac:spMkLst>
        </pc:spChg>
        <pc:spChg chg="add del mod">
          <ac:chgData name="Michael Florek" userId="16301042-196e-4a7b-824d-271bfd21ae3a" providerId="ADAL" clId="{BFBBA8B5-85FA-4350-8AFA-7FFD93DCA372}" dt="2023-03-21T14:25:37.984" v="419" actId="26606"/>
          <ac:spMkLst>
            <pc:docMk/>
            <pc:sldMk cId="2246753427" sldId="272"/>
            <ac:spMk id="32" creationId="{485C4CA6-D753-0CA0-CA65-2CE91BA4D25F}"/>
          </ac:spMkLst>
        </pc:spChg>
        <pc:spChg chg="add del">
          <ac:chgData name="Michael Florek" userId="16301042-196e-4a7b-824d-271bfd21ae3a" providerId="ADAL" clId="{BFBBA8B5-85FA-4350-8AFA-7FFD93DCA372}" dt="2023-03-21T14:25:35.318" v="416" actId="26606"/>
          <ac:spMkLst>
            <pc:docMk/>
            <pc:sldMk cId="2246753427" sldId="272"/>
            <ac:spMk id="39" creationId="{3864DA03-CB14-46C9-AE1C-5F597A70C55A}"/>
          </ac:spMkLst>
        </pc:spChg>
        <pc:spChg chg="add del">
          <ac:chgData name="Michael Florek" userId="16301042-196e-4a7b-824d-271bfd21ae3a" providerId="ADAL" clId="{BFBBA8B5-85FA-4350-8AFA-7FFD93DCA372}" dt="2023-03-21T14:25:35.318" v="416" actId="26606"/>
          <ac:spMkLst>
            <pc:docMk/>
            <pc:sldMk cId="2246753427" sldId="272"/>
            <ac:spMk id="41" creationId="{6BF32651-199F-426F-A04B-736F42D19D94}"/>
          </ac:spMkLst>
        </pc:spChg>
        <pc:spChg chg="add del">
          <ac:chgData name="Michael Florek" userId="16301042-196e-4a7b-824d-271bfd21ae3a" providerId="ADAL" clId="{BFBBA8B5-85FA-4350-8AFA-7FFD93DCA372}" dt="2023-03-21T14:25:35.318" v="416" actId="26606"/>
          <ac:spMkLst>
            <pc:docMk/>
            <pc:sldMk cId="2246753427" sldId="272"/>
            <ac:spMk id="45" creationId="{8745FFBC-2EFD-4B7F-9C23-408D2009AA0B}"/>
          </ac:spMkLst>
        </pc:spChg>
        <pc:spChg chg="add del">
          <ac:chgData name="Michael Florek" userId="16301042-196e-4a7b-824d-271bfd21ae3a" providerId="ADAL" clId="{BFBBA8B5-85FA-4350-8AFA-7FFD93DCA372}" dt="2023-03-21T14:25:35.318" v="416" actId="26606"/>
          <ac:spMkLst>
            <pc:docMk/>
            <pc:sldMk cId="2246753427" sldId="272"/>
            <ac:spMk id="47" creationId="{FACF8B35-527B-417F-8673-90F569E74B6B}"/>
          </ac:spMkLst>
        </pc:spChg>
        <pc:spChg chg="add del">
          <ac:chgData name="Michael Florek" userId="16301042-196e-4a7b-824d-271bfd21ae3a" providerId="ADAL" clId="{BFBBA8B5-85FA-4350-8AFA-7FFD93DCA372}" dt="2023-03-21T14:25:37.962" v="418" actId="26606"/>
          <ac:spMkLst>
            <pc:docMk/>
            <pc:sldMk cId="2246753427" sldId="272"/>
            <ac:spMk id="49" creationId="{FBD054B5-BDD7-4335-9DAB-09CCFD7348B2}"/>
          </ac:spMkLst>
        </pc:spChg>
        <pc:spChg chg="add del">
          <ac:chgData name="Michael Florek" userId="16301042-196e-4a7b-824d-271bfd21ae3a" providerId="ADAL" clId="{BFBBA8B5-85FA-4350-8AFA-7FFD93DCA372}" dt="2023-03-21T14:25:37.962" v="418" actId="26606"/>
          <ac:spMkLst>
            <pc:docMk/>
            <pc:sldMk cId="2246753427" sldId="272"/>
            <ac:spMk id="50" creationId="{3864DA03-CB14-46C9-AE1C-5F597A70C55A}"/>
          </ac:spMkLst>
        </pc:spChg>
        <pc:spChg chg="add del">
          <ac:chgData name="Michael Florek" userId="16301042-196e-4a7b-824d-271bfd21ae3a" providerId="ADAL" clId="{BFBBA8B5-85FA-4350-8AFA-7FFD93DCA372}" dt="2023-03-21T14:25:37.962" v="418" actId="26606"/>
          <ac:spMkLst>
            <pc:docMk/>
            <pc:sldMk cId="2246753427" sldId="272"/>
            <ac:spMk id="51" creationId="{6BF32651-199F-426F-A04B-736F42D19D94}"/>
          </ac:spMkLst>
        </pc:spChg>
        <pc:spChg chg="add del">
          <ac:chgData name="Michael Florek" userId="16301042-196e-4a7b-824d-271bfd21ae3a" providerId="ADAL" clId="{BFBBA8B5-85FA-4350-8AFA-7FFD93DCA372}" dt="2023-03-21T14:25:37.962" v="418" actId="26606"/>
          <ac:spMkLst>
            <pc:docMk/>
            <pc:sldMk cId="2246753427" sldId="272"/>
            <ac:spMk id="53" creationId="{479B1FFA-CE31-4E60-8291-9ED65D3C9B10}"/>
          </ac:spMkLst>
        </pc:spChg>
        <pc:spChg chg="add del">
          <ac:chgData name="Michael Florek" userId="16301042-196e-4a7b-824d-271bfd21ae3a" providerId="ADAL" clId="{BFBBA8B5-85FA-4350-8AFA-7FFD93DCA372}" dt="2023-03-21T14:25:37.962" v="418" actId="26606"/>
          <ac:spMkLst>
            <pc:docMk/>
            <pc:sldMk cId="2246753427" sldId="272"/>
            <ac:spMk id="54" creationId="{3E3375BF-ACD7-433B-9135-A561FC5F9802}"/>
          </ac:spMkLst>
        </pc:spChg>
        <pc:spChg chg="add del">
          <ac:chgData name="Michael Florek" userId="16301042-196e-4a7b-824d-271bfd21ae3a" providerId="ADAL" clId="{BFBBA8B5-85FA-4350-8AFA-7FFD93DCA372}" dt="2023-03-21T14:26:01.486" v="422" actId="26606"/>
          <ac:spMkLst>
            <pc:docMk/>
            <pc:sldMk cId="2246753427" sldId="272"/>
            <ac:spMk id="56" creationId="{3864DA03-CB14-46C9-AE1C-5F597A70C55A}"/>
          </ac:spMkLst>
        </pc:spChg>
        <pc:spChg chg="add del">
          <ac:chgData name="Michael Florek" userId="16301042-196e-4a7b-824d-271bfd21ae3a" providerId="ADAL" clId="{BFBBA8B5-85FA-4350-8AFA-7FFD93DCA372}" dt="2023-03-21T14:26:01.486" v="422" actId="26606"/>
          <ac:spMkLst>
            <pc:docMk/>
            <pc:sldMk cId="2246753427" sldId="272"/>
            <ac:spMk id="57" creationId="{6BF32651-199F-426F-A04B-736F42D19D94}"/>
          </ac:spMkLst>
        </pc:spChg>
        <pc:spChg chg="add del">
          <ac:chgData name="Michael Florek" userId="16301042-196e-4a7b-824d-271bfd21ae3a" providerId="ADAL" clId="{BFBBA8B5-85FA-4350-8AFA-7FFD93DCA372}" dt="2023-03-21T14:26:01.486" v="422" actId="26606"/>
          <ac:spMkLst>
            <pc:docMk/>
            <pc:sldMk cId="2246753427" sldId="272"/>
            <ac:spMk id="59" creationId="{3DE45E5E-03DA-477A-90AE-A75FAF6926CD}"/>
          </ac:spMkLst>
        </pc:spChg>
        <pc:spChg chg="add del">
          <ac:chgData name="Michael Florek" userId="16301042-196e-4a7b-824d-271bfd21ae3a" providerId="ADAL" clId="{BFBBA8B5-85FA-4350-8AFA-7FFD93DCA372}" dt="2023-03-21T14:26:01.486" v="422" actId="26606"/>
          <ac:spMkLst>
            <pc:docMk/>
            <pc:sldMk cId="2246753427" sldId="272"/>
            <ac:spMk id="60" creationId="{E56881A3-D9A6-480F-ABFF-0E49CD5DD23B}"/>
          </ac:spMkLst>
        </pc:spChg>
        <pc:spChg chg="add">
          <ac:chgData name="Michael Florek" userId="16301042-196e-4a7b-824d-271bfd21ae3a" providerId="ADAL" clId="{BFBBA8B5-85FA-4350-8AFA-7FFD93DCA372}" dt="2023-03-21T14:26:01.486" v="422" actId="26606"/>
          <ac:spMkLst>
            <pc:docMk/>
            <pc:sldMk cId="2246753427" sldId="272"/>
            <ac:spMk id="65" creationId="{58762F36-23F1-402B-9569-2088715549CF}"/>
          </ac:spMkLst>
        </pc:spChg>
        <pc:spChg chg="add">
          <ac:chgData name="Michael Florek" userId="16301042-196e-4a7b-824d-271bfd21ae3a" providerId="ADAL" clId="{BFBBA8B5-85FA-4350-8AFA-7FFD93DCA372}" dt="2023-03-21T14:26:01.486" v="422" actId="26606"/>
          <ac:spMkLst>
            <pc:docMk/>
            <pc:sldMk cId="2246753427" sldId="272"/>
            <ac:spMk id="67" creationId="{D0B40B99-629D-4270-B4A1-139276DADC80}"/>
          </ac:spMkLst>
        </pc:spChg>
        <pc:spChg chg="add">
          <ac:chgData name="Michael Florek" userId="16301042-196e-4a7b-824d-271bfd21ae3a" providerId="ADAL" clId="{BFBBA8B5-85FA-4350-8AFA-7FFD93DCA372}" dt="2023-03-21T14:26:01.486" v="422" actId="26606"/>
          <ac:spMkLst>
            <pc:docMk/>
            <pc:sldMk cId="2246753427" sldId="272"/>
            <ac:spMk id="71" creationId="{11D64472-9720-4FBC-B628-F62EE9D0158A}"/>
          </ac:spMkLst>
        </pc:spChg>
        <pc:spChg chg="add">
          <ac:chgData name="Michael Florek" userId="16301042-196e-4a7b-824d-271bfd21ae3a" providerId="ADAL" clId="{BFBBA8B5-85FA-4350-8AFA-7FFD93DCA372}" dt="2023-03-21T14:26:01.486" v="422" actId="26606"/>
          <ac:spMkLst>
            <pc:docMk/>
            <pc:sldMk cId="2246753427" sldId="272"/>
            <ac:spMk id="75" creationId="{DF7BD5AB-415F-42D4-8FC0-DCC5D1101D85}"/>
          </ac:spMkLst>
        </pc:spChg>
        <pc:spChg chg="add">
          <ac:chgData name="Michael Florek" userId="16301042-196e-4a7b-824d-271bfd21ae3a" providerId="ADAL" clId="{BFBBA8B5-85FA-4350-8AFA-7FFD93DCA372}" dt="2023-03-21T14:26:01.486" v="422" actId="26606"/>
          <ac:spMkLst>
            <pc:docMk/>
            <pc:sldMk cId="2246753427" sldId="272"/>
            <ac:spMk id="77" creationId="{2A8EBF22-DAF1-4100-AA4A-A077B68E3AB8}"/>
          </ac:spMkLst>
        </pc:spChg>
        <pc:picChg chg="add del mod ord modCrop">
          <ac:chgData name="Michael Florek" userId="16301042-196e-4a7b-824d-271bfd21ae3a" providerId="ADAL" clId="{BFBBA8B5-85FA-4350-8AFA-7FFD93DCA372}" dt="2023-03-21T14:25:04.845" v="412" actId="478"/>
          <ac:picMkLst>
            <pc:docMk/>
            <pc:sldMk cId="2246753427" sldId="272"/>
            <ac:picMk id="6" creationId="{C4D366BF-89E1-CC98-F246-24F78E524D66}"/>
          </ac:picMkLst>
        </pc:picChg>
        <pc:picChg chg="add mod ord">
          <ac:chgData name="Michael Florek" userId="16301042-196e-4a7b-824d-271bfd21ae3a" providerId="ADAL" clId="{BFBBA8B5-85FA-4350-8AFA-7FFD93DCA372}" dt="2023-03-21T14:26:08.475" v="424" actId="14100"/>
          <ac:picMkLst>
            <pc:docMk/>
            <pc:sldMk cId="2246753427" sldId="272"/>
            <ac:picMk id="34" creationId="{652E2C7C-CF40-1132-1FAA-91A710085DB0}"/>
          </ac:picMkLst>
        </pc:picChg>
        <pc:cxnChg chg="add del">
          <ac:chgData name="Michael Florek" userId="16301042-196e-4a7b-824d-271bfd21ae3a" providerId="ADAL" clId="{BFBBA8B5-85FA-4350-8AFA-7FFD93DCA372}" dt="2023-03-21T14:24:19.120" v="409" actId="26606"/>
          <ac:cxnSpMkLst>
            <pc:docMk/>
            <pc:sldMk cId="2246753427" sldId="272"/>
            <ac:cxnSpMk id="10" creationId="{160BB902-C972-43E8-A1C9-15E2867A06D0}"/>
          </ac:cxnSpMkLst>
        </pc:cxnChg>
        <pc:cxnChg chg="add del">
          <ac:chgData name="Michael Florek" userId="16301042-196e-4a7b-824d-271bfd21ae3a" providerId="ADAL" clId="{BFBBA8B5-85FA-4350-8AFA-7FFD93DCA372}" dt="2023-03-21T14:24:19.120" v="409" actId="26606"/>
          <ac:cxnSpMkLst>
            <pc:docMk/>
            <pc:sldMk cId="2246753427" sldId="272"/>
            <ac:cxnSpMk id="14" creationId="{F265B927-6638-4D61-901B-BCEC69234E1D}"/>
          </ac:cxnSpMkLst>
        </pc:cxnChg>
        <pc:cxnChg chg="add del">
          <ac:chgData name="Michael Florek" userId="16301042-196e-4a7b-824d-271bfd21ae3a" providerId="ADAL" clId="{BFBBA8B5-85FA-4350-8AFA-7FFD93DCA372}" dt="2023-03-21T14:23:08.651" v="403" actId="26606"/>
          <ac:cxnSpMkLst>
            <pc:docMk/>
            <pc:sldMk cId="2246753427" sldId="272"/>
            <ac:cxnSpMk id="15" creationId="{160BB902-C972-43E8-A1C9-15E2867A06D0}"/>
          </ac:cxnSpMkLst>
        </pc:cxnChg>
        <pc:cxnChg chg="add del">
          <ac:chgData name="Michael Florek" userId="16301042-196e-4a7b-824d-271bfd21ae3a" providerId="ADAL" clId="{BFBBA8B5-85FA-4350-8AFA-7FFD93DCA372}" dt="2023-03-21T14:23:49.091" v="407" actId="26606"/>
          <ac:cxnSpMkLst>
            <pc:docMk/>
            <pc:sldMk cId="2246753427" sldId="272"/>
            <ac:cxnSpMk id="25" creationId="{160BB902-C972-43E8-A1C9-15E2867A06D0}"/>
          </ac:cxnSpMkLst>
        </pc:cxnChg>
        <pc:cxnChg chg="add del">
          <ac:chgData name="Michael Florek" userId="16301042-196e-4a7b-824d-271bfd21ae3a" providerId="ADAL" clId="{BFBBA8B5-85FA-4350-8AFA-7FFD93DCA372}" dt="2023-03-21T14:25:37.984" v="419" actId="26606"/>
          <ac:cxnSpMkLst>
            <pc:docMk/>
            <pc:sldMk cId="2246753427" sldId="272"/>
            <ac:cxnSpMk id="28" creationId="{160BB902-C972-43E8-A1C9-15E2867A06D0}"/>
          </ac:cxnSpMkLst>
        </pc:cxnChg>
        <pc:cxnChg chg="add del">
          <ac:chgData name="Michael Florek" userId="16301042-196e-4a7b-824d-271bfd21ae3a" providerId="ADAL" clId="{BFBBA8B5-85FA-4350-8AFA-7FFD93DCA372}" dt="2023-03-21T14:25:35.318" v="416" actId="26606"/>
          <ac:cxnSpMkLst>
            <pc:docMk/>
            <pc:sldMk cId="2246753427" sldId="272"/>
            <ac:cxnSpMk id="43" creationId="{160BB902-C972-43E8-A1C9-15E2867A06D0}"/>
          </ac:cxnSpMkLst>
        </pc:cxnChg>
        <pc:cxnChg chg="add del">
          <ac:chgData name="Michael Florek" userId="16301042-196e-4a7b-824d-271bfd21ae3a" providerId="ADAL" clId="{BFBBA8B5-85FA-4350-8AFA-7FFD93DCA372}" dt="2023-03-21T14:25:37.962" v="418" actId="26606"/>
          <ac:cxnSpMkLst>
            <pc:docMk/>
            <pc:sldMk cId="2246753427" sldId="272"/>
            <ac:cxnSpMk id="52" creationId="{160BB902-C972-43E8-A1C9-15E2867A06D0}"/>
          </ac:cxnSpMkLst>
        </pc:cxnChg>
        <pc:cxnChg chg="add del">
          <ac:chgData name="Michael Florek" userId="16301042-196e-4a7b-824d-271bfd21ae3a" providerId="ADAL" clId="{BFBBA8B5-85FA-4350-8AFA-7FFD93DCA372}" dt="2023-03-21T14:26:01.486" v="422" actId="26606"/>
          <ac:cxnSpMkLst>
            <pc:docMk/>
            <pc:sldMk cId="2246753427" sldId="272"/>
            <ac:cxnSpMk id="58" creationId="{160BB902-C972-43E8-A1C9-15E2867A06D0}"/>
          </ac:cxnSpMkLst>
        </pc:cxnChg>
        <pc:cxnChg chg="add">
          <ac:chgData name="Michael Florek" userId="16301042-196e-4a7b-824d-271bfd21ae3a" providerId="ADAL" clId="{BFBBA8B5-85FA-4350-8AFA-7FFD93DCA372}" dt="2023-03-21T14:26:01.486" v="422" actId="26606"/>
          <ac:cxnSpMkLst>
            <pc:docMk/>
            <pc:sldMk cId="2246753427" sldId="272"/>
            <ac:cxnSpMk id="69" creationId="{90DEC553-02BF-4A0D-99C1-1509F7B8414F}"/>
          </ac:cxnSpMkLst>
        </pc:cxnChg>
        <pc:cxnChg chg="add">
          <ac:chgData name="Michael Florek" userId="16301042-196e-4a7b-824d-271bfd21ae3a" providerId="ADAL" clId="{BFBBA8B5-85FA-4350-8AFA-7FFD93DCA372}" dt="2023-03-21T14:26:01.486" v="422" actId="26606"/>
          <ac:cxnSpMkLst>
            <pc:docMk/>
            <pc:sldMk cId="2246753427" sldId="272"/>
            <ac:cxnSpMk id="73" creationId="{C8274B1F-2E6E-4044-94F7-2AB4E90F65D4}"/>
          </ac:cxnSpMkLst>
        </pc:cxnChg>
      </pc:sldChg>
      <pc:sldChg chg="addSp delSp modSp new mod setBg">
        <pc:chgData name="Michael Florek" userId="16301042-196e-4a7b-824d-271bfd21ae3a" providerId="ADAL" clId="{BFBBA8B5-85FA-4350-8AFA-7FFD93DCA372}" dt="2023-03-21T14:29:35.859" v="634" actId="403"/>
        <pc:sldMkLst>
          <pc:docMk/>
          <pc:sldMk cId="663456962" sldId="273"/>
        </pc:sldMkLst>
        <pc:spChg chg="mod">
          <ac:chgData name="Michael Florek" userId="16301042-196e-4a7b-824d-271bfd21ae3a" providerId="ADAL" clId="{BFBBA8B5-85FA-4350-8AFA-7FFD93DCA372}" dt="2023-03-21T14:29:32.146" v="632" actId="404"/>
          <ac:spMkLst>
            <pc:docMk/>
            <pc:sldMk cId="663456962" sldId="273"/>
            <ac:spMk id="2" creationId="{DB9F015C-8B5A-0CB0-DD6D-F7CD7BDCBF12}"/>
          </ac:spMkLst>
        </pc:spChg>
        <pc:spChg chg="del">
          <ac:chgData name="Michael Florek" userId="16301042-196e-4a7b-824d-271bfd21ae3a" providerId="ADAL" clId="{BFBBA8B5-85FA-4350-8AFA-7FFD93DCA372}" dt="2023-03-21T14:26:45.636" v="438" actId="22"/>
          <ac:spMkLst>
            <pc:docMk/>
            <pc:sldMk cId="663456962" sldId="273"/>
            <ac:spMk id="3" creationId="{097009E4-3746-3DB4-6610-0FD60785ABF7}"/>
          </ac:spMkLst>
        </pc:spChg>
        <pc:spChg chg="mod">
          <ac:chgData name="Michael Florek" userId="16301042-196e-4a7b-824d-271bfd21ae3a" providerId="ADAL" clId="{BFBBA8B5-85FA-4350-8AFA-7FFD93DCA372}" dt="2023-03-21T14:29:35.859" v="634" actId="403"/>
          <ac:spMkLst>
            <pc:docMk/>
            <pc:sldMk cId="663456962" sldId="273"/>
            <ac:spMk id="4" creationId="{7D6883AF-9018-18B0-A95F-C9C0618FFEAE}"/>
          </ac:spMkLst>
        </pc:spChg>
        <pc:spChg chg="add">
          <ac:chgData name="Michael Florek" userId="16301042-196e-4a7b-824d-271bfd21ae3a" providerId="ADAL" clId="{BFBBA8B5-85FA-4350-8AFA-7FFD93DCA372}" dt="2023-03-21T14:26:51.160" v="439" actId="26606"/>
          <ac:spMkLst>
            <pc:docMk/>
            <pc:sldMk cId="663456962" sldId="273"/>
            <ac:spMk id="11" creationId="{3864DA03-CB14-46C9-AE1C-5F597A70C55A}"/>
          </ac:spMkLst>
        </pc:spChg>
        <pc:spChg chg="add">
          <ac:chgData name="Michael Florek" userId="16301042-196e-4a7b-824d-271bfd21ae3a" providerId="ADAL" clId="{BFBBA8B5-85FA-4350-8AFA-7FFD93DCA372}" dt="2023-03-21T14:26:51.160" v="439" actId="26606"/>
          <ac:spMkLst>
            <pc:docMk/>
            <pc:sldMk cId="663456962" sldId="273"/>
            <ac:spMk id="13" creationId="{6BF32651-199F-426F-A04B-736F42D19D94}"/>
          </ac:spMkLst>
        </pc:spChg>
        <pc:spChg chg="add">
          <ac:chgData name="Michael Florek" userId="16301042-196e-4a7b-824d-271bfd21ae3a" providerId="ADAL" clId="{BFBBA8B5-85FA-4350-8AFA-7FFD93DCA372}" dt="2023-03-21T14:26:51.160" v="439" actId="26606"/>
          <ac:spMkLst>
            <pc:docMk/>
            <pc:sldMk cId="663456962" sldId="273"/>
            <ac:spMk id="17" creationId="{E7DC2CE1-D34F-4F85-BAE5-2F53DC3CD2A9}"/>
          </ac:spMkLst>
        </pc:spChg>
        <pc:spChg chg="add">
          <ac:chgData name="Michael Florek" userId="16301042-196e-4a7b-824d-271bfd21ae3a" providerId="ADAL" clId="{BFBBA8B5-85FA-4350-8AFA-7FFD93DCA372}" dt="2023-03-21T14:26:51.160" v="439" actId="26606"/>
          <ac:spMkLst>
            <pc:docMk/>
            <pc:sldMk cId="663456962" sldId="273"/>
            <ac:spMk id="19" creationId="{F2569884-A250-4E9E-88E7-C85486D443CC}"/>
          </ac:spMkLst>
        </pc:spChg>
        <pc:spChg chg="add">
          <ac:chgData name="Michael Florek" userId="16301042-196e-4a7b-824d-271bfd21ae3a" providerId="ADAL" clId="{BFBBA8B5-85FA-4350-8AFA-7FFD93DCA372}" dt="2023-03-21T14:26:51.160" v="439" actId="26606"/>
          <ac:spMkLst>
            <pc:docMk/>
            <pc:sldMk cId="663456962" sldId="273"/>
            <ac:spMk id="21" creationId="{0D50E585-5213-4D3B-9844-D6CF30DFFE04}"/>
          </ac:spMkLst>
        </pc:spChg>
        <pc:picChg chg="add mod ord modCrop">
          <ac:chgData name="Michael Florek" userId="16301042-196e-4a7b-824d-271bfd21ae3a" providerId="ADAL" clId="{BFBBA8B5-85FA-4350-8AFA-7FFD93DCA372}" dt="2023-03-21T14:27:37.771" v="470" actId="1076"/>
          <ac:picMkLst>
            <pc:docMk/>
            <pc:sldMk cId="663456962" sldId="273"/>
            <ac:picMk id="6" creationId="{0379DBB5-3A87-EA96-F882-EA6622A88F0D}"/>
          </ac:picMkLst>
        </pc:picChg>
        <pc:cxnChg chg="add">
          <ac:chgData name="Michael Florek" userId="16301042-196e-4a7b-824d-271bfd21ae3a" providerId="ADAL" clId="{BFBBA8B5-85FA-4350-8AFA-7FFD93DCA372}" dt="2023-03-21T14:26:51.160" v="439" actId="26606"/>
          <ac:cxnSpMkLst>
            <pc:docMk/>
            <pc:sldMk cId="663456962" sldId="273"/>
            <ac:cxnSpMk id="15" creationId="{160BB902-C972-43E8-A1C9-15E2867A06D0}"/>
          </ac:cxnSpMkLst>
        </pc:cxnChg>
      </pc:sldChg>
      <pc:sldChg chg="addSp delSp modSp new mod setBg">
        <pc:chgData name="Michael Florek" userId="16301042-196e-4a7b-824d-271bfd21ae3a" providerId="ADAL" clId="{BFBBA8B5-85FA-4350-8AFA-7FFD93DCA372}" dt="2023-03-21T14:31:45.111" v="793" actId="403"/>
        <pc:sldMkLst>
          <pc:docMk/>
          <pc:sldMk cId="1231124762" sldId="274"/>
        </pc:sldMkLst>
        <pc:spChg chg="mod">
          <ac:chgData name="Michael Florek" userId="16301042-196e-4a7b-824d-271bfd21ae3a" providerId="ADAL" clId="{BFBBA8B5-85FA-4350-8AFA-7FFD93DCA372}" dt="2023-03-21T14:31:38.503" v="789" actId="404"/>
          <ac:spMkLst>
            <pc:docMk/>
            <pc:sldMk cId="1231124762" sldId="274"/>
            <ac:spMk id="2" creationId="{8A998986-0DF8-EC30-28CE-60D8894C66C0}"/>
          </ac:spMkLst>
        </pc:spChg>
        <pc:spChg chg="del">
          <ac:chgData name="Michael Florek" userId="16301042-196e-4a7b-824d-271bfd21ae3a" providerId="ADAL" clId="{BFBBA8B5-85FA-4350-8AFA-7FFD93DCA372}" dt="2023-03-21T14:30:12.413" v="636" actId="22"/>
          <ac:spMkLst>
            <pc:docMk/>
            <pc:sldMk cId="1231124762" sldId="274"/>
            <ac:spMk id="3" creationId="{89B66AF0-6C16-F38D-BDF2-06200E51DABE}"/>
          </ac:spMkLst>
        </pc:spChg>
        <pc:spChg chg="mod">
          <ac:chgData name="Michael Florek" userId="16301042-196e-4a7b-824d-271bfd21ae3a" providerId="ADAL" clId="{BFBBA8B5-85FA-4350-8AFA-7FFD93DCA372}" dt="2023-03-21T14:31:45.111" v="793" actId="403"/>
          <ac:spMkLst>
            <pc:docMk/>
            <pc:sldMk cId="1231124762" sldId="274"/>
            <ac:spMk id="4" creationId="{0BF37301-576C-D95D-C953-E3D659FF06DF}"/>
          </ac:spMkLst>
        </pc:spChg>
        <pc:spChg chg="add del">
          <ac:chgData name="Michael Florek" userId="16301042-196e-4a7b-824d-271bfd21ae3a" providerId="ADAL" clId="{BFBBA8B5-85FA-4350-8AFA-7FFD93DCA372}" dt="2023-03-21T14:30:17.941" v="638" actId="26606"/>
          <ac:spMkLst>
            <pc:docMk/>
            <pc:sldMk cId="1231124762" sldId="274"/>
            <ac:spMk id="11" creationId="{3864DA03-CB14-46C9-AE1C-5F597A70C55A}"/>
          </ac:spMkLst>
        </pc:spChg>
        <pc:spChg chg="add del">
          <ac:chgData name="Michael Florek" userId="16301042-196e-4a7b-824d-271bfd21ae3a" providerId="ADAL" clId="{BFBBA8B5-85FA-4350-8AFA-7FFD93DCA372}" dt="2023-03-21T14:30:17.941" v="638" actId="26606"/>
          <ac:spMkLst>
            <pc:docMk/>
            <pc:sldMk cId="1231124762" sldId="274"/>
            <ac:spMk id="13" creationId="{6BF32651-199F-426F-A04B-736F42D19D94}"/>
          </ac:spMkLst>
        </pc:spChg>
        <pc:spChg chg="add del">
          <ac:chgData name="Michael Florek" userId="16301042-196e-4a7b-824d-271bfd21ae3a" providerId="ADAL" clId="{BFBBA8B5-85FA-4350-8AFA-7FFD93DCA372}" dt="2023-03-21T14:30:17.941" v="638" actId="26606"/>
          <ac:spMkLst>
            <pc:docMk/>
            <pc:sldMk cId="1231124762" sldId="274"/>
            <ac:spMk id="17" creationId="{E7DC2CE1-D34F-4F85-BAE5-2F53DC3CD2A9}"/>
          </ac:spMkLst>
        </pc:spChg>
        <pc:spChg chg="add del">
          <ac:chgData name="Michael Florek" userId="16301042-196e-4a7b-824d-271bfd21ae3a" providerId="ADAL" clId="{BFBBA8B5-85FA-4350-8AFA-7FFD93DCA372}" dt="2023-03-21T14:30:17.941" v="638" actId="26606"/>
          <ac:spMkLst>
            <pc:docMk/>
            <pc:sldMk cId="1231124762" sldId="274"/>
            <ac:spMk id="19" creationId="{F2569884-A250-4E9E-88E7-C85486D443CC}"/>
          </ac:spMkLst>
        </pc:spChg>
        <pc:spChg chg="add del">
          <ac:chgData name="Michael Florek" userId="16301042-196e-4a7b-824d-271bfd21ae3a" providerId="ADAL" clId="{BFBBA8B5-85FA-4350-8AFA-7FFD93DCA372}" dt="2023-03-21T14:30:17.941" v="638" actId="26606"/>
          <ac:spMkLst>
            <pc:docMk/>
            <pc:sldMk cId="1231124762" sldId="274"/>
            <ac:spMk id="21" creationId="{0D50E585-5213-4D3B-9844-D6CF30DFFE04}"/>
          </ac:spMkLst>
        </pc:spChg>
        <pc:spChg chg="add del">
          <ac:chgData name="Michael Florek" userId="16301042-196e-4a7b-824d-271bfd21ae3a" providerId="ADAL" clId="{BFBBA8B5-85FA-4350-8AFA-7FFD93DCA372}" dt="2023-03-21T14:30:24.664" v="640" actId="26606"/>
          <ac:spMkLst>
            <pc:docMk/>
            <pc:sldMk cId="1231124762" sldId="274"/>
            <ac:spMk id="23" creationId="{3864DA03-CB14-46C9-AE1C-5F597A70C55A}"/>
          </ac:spMkLst>
        </pc:spChg>
        <pc:spChg chg="add del">
          <ac:chgData name="Michael Florek" userId="16301042-196e-4a7b-824d-271bfd21ae3a" providerId="ADAL" clId="{BFBBA8B5-85FA-4350-8AFA-7FFD93DCA372}" dt="2023-03-21T14:30:24.664" v="640" actId="26606"/>
          <ac:spMkLst>
            <pc:docMk/>
            <pc:sldMk cId="1231124762" sldId="274"/>
            <ac:spMk id="24" creationId="{6BF32651-199F-426F-A04B-736F42D19D94}"/>
          </ac:spMkLst>
        </pc:spChg>
        <pc:spChg chg="add del">
          <ac:chgData name="Michael Florek" userId="16301042-196e-4a7b-824d-271bfd21ae3a" providerId="ADAL" clId="{BFBBA8B5-85FA-4350-8AFA-7FFD93DCA372}" dt="2023-03-21T14:30:24.664" v="640" actId="26606"/>
          <ac:spMkLst>
            <pc:docMk/>
            <pc:sldMk cId="1231124762" sldId="274"/>
            <ac:spMk id="26" creationId="{990D0034-F768-41E7-85D4-F38C4DE85770}"/>
          </ac:spMkLst>
        </pc:spChg>
        <pc:spChg chg="add">
          <ac:chgData name="Michael Florek" userId="16301042-196e-4a7b-824d-271bfd21ae3a" providerId="ADAL" clId="{BFBBA8B5-85FA-4350-8AFA-7FFD93DCA372}" dt="2023-03-21T14:30:24.687" v="641" actId="26606"/>
          <ac:spMkLst>
            <pc:docMk/>
            <pc:sldMk cId="1231124762" sldId="274"/>
            <ac:spMk id="29" creationId="{3864DA03-CB14-46C9-AE1C-5F597A70C55A}"/>
          </ac:spMkLst>
        </pc:spChg>
        <pc:spChg chg="add">
          <ac:chgData name="Michael Florek" userId="16301042-196e-4a7b-824d-271bfd21ae3a" providerId="ADAL" clId="{BFBBA8B5-85FA-4350-8AFA-7FFD93DCA372}" dt="2023-03-21T14:30:24.687" v="641" actId="26606"/>
          <ac:spMkLst>
            <pc:docMk/>
            <pc:sldMk cId="1231124762" sldId="274"/>
            <ac:spMk id="30" creationId="{6BF32651-199F-426F-A04B-736F42D19D94}"/>
          </ac:spMkLst>
        </pc:spChg>
        <pc:spChg chg="add">
          <ac:chgData name="Michael Florek" userId="16301042-196e-4a7b-824d-271bfd21ae3a" providerId="ADAL" clId="{BFBBA8B5-85FA-4350-8AFA-7FFD93DCA372}" dt="2023-03-21T14:30:24.687" v="641" actId="26606"/>
          <ac:spMkLst>
            <pc:docMk/>
            <pc:sldMk cId="1231124762" sldId="274"/>
            <ac:spMk id="32" creationId="{E7DC2CE1-D34F-4F85-BAE5-2F53DC3CD2A9}"/>
          </ac:spMkLst>
        </pc:spChg>
        <pc:spChg chg="add">
          <ac:chgData name="Michael Florek" userId="16301042-196e-4a7b-824d-271bfd21ae3a" providerId="ADAL" clId="{BFBBA8B5-85FA-4350-8AFA-7FFD93DCA372}" dt="2023-03-21T14:30:24.687" v="641" actId="26606"/>
          <ac:spMkLst>
            <pc:docMk/>
            <pc:sldMk cId="1231124762" sldId="274"/>
            <ac:spMk id="33" creationId="{F2569884-A250-4E9E-88E7-C85486D443CC}"/>
          </ac:spMkLst>
        </pc:spChg>
        <pc:spChg chg="add">
          <ac:chgData name="Michael Florek" userId="16301042-196e-4a7b-824d-271bfd21ae3a" providerId="ADAL" clId="{BFBBA8B5-85FA-4350-8AFA-7FFD93DCA372}" dt="2023-03-21T14:30:24.687" v="641" actId="26606"/>
          <ac:spMkLst>
            <pc:docMk/>
            <pc:sldMk cId="1231124762" sldId="274"/>
            <ac:spMk id="34" creationId="{0D50E585-5213-4D3B-9844-D6CF30DFFE04}"/>
          </ac:spMkLst>
        </pc:spChg>
        <pc:picChg chg="add mod ord modCrop">
          <ac:chgData name="Michael Florek" userId="16301042-196e-4a7b-824d-271bfd21ae3a" providerId="ADAL" clId="{BFBBA8B5-85FA-4350-8AFA-7FFD93DCA372}" dt="2023-03-21T14:30:56.157" v="651" actId="1076"/>
          <ac:picMkLst>
            <pc:docMk/>
            <pc:sldMk cId="1231124762" sldId="274"/>
            <ac:picMk id="6" creationId="{3ABC7853-4D02-BADB-A8D6-B7019D11831D}"/>
          </ac:picMkLst>
        </pc:picChg>
        <pc:cxnChg chg="add del">
          <ac:chgData name="Michael Florek" userId="16301042-196e-4a7b-824d-271bfd21ae3a" providerId="ADAL" clId="{BFBBA8B5-85FA-4350-8AFA-7FFD93DCA372}" dt="2023-03-21T14:30:17.941" v="638" actId="26606"/>
          <ac:cxnSpMkLst>
            <pc:docMk/>
            <pc:sldMk cId="1231124762" sldId="274"/>
            <ac:cxnSpMk id="15" creationId="{160BB902-C972-43E8-A1C9-15E2867A06D0}"/>
          </ac:cxnSpMkLst>
        </pc:cxnChg>
        <pc:cxnChg chg="add del">
          <ac:chgData name="Michael Florek" userId="16301042-196e-4a7b-824d-271bfd21ae3a" providerId="ADAL" clId="{BFBBA8B5-85FA-4350-8AFA-7FFD93DCA372}" dt="2023-03-21T14:30:24.664" v="640" actId="26606"/>
          <ac:cxnSpMkLst>
            <pc:docMk/>
            <pc:sldMk cId="1231124762" sldId="274"/>
            <ac:cxnSpMk id="25" creationId="{160BB902-C972-43E8-A1C9-15E2867A06D0}"/>
          </ac:cxnSpMkLst>
        </pc:cxnChg>
        <pc:cxnChg chg="add del">
          <ac:chgData name="Michael Florek" userId="16301042-196e-4a7b-824d-271bfd21ae3a" providerId="ADAL" clId="{BFBBA8B5-85FA-4350-8AFA-7FFD93DCA372}" dt="2023-03-21T14:30:24.664" v="640" actId="26606"/>
          <ac:cxnSpMkLst>
            <pc:docMk/>
            <pc:sldMk cId="1231124762" sldId="274"/>
            <ac:cxnSpMk id="27" creationId="{5A0A5CF6-407C-4691-8122-49DF69D0020D}"/>
          </ac:cxnSpMkLst>
        </pc:cxnChg>
        <pc:cxnChg chg="add">
          <ac:chgData name="Michael Florek" userId="16301042-196e-4a7b-824d-271bfd21ae3a" providerId="ADAL" clId="{BFBBA8B5-85FA-4350-8AFA-7FFD93DCA372}" dt="2023-03-21T14:30:24.687" v="641" actId="26606"/>
          <ac:cxnSpMkLst>
            <pc:docMk/>
            <pc:sldMk cId="1231124762" sldId="274"/>
            <ac:cxnSpMk id="31" creationId="{160BB902-C972-43E8-A1C9-15E2867A06D0}"/>
          </ac:cxnSpMkLst>
        </pc:cxnChg>
      </pc:sldChg>
      <pc:sldChg chg="addSp delSp modSp add mod setBg">
        <pc:chgData name="Michael Florek" userId="16301042-196e-4a7b-824d-271bfd21ae3a" providerId="ADAL" clId="{BFBBA8B5-85FA-4350-8AFA-7FFD93DCA372}" dt="2023-03-21T15:07:32.118" v="826" actId="26606"/>
        <pc:sldMkLst>
          <pc:docMk/>
          <pc:sldMk cId="392906883" sldId="275"/>
        </pc:sldMkLst>
        <pc:spChg chg="del">
          <ac:chgData name="Michael Florek" userId="16301042-196e-4a7b-824d-271bfd21ae3a" providerId="ADAL" clId="{BFBBA8B5-85FA-4350-8AFA-7FFD93DCA372}" dt="2023-03-21T14:32:06.019" v="805" actId="478"/>
          <ac:spMkLst>
            <pc:docMk/>
            <pc:sldMk cId="392906883" sldId="275"/>
            <ac:spMk id="2" creationId="{7AC3970E-BC1E-8F99-BD58-9D31F84B65DE}"/>
          </ac:spMkLst>
        </pc:spChg>
        <pc:spChg chg="del mod">
          <ac:chgData name="Michael Florek" userId="16301042-196e-4a7b-824d-271bfd21ae3a" providerId="ADAL" clId="{BFBBA8B5-85FA-4350-8AFA-7FFD93DCA372}" dt="2023-03-21T15:07:32.118" v="826" actId="26606"/>
          <ac:spMkLst>
            <pc:docMk/>
            <pc:sldMk cId="392906883" sldId="275"/>
            <ac:spMk id="3" creationId="{F45CF4A5-B9F7-45DB-076E-10535AFBEAF2}"/>
          </ac:spMkLst>
        </pc:spChg>
        <pc:graphicFrameChg chg="add">
          <ac:chgData name="Michael Florek" userId="16301042-196e-4a7b-824d-271bfd21ae3a" providerId="ADAL" clId="{BFBBA8B5-85FA-4350-8AFA-7FFD93DCA372}" dt="2023-03-21T15:07:32.118" v="826" actId="26606"/>
          <ac:graphicFrameMkLst>
            <pc:docMk/>
            <pc:sldMk cId="392906883" sldId="275"/>
            <ac:graphicFrameMk id="5" creationId="{7E7D8F5B-A0F0-DAFB-D192-912BAB62F52A}"/>
          </ac:graphicFrameMkLst>
        </pc:graphicFrameChg>
      </pc:sldChg>
      <pc:sldChg chg="modSp add del mod ord">
        <pc:chgData name="Michael Florek" userId="16301042-196e-4a7b-824d-271bfd21ae3a" providerId="ADAL" clId="{BFBBA8B5-85FA-4350-8AFA-7FFD93DCA372}" dt="2023-03-21T15:10:56.032" v="884" actId="47"/>
        <pc:sldMkLst>
          <pc:docMk/>
          <pc:sldMk cId="2269453554" sldId="276"/>
        </pc:sldMkLst>
        <pc:spChg chg="mod">
          <ac:chgData name="Michael Florek" userId="16301042-196e-4a7b-824d-271bfd21ae3a" providerId="ADAL" clId="{BFBBA8B5-85FA-4350-8AFA-7FFD93DCA372}" dt="2023-03-21T15:10:39.820" v="883" actId="20577"/>
          <ac:spMkLst>
            <pc:docMk/>
            <pc:sldMk cId="2269453554" sldId="276"/>
            <ac:spMk id="3" creationId="{F45CF4A5-B9F7-45DB-076E-10535AFBEAF2}"/>
          </ac:spMkLst>
        </pc:spChg>
      </pc:sldChg>
      <pc:sldChg chg="modSp new mod ord">
        <pc:chgData name="Michael Florek" userId="16301042-196e-4a7b-824d-271bfd21ae3a" providerId="ADAL" clId="{BFBBA8B5-85FA-4350-8AFA-7FFD93DCA372}" dt="2023-03-21T15:11:49.497" v="962" actId="403"/>
        <pc:sldMkLst>
          <pc:docMk/>
          <pc:sldMk cId="3307322878" sldId="276"/>
        </pc:sldMkLst>
        <pc:spChg chg="mod">
          <ac:chgData name="Michael Florek" userId="16301042-196e-4a7b-824d-271bfd21ae3a" providerId="ADAL" clId="{BFBBA8B5-85FA-4350-8AFA-7FFD93DCA372}" dt="2023-03-21T15:11:14.842" v="923" actId="404"/>
          <ac:spMkLst>
            <pc:docMk/>
            <pc:sldMk cId="3307322878" sldId="276"/>
            <ac:spMk id="2" creationId="{320E5EC2-DADC-085B-A430-B167867D7A17}"/>
          </ac:spMkLst>
        </pc:spChg>
        <pc:spChg chg="mod">
          <ac:chgData name="Michael Florek" userId="16301042-196e-4a7b-824d-271bfd21ae3a" providerId="ADAL" clId="{BFBBA8B5-85FA-4350-8AFA-7FFD93DCA372}" dt="2023-03-21T15:11:49.497" v="962" actId="403"/>
          <ac:spMkLst>
            <pc:docMk/>
            <pc:sldMk cId="3307322878" sldId="276"/>
            <ac:spMk id="3" creationId="{C220FC3E-D673-B20D-D09D-AA9714A7BDA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184A4-A585-47C3-AE10-FCF961BF577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A31B946-78FA-4C52-959D-3857195F53F1}">
      <dgm:prSet custT="1"/>
      <dgm:spPr/>
      <dgm:t>
        <a:bodyPr/>
        <a:lstStyle/>
        <a:p>
          <a:pPr algn="ctr">
            <a:defRPr cap="all"/>
          </a:pPr>
          <a:r>
            <a:rPr lang="en-US" sz="2400" dirty="0"/>
            <a:t>Hard to say				</a:t>
          </a:r>
        </a:p>
      </dgm:t>
    </dgm:pt>
    <dgm:pt modelId="{6161000E-27E8-469B-8A89-407427C25E58}" type="parTrans" cxnId="{FE61A718-0FA9-4601-AF88-BAE64C2DBAF8}">
      <dgm:prSet/>
      <dgm:spPr/>
      <dgm:t>
        <a:bodyPr/>
        <a:lstStyle/>
        <a:p>
          <a:endParaRPr lang="en-US"/>
        </a:p>
      </dgm:t>
    </dgm:pt>
    <dgm:pt modelId="{E15B4F6E-83AC-468A-AF13-B1BCF639C616}" type="sibTrans" cxnId="{FE61A718-0FA9-4601-AF88-BAE64C2DBAF8}">
      <dgm:prSet/>
      <dgm:spPr/>
      <dgm:t>
        <a:bodyPr/>
        <a:lstStyle/>
        <a:p>
          <a:endParaRPr lang="en-US"/>
        </a:p>
      </dgm:t>
    </dgm:pt>
    <dgm:pt modelId="{2AE19F67-BBAF-431C-B9AA-E97B5D8291DE}">
      <dgm:prSet custT="1"/>
      <dgm:spPr/>
      <dgm:t>
        <a:bodyPr/>
        <a:lstStyle/>
        <a:p>
          <a:pPr>
            <a:defRPr cap="all"/>
          </a:pPr>
          <a:r>
            <a:rPr lang="en-US" sz="2400" dirty="0"/>
            <a:t>Hard to write		</a:t>
          </a:r>
        </a:p>
      </dgm:t>
    </dgm:pt>
    <dgm:pt modelId="{71A3C777-8FC9-4D6B-86BE-D76A4FFA2AF6}" type="parTrans" cxnId="{8AFE03FC-7CF1-4460-A69D-AB7ECC576405}">
      <dgm:prSet/>
      <dgm:spPr/>
      <dgm:t>
        <a:bodyPr/>
        <a:lstStyle/>
        <a:p>
          <a:endParaRPr lang="en-US"/>
        </a:p>
      </dgm:t>
    </dgm:pt>
    <dgm:pt modelId="{1781D6D7-DF8C-440D-B043-4BD0233152BB}" type="sibTrans" cxnId="{8AFE03FC-7CF1-4460-A69D-AB7ECC576405}">
      <dgm:prSet/>
      <dgm:spPr/>
      <dgm:t>
        <a:bodyPr/>
        <a:lstStyle/>
        <a:p>
          <a:endParaRPr lang="en-US"/>
        </a:p>
      </dgm:t>
    </dgm:pt>
    <dgm:pt modelId="{045A1733-EA6F-4BB9-89B5-C1767668E4AC}">
      <dgm:prSet custT="1"/>
      <dgm:spPr/>
      <dgm:t>
        <a:bodyPr/>
        <a:lstStyle/>
        <a:p>
          <a:pPr algn="ctr">
            <a:defRPr cap="all"/>
          </a:pPr>
          <a:r>
            <a:rPr lang="en-US" sz="2400" dirty="0"/>
            <a:t>Hard to remember		</a:t>
          </a:r>
        </a:p>
      </dgm:t>
    </dgm:pt>
    <dgm:pt modelId="{C0DBE035-0145-476D-B374-9F40D3A8AF57}" type="parTrans" cxnId="{5A5205F1-F1A6-4780-AAE5-76A994865041}">
      <dgm:prSet/>
      <dgm:spPr/>
      <dgm:t>
        <a:bodyPr/>
        <a:lstStyle/>
        <a:p>
          <a:endParaRPr lang="en-US"/>
        </a:p>
      </dgm:t>
    </dgm:pt>
    <dgm:pt modelId="{55C78B0A-405E-43A2-B436-1F6D9BC4CFF4}" type="sibTrans" cxnId="{5A5205F1-F1A6-4780-AAE5-76A994865041}">
      <dgm:prSet/>
      <dgm:spPr/>
      <dgm:t>
        <a:bodyPr/>
        <a:lstStyle/>
        <a:p>
          <a:endParaRPr lang="en-US"/>
        </a:p>
      </dgm:t>
    </dgm:pt>
    <dgm:pt modelId="{C19A557B-5C23-416D-8982-023C0CFA0888}" type="pres">
      <dgm:prSet presAssocID="{EA3184A4-A585-47C3-AE10-FCF961BF5774}" presName="root" presStyleCnt="0">
        <dgm:presLayoutVars>
          <dgm:dir/>
          <dgm:resizeHandles val="exact"/>
        </dgm:presLayoutVars>
      </dgm:prSet>
      <dgm:spPr/>
    </dgm:pt>
    <dgm:pt modelId="{DD9E7813-C2E2-4ED7-A3C6-AAA3173238CE}" type="pres">
      <dgm:prSet presAssocID="{7A31B946-78FA-4C52-959D-3857195F53F1}" presName="compNode" presStyleCnt="0"/>
      <dgm:spPr/>
    </dgm:pt>
    <dgm:pt modelId="{9DCAE0B4-CF0F-4721-AC33-14426498F19B}" type="pres">
      <dgm:prSet presAssocID="{7A31B946-78FA-4C52-959D-3857195F53F1}" presName="iconBgRect" presStyleLbl="bgShp" presStyleIdx="0" presStyleCnt="3"/>
      <dgm:spPr/>
    </dgm:pt>
    <dgm:pt modelId="{048C749C-3A5F-430A-97CE-D9EDEBEFAAC4}" type="pres">
      <dgm:prSet presAssocID="{7A31B946-78FA-4C52-959D-3857195F53F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und speech bubble"/>
        </a:ext>
      </dgm:extLst>
    </dgm:pt>
    <dgm:pt modelId="{2E4AEF04-0E22-4949-B575-F6A1DE8F2879}" type="pres">
      <dgm:prSet presAssocID="{7A31B946-78FA-4C52-959D-3857195F53F1}" presName="spaceRect" presStyleCnt="0"/>
      <dgm:spPr/>
    </dgm:pt>
    <dgm:pt modelId="{34854A06-9B1A-4B64-BD45-39558B607C9B}" type="pres">
      <dgm:prSet presAssocID="{7A31B946-78FA-4C52-959D-3857195F53F1}" presName="textRect" presStyleLbl="revTx" presStyleIdx="0" presStyleCnt="3">
        <dgm:presLayoutVars>
          <dgm:chMax val="1"/>
          <dgm:chPref val="1"/>
        </dgm:presLayoutVars>
      </dgm:prSet>
      <dgm:spPr/>
    </dgm:pt>
    <dgm:pt modelId="{EF687DAF-14DF-4FB5-A3A4-BDE08DE8B7D0}" type="pres">
      <dgm:prSet presAssocID="{E15B4F6E-83AC-468A-AF13-B1BCF639C616}" presName="sibTrans" presStyleCnt="0"/>
      <dgm:spPr/>
    </dgm:pt>
    <dgm:pt modelId="{462489A9-394D-446E-82D1-E56A5234B7C3}" type="pres">
      <dgm:prSet presAssocID="{2AE19F67-BBAF-431C-B9AA-E97B5D8291DE}" presName="compNode" presStyleCnt="0"/>
      <dgm:spPr/>
    </dgm:pt>
    <dgm:pt modelId="{2E65B1FC-4F1D-4834-B2B7-6A4148EEA0D6}" type="pres">
      <dgm:prSet presAssocID="{2AE19F67-BBAF-431C-B9AA-E97B5D8291DE}" presName="iconBgRect" presStyleLbl="bgShp" presStyleIdx="1" presStyleCnt="3"/>
      <dgm:spPr/>
    </dgm:pt>
    <dgm:pt modelId="{F179BAC0-E2D9-4C38-A7FA-931EFF199E53}" type="pres">
      <dgm:prSet presAssocID="{2AE19F67-BBAF-431C-B9AA-E97B5D8291D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 with solid fill"/>
        </a:ext>
      </dgm:extLst>
    </dgm:pt>
    <dgm:pt modelId="{DC0AE4F3-AF04-422B-8792-965B583FB6E4}" type="pres">
      <dgm:prSet presAssocID="{2AE19F67-BBAF-431C-B9AA-E97B5D8291DE}" presName="spaceRect" presStyleCnt="0"/>
      <dgm:spPr/>
    </dgm:pt>
    <dgm:pt modelId="{84921DA0-041E-4AA8-B4BF-DDE2E925CD87}" type="pres">
      <dgm:prSet presAssocID="{2AE19F67-BBAF-431C-B9AA-E97B5D8291DE}" presName="textRect" presStyleLbl="revTx" presStyleIdx="1" presStyleCnt="3">
        <dgm:presLayoutVars>
          <dgm:chMax val="1"/>
          <dgm:chPref val="1"/>
        </dgm:presLayoutVars>
      </dgm:prSet>
      <dgm:spPr/>
    </dgm:pt>
    <dgm:pt modelId="{6C680109-0EF3-486D-A3EF-04B684591A90}" type="pres">
      <dgm:prSet presAssocID="{1781D6D7-DF8C-440D-B043-4BD0233152BB}" presName="sibTrans" presStyleCnt="0"/>
      <dgm:spPr/>
    </dgm:pt>
    <dgm:pt modelId="{E36C11F6-E0E0-4971-9EC3-67B6D33A1039}" type="pres">
      <dgm:prSet presAssocID="{045A1733-EA6F-4BB9-89B5-C1767668E4AC}" presName="compNode" presStyleCnt="0"/>
      <dgm:spPr/>
    </dgm:pt>
    <dgm:pt modelId="{DDB48D64-AA1B-411C-8F63-A45F0324A123}" type="pres">
      <dgm:prSet presAssocID="{045A1733-EA6F-4BB9-89B5-C1767668E4AC}" presName="iconBgRect" presStyleLbl="bgShp" presStyleIdx="2" presStyleCnt="3"/>
      <dgm:spPr/>
    </dgm:pt>
    <dgm:pt modelId="{C253375E-5ABB-4D02-8F18-701E3833A4D9}" type="pres">
      <dgm:prSet presAssocID="{045A1733-EA6F-4BB9-89B5-C1767668E4A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micals with solid fill"/>
        </a:ext>
      </dgm:extLst>
    </dgm:pt>
    <dgm:pt modelId="{ED3F4F39-43F4-4B85-A76E-3C587BEA3360}" type="pres">
      <dgm:prSet presAssocID="{045A1733-EA6F-4BB9-89B5-C1767668E4AC}" presName="spaceRect" presStyleCnt="0"/>
      <dgm:spPr/>
    </dgm:pt>
    <dgm:pt modelId="{88588149-FC40-4AA1-AEAA-12EB8F335C8E}" type="pres">
      <dgm:prSet presAssocID="{045A1733-EA6F-4BB9-89B5-C1767668E4A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E61A718-0FA9-4601-AF88-BAE64C2DBAF8}" srcId="{EA3184A4-A585-47C3-AE10-FCF961BF5774}" destId="{7A31B946-78FA-4C52-959D-3857195F53F1}" srcOrd="0" destOrd="0" parTransId="{6161000E-27E8-469B-8A89-407427C25E58}" sibTransId="{E15B4F6E-83AC-468A-AF13-B1BCF639C616}"/>
    <dgm:cxn modelId="{0C2A1E79-B44C-4823-8191-E8A7FF200620}" type="presOf" srcId="{2AE19F67-BBAF-431C-B9AA-E97B5D8291DE}" destId="{84921DA0-041E-4AA8-B4BF-DDE2E925CD87}" srcOrd="0" destOrd="0" presId="urn:microsoft.com/office/officeart/2018/5/layout/IconCircleLabelList"/>
    <dgm:cxn modelId="{1E0AAE7E-5E76-44F7-B4B2-B39744787448}" type="presOf" srcId="{7A31B946-78FA-4C52-959D-3857195F53F1}" destId="{34854A06-9B1A-4B64-BD45-39558B607C9B}" srcOrd="0" destOrd="0" presId="urn:microsoft.com/office/officeart/2018/5/layout/IconCircleLabelList"/>
    <dgm:cxn modelId="{7746D891-AD73-4FD4-85BE-9455238F9F46}" type="presOf" srcId="{045A1733-EA6F-4BB9-89B5-C1767668E4AC}" destId="{88588149-FC40-4AA1-AEAA-12EB8F335C8E}" srcOrd="0" destOrd="0" presId="urn:microsoft.com/office/officeart/2018/5/layout/IconCircleLabelList"/>
    <dgm:cxn modelId="{5986DDAB-3310-4DA6-BB03-02FA9F65135E}" type="presOf" srcId="{EA3184A4-A585-47C3-AE10-FCF961BF5774}" destId="{C19A557B-5C23-416D-8982-023C0CFA0888}" srcOrd="0" destOrd="0" presId="urn:microsoft.com/office/officeart/2018/5/layout/IconCircleLabelList"/>
    <dgm:cxn modelId="{5A5205F1-F1A6-4780-AAE5-76A994865041}" srcId="{EA3184A4-A585-47C3-AE10-FCF961BF5774}" destId="{045A1733-EA6F-4BB9-89B5-C1767668E4AC}" srcOrd="2" destOrd="0" parTransId="{C0DBE035-0145-476D-B374-9F40D3A8AF57}" sibTransId="{55C78B0A-405E-43A2-B436-1F6D9BC4CFF4}"/>
    <dgm:cxn modelId="{8AFE03FC-7CF1-4460-A69D-AB7ECC576405}" srcId="{EA3184A4-A585-47C3-AE10-FCF961BF5774}" destId="{2AE19F67-BBAF-431C-B9AA-E97B5D8291DE}" srcOrd="1" destOrd="0" parTransId="{71A3C777-8FC9-4D6B-86BE-D76A4FFA2AF6}" sibTransId="{1781D6D7-DF8C-440D-B043-4BD0233152BB}"/>
    <dgm:cxn modelId="{C1A5C435-5899-48F4-ACA1-B87C01416087}" type="presParOf" srcId="{C19A557B-5C23-416D-8982-023C0CFA0888}" destId="{DD9E7813-C2E2-4ED7-A3C6-AAA3173238CE}" srcOrd="0" destOrd="0" presId="urn:microsoft.com/office/officeart/2018/5/layout/IconCircleLabelList"/>
    <dgm:cxn modelId="{3D80A575-0F55-495F-A910-2EEF55D9D8FC}" type="presParOf" srcId="{DD9E7813-C2E2-4ED7-A3C6-AAA3173238CE}" destId="{9DCAE0B4-CF0F-4721-AC33-14426498F19B}" srcOrd="0" destOrd="0" presId="urn:microsoft.com/office/officeart/2018/5/layout/IconCircleLabelList"/>
    <dgm:cxn modelId="{338B9560-2E12-45D9-BF04-DA880CBD2C2C}" type="presParOf" srcId="{DD9E7813-C2E2-4ED7-A3C6-AAA3173238CE}" destId="{048C749C-3A5F-430A-97CE-D9EDEBEFAAC4}" srcOrd="1" destOrd="0" presId="urn:microsoft.com/office/officeart/2018/5/layout/IconCircleLabelList"/>
    <dgm:cxn modelId="{05247C59-9B0B-4067-9306-C90BEA05C616}" type="presParOf" srcId="{DD9E7813-C2E2-4ED7-A3C6-AAA3173238CE}" destId="{2E4AEF04-0E22-4949-B575-F6A1DE8F2879}" srcOrd="2" destOrd="0" presId="urn:microsoft.com/office/officeart/2018/5/layout/IconCircleLabelList"/>
    <dgm:cxn modelId="{8E64142A-FD3D-4F28-9035-739B4C451A0C}" type="presParOf" srcId="{DD9E7813-C2E2-4ED7-A3C6-AAA3173238CE}" destId="{34854A06-9B1A-4B64-BD45-39558B607C9B}" srcOrd="3" destOrd="0" presId="urn:microsoft.com/office/officeart/2018/5/layout/IconCircleLabelList"/>
    <dgm:cxn modelId="{4B053072-9D02-4A27-BC11-7D16501F0F9F}" type="presParOf" srcId="{C19A557B-5C23-416D-8982-023C0CFA0888}" destId="{EF687DAF-14DF-4FB5-A3A4-BDE08DE8B7D0}" srcOrd="1" destOrd="0" presId="urn:microsoft.com/office/officeart/2018/5/layout/IconCircleLabelList"/>
    <dgm:cxn modelId="{CA5E2B92-7957-4A5E-AAD9-4F16C87C4B27}" type="presParOf" srcId="{C19A557B-5C23-416D-8982-023C0CFA0888}" destId="{462489A9-394D-446E-82D1-E56A5234B7C3}" srcOrd="2" destOrd="0" presId="urn:microsoft.com/office/officeart/2018/5/layout/IconCircleLabelList"/>
    <dgm:cxn modelId="{E6540DD3-ABAB-4B73-B392-A302648B93A0}" type="presParOf" srcId="{462489A9-394D-446E-82D1-E56A5234B7C3}" destId="{2E65B1FC-4F1D-4834-B2B7-6A4148EEA0D6}" srcOrd="0" destOrd="0" presId="urn:microsoft.com/office/officeart/2018/5/layout/IconCircleLabelList"/>
    <dgm:cxn modelId="{32ED3B8E-E55A-4139-8BB7-0CB192CB85FE}" type="presParOf" srcId="{462489A9-394D-446E-82D1-E56A5234B7C3}" destId="{F179BAC0-E2D9-4C38-A7FA-931EFF199E53}" srcOrd="1" destOrd="0" presId="urn:microsoft.com/office/officeart/2018/5/layout/IconCircleLabelList"/>
    <dgm:cxn modelId="{57A3483A-1DDF-4A52-AD2D-309FC04CEEF4}" type="presParOf" srcId="{462489A9-394D-446E-82D1-E56A5234B7C3}" destId="{DC0AE4F3-AF04-422B-8792-965B583FB6E4}" srcOrd="2" destOrd="0" presId="urn:microsoft.com/office/officeart/2018/5/layout/IconCircleLabelList"/>
    <dgm:cxn modelId="{4F700B0C-F9D9-42CE-A69C-B1BC2885651E}" type="presParOf" srcId="{462489A9-394D-446E-82D1-E56A5234B7C3}" destId="{84921DA0-041E-4AA8-B4BF-DDE2E925CD87}" srcOrd="3" destOrd="0" presId="urn:microsoft.com/office/officeart/2018/5/layout/IconCircleLabelList"/>
    <dgm:cxn modelId="{D4CF972C-2973-4BAE-ADEE-A69B335792F4}" type="presParOf" srcId="{C19A557B-5C23-416D-8982-023C0CFA0888}" destId="{6C680109-0EF3-486D-A3EF-04B684591A90}" srcOrd="3" destOrd="0" presId="urn:microsoft.com/office/officeart/2018/5/layout/IconCircleLabelList"/>
    <dgm:cxn modelId="{174579E1-F32A-4FE8-965B-D6B77B2F4B12}" type="presParOf" srcId="{C19A557B-5C23-416D-8982-023C0CFA0888}" destId="{E36C11F6-E0E0-4971-9EC3-67B6D33A1039}" srcOrd="4" destOrd="0" presId="urn:microsoft.com/office/officeart/2018/5/layout/IconCircleLabelList"/>
    <dgm:cxn modelId="{601FBBE5-B99B-42C9-9DC6-839D373FD8BD}" type="presParOf" srcId="{E36C11F6-E0E0-4971-9EC3-67B6D33A1039}" destId="{DDB48D64-AA1B-411C-8F63-A45F0324A123}" srcOrd="0" destOrd="0" presId="urn:microsoft.com/office/officeart/2018/5/layout/IconCircleLabelList"/>
    <dgm:cxn modelId="{C96296E1-86AC-4A5B-A287-8922BC415D7D}" type="presParOf" srcId="{E36C11F6-E0E0-4971-9EC3-67B6D33A1039}" destId="{C253375E-5ABB-4D02-8F18-701E3833A4D9}" srcOrd="1" destOrd="0" presId="urn:microsoft.com/office/officeart/2018/5/layout/IconCircleLabelList"/>
    <dgm:cxn modelId="{78BB0470-6A3A-4F90-A4CB-5451BC380621}" type="presParOf" srcId="{E36C11F6-E0E0-4971-9EC3-67B6D33A1039}" destId="{ED3F4F39-43F4-4B85-A76E-3C587BEA3360}" srcOrd="2" destOrd="0" presId="urn:microsoft.com/office/officeart/2018/5/layout/IconCircleLabelList"/>
    <dgm:cxn modelId="{0A2EBFB6-879B-4C04-812E-8F8109316BA2}" type="presParOf" srcId="{E36C11F6-E0E0-4971-9EC3-67B6D33A1039}" destId="{88588149-FC40-4AA1-AEAA-12EB8F335C8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0BA2E5-A639-435E-8246-05480E5D267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C4D6A3A-548C-46D6-B686-AB61382230E5}">
      <dgm:prSet custT="1"/>
      <dgm:spPr/>
      <dgm:t>
        <a:bodyPr/>
        <a:lstStyle/>
        <a:p>
          <a:pPr>
            <a:defRPr cap="all"/>
          </a:pPr>
          <a:r>
            <a:rPr lang="en-US" sz="2400" dirty="0"/>
            <a:t>Many parts of things have science names.</a:t>
          </a:r>
        </a:p>
      </dgm:t>
    </dgm:pt>
    <dgm:pt modelId="{FF38BEE6-B759-4421-902E-3A75C8CE9C4F}" type="parTrans" cxnId="{7A228FB3-473A-4179-B606-09E19D2D5EF7}">
      <dgm:prSet/>
      <dgm:spPr/>
      <dgm:t>
        <a:bodyPr/>
        <a:lstStyle/>
        <a:p>
          <a:endParaRPr lang="en-US"/>
        </a:p>
      </dgm:t>
    </dgm:pt>
    <dgm:pt modelId="{D41C7143-E5B6-4FD7-8090-CB981ABFE2FA}" type="sibTrans" cxnId="{7A228FB3-473A-4179-B606-09E19D2D5EF7}">
      <dgm:prSet/>
      <dgm:spPr/>
      <dgm:t>
        <a:bodyPr/>
        <a:lstStyle/>
        <a:p>
          <a:endParaRPr lang="en-US"/>
        </a:p>
      </dgm:t>
    </dgm:pt>
    <dgm:pt modelId="{6BBF1B32-63CF-43FA-92D6-BBE479E20B04}">
      <dgm:prSet custT="1"/>
      <dgm:spPr/>
      <dgm:t>
        <a:bodyPr/>
        <a:lstStyle/>
        <a:p>
          <a:pPr>
            <a:defRPr cap="all"/>
          </a:pPr>
          <a:r>
            <a:rPr lang="en-US" sz="2400" dirty="0"/>
            <a:t>Some people don’t know the names of the parts. 		</a:t>
          </a:r>
        </a:p>
      </dgm:t>
    </dgm:pt>
    <dgm:pt modelId="{1C37D195-449C-4B3A-96A5-D247ED4C4501}" type="parTrans" cxnId="{20CA2726-A7A9-4EE4-AE4D-1949E5C7C580}">
      <dgm:prSet/>
      <dgm:spPr/>
      <dgm:t>
        <a:bodyPr/>
        <a:lstStyle/>
        <a:p>
          <a:endParaRPr lang="en-US"/>
        </a:p>
      </dgm:t>
    </dgm:pt>
    <dgm:pt modelId="{57BF7EA8-36EE-404F-B49B-34540BC3AF66}" type="sibTrans" cxnId="{20CA2726-A7A9-4EE4-AE4D-1949E5C7C580}">
      <dgm:prSet/>
      <dgm:spPr/>
      <dgm:t>
        <a:bodyPr/>
        <a:lstStyle/>
        <a:p>
          <a:endParaRPr lang="en-US"/>
        </a:p>
      </dgm:t>
    </dgm:pt>
    <dgm:pt modelId="{A2EA39B5-24EC-4ADC-B149-E3BB8F89CA58}" type="pres">
      <dgm:prSet presAssocID="{2F0BA2E5-A639-435E-8246-05480E5D267A}" presName="root" presStyleCnt="0">
        <dgm:presLayoutVars>
          <dgm:dir/>
          <dgm:resizeHandles val="exact"/>
        </dgm:presLayoutVars>
      </dgm:prSet>
      <dgm:spPr/>
    </dgm:pt>
    <dgm:pt modelId="{91C58812-55D1-4668-B557-6685ED2967AA}" type="pres">
      <dgm:prSet presAssocID="{AC4D6A3A-548C-46D6-B686-AB61382230E5}" presName="compNode" presStyleCnt="0"/>
      <dgm:spPr/>
    </dgm:pt>
    <dgm:pt modelId="{74E3DF5F-1847-4808-900C-5689F4A5BFCC}" type="pres">
      <dgm:prSet presAssocID="{AC4D6A3A-548C-46D6-B686-AB61382230E5}" presName="iconBgRect" presStyleLbl="bgShp" presStyleIdx="0" presStyleCnt="2"/>
      <dgm:spPr/>
    </dgm:pt>
    <dgm:pt modelId="{413E596E-CD6A-4752-B5E1-7681FFD93403}" type="pres">
      <dgm:prSet presAssocID="{AC4D6A3A-548C-46D6-B686-AB61382230E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8B2E4D38-D38E-4289-AE89-D1715F35D755}" type="pres">
      <dgm:prSet presAssocID="{AC4D6A3A-548C-46D6-B686-AB61382230E5}" presName="spaceRect" presStyleCnt="0"/>
      <dgm:spPr/>
    </dgm:pt>
    <dgm:pt modelId="{CEAA7E4A-0B6D-48DE-89CE-D21F61F8CEE1}" type="pres">
      <dgm:prSet presAssocID="{AC4D6A3A-548C-46D6-B686-AB61382230E5}" presName="textRect" presStyleLbl="revTx" presStyleIdx="0" presStyleCnt="2">
        <dgm:presLayoutVars>
          <dgm:chMax val="1"/>
          <dgm:chPref val="1"/>
        </dgm:presLayoutVars>
      </dgm:prSet>
      <dgm:spPr/>
    </dgm:pt>
    <dgm:pt modelId="{12CA0198-B34A-454C-81F7-B16874794D71}" type="pres">
      <dgm:prSet presAssocID="{D41C7143-E5B6-4FD7-8090-CB981ABFE2FA}" presName="sibTrans" presStyleCnt="0"/>
      <dgm:spPr/>
    </dgm:pt>
    <dgm:pt modelId="{47652FDB-66D1-450B-98D3-55B597255483}" type="pres">
      <dgm:prSet presAssocID="{6BBF1B32-63CF-43FA-92D6-BBE479E20B04}" presName="compNode" presStyleCnt="0"/>
      <dgm:spPr/>
    </dgm:pt>
    <dgm:pt modelId="{93531A0F-7775-455A-BD23-B0E8C3F7F5E6}" type="pres">
      <dgm:prSet presAssocID="{6BBF1B32-63CF-43FA-92D6-BBE479E20B04}" presName="iconBgRect" presStyleLbl="bgShp" presStyleIdx="1" presStyleCnt="2"/>
      <dgm:spPr/>
    </dgm:pt>
    <dgm:pt modelId="{C95D02EC-C375-4D31-BE14-0B784A4C380B}" type="pres">
      <dgm:prSet presAssocID="{6BBF1B32-63CF-43FA-92D6-BBE479E20B0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 Not Washing Machine with solid fill"/>
        </a:ext>
      </dgm:extLst>
    </dgm:pt>
    <dgm:pt modelId="{995686B3-FAA4-433B-9A22-6D47D7F823F3}" type="pres">
      <dgm:prSet presAssocID="{6BBF1B32-63CF-43FA-92D6-BBE479E20B04}" presName="spaceRect" presStyleCnt="0"/>
      <dgm:spPr/>
    </dgm:pt>
    <dgm:pt modelId="{BC757D2B-4053-48FA-964B-D446DB9815CC}" type="pres">
      <dgm:prSet presAssocID="{6BBF1B32-63CF-43FA-92D6-BBE479E20B0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0CA2726-A7A9-4EE4-AE4D-1949E5C7C580}" srcId="{2F0BA2E5-A639-435E-8246-05480E5D267A}" destId="{6BBF1B32-63CF-43FA-92D6-BBE479E20B04}" srcOrd="1" destOrd="0" parTransId="{1C37D195-449C-4B3A-96A5-D247ED4C4501}" sibTransId="{57BF7EA8-36EE-404F-B49B-34540BC3AF66}"/>
    <dgm:cxn modelId="{A80FB6A7-D09E-48B7-8B62-0441F07C20D9}" type="presOf" srcId="{2F0BA2E5-A639-435E-8246-05480E5D267A}" destId="{A2EA39B5-24EC-4ADC-B149-E3BB8F89CA58}" srcOrd="0" destOrd="0" presId="urn:microsoft.com/office/officeart/2018/5/layout/IconCircleLabelList"/>
    <dgm:cxn modelId="{10D024B3-1020-45A2-9E6C-2B7E4A6AEA93}" type="presOf" srcId="{AC4D6A3A-548C-46D6-B686-AB61382230E5}" destId="{CEAA7E4A-0B6D-48DE-89CE-D21F61F8CEE1}" srcOrd="0" destOrd="0" presId="urn:microsoft.com/office/officeart/2018/5/layout/IconCircleLabelList"/>
    <dgm:cxn modelId="{7A228FB3-473A-4179-B606-09E19D2D5EF7}" srcId="{2F0BA2E5-A639-435E-8246-05480E5D267A}" destId="{AC4D6A3A-548C-46D6-B686-AB61382230E5}" srcOrd="0" destOrd="0" parTransId="{FF38BEE6-B759-4421-902E-3A75C8CE9C4F}" sibTransId="{D41C7143-E5B6-4FD7-8090-CB981ABFE2FA}"/>
    <dgm:cxn modelId="{50F4F0C1-91F9-4CB9-A5AE-8214B09A16DC}" type="presOf" srcId="{6BBF1B32-63CF-43FA-92D6-BBE479E20B04}" destId="{BC757D2B-4053-48FA-964B-D446DB9815CC}" srcOrd="0" destOrd="0" presId="urn:microsoft.com/office/officeart/2018/5/layout/IconCircleLabelList"/>
    <dgm:cxn modelId="{2B1DD4E4-778B-459D-A3C4-2729B92226D6}" type="presParOf" srcId="{A2EA39B5-24EC-4ADC-B149-E3BB8F89CA58}" destId="{91C58812-55D1-4668-B557-6685ED2967AA}" srcOrd="0" destOrd="0" presId="urn:microsoft.com/office/officeart/2018/5/layout/IconCircleLabelList"/>
    <dgm:cxn modelId="{3EBA2967-0AF4-44EA-AEF0-0EA997C441B0}" type="presParOf" srcId="{91C58812-55D1-4668-B557-6685ED2967AA}" destId="{74E3DF5F-1847-4808-900C-5689F4A5BFCC}" srcOrd="0" destOrd="0" presId="urn:microsoft.com/office/officeart/2018/5/layout/IconCircleLabelList"/>
    <dgm:cxn modelId="{C26D2C4D-FD69-49D8-9508-CBF33EBB57EF}" type="presParOf" srcId="{91C58812-55D1-4668-B557-6685ED2967AA}" destId="{413E596E-CD6A-4752-B5E1-7681FFD93403}" srcOrd="1" destOrd="0" presId="urn:microsoft.com/office/officeart/2018/5/layout/IconCircleLabelList"/>
    <dgm:cxn modelId="{2A249996-28C2-421C-B8C1-A349B88F590B}" type="presParOf" srcId="{91C58812-55D1-4668-B557-6685ED2967AA}" destId="{8B2E4D38-D38E-4289-AE89-D1715F35D755}" srcOrd="2" destOrd="0" presId="urn:microsoft.com/office/officeart/2018/5/layout/IconCircleLabelList"/>
    <dgm:cxn modelId="{D20C2B04-22C0-4392-AADB-648383DBBC3D}" type="presParOf" srcId="{91C58812-55D1-4668-B557-6685ED2967AA}" destId="{CEAA7E4A-0B6D-48DE-89CE-D21F61F8CEE1}" srcOrd="3" destOrd="0" presId="urn:microsoft.com/office/officeart/2018/5/layout/IconCircleLabelList"/>
    <dgm:cxn modelId="{F0B9D010-585E-465C-AB97-663D6ADA65D4}" type="presParOf" srcId="{A2EA39B5-24EC-4ADC-B149-E3BB8F89CA58}" destId="{12CA0198-B34A-454C-81F7-B16874794D71}" srcOrd="1" destOrd="0" presId="urn:microsoft.com/office/officeart/2018/5/layout/IconCircleLabelList"/>
    <dgm:cxn modelId="{891A6CBE-72D7-47A7-B699-295289007D1E}" type="presParOf" srcId="{A2EA39B5-24EC-4ADC-B149-E3BB8F89CA58}" destId="{47652FDB-66D1-450B-98D3-55B597255483}" srcOrd="2" destOrd="0" presId="urn:microsoft.com/office/officeart/2018/5/layout/IconCircleLabelList"/>
    <dgm:cxn modelId="{0E859E5D-E844-48B2-8430-D338CEEBE75B}" type="presParOf" srcId="{47652FDB-66D1-450B-98D3-55B597255483}" destId="{93531A0F-7775-455A-BD23-B0E8C3F7F5E6}" srcOrd="0" destOrd="0" presId="urn:microsoft.com/office/officeart/2018/5/layout/IconCircleLabelList"/>
    <dgm:cxn modelId="{E1E331E6-F123-438A-81C1-A8FBD22AA5CB}" type="presParOf" srcId="{47652FDB-66D1-450B-98D3-55B597255483}" destId="{C95D02EC-C375-4D31-BE14-0B784A4C380B}" srcOrd="1" destOrd="0" presId="urn:microsoft.com/office/officeart/2018/5/layout/IconCircleLabelList"/>
    <dgm:cxn modelId="{ED4E3023-B512-4F3F-BE5D-52E8855C5765}" type="presParOf" srcId="{47652FDB-66D1-450B-98D3-55B597255483}" destId="{995686B3-FAA4-433B-9A22-6D47D7F823F3}" srcOrd="2" destOrd="0" presId="urn:microsoft.com/office/officeart/2018/5/layout/IconCircleLabelList"/>
    <dgm:cxn modelId="{8B982E3C-AD8D-4166-9818-7DBF573C5357}" type="presParOf" srcId="{47652FDB-66D1-450B-98D3-55B597255483}" destId="{BC757D2B-4053-48FA-964B-D446DB9815C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99A3C7-B887-4E61-B3C6-B5C6B9DE77A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819EC19-3E37-459E-8CD4-2DCAD92B0F8F}">
      <dgm:prSet custT="1"/>
      <dgm:spPr/>
      <dgm:t>
        <a:bodyPr/>
        <a:lstStyle/>
        <a:p>
          <a:pPr>
            <a:defRPr cap="all"/>
          </a:pPr>
          <a:r>
            <a:rPr lang="en-US" sz="2400" dirty="0"/>
            <a:t>1) Choose a thing that is not simple.</a:t>
          </a:r>
        </a:p>
      </dgm:t>
    </dgm:pt>
    <dgm:pt modelId="{B55B93B6-41F5-4B4C-B981-939857719BED}" type="parTrans" cxnId="{E0255D7D-D8AC-4ED7-82D5-515E02D67367}">
      <dgm:prSet/>
      <dgm:spPr/>
      <dgm:t>
        <a:bodyPr/>
        <a:lstStyle/>
        <a:p>
          <a:endParaRPr lang="en-US"/>
        </a:p>
      </dgm:t>
    </dgm:pt>
    <dgm:pt modelId="{78336300-B1E0-4442-9489-BF4D9A114735}" type="sibTrans" cxnId="{E0255D7D-D8AC-4ED7-82D5-515E02D67367}">
      <dgm:prSet/>
      <dgm:spPr/>
      <dgm:t>
        <a:bodyPr/>
        <a:lstStyle/>
        <a:p>
          <a:endParaRPr lang="en-US"/>
        </a:p>
      </dgm:t>
    </dgm:pt>
    <dgm:pt modelId="{79FB587A-1812-4C78-83D3-03C496F3DF3C}">
      <dgm:prSet custT="1"/>
      <dgm:spPr/>
      <dgm:t>
        <a:bodyPr/>
        <a:lstStyle/>
        <a:p>
          <a:pPr>
            <a:defRPr cap="all"/>
          </a:pPr>
          <a:r>
            <a:rPr lang="en-US" sz="2400" dirty="0"/>
            <a:t>2) Choose a thing that can be talked about at school.</a:t>
          </a:r>
        </a:p>
      </dgm:t>
    </dgm:pt>
    <dgm:pt modelId="{CB31921B-368E-4429-878F-79AA4668F216}" type="parTrans" cxnId="{65784184-A459-4E7D-AA7E-946C7D7B1EBF}">
      <dgm:prSet/>
      <dgm:spPr/>
      <dgm:t>
        <a:bodyPr/>
        <a:lstStyle/>
        <a:p>
          <a:endParaRPr lang="en-US"/>
        </a:p>
      </dgm:t>
    </dgm:pt>
    <dgm:pt modelId="{725ADE58-84C2-45F1-95BE-4ED69DEAF190}" type="sibTrans" cxnId="{65784184-A459-4E7D-AA7E-946C7D7B1EBF}">
      <dgm:prSet/>
      <dgm:spPr/>
      <dgm:t>
        <a:bodyPr/>
        <a:lstStyle/>
        <a:p>
          <a:endParaRPr lang="en-US"/>
        </a:p>
      </dgm:t>
    </dgm:pt>
    <dgm:pt modelId="{9E777FE1-1AE9-40D0-AD87-CCBD9CCC6E00}">
      <dgm:prSet custT="1"/>
      <dgm:spPr/>
      <dgm:t>
        <a:bodyPr/>
        <a:lstStyle/>
        <a:p>
          <a:pPr>
            <a:defRPr cap="all"/>
          </a:pPr>
          <a:r>
            <a:rPr lang="en-US" sz="2400" dirty="0"/>
            <a:t>3) Choose a thing you can draw.</a:t>
          </a:r>
        </a:p>
      </dgm:t>
    </dgm:pt>
    <dgm:pt modelId="{B606E021-78AD-4F45-B386-C04A195A35F1}" type="parTrans" cxnId="{2A6F03DE-81F5-44B4-AFCF-19E7D5E4CF22}">
      <dgm:prSet/>
      <dgm:spPr/>
      <dgm:t>
        <a:bodyPr/>
        <a:lstStyle/>
        <a:p>
          <a:endParaRPr lang="en-US"/>
        </a:p>
      </dgm:t>
    </dgm:pt>
    <dgm:pt modelId="{6CCC436E-B17D-4009-B18C-5D93670736FF}" type="sibTrans" cxnId="{2A6F03DE-81F5-44B4-AFCF-19E7D5E4CF22}">
      <dgm:prSet/>
      <dgm:spPr/>
      <dgm:t>
        <a:bodyPr/>
        <a:lstStyle/>
        <a:p>
          <a:endParaRPr lang="en-US"/>
        </a:p>
      </dgm:t>
    </dgm:pt>
    <dgm:pt modelId="{89A83E7A-D1E0-4D30-8E3E-40476F840771}" type="pres">
      <dgm:prSet presAssocID="{C999A3C7-B887-4E61-B3C6-B5C6B9DE77A2}" presName="root" presStyleCnt="0">
        <dgm:presLayoutVars>
          <dgm:dir/>
          <dgm:resizeHandles val="exact"/>
        </dgm:presLayoutVars>
      </dgm:prSet>
      <dgm:spPr/>
    </dgm:pt>
    <dgm:pt modelId="{DA9381A9-27A0-4BDC-9610-66A64E2B88CF}" type="pres">
      <dgm:prSet presAssocID="{1819EC19-3E37-459E-8CD4-2DCAD92B0F8F}" presName="compNode" presStyleCnt="0"/>
      <dgm:spPr/>
    </dgm:pt>
    <dgm:pt modelId="{99118F3E-AF3D-4670-BD95-7DFBE38747B6}" type="pres">
      <dgm:prSet presAssocID="{1819EC19-3E37-459E-8CD4-2DCAD92B0F8F}" presName="iconBgRect" presStyleLbl="bgShp" presStyleIdx="0" presStyleCnt="3"/>
      <dgm:spPr/>
    </dgm:pt>
    <dgm:pt modelId="{D11A0F8E-06FD-45A0-8733-E8EC200F59F9}" type="pres">
      <dgm:prSet presAssocID="{1819EC19-3E37-459E-8CD4-2DCAD92B0F8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ap"/>
        </a:ext>
      </dgm:extLst>
    </dgm:pt>
    <dgm:pt modelId="{E1D22748-488A-475D-B8E4-DCDFAF35240D}" type="pres">
      <dgm:prSet presAssocID="{1819EC19-3E37-459E-8CD4-2DCAD92B0F8F}" presName="spaceRect" presStyleCnt="0"/>
      <dgm:spPr/>
    </dgm:pt>
    <dgm:pt modelId="{43C988CA-1DD4-4DF4-8EC8-E549B0762D51}" type="pres">
      <dgm:prSet presAssocID="{1819EC19-3E37-459E-8CD4-2DCAD92B0F8F}" presName="textRect" presStyleLbl="revTx" presStyleIdx="0" presStyleCnt="3">
        <dgm:presLayoutVars>
          <dgm:chMax val="1"/>
          <dgm:chPref val="1"/>
        </dgm:presLayoutVars>
      </dgm:prSet>
      <dgm:spPr/>
    </dgm:pt>
    <dgm:pt modelId="{74FD4E5C-C3B3-4C5C-8EF6-B826D718A552}" type="pres">
      <dgm:prSet presAssocID="{78336300-B1E0-4442-9489-BF4D9A114735}" presName="sibTrans" presStyleCnt="0"/>
      <dgm:spPr/>
    </dgm:pt>
    <dgm:pt modelId="{BD18F5DE-D886-46F7-B6E7-D26BCF75CD7A}" type="pres">
      <dgm:prSet presAssocID="{79FB587A-1812-4C78-83D3-03C496F3DF3C}" presName="compNode" presStyleCnt="0"/>
      <dgm:spPr/>
    </dgm:pt>
    <dgm:pt modelId="{584252F4-8AB9-430F-9F79-9F043BCD68A4}" type="pres">
      <dgm:prSet presAssocID="{79FB587A-1812-4C78-83D3-03C496F3DF3C}" presName="iconBgRect" presStyleLbl="bgShp" presStyleIdx="1" presStyleCnt="3"/>
      <dgm:spPr/>
    </dgm:pt>
    <dgm:pt modelId="{8C985A95-03C5-4350-8C9A-EF7620FF9324}" type="pres">
      <dgm:prSet presAssocID="{79FB587A-1812-4C78-83D3-03C496F3DF3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F032E872-1EA4-477A-8D2E-52BEA55E8922}" type="pres">
      <dgm:prSet presAssocID="{79FB587A-1812-4C78-83D3-03C496F3DF3C}" presName="spaceRect" presStyleCnt="0"/>
      <dgm:spPr/>
    </dgm:pt>
    <dgm:pt modelId="{0C9AD681-3CE2-4399-849B-658B1B201F82}" type="pres">
      <dgm:prSet presAssocID="{79FB587A-1812-4C78-83D3-03C496F3DF3C}" presName="textRect" presStyleLbl="revTx" presStyleIdx="1" presStyleCnt="3">
        <dgm:presLayoutVars>
          <dgm:chMax val="1"/>
          <dgm:chPref val="1"/>
        </dgm:presLayoutVars>
      </dgm:prSet>
      <dgm:spPr/>
    </dgm:pt>
    <dgm:pt modelId="{66298621-C4FD-4129-BCDD-797AF7FDF3D8}" type="pres">
      <dgm:prSet presAssocID="{725ADE58-84C2-45F1-95BE-4ED69DEAF190}" presName="sibTrans" presStyleCnt="0"/>
      <dgm:spPr/>
    </dgm:pt>
    <dgm:pt modelId="{E3B61571-7AC6-4FAA-9B9F-4057E9FAEFA8}" type="pres">
      <dgm:prSet presAssocID="{9E777FE1-1AE9-40D0-AD87-CCBD9CCC6E00}" presName="compNode" presStyleCnt="0"/>
      <dgm:spPr/>
    </dgm:pt>
    <dgm:pt modelId="{526B905F-5297-4956-A7E7-BA3039920B2E}" type="pres">
      <dgm:prSet presAssocID="{9E777FE1-1AE9-40D0-AD87-CCBD9CCC6E00}" presName="iconBgRect" presStyleLbl="bgShp" presStyleIdx="2" presStyleCnt="3"/>
      <dgm:spPr/>
    </dgm:pt>
    <dgm:pt modelId="{1ABF34C1-56F7-4CCE-B173-2A6B3C7E4EAC}" type="pres">
      <dgm:prSet presAssocID="{9E777FE1-1AE9-40D0-AD87-CCBD9CCC6E0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rge paint brush"/>
        </a:ext>
      </dgm:extLst>
    </dgm:pt>
    <dgm:pt modelId="{E12951B9-907D-414F-890A-A84DF9243933}" type="pres">
      <dgm:prSet presAssocID="{9E777FE1-1AE9-40D0-AD87-CCBD9CCC6E00}" presName="spaceRect" presStyleCnt="0"/>
      <dgm:spPr/>
    </dgm:pt>
    <dgm:pt modelId="{D93AA3FD-2F81-497B-868D-73F938EDF2A0}" type="pres">
      <dgm:prSet presAssocID="{9E777FE1-1AE9-40D0-AD87-CCBD9CCC6E0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FCBE134-9A37-4F68-BA3D-3DD8010DF291}" type="presOf" srcId="{1819EC19-3E37-459E-8CD4-2DCAD92B0F8F}" destId="{43C988CA-1DD4-4DF4-8EC8-E549B0762D51}" srcOrd="0" destOrd="0" presId="urn:microsoft.com/office/officeart/2018/5/layout/IconCircleLabelList"/>
    <dgm:cxn modelId="{99489B75-9725-4572-9969-D0B412D16C60}" type="presOf" srcId="{C999A3C7-B887-4E61-B3C6-B5C6B9DE77A2}" destId="{89A83E7A-D1E0-4D30-8E3E-40476F840771}" srcOrd="0" destOrd="0" presId="urn:microsoft.com/office/officeart/2018/5/layout/IconCircleLabelList"/>
    <dgm:cxn modelId="{E0255D7D-D8AC-4ED7-82D5-515E02D67367}" srcId="{C999A3C7-B887-4E61-B3C6-B5C6B9DE77A2}" destId="{1819EC19-3E37-459E-8CD4-2DCAD92B0F8F}" srcOrd="0" destOrd="0" parTransId="{B55B93B6-41F5-4B4C-B981-939857719BED}" sibTransId="{78336300-B1E0-4442-9489-BF4D9A114735}"/>
    <dgm:cxn modelId="{65784184-A459-4E7D-AA7E-946C7D7B1EBF}" srcId="{C999A3C7-B887-4E61-B3C6-B5C6B9DE77A2}" destId="{79FB587A-1812-4C78-83D3-03C496F3DF3C}" srcOrd="1" destOrd="0" parTransId="{CB31921B-368E-4429-878F-79AA4668F216}" sibTransId="{725ADE58-84C2-45F1-95BE-4ED69DEAF190}"/>
    <dgm:cxn modelId="{1A20908C-2B78-497C-B9FC-EAE8F9E79959}" type="presOf" srcId="{79FB587A-1812-4C78-83D3-03C496F3DF3C}" destId="{0C9AD681-3CE2-4399-849B-658B1B201F82}" srcOrd="0" destOrd="0" presId="urn:microsoft.com/office/officeart/2018/5/layout/IconCircleLabelList"/>
    <dgm:cxn modelId="{D2AAFDBE-5AF6-4C05-BCB2-AD0B11B0E7F5}" type="presOf" srcId="{9E777FE1-1AE9-40D0-AD87-CCBD9CCC6E00}" destId="{D93AA3FD-2F81-497B-868D-73F938EDF2A0}" srcOrd="0" destOrd="0" presId="urn:microsoft.com/office/officeart/2018/5/layout/IconCircleLabelList"/>
    <dgm:cxn modelId="{2A6F03DE-81F5-44B4-AFCF-19E7D5E4CF22}" srcId="{C999A3C7-B887-4E61-B3C6-B5C6B9DE77A2}" destId="{9E777FE1-1AE9-40D0-AD87-CCBD9CCC6E00}" srcOrd="2" destOrd="0" parTransId="{B606E021-78AD-4F45-B386-C04A195A35F1}" sibTransId="{6CCC436E-B17D-4009-B18C-5D93670736FF}"/>
    <dgm:cxn modelId="{8364A8E7-80C8-4898-8AEC-7E89BFB5122B}" type="presParOf" srcId="{89A83E7A-D1E0-4D30-8E3E-40476F840771}" destId="{DA9381A9-27A0-4BDC-9610-66A64E2B88CF}" srcOrd="0" destOrd="0" presId="urn:microsoft.com/office/officeart/2018/5/layout/IconCircleLabelList"/>
    <dgm:cxn modelId="{5D6C2EC4-BC6E-4DC6-B710-EE3BCBC4271C}" type="presParOf" srcId="{DA9381A9-27A0-4BDC-9610-66A64E2B88CF}" destId="{99118F3E-AF3D-4670-BD95-7DFBE38747B6}" srcOrd="0" destOrd="0" presId="urn:microsoft.com/office/officeart/2018/5/layout/IconCircleLabelList"/>
    <dgm:cxn modelId="{8C13153C-D9A0-48FC-9C1D-87B4E60797F3}" type="presParOf" srcId="{DA9381A9-27A0-4BDC-9610-66A64E2B88CF}" destId="{D11A0F8E-06FD-45A0-8733-E8EC200F59F9}" srcOrd="1" destOrd="0" presId="urn:microsoft.com/office/officeart/2018/5/layout/IconCircleLabelList"/>
    <dgm:cxn modelId="{8FECF515-3143-450E-9F3D-5FCA08F9D5AD}" type="presParOf" srcId="{DA9381A9-27A0-4BDC-9610-66A64E2B88CF}" destId="{E1D22748-488A-475D-B8E4-DCDFAF35240D}" srcOrd="2" destOrd="0" presId="urn:microsoft.com/office/officeart/2018/5/layout/IconCircleLabelList"/>
    <dgm:cxn modelId="{256D300D-574A-4560-9AC6-628196A88535}" type="presParOf" srcId="{DA9381A9-27A0-4BDC-9610-66A64E2B88CF}" destId="{43C988CA-1DD4-4DF4-8EC8-E549B0762D51}" srcOrd="3" destOrd="0" presId="urn:microsoft.com/office/officeart/2018/5/layout/IconCircleLabelList"/>
    <dgm:cxn modelId="{EC163837-61F4-4CAB-A557-D5CD6698E181}" type="presParOf" srcId="{89A83E7A-D1E0-4D30-8E3E-40476F840771}" destId="{74FD4E5C-C3B3-4C5C-8EF6-B826D718A552}" srcOrd="1" destOrd="0" presId="urn:microsoft.com/office/officeart/2018/5/layout/IconCircleLabelList"/>
    <dgm:cxn modelId="{FA6DEF7E-59EB-43F1-83EF-A77D03664337}" type="presParOf" srcId="{89A83E7A-D1E0-4D30-8E3E-40476F840771}" destId="{BD18F5DE-D886-46F7-B6E7-D26BCF75CD7A}" srcOrd="2" destOrd="0" presId="urn:microsoft.com/office/officeart/2018/5/layout/IconCircleLabelList"/>
    <dgm:cxn modelId="{A1E1B716-1DAD-4041-A8C9-BE6C571A6DA2}" type="presParOf" srcId="{BD18F5DE-D886-46F7-B6E7-D26BCF75CD7A}" destId="{584252F4-8AB9-430F-9F79-9F043BCD68A4}" srcOrd="0" destOrd="0" presId="urn:microsoft.com/office/officeart/2018/5/layout/IconCircleLabelList"/>
    <dgm:cxn modelId="{11D8A555-7453-4F9C-964C-CFE3BFEEF7F6}" type="presParOf" srcId="{BD18F5DE-D886-46F7-B6E7-D26BCF75CD7A}" destId="{8C985A95-03C5-4350-8C9A-EF7620FF9324}" srcOrd="1" destOrd="0" presId="urn:microsoft.com/office/officeart/2018/5/layout/IconCircleLabelList"/>
    <dgm:cxn modelId="{2DD39601-ACDC-493F-817D-009377CC5921}" type="presParOf" srcId="{BD18F5DE-D886-46F7-B6E7-D26BCF75CD7A}" destId="{F032E872-1EA4-477A-8D2E-52BEA55E8922}" srcOrd="2" destOrd="0" presId="urn:microsoft.com/office/officeart/2018/5/layout/IconCircleLabelList"/>
    <dgm:cxn modelId="{2FBBC53C-8B5F-4DA7-A590-C487B9FA8AD1}" type="presParOf" srcId="{BD18F5DE-D886-46F7-B6E7-D26BCF75CD7A}" destId="{0C9AD681-3CE2-4399-849B-658B1B201F82}" srcOrd="3" destOrd="0" presId="urn:microsoft.com/office/officeart/2018/5/layout/IconCircleLabelList"/>
    <dgm:cxn modelId="{62D23814-C8DC-41CA-A926-28E9415185F6}" type="presParOf" srcId="{89A83E7A-D1E0-4D30-8E3E-40476F840771}" destId="{66298621-C4FD-4129-BCDD-797AF7FDF3D8}" srcOrd="3" destOrd="0" presId="urn:microsoft.com/office/officeart/2018/5/layout/IconCircleLabelList"/>
    <dgm:cxn modelId="{A4077A3D-0523-4833-B168-94E40C1D2E81}" type="presParOf" srcId="{89A83E7A-D1E0-4D30-8E3E-40476F840771}" destId="{E3B61571-7AC6-4FAA-9B9F-4057E9FAEFA8}" srcOrd="4" destOrd="0" presId="urn:microsoft.com/office/officeart/2018/5/layout/IconCircleLabelList"/>
    <dgm:cxn modelId="{0D279461-D0F8-462D-80FE-986F31AFFCE8}" type="presParOf" srcId="{E3B61571-7AC6-4FAA-9B9F-4057E9FAEFA8}" destId="{526B905F-5297-4956-A7E7-BA3039920B2E}" srcOrd="0" destOrd="0" presId="urn:microsoft.com/office/officeart/2018/5/layout/IconCircleLabelList"/>
    <dgm:cxn modelId="{A7C6ED51-A0D3-4693-812B-DAB53A4883D2}" type="presParOf" srcId="{E3B61571-7AC6-4FAA-9B9F-4057E9FAEFA8}" destId="{1ABF34C1-56F7-4CCE-B173-2A6B3C7E4EAC}" srcOrd="1" destOrd="0" presId="urn:microsoft.com/office/officeart/2018/5/layout/IconCircleLabelList"/>
    <dgm:cxn modelId="{CA6BB30E-0394-42F7-89EB-2CD427800693}" type="presParOf" srcId="{E3B61571-7AC6-4FAA-9B9F-4057E9FAEFA8}" destId="{E12951B9-907D-414F-890A-A84DF9243933}" srcOrd="2" destOrd="0" presId="urn:microsoft.com/office/officeart/2018/5/layout/IconCircleLabelList"/>
    <dgm:cxn modelId="{12FC9251-FCF0-4534-B8F4-E022E7A27F8A}" type="presParOf" srcId="{E3B61571-7AC6-4FAA-9B9F-4057E9FAEFA8}" destId="{D93AA3FD-2F81-497B-868D-73F938EDF2A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62C9D5-C51C-4858-BF83-73C575AC247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EA5A08B-7818-4754-B224-3F6D69236D7D}">
      <dgm:prSet custT="1"/>
      <dgm:spPr/>
      <dgm:t>
        <a:bodyPr/>
        <a:lstStyle/>
        <a:p>
          <a:r>
            <a:rPr lang="en-US" sz="2400" dirty="0"/>
            <a:t>Read school papers.</a:t>
          </a:r>
        </a:p>
      </dgm:t>
    </dgm:pt>
    <dgm:pt modelId="{EFFF1259-2F73-4CCD-9F30-950BAE6120C3}" type="parTrans" cxnId="{E540659D-C04D-410C-A49F-98C5DADDB4A1}">
      <dgm:prSet/>
      <dgm:spPr/>
      <dgm:t>
        <a:bodyPr/>
        <a:lstStyle/>
        <a:p>
          <a:endParaRPr lang="en-US"/>
        </a:p>
      </dgm:t>
    </dgm:pt>
    <dgm:pt modelId="{9E7073DF-D65E-4841-9228-9B16AD565A0C}" type="sibTrans" cxnId="{E540659D-C04D-410C-A49F-98C5DADDB4A1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8B09C6A-11C0-43D8-B448-6B3CD39207A1}">
      <dgm:prSet custT="1"/>
      <dgm:spPr/>
      <dgm:t>
        <a:bodyPr/>
        <a:lstStyle/>
        <a:p>
          <a:r>
            <a:rPr lang="en-US" sz="2400" dirty="0"/>
            <a:t>Read business papers.</a:t>
          </a:r>
        </a:p>
      </dgm:t>
    </dgm:pt>
    <dgm:pt modelId="{719F2097-29CB-475A-99BF-AFED95399A9B}" type="parTrans" cxnId="{AB03FF41-DBBA-44C9-B300-6F223D7B4437}">
      <dgm:prSet/>
      <dgm:spPr/>
      <dgm:t>
        <a:bodyPr/>
        <a:lstStyle/>
        <a:p>
          <a:endParaRPr lang="en-US"/>
        </a:p>
      </dgm:t>
    </dgm:pt>
    <dgm:pt modelId="{44A810B3-3737-4DA2-B763-EA682883B172}" type="sibTrans" cxnId="{AB03FF41-DBBA-44C9-B300-6F223D7B443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5CC77B4-59E1-40BC-84C8-F94F1941A8B3}">
      <dgm:prSet custT="1"/>
      <dgm:spPr/>
      <dgm:t>
        <a:bodyPr/>
        <a:lstStyle/>
        <a:p>
          <a:r>
            <a:rPr lang="en-US" sz="2400" dirty="0"/>
            <a:t>Use the thing yourself (unless you should not).</a:t>
          </a:r>
        </a:p>
      </dgm:t>
    </dgm:pt>
    <dgm:pt modelId="{4B79BD92-0190-4A11-A726-2CD39F698039}" type="parTrans" cxnId="{D17D3CE8-6B81-45E9-8C57-7331E2D8D3BA}">
      <dgm:prSet/>
      <dgm:spPr/>
      <dgm:t>
        <a:bodyPr/>
        <a:lstStyle/>
        <a:p>
          <a:endParaRPr lang="en-US"/>
        </a:p>
      </dgm:t>
    </dgm:pt>
    <dgm:pt modelId="{2CE8F304-E605-4A30-872E-ECA3C5AC6931}" type="sibTrans" cxnId="{D17D3CE8-6B81-45E9-8C57-7331E2D8D3BA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2767640C-8E13-486E-AE3F-995532A28BF9}">
      <dgm:prSet custT="1"/>
      <dgm:spPr/>
      <dgm:t>
        <a:bodyPr/>
        <a:lstStyle/>
        <a:p>
          <a:r>
            <a:rPr lang="en-US" sz="2400" dirty="0"/>
            <a:t>Tell us what you read.</a:t>
          </a:r>
        </a:p>
      </dgm:t>
    </dgm:pt>
    <dgm:pt modelId="{6D80B87A-1037-4FA4-81D8-04468FFF3C4A}" type="parTrans" cxnId="{9FB5F806-A570-42F3-93FE-156BA0411209}">
      <dgm:prSet/>
      <dgm:spPr/>
      <dgm:t>
        <a:bodyPr/>
        <a:lstStyle/>
        <a:p>
          <a:endParaRPr lang="en-US"/>
        </a:p>
      </dgm:t>
    </dgm:pt>
    <dgm:pt modelId="{EB656428-D408-4A16-B973-77651B7EB7DD}" type="sibTrans" cxnId="{9FB5F806-A570-42F3-93FE-156BA0411209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61FD6F3F-228E-463E-8353-1409EB5D8683}" type="pres">
      <dgm:prSet presAssocID="{3962C9D5-C51C-4858-BF83-73C575AC2475}" presName="Name0" presStyleCnt="0">
        <dgm:presLayoutVars>
          <dgm:animLvl val="lvl"/>
          <dgm:resizeHandles val="exact"/>
        </dgm:presLayoutVars>
      </dgm:prSet>
      <dgm:spPr/>
    </dgm:pt>
    <dgm:pt modelId="{9AEA36FE-0206-4CAF-803C-CB4519D0EA90}" type="pres">
      <dgm:prSet presAssocID="{9EA5A08B-7818-4754-B224-3F6D69236D7D}" presName="compositeNode" presStyleCnt="0">
        <dgm:presLayoutVars>
          <dgm:bulletEnabled val="1"/>
        </dgm:presLayoutVars>
      </dgm:prSet>
      <dgm:spPr/>
    </dgm:pt>
    <dgm:pt modelId="{B6AFE2BF-6587-46F6-85B5-61001F7C02CD}" type="pres">
      <dgm:prSet presAssocID="{9EA5A08B-7818-4754-B224-3F6D69236D7D}" presName="bgRect" presStyleLbl="bgAccFollowNode1" presStyleIdx="0" presStyleCnt="4"/>
      <dgm:spPr/>
    </dgm:pt>
    <dgm:pt modelId="{17EC34E0-93AA-45C3-B416-731B48A8C8C9}" type="pres">
      <dgm:prSet presAssocID="{9E7073DF-D65E-4841-9228-9B16AD565A0C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671F949C-2059-4D48-8D9C-73BB102D4CDD}" type="pres">
      <dgm:prSet presAssocID="{9EA5A08B-7818-4754-B224-3F6D69236D7D}" presName="bottomLine" presStyleLbl="alignNode1" presStyleIdx="1" presStyleCnt="8">
        <dgm:presLayoutVars/>
      </dgm:prSet>
      <dgm:spPr/>
    </dgm:pt>
    <dgm:pt modelId="{ADA08844-A793-4A17-9DDC-54167C9DFA55}" type="pres">
      <dgm:prSet presAssocID="{9EA5A08B-7818-4754-B224-3F6D69236D7D}" presName="nodeText" presStyleLbl="bgAccFollowNode1" presStyleIdx="0" presStyleCnt="4">
        <dgm:presLayoutVars>
          <dgm:bulletEnabled val="1"/>
        </dgm:presLayoutVars>
      </dgm:prSet>
      <dgm:spPr/>
    </dgm:pt>
    <dgm:pt modelId="{05C48D28-7493-4595-A9A3-D9EAC913FFA2}" type="pres">
      <dgm:prSet presAssocID="{9E7073DF-D65E-4841-9228-9B16AD565A0C}" presName="sibTrans" presStyleCnt="0"/>
      <dgm:spPr/>
    </dgm:pt>
    <dgm:pt modelId="{E8977D6C-EC83-4987-BC06-9DC57ED3FD21}" type="pres">
      <dgm:prSet presAssocID="{98B09C6A-11C0-43D8-B448-6B3CD39207A1}" presName="compositeNode" presStyleCnt="0">
        <dgm:presLayoutVars>
          <dgm:bulletEnabled val="1"/>
        </dgm:presLayoutVars>
      </dgm:prSet>
      <dgm:spPr/>
    </dgm:pt>
    <dgm:pt modelId="{A4679CE4-E02C-4D1D-95E9-85A7234CC037}" type="pres">
      <dgm:prSet presAssocID="{98B09C6A-11C0-43D8-B448-6B3CD39207A1}" presName="bgRect" presStyleLbl="bgAccFollowNode1" presStyleIdx="1" presStyleCnt="4"/>
      <dgm:spPr/>
    </dgm:pt>
    <dgm:pt modelId="{BAD09907-A85A-427F-99EA-C95AC5DE0743}" type="pres">
      <dgm:prSet presAssocID="{44A810B3-3737-4DA2-B763-EA682883B172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68388761-D4B0-497B-8978-593FD9D18515}" type="pres">
      <dgm:prSet presAssocID="{98B09C6A-11C0-43D8-B448-6B3CD39207A1}" presName="bottomLine" presStyleLbl="alignNode1" presStyleIdx="3" presStyleCnt="8">
        <dgm:presLayoutVars/>
      </dgm:prSet>
      <dgm:spPr/>
    </dgm:pt>
    <dgm:pt modelId="{0BD152ED-F7C2-48E2-B1AE-BB81B638738D}" type="pres">
      <dgm:prSet presAssocID="{98B09C6A-11C0-43D8-B448-6B3CD39207A1}" presName="nodeText" presStyleLbl="bgAccFollowNode1" presStyleIdx="1" presStyleCnt="4">
        <dgm:presLayoutVars>
          <dgm:bulletEnabled val="1"/>
        </dgm:presLayoutVars>
      </dgm:prSet>
      <dgm:spPr/>
    </dgm:pt>
    <dgm:pt modelId="{6A9AFE97-1A6D-4612-BA2A-027123DEE367}" type="pres">
      <dgm:prSet presAssocID="{44A810B3-3737-4DA2-B763-EA682883B172}" presName="sibTrans" presStyleCnt="0"/>
      <dgm:spPr/>
    </dgm:pt>
    <dgm:pt modelId="{D0C3496C-CB56-4C2F-8225-9C5D51B03FE7}" type="pres">
      <dgm:prSet presAssocID="{D5CC77B4-59E1-40BC-84C8-F94F1941A8B3}" presName="compositeNode" presStyleCnt="0">
        <dgm:presLayoutVars>
          <dgm:bulletEnabled val="1"/>
        </dgm:presLayoutVars>
      </dgm:prSet>
      <dgm:spPr/>
    </dgm:pt>
    <dgm:pt modelId="{A5386278-EB36-447D-A4B2-94C0E5BAA231}" type="pres">
      <dgm:prSet presAssocID="{D5CC77B4-59E1-40BC-84C8-F94F1941A8B3}" presName="bgRect" presStyleLbl="bgAccFollowNode1" presStyleIdx="2" presStyleCnt="4"/>
      <dgm:spPr/>
    </dgm:pt>
    <dgm:pt modelId="{7A9D683B-43CA-4F47-88B3-B358EA7FC8E1}" type="pres">
      <dgm:prSet presAssocID="{2CE8F304-E605-4A30-872E-ECA3C5AC6931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415E0760-8906-4FD9-9AA0-34BDA9C587AA}" type="pres">
      <dgm:prSet presAssocID="{D5CC77B4-59E1-40BC-84C8-F94F1941A8B3}" presName="bottomLine" presStyleLbl="alignNode1" presStyleIdx="5" presStyleCnt="8">
        <dgm:presLayoutVars/>
      </dgm:prSet>
      <dgm:spPr/>
    </dgm:pt>
    <dgm:pt modelId="{3E9681FE-C7FA-4260-95A8-C85743BF0189}" type="pres">
      <dgm:prSet presAssocID="{D5CC77B4-59E1-40BC-84C8-F94F1941A8B3}" presName="nodeText" presStyleLbl="bgAccFollowNode1" presStyleIdx="2" presStyleCnt="4">
        <dgm:presLayoutVars>
          <dgm:bulletEnabled val="1"/>
        </dgm:presLayoutVars>
      </dgm:prSet>
      <dgm:spPr/>
    </dgm:pt>
    <dgm:pt modelId="{F05E8A93-9BA0-4C24-B5A0-8000BE864E5D}" type="pres">
      <dgm:prSet presAssocID="{2CE8F304-E605-4A30-872E-ECA3C5AC6931}" presName="sibTrans" presStyleCnt="0"/>
      <dgm:spPr/>
    </dgm:pt>
    <dgm:pt modelId="{3FE73819-277B-4335-9791-40B4B04F57E3}" type="pres">
      <dgm:prSet presAssocID="{2767640C-8E13-486E-AE3F-995532A28BF9}" presName="compositeNode" presStyleCnt="0">
        <dgm:presLayoutVars>
          <dgm:bulletEnabled val="1"/>
        </dgm:presLayoutVars>
      </dgm:prSet>
      <dgm:spPr/>
    </dgm:pt>
    <dgm:pt modelId="{3D549A4B-B6B1-4B04-9C22-A05BF00C935B}" type="pres">
      <dgm:prSet presAssocID="{2767640C-8E13-486E-AE3F-995532A28BF9}" presName="bgRect" presStyleLbl="bgAccFollowNode1" presStyleIdx="3" presStyleCnt="4"/>
      <dgm:spPr/>
    </dgm:pt>
    <dgm:pt modelId="{184D9032-13D9-4552-B4F0-86BF17145ADA}" type="pres">
      <dgm:prSet presAssocID="{EB656428-D408-4A16-B973-77651B7EB7DD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FB0275D6-15DA-46B3-8307-56AB60D700B2}" type="pres">
      <dgm:prSet presAssocID="{2767640C-8E13-486E-AE3F-995532A28BF9}" presName="bottomLine" presStyleLbl="alignNode1" presStyleIdx="7" presStyleCnt="8">
        <dgm:presLayoutVars/>
      </dgm:prSet>
      <dgm:spPr/>
    </dgm:pt>
    <dgm:pt modelId="{483DADA1-27A0-47A1-969B-023341E75E36}" type="pres">
      <dgm:prSet presAssocID="{2767640C-8E13-486E-AE3F-995532A28BF9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91421701-8338-48BB-809A-F6534EEE108D}" type="presOf" srcId="{EB656428-D408-4A16-B973-77651B7EB7DD}" destId="{184D9032-13D9-4552-B4F0-86BF17145ADA}" srcOrd="0" destOrd="0" presId="urn:microsoft.com/office/officeart/2016/7/layout/BasicLinearProcessNumbered"/>
    <dgm:cxn modelId="{9FB5F806-A570-42F3-93FE-156BA0411209}" srcId="{3962C9D5-C51C-4858-BF83-73C575AC2475}" destId="{2767640C-8E13-486E-AE3F-995532A28BF9}" srcOrd="3" destOrd="0" parTransId="{6D80B87A-1037-4FA4-81D8-04468FFF3C4A}" sibTransId="{EB656428-D408-4A16-B973-77651B7EB7DD}"/>
    <dgm:cxn modelId="{6B39EC1A-F781-4293-9A3A-16C20BD0993E}" type="presOf" srcId="{9EA5A08B-7818-4754-B224-3F6D69236D7D}" destId="{ADA08844-A793-4A17-9DDC-54167C9DFA55}" srcOrd="1" destOrd="0" presId="urn:microsoft.com/office/officeart/2016/7/layout/BasicLinearProcessNumbered"/>
    <dgm:cxn modelId="{8DEC402D-DC73-4B72-AA73-859541474183}" type="presOf" srcId="{2767640C-8E13-486E-AE3F-995532A28BF9}" destId="{3D549A4B-B6B1-4B04-9C22-A05BF00C935B}" srcOrd="0" destOrd="0" presId="urn:microsoft.com/office/officeart/2016/7/layout/BasicLinearProcessNumbered"/>
    <dgm:cxn modelId="{B7AAC62F-23C6-43C2-9CA6-5E7899EA097B}" type="presOf" srcId="{44A810B3-3737-4DA2-B763-EA682883B172}" destId="{BAD09907-A85A-427F-99EA-C95AC5DE0743}" srcOrd="0" destOrd="0" presId="urn:microsoft.com/office/officeart/2016/7/layout/BasicLinearProcessNumbered"/>
    <dgm:cxn modelId="{1CC6263D-7F12-43F9-B032-73DFB6A28ACC}" type="presOf" srcId="{2767640C-8E13-486E-AE3F-995532A28BF9}" destId="{483DADA1-27A0-47A1-969B-023341E75E36}" srcOrd="1" destOrd="0" presId="urn:microsoft.com/office/officeart/2016/7/layout/BasicLinearProcessNumbered"/>
    <dgm:cxn modelId="{7EAD9341-6867-4230-BB3D-0F01072314F6}" type="presOf" srcId="{98B09C6A-11C0-43D8-B448-6B3CD39207A1}" destId="{A4679CE4-E02C-4D1D-95E9-85A7234CC037}" srcOrd="0" destOrd="0" presId="urn:microsoft.com/office/officeart/2016/7/layout/BasicLinearProcessNumbered"/>
    <dgm:cxn modelId="{AB03FF41-DBBA-44C9-B300-6F223D7B4437}" srcId="{3962C9D5-C51C-4858-BF83-73C575AC2475}" destId="{98B09C6A-11C0-43D8-B448-6B3CD39207A1}" srcOrd="1" destOrd="0" parTransId="{719F2097-29CB-475A-99BF-AFED95399A9B}" sibTransId="{44A810B3-3737-4DA2-B763-EA682883B172}"/>
    <dgm:cxn modelId="{E540659D-C04D-410C-A49F-98C5DADDB4A1}" srcId="{3962C9D5-C51C-4858-BF83-73C575AC2475}" destId="{9EA5A08B-7818-4754-B224-3F6D69236D7D}" srcOrd="0" destOrd="0" parTransId="{EFFF1259-2F73-4CCD-9F30-950BAE6120C3}" sibTransId="{9E7073DF-D65E-4841-9228-9B16AD565A0C}"/>
    <dgm:cxn modelId="{0A2F54A0-ED72-4A33-BFFB-545F2B24C7D8}" type="presOf" srcId="{D5CC77B4-59E1-40BC-84C8-F94F1941A8B3}" destId="{A5386278-EB36-447D-A4B2-94C0E5BAA231}" srcOrd="0" destOrd="0" presId="urn:microsoft.com/office/officeart/2016/7/layout/BasicLinearProcessNumbered"/>
    <dgm:cxn modelId="{5B48ABA4-4CA1-4CC5-BF48-CBC75AD4A511}" type="presOf" srcId="{D5CC77B4-59E1-40BC-84C8-F94F1941A8B3}" destId="{3E9681FE-C7FA-4260-95A8-C85743BF0189}" srcOrd="1" destOrd="0" presId="urn:microsoft.com/office/officeart/2016/7/layout/BasicLinearProcessNumbered"/>
    <dgm:cxn modelId="{D74984B4-F844-4A2B-977E-70549A65DE2E}" type="presOf" srcId="{3962C9D5-C51C-4858-BF83-73C575AC2475}" destId="{61FD6F3F-228E-463E-8353-1409EB5D8683}" srcOrd="0" destOrd="0" presId="urn:microsoft.com/office/officeart/2016/7/layout/BasicLinearProcessNumbered"/>
    <dgm:cxn modelId="{1131DBC9-BCE3-48D7-9102-A962D28E95B7}" type="presOf" srcId="{2CE8F304-E605-4A30-872E-ECA3C5AC6931}" destId="{7A9D683B-43CA-4F47-88B3-B358EA7FC8E1}" srcOrd="0" destOrd="0" presId="urn:microsoft.com/office/officeart/2016/7/layout/BasicLinearProcessNumbered"/>
    <dgm:cxn modelId="{39E16FDD-5DD0-4A6A-B63D-50A7340428D2}" type="presOf" srcId="{9E7073DF-D65E-4841-9228-9B16AD565A0C}" destId="{17EC34E0-93AA-45C3-B416-731B48A8C8C9}" srcOrd="0" destOrd="0" presId="urn:microsoft.com/office/officeart/2016/7/layout/BasicLinearProcessNumbered"/>
    <dgm:cxn modelId="{A4492EE4-F118-44EB-B18C-14E6C5096CC3}" type="presOf" srcId="{9EA5A08B-7818-4754-B224-3F6D69236D7D}" destId="{B6AFE2BF-6587-46F6-85B5-61001F7C02CD}" srcOrd="0" destOrd="0" presId="urn:microsoft.com/office/officeart/2016/7/layout/BasicLinearProcessNumbered"/>
    <dgm:cxn modelId="{FF0747E6-CB72-4786-B28C-276ED643E268}" type="presOf" srcId="{98B09C6A-11C0-43D8-B448-6B3CD39207A1}" destId="{0BD152ED-F7C2-48E2-B1AE-BB81B638738D}" srcOrd="1" destOrd="0" presId="urn:microsoft.com/office/officeart/2016/7/layout/BasicLinearProcessNumbered"/>
    <dgm:cxn modelId="{D17D3CE8-6B81-45E9-8C57-7331E2D8D3BA}" srcId="{3962C9D5-C51C-4858-BF83-73C575AC2475}" destId="{D5CC77B4-59E1-40BC-84C8-F94F1941A8B3}" srcOrd="2" destOrd="0" parTransId="{4B79BD92-0190-4A11-A726-2CD39F698039}" sibTransId="{2CE8F304-E605-4A30-872E-ECA3C5AC6931}"/>
    <dgm:cxn modelId="{D0C13803-CC90-4052-8337-CBED64BBEB9F}" type="presParOf" srcId="{61FD6F3F-228E-463E-8353-1409EB5D8683}" destId="{9AEA36FE-0206-4CAF-803C-CB4519D0EA90}" srcOrd="0" destOrd="0" presId="urn:microsoft.com/office/officeart/2016/7/layout/BasicLinearProcessNumbered"/>
    <dgm:cxn modelId="{32032ED0-B9C9-4BD3-BE6F-BC43F73FD34E}" type="presParOf" srcId="{9AEA36FE-0206-4CAF-803C-CB4519D0EA90}" destId="{B6AFE2BF-6587-46F6-85B5-61001F7C02CD}" srcOrd="0" destOrd="0" presId="urn:microsoft.com/office/officeart/2016/7/layout/BasicLinearProcessNumbered"/>
    <dgm:cxn modelId="{40B6E8ED-E3AE-4589-A73D-DBF03E3ECFD8}" type="presParOf" srcId="{9AEA36FE-0206-4CAF-803C-CB4519D0EA90}" destId="{17EC34E0-93AA-45C3-B416-731B48A8C8C9}" srcOrd="1" destOrd="0" presId="urn:microsoft.com/office/officeart/2016/7/layout/BasicLinearProcessNumbered"/>
    <dgm:cxn modelId="{A481BDD3-BD70-4D17-886B-8A393867CE0E}" type="presParOf" srcId="{9AEA36FE-0206-4CAF-803C-CB4519D0EA90}" destId="{671F949C-2059-4D48-8D9C-73BB102D4CDD}" srcOrd="2" destOrd="0" presId="urn:microsoft.com/office/officeart/2016/7/layout/BasicLinearProcessNumbered"/>
    <dgm:cxn modelId="{51CCF054-E334-4551-94B9-0B15833F4F46}" type="presParOf" srcId="{9AEA36FE-0206-4CAF-803C-CB4519D0EA90}" destId="{ADA08844-A793-4A17-9DDC-54167C9DFA55}" srcOrd="3" destOrd="0" presId="urn:microsoft.com/office/officeart/2016/7/layout/BasicLinearProcessNumbered"/>
    <dgm:cxn modelId="{35B7B91C-03B6-44F5-9E63-53394EF9101A}" type="presParOf" srcId="{61FD6F3F-228E-463E-8353-1409EB5D8683}" destId="{05C48D28-7493-4595-A9A3-D9EAC913FFA2}" srcOrd="1" destOrd="0" presId="urn:microsoft.com/office/officeart/2016/7/layout/BasicLinearProcessNumbered"/>
    <dgm:cxn modelId="{BC036FF1-9AB4-4917-B1DC-2E1A4E64557C}" type="presParOf" srcId="{61FD6F3F-228E-463E-8353-1409EB5D8683}" destId="{E8977D6C-EC83-4987-BC06-9DC57ED3FD21}" srcOrd="2" destOrd="0" presId="urn:microsoft.com/office/officeart/2016/7/layout/BasicLinearProcessNumbered"/>
    <dgm:cxn modelId="{C8C0DDC4-36C1-48EE-96FC-42DEF1B5CBE0}" type="presParOf" srcId="{E8977D6C-EC83-4987-BC06-9DC57ED3FD21}" destId="{A4679CE4-E02C-4D1D-95E9-85A7234CC037}" srcOrd="0" destOrd="0" presId="urn:microsoft.com/office/officeart/2016/7/layout/BasicLinearProcessNumbered"/>
    <dgm:cxn modelId="{0860FD18-103B-4504-8B3F-099DC48F9484}" type="presParOf" srcId="{E8977D6C-EC83-4987-BC06-9DC57ED3FD21}" destId="{BAD09907-A85A-427F-99EA-C95AC5DE0743}" srcOrd="1" destOrd="0" presId="urn:microsoft.com/office/officeart/2016/7/layout/BasicLinearProcessNumbered"/>
    <dgm:cxn modelId="{7937293F-0950-4823-B1F0-84EEA11827E5}" type="presParOf" srcId="{E8977D6C-EC83-4987-BC06-9DC57ED3FD21}" destId="{68388761-D4B0-497B-8978-593FD9D18515}" srcOrd="2" destOrd="0" presId="urn:microsoft.com/office/officeart/2016/7/layout/BasicLinearProcessNumbered"/>
    <dgm:cxn modelId="{593A8A05-2C98-4DE5-8706-AE50B7C1EFDA}" type="presParOf" srcId="{E8977D6C-EC83-4987-BC06-9DC57ED3FD21}" destId="{0BD152ED-F7C2-48E2-B1AE-BB81B638738D}" srcOrd="3" destOrd="0" presId="urn:microsoft.com/office/officeart/2016/7/layout/BasicLinearProcessNumbered"/>
    <dgm:cxn modelId="{AC6E2497-9AFD-4DA8-A245-AF6DFBA8C9D0}" type="presParOf" srcId="{61FD6F3F-228E-463E-8353-1409EB5D8683}" destId="{6A9AFE97-1A6D-4612-BA2A-027123DEE367}" srcOrd="3" destOrd="0" presId="urn:microsoft.com/office/officeart/2016/7/layout/BasicLinearProcessNumbered"/>
    <dgm:cxn modelId="{B9F43801-3301-4920-832D-4C19A173EB93}" type="presParOf" srcId="{61FD6F3F-228E-463E-8353-1409EB5D8683}" destId="{D0C3496C-CB56-4C2F-8225-9C5D51B03FE7}" srcOrd="4" destOrd="0" presId="urn:microsoft.com/office/officeart/2016/7/layout/BasicLinearProcessNumbered"/>
    <dgm:cxn modelId="{004F84A8-7314-4472-9C3E-AA59ED0CDD23}" type="presParOf" srcId="{D0C3496C-CB56-4C2F-8225-9C5D51B03FE7}" destId="{A5386278-EB36-447D-A4B2-94C0E5BAA231}" srcOrd="0" destOrd="0" presId="urn:microsoft.com/office/officeart/2016/7/layout/BasicLinearProcessNumbered"/>
    <dgm:cxn modelId="{3C13531D-969A-4CEA-98F0-22DE69788D7B}" type="presParOf" srcId="{D0C3496C-CB56-4C2F-8225-9C5D51B03FE7}" destId="{7A9D683B-43CA-4F47-88B3-B358EA7FC8E1}" srcOrd="1" destOrd="0" presId="urn:microsoft.com/office/officeart/2016/7/layout/BasicLinearProcessNumbered"/>
    <dgm:cxn modelId="{45610D88-E3E7-4BF4-AC8E-F9F6607DD792}" type="presParOf" srcId="{D0C3496C-CB56-4C2F-8225-9C5D51B03FE7}" destId="{415E0760-8906-4FD9-9AA0-34BDA9C587AA}" srcOrd="2" destOrd="0" presId="urn:microsoft.com/office/officeart/2016/7/layout/BasicLinearProcessNumbered"/>
    <dgm:cxn modelId="{47C1B4EA-D56C-4E39-AD21-963A1B15BCB6}" type="presParOf" srcId="{D0C3496C-CB56-4C2F-8225-9C5D51B03FE7}" destId="{3E9681FE-C7FA-4260-95A8-C85743BF0189}" srcOrd="3" destOrd="0" presId="urn:microsoft.com/office/officeart/2016/7/layout/BasicLinearProcessNumbered"/>
    <dgm:cxn modelId="{43E80572-D46C-4281-AF0D-3ECB11FA4141}" type="presParOf" srcId="{61FD6F3F-228E-463E-8353-1409EB5D8683}" destId="{F05E8A93-9BA0-4C24-B5A0-8000BE864E5D}" srcOrd="5" destOrd="0" presId="urn:microsoft.com/office/officeart/2016/7/layout/BasicLinearProcessNumbered"/>
    <dgm:cxn modelId="{5A516802-9CBC-45A8-97E5-0EF8E73AB9CE}" type="presParOf" srcId="{61FD6F3F-228E-463E-8353-1409EB5D8683}" destId="{3FE73819-277B-4335-9791-40B4B04F57E3}" srcOrd="6" destOrd="0" presId="urn:microsoft.com/office/officeart/2016/7/layout/BasicLinearProcessNumbered"/>
    <dgm:cxn modelId="{4C419AA1-5EDD-4B35-B707-6382C705A20B}" type="presParOf" srcId="{3FE73819-277B-4335-9791-40B4B04F57E3}" destId="{3D549A4B-B6B1-4B04-9C22-A05BF00C935B}" srcOrd="0" destOrd="0" presId="urn:microsoft.com/office/officeart/2016/7/layout/BasicLinearProcessNumbered"/>
    <dgm:cxn modelId="{02310552-312C-48A5-9B05-90D1E8EEA020}" type="presParOf" srcId="{3FE73819-277B-4335-9791-40B4B04F57E3}" destId="{184D9032-13D9-4552-B4F0-86BF17145ADA}" srcOrd="1" destOrd="0" presId="urn:microsoft.com/office/officeart/2016/7/layout/BasicLinearProcessNumbered"/>
    <dgm:cxn modelId="{46E9B887-B171-4667-AB51-FC4A4F97647C}" type="presParOf" srcId="{3FE73819-277B-4335-9791-40B4B04F57E3}" destId="{FB0275D6-15DA-46B3-8307-56AB60D700B2}" srcOrd="2" destOrd="0" presId="urn:microsoft.com/office/officeart/2016/7/layout/BasicLinearProcessNumbered"/>
    <dgm:cxn modelId="{0481AC66-4CA8-4C88-B786-3523A75A8CAC}" type="presParOf" srcId="{3FE73819-277B-4335-9791-40B4B04F57E3}" destId="{483DADA1-27A0-47A1-969B-023341E75E36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142D94-6E8B-40C4-B26D-655117D67E5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29BCD08-0A21-4103-87BF-5F6C7FE8B73F}">
      <dgm:prSet custT="1"/>
      <dgm:spPr/>
      <dgm:t>
        <a:bodyPr/>
        <a:lstStyle/>
        <a:p>
          <a:pPr>
            <a:defRPr cap="all"/>
          </a:pPr>
          <a:r>
            <a:rPr lang="en-US" sz="2800" dirty="0"/>
            <a:t>1) You draw the picture.</a:t>
          </a:r>
        </a:p>
      </dgm:t>
    </dgm:pt>
    <dgm:pt modelId="{FC7F9030-1452-4A18-B4F3-0C08644B3777}" type="parTrans" cxnId="{E28F371C-D7D0-4AB9-B601-8589B13E781E}">
      <dgm:prSet/>
      <dgm:spPr/>
      <dgm:t>
        <a:bodyPr/>
        <a:lstStyle/>
        <a:p>
          <a:endParaRPr lang="en-US"/>
        </a:p>
      </dgm:t>
    </dgm:pt>
    <dgm:pt modelId="{E0185756-28B2-4B15-AD56-676DA1DC2E2A}" type="sibTrans" cxnId="{E28F371C-D7D0-4AB9-B601-8589B13E781E}">
      <dgm:prSet/>
      <dgm:spPr/>
      <dgm:t>
        <a:bodyPr/>
        <a:lstStyle/>
        <a:p>
          <a:endParaRPr lang="en-US"/>
        </a:p>
      </dgm:t>
    </dgm:pt>
    <dgm:pt modelId="{2204CE0D-B186-4B72-B63B-D00FF3C84600}">
      <dgm:prSet/>
      <dgm:spPr/>
      <dgm:t>
        <a:bodyPr/>
        <a:lstStyle/>
        <a:p>
          <a:pPr>
            <a:defRPr cap="all"/>
          </a:pPr>
          <a:r>
            <a:rPr lang="en-US" dirty="0"/>
            <a:t>2) Make it look good.</a:t>
          </a:r>
        </a:p>
      </dgm:t>
    </dgm:pt>
    <dgm:pt modelId="{B3687DCE-532C-4579-9729-8A8505E16FCC}" type="parTrans" cxnId="{2C717167-D9C8-467E-B4E0-72849B1F72B5}">
      <dgm:prSet/>
      <dgm:spPr/>
      <dgm:t>
        <a:bodyPr/>
        <a:lstStyle/>
        <a:p>
          <a:endParaRPr lang="en-US"/>
        </a:p>
      </dgm:t>
    </dgm:pt>
    <dgm:pt modelId="{F6957A4B-3AD9-4E3F-96A9-9BB70DCA18FE}" type="sibTrans" cxnId="{2C717167-D9C8-467E-B4E0-72849B1F72B5}">
      <dgm:prSet/>
      <dgm:spPr/>
      <dgm:t>
        <a:bodyPr/>
        <a:lstStyle/>
        <a:p>
          <a:endParaRPr lang="en-US"/>
        </a:p>
      </dgm:t>
    </dgm:pt>
    <dgm:pt modelId="{31D4B26C-1461-4AF2-891D-51AC5B36A850}" type="pres">
      <dgm:prSet presAssocID="{F8142D94-6E8B-40C4-B26D-655117D67E58}" presName="root" presStyleCnt="0">
        <dgm:presLayoutVars>
          <dgm:dir/>
          <dgm:resizeHandles val="exact"/>
        </dgm:presLayoutVars>
      </dgm:prSet>
      <dgm:spPr/>
    </dgm:pt>
    <dgm:pt modelId="{95D9B1C3-4A6B-4C37-BD4B-AEEC65558077}" type="pres">
      <dgm:prSet presAssocID="{029BCD08-0A21-4103-87BF-5F6C7FE8B73F}" presName="compNode" presStyleCnt="0"/>
      <dgm:spPr/>
    </dgm:pt>
    <dgm:pt modelId="{294A1906-3956-447F-A57D-FD32DCFDFD43}" type="pres">
      <dgm:prSet presAssocID="{029BCD08-0A21-4103-87BF-5F6C7FE8B73F}" presName="iconBgRect" presStyleLbl="bgShp" presStyleIdx="0" presStyleCnt="2"/>
      <dgm:spPr/>
    </dgm:pt>
    <dgm:pt modelId="{D80CFDEF-250F-47AE-9DE6-E3BD8C78A65E}" type="pres">
      <dgm:prSet presAssocID="{029BCD08-0A21-4103-87BF-5F6C7FE8B73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s"/>
        </a:ext>
      </dgm:extLst>
    </dgm:pt>
    <dgm:pt modelId="{9FF63665-9317-4E7A-8CB9-0489F67CA311}" type="pres">
      <dgm:prSet presAssocID="{029BCD08-0A21-4103-87BF-5F6C7FE8B73F}" presName="spaceRect" presStyleCnt="0"/>
      <dgm:spPr/>
    </dgm:pt>
    <dgm:pt modelId="{2D5566E3-C0B5-4FD0-944C-183A6DCFB84C}" type="pres">
      <dgm:prSet presAssocID="{029BCD08-0A21-4103-87BF-5F6C7FE8B73F}" presName="textRect" presStyleLbl="revTx" presStyleIdx="0" presStyleCnt="2">
        <dgm:presLayoutVars>
          <dgm:chMax val="1"/>
          <dgm:chPref val="1"/>
        </dgm:presLayoutVars>
      </dgm:prSet>
      <dgm:spPr/>
    </dgm:pt>
    <dgm:pt modelId="{36126E3B-B561-4F6C-99E6-BEA04AE1FDA9}" type="pres">
      <dgm:prSet presAssocID="{E0185756-28B2-4B15-AD56-676DA1DC2E2A}" presName="sibTrans" presStyleCnt="0"/>
      <dgm:spPr/>
    </dgm:pt>
    <dgm:pt modelId="{F10188AE-7F71-48C0-989F-84F5FAFAF9F5}" type="pres">
      <dgm:prSet presAssocID="{2204CE0D-B186-4B72-B63B-D00FF3C84600}" presName="compNode" presStyleCnt="0"/>
      <dgm:spPr/>
    </dgm:pt>
    <dgm:pt modelId="{AA20AC74-CF69-4AE5-B624-EB1155C2BA4E}" type="pres">
      <dgm:prSet presAssocID="{2204CE0D-B186-4B72-B63B-D00FF3C84600}" presName="iconBgRect" presStyleLbl="bgShp" presStyleIdx="1" presStyleCnt="2"/>
      <dgm:spPr/>
    </dgm:pt>
    <dgm:pt modelId="{A37DC63D-2E17-4DA0-8A9A-3CC2BB8FF9CA}" type="pres">
      <dgm:prSet presAssocID="{2204CE0D-B186-4B72-B63B-D00FF3C8460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76A24855-D9B4-4C25-BE17-3F15B07D2F1A}" type="pres">
      <dgm:prSet presAssocID="{2204CE0D-B186-4B72-B63B-D00FF3C84600}" presName="spaceRect" presStyleCnt="0"/>
      <dgm:spPr/>
    </dgm:pt>
    <dgm:pt modelId="{7EB4BF98-E82D-437E-81DD-15140E87D66D}" type="pres">
      <dgm:prSet presAssocID="{2204CE0D-B186-4B72-B63B-D00FF3C8460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28F371C-D7D0-4AB9-B601-8589B13E781E}" srcId="{F8142D94-6E8B-40C4-B26D-655117D67E58}" destId="{029BCD08-0A21-4103-87BF-5F6C7FE8B73F}" srcOrd="0" destOrd="0" parTransId="{FC7F9030-1452-4A18-B4F3-0C08644B3777}" sibTransId="{E0185756-28B2-4B15-AD56-676DA1DC2E2A}"/>
    <dgm:cxn modelId="{27504C3A-B528-4B51-BC1D-F5E08B8BCD93}" type="presOf" srcId="{029BCD08-0A21-4103-87BF-5F6C7FE8B73F}" destId="{2D5566E3-C0B5-4FD0-944C-183A6DCFB84C}" srcOrd="0" destOrd="0" presId="urn:microsoft.com/office/officeart/2018/5/layout/IconCircleLabelList"/>
    <dgm:cxn modelId="{2C717167-D9C8-467E-B4E0-72849B1F72B5}" srcId="{F8142D94-6E8B-40C4-B26D-655117D67E58}" destId="{2204CE0D-B186-4B72-B63B-D00FF3C84600}" srcOrd="1" destOrd="0" parTransId="{B3687DCE-532C-4579-9729-8A8505E16FCC}" sibTransId="{F6957A4B-3AD9-4E3F-96A9-9BB70DCA18FE}"/>
    <dgm:cxn modelId="{2211DB6C-D05D-4BC5-9FAE-4FAA1B1F3B2E}" type="presOf" srcId="{2204CE0D-B186-4B72-B63B-D00FF3C84600}" destId="{7EB4BF98-E82D-437E-81DD-15140E87D66D}" srcOrd="0" destOrd="0" presId="urn:microsoft.com/office/officeart/2018/5/layout/IconCircleLabelList"/>
    <dgm:cxn modelId="{0D81F787-93B7-458E-BA2B-F0BA61019283}" type="presOf" srcId="{F8142D94-6E8B-40C4-B26D-655117D67E58}" destId="{31D4B26C-1461-4AF2-891D-51AC5B36A850}" srcOrd="0" destOrd="0" presId="urn:microsoft.com/office/officeart/2018/5/layout/IconCircleLabelList"/>
    <dgm:cxn modelId="{8E2F00F6-B56D-46DB-A4EE-FD2324D71C11}" type="presParOf" srcId="{31D4B26C-1461-4AF2-891D-51AC5B36A850}" destId="{95D9B1C3-4A6B-4C37-BD4B-AEEC65558077}" srcOrd="0" destOrd="0" presId="urn:microsoft.com/office/officeart/2018/5/layout/IconCircleLabelList"/>
    <dgm:cxn modelId="{EA1B8699-BA76-4CA6-9EA4-F33AB216478B}" type="presParOf" srcId="{95D9B1C3-4A6B-4C37-BD4B-AEEC65558077}" destId="{294A1906-3956-447F-A57D-FD32DCFDFD43}" srcOrd="0" destOrd="0" presId="urn:microsoft.com/office/officeart/2018/5/layout/IconCircleLabelList"/>
    <dgm:cxn modelId="{38FACF20-C3C8-4802-8D31-EB750161D0CA}" type="presParOf" srcId="{95D9B1C3-4A6B-4C37-BD4B-AEEC65558077}" destId="{D80CFDEF-250F-47AE-9DE6-E3BD8C78A65E}" srcOrd="1" destOrd="0" presId="urn:microsoft.com/office/officeart/2018/5/layout/IconCircleLabelList"/>
    <dgm:cxn modelId="{DAE23027-E8D7-4B14-B60C-0AA6E7DEFF59}" type="presParOf" srcId="{95D9B1C3-4A6B-4C37-BD4B-AEEC65558077}" destId="{9FF63665-9317-4E7A-8CB9-0489F67CA311}" srcOrd="2" destOrd="0" presId="urn:microsoft.com/office/officeart/2018/5/layout/IconCircleLabelList"/>
    <dgm:cxn modelId="{A6A29DFA-CB04-40A5-92B2-75DCDDA8FCC1}" type="presParOf" srcId="{95D9B1C3-4A6B-4C37-BD4B-AEEC65558077}" destId="{2D5566E3-C0B5-4FD0-944C-183A6DCFB84C}" srcOrd="3" destOrd="0" presId="urn:microsoft.com/office/officeart/2018/5/layout/IconCircleLabelList"/>
    <dgm:cxn modelId="{6470B175-D17F-446E-B73F-4AB43BD9F5AE}" type="presParOf" srcId="{31D4B26C-1461-4AF2-891D-51AC5B36A850}" destId="{36126E3B-B561-4F6C-99E6-BEA04AE1FDA9}" srcOrd="1" destOrd="0" presId="urn:microsoft.com/office/officeart/2018/5/layout/IconCircleLabelList"/>
    <dgm:cxn modelId="{E74F0F5C-8F6A-4E75-9DF3-43FEDFA8D797}" type="presParOf" srcId="{31D4B26C-1461-4AF2-891D-51AC5B36A850}" destId="{F10188AE-7F71-48C0-989F-84F5FAFAF9F5}" srcOrd="2" destOrd="0" presId="urn:microsoft.com/office/officeart/2018/5/layout/IconCircleLabelList"/>
    <dgm:cxn modelId="{F6CB8EF5-CD2C-4A22-BE15-150BFB544A6C}" type="presParOf" srcId="{F10188AE-7F71-48C0-989F-84F5FAFAF9F5}" destId="{AA20AC74-CF69-4AE5-B624-EB1155C2BA4E}" srcOrd="0" destOrd="0" presId="urn:microsoft.com/office/officeart/2018/5/layout/IconCircleLabelList"/>
    <dgm:cxn modelId="{3900A1A7-4290-4507-B545-2A6BECA55209}" type="presParOf" srcId="{F10188AE-7F71-48C0-989F-84F5FAFAF9F5}" destId="{A37DC63D-2E17-4DA0-8A9A-3CC2BB8FF9CA}" srcOrd="1" destOrd="0" presId="urn:microsoft.com/office/officeart/2018/5/layout/IconCircleLabelList"/>
    <dgm:cxn modelId="{FEA19454-68E5-4E0B-AAD8-2B25D354F9D6}" type="presParOf" srcId="{F10188AE-7F71-48C0-989F-84F5FAFAF9F5}" destId="{76A24855-D9B4-4C25-BE17-3F15B07D2F1A}" srcOrd="2" destOrd="0" presId="urn:microsoft.com/office/officeart/2018/5/layout/IconCircleLabelList"/>
    <dgm:cxn modelId="{80A03AC4-341E-4160-B4AD-C86D131A9016}" type="presParOf" srcId="{F10188AE-7F71-48C0-989F-84F5FAFAF9F5}" destId="{7EB4BF98-E82D-437E-81DD-15140E87D66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9842EE-7E71-414D-92A1-F71E9B783893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67C92E8-D95B-4B4F-A528-F3DB6E06746F}">
      <dgm:prSet custT="1"/>
      <dgm:spPr/>
      <dgm:t>
        <a:bodyPr/>
        <a:lstStyle/>
        <a:p>
          <a:r>
            <a:rPr lang="en-US" sz="2400" dirty="0"/>
            <a:t>Choose interesting parts.</a:t>
          </a:r>
        </a:p>
      </dgm:t>
    </dgm:pt>
    <dgm:pt modelId="{FEBB38AA-88F9-4EDB-B4CD-1DA44CBE79E4}" type="parTrans" cxnId="{91B8A9BB-48B5-48A7-B119-FA157ECFE5D3}">
      <dgm:prSet/>
      <dgm:spPr/>
      <dgm:t>
        <a:bodyPr/>
        <a:lstStyle/>
        <a:p>
          <a:endParaRPr lang="en-US"/>
        </a:p>
      </dgm:t>
    </dgm:pt>
    <dgm:pt modelId="{2FA748D8-54D0-43D0-89DF-A1077DFFD11C}" type="sibTrans" cxnId="{91B8A9BB-48B5-48A7-B119-FA157ECFE5D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8EAEF9BE-7A88-454B-A156-5606B2F9DB48}">
      <dgm:prSet custT="1"/>
      <dgm:spPr/>
      <dgm:t>
        <a:bodyPr/>
        <a:lstStyle/>
        <a:p>
          <a:r>
            <a:rPr lang="en-US" sz="2400" dirty="0"/>
            <a:t>Use simple words.</a:t>
          </a:r>
        </a:p>
      </dgm:t>
    </dgm:pt>
    <dgm:pt modelId="{3E53CB85-19A6-4A9C-99E2-75A60C41E182}" type="parTrans" cxnId="{236C9D73-96BD-421E-BDC5-CE726B8649D9}">
      <dgm:prSet/>
      <dgm:spPr/>
      <dgm:t>
        <a:bodyPr/>
        <a:lstStyle/>
        <a:p>
          <a:endParaRPr lang="en-US"/>
        </a:p>
      </dgm:t>
    </dgm:pt>
    <dgm:pt modelId="{810BFFDA-94EA-45AF-88FC-47D0A9690C78}" type="sibTrans" cxnId="{236C9D73-96BD-421E-BDC5-CE726B8649D9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CA619995-F761-4AB3-9805-3277A759B1D6}">
      <dgm:prSet custT="1"/>
      <dgm:spPr/>
      <dgm:t>
        <a:bodyPr/>
        <a:lstStyle/>
        <a:p>
          <a:r>
            <a:rPr lang="en-US" sz="2400" dirty="0"/>
            <a:t>Pretend you are talking to a child.</a:t>
          </a:r>
        </a:p>
      </dgm:t>
    </dgm:pt>
    <dgm:pt modelId="{CA9806C1-44D2-41EE-84D2-B4917C663D14}" type="parTrans" cxnId="{16A15E12-3AAD-41A4-9451-783E00DA3786}">
      <dgm:prSet/>
      <dgm:spPr/>
      <dgm:t>
        <a:bodyPr/>
        <a:lstStyle/>
        <a:p>
          <a:endParaRPr lang="en-US"/>
        </a:p>
      </dgm:t>
    </dgm:pt>
    <dgm:pt modelId="{502EE722-2221-4F9E-897F-A252AC5C0272}" type="sibTrans" cxnId="{16A15E12-3AAD-41A4-9451-783E00DA378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B1D5891A-2E44-4271-BA36-8821BE129D8D}">
      <dgm:prSet custT="1"/>
      <dgm:spPr/>
      <dgm:t>
        <a:bodyPr/>
        <a:lstStyle/>
        <a:p>
          <a:r>
            <a:rPr lang="en-US" sz="2400" dirty="0"/>
            <a:t>Pretend the child knows some things already.</a:t>
          </a:r>
        </a:p>
      </dgm:t>
    </dgm:pt>
    <dgm:pt modelId="{FC695AB7-03E5-43F6-B75F-01443F9E0934}" type="parTrans" cxnId="{1F761739-12E2-48E4-95BD-F556080C9A51}">
      <dgm:prSet/>
      <dgm:spPr/>
      <dgm:t>
        <a:bodyPr/>
        <a:lstStyle/>
        <a:p>
          <a:endParaRPr lang="en-US"/>
        </a:p>
      </dgm:t>
    </dgm:pt>
    <dgm:pt modelId="{BF737C99-0819-4C6D-8898-9B2DFC4D9834}" type="sibTrans" cxnId="{1F761739-12E2-48E4-95BD-F556080C9A51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F86DBE67-6AF4-4FD4-AAD3-ED5A205D5B5E}" type="pres">
      <dgm:prSet presAssocID="{C29842EE-7E71-414D-92A1-F71E9B783893}" presName="Name0" presStyleCnt="0">
        <dgm:presLayoutVars>
          <dgm:animLvl val="lvl"/>
          <dgm:resizeHandles val="exact"/>
        </dgm:presLayoutVars>
      </dgm:prSet>
      <dgm:spPr/>
    </dgm:pt>
    <dgm:pt modelId="{F6CFC135-D2A8-4E39-B646-900B015E28DD}" type="pres">
      <dgm:prSet presAssocID="{A67C92E8-D95B-4B4F-A528-F3DB6E06746F}" presName="compositeNode" presStyleCnt="0">
        <dgm:presLayoutVars>
          <dgm:bulletEnabled val="1"/>
        </dgm:presLayoutVars>
      </dgm:prSet>
      <dgm:spPr/>
    </dgm:pt>
    <dgm:pt modelId="{4FBFA040-5263-4B5D-A3AF-594B68FD8AD0}" type="pres">
      <dgm:prSet presAssocID="{A67C92E8-D95B-4B4F-A528-F3DB6E06746F}" presName="bgRect" presStyleLbl="bgAccFollowNode1" presStyleIdx="0" presStyleCnt="4"/>
      <dgm:spPr/>
    </dgm:pt>
    <dgm:pt modelId="{7B8FC19E-AC9B-45FD-A2FC-28D8FC27A04C}" type="pres">
      <dgm:prSet presAssocID="{2FA748D8-54D0-43D0-89DF-A1077DFFD11C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A291BA86-B6A2-4DA6-BD8B-0DF04CEB860F}" type="pres">
      <dgm:prSet presAssocID="{A67C92E8-D95B-4B4F-A528-F3DB6E06746F}" presName="bottomLine" presStyleLbl="alignNode1" presStyleIdx="1" presStyleCnt="8">
        <dgm:presLayoutVars/>
      </dgm:prSet>
      <dgm:spPr/>
    </dgm:pt>
    <dgm:pt modelId="{F1ABCF02-27D0-491A-BB37-C4C4AA95B87B}" type="pres">
      <dgm:prSet presAssocID="{A67C92E8-D95B-4B4F-A528-F3DB6E06746F}" presName="nodeText" presStyleLbl="bgAccFollowNode1" presStyleIdx="0" presStyleCnt="4">
        <dgm:presLayoutVars>
          <dgm:bulletEnabled val="1"/>
        </dgm:presLayoutVars>
      </dgm:prSet>
      <dgm:spPr/>
    </dgm:pt>
    <dgm:pt modelId="{0B41770D-8512-4381-B8DB-FB114762054A}" type="pres">
      <dgm:prSet presAssocID="{2FA748D8-54D0-43D0-89DF-A1077DFFD11C}" presName="sibTrans" presStyleCnt="0"/>
      <dgm:spPr/>
    </dgm:pt>
    <dgm:pt modelId="{25E70E34-7C7F-46DE-9A57-EE0718FA68DF}" type="pres">
      <dgm:prSet presAssocID="{8EAEF9BE-7A88-454B-A156-5606B2F9DB48}" presName="compositeNode" presStyleCnt="0">
        <dgm:presLayoutVars>
          <dgm:bulletEnabled val="1"/>
        </dgm:presLayoutVars>
      </dgm:prSet>
      <dgm:spPr/>
    </dgm:pt>
    <dgm:pt modelId="{85C0458A-F72A-46E9-B93F-1A621132427F}" type="pres">
      <dgm:prSet presAssocID="{8EAEF9BE-7A88-454B-A156-5606B2F9DB48}" presName="bgRect" presStyleLbl="bgAccFollowNode1" presStyleIdx="1" presStyleCnt="4"/>
      <dgm:spPr/>
    </dgm:pt>
    <dgm:pt modelId="{92FB2650-03FE-4493-8783-189B05563E34}" type="pres">
      <dgm:prSet presAssocID="{810BFFDA-94EA-45AF-88FC-47D0A9690C78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56792B2E-0063-4D3E-9872-850E04787A44}" type="pres">
      <dgm:prSet presAssocID="{8EAEF9BE-7A88-454B-A156-5606B2F9DB48}" presName="bottomLine" presStyleLbl="alignNode1" presStyleIdx="3" presStyleCnt="8">
        <dgm:presLayoutVars/>
      </dgm:prSet>
      <dgm:spPr/>
    </dgm:pt>
    <dgm:pt modelId="{C3D06E05-7497-4625-9D56-0720860B570A}" type="pres">
      <dgm:prSet presAssocID="{8EAEF9BE-7A88-454B-A156-5606B2F9DB48}" presName="nodeText" presStyleLbl="bgAccFollowNode1" presStyleIdx="1" presStyleCnt="4">
        <dgm:presLayoutVars>
          <dgm:bulletEnabled val="1"/>
        </dgm:presLayoutVars>
      </dgm:prSet>
      <dgm:spPr/>
    </dgm:pt>
    <dgm:pt modelId="{EE64548C-D41D-4092-B46B-D3AFF817E8BF}" type="pres">
      <dgm:prSet presAssocID="{810BFFDA-94EA-45AF-88FC-47D0A9690C78}" presName="sibTrans" presStyleCnt="0"/>
      <dgm:spPr/>
    </dgm:pt>
    <dgm:pt modelId="{8F426991-5533-48B3-9E85-14A5E27987C1}" type="pres">
      <dgm:prSet presAssocID="{CA619995-F761-4AB3-9805-3277A759B1D6}" presName="compositeNode" presStyleCnt="0">
        <dgm:presLayoutVars>
          <dgm:bulletEnabled val="1"/>
        </dgm:presLayoutVars>
      </dgm:prSet>
      <dgm:spPr/>
    </dgm:pt>
    <dgm:pt modelId="{23EC614B-AAAA-40CA-9DFE-13B22E95920C}" type="pres">
      <dgm:prSet presAssocID="{CA619995-F761-4AB3-9805-3277A759B1D6}" presName="bgRect" presStyleLbl="bgAccFollowNode1" presStyleIdx="2" presStyleCnt="4"/>
      <dgm:spPr/>
    </dgm:pt>
    <dgm:pt modelId="{AE6896D0-D3F1-4AE8-9F04-736EF6BB51CF}" type="pres">
      <dgm:prSet presAssocID="{502EE722-2221-4F9E-897F-A252AC5C0272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0D9E22AE-43E6-40E7-8CCC-FEAF22B09010}" type="pres">
      <dgm:prSet presAssocID="{CA619995-F761-4AB3-9805-3277A759B1D6}" presName="bottomLine" presStyleLbl="alignNode1" presStyleIdx="5" presStyleCnt="8">
        <dgm:presLayoutVars/>
      </dgm:prSet>
      <dgm:spPr/>
    </dgm:pt>
    <dgm:pt modelId="{BFC4D170-2A37-4302-80C4-A46EA3D94E59}" type="pres">
      <dgm:prSet presAssocID="{CA619995-F761-4AB3-9805-3277A759B1D6}" presName="nodeText" presStyleLbl="bgAccFollowNode1" presStyleIdx="2" presStyleCnt="4">
        <dgm:presLayoutVars>
          <dgm:bulletEnabled val="1"/>
        </dgm:presLayoutVars>
      </dgm:prSet>
      <dgm:spPr/>
    </dgm:pt>
    <dgm:pt modelId="{7DDCE4D0-84E0-473E-95A6-2BD67798971F}" type="pres">
      <dgm:prSet presAssocID="{502EE722-2221-4F9E-897F-A252AC5C0272}" presName="sibTrans" presStyleCnt="0"/>
      <dgm:spPr/>
    </dgm:pt>
    <dgm:pt modelId="{E09706A2-3EF0-4672-818C-43CC0BEBFA86}" type="pres">
      <dgm:prSet presAssocID="{B1D5891A-2E44-4271-BA36-8821BE129D8D}" presName="compositeNode" presStyleCnt="0">
        <dgm:presLayoutVars>
          <dgm:bulletEnabled val="1"/>
        </dgm:presLayoutVars>
      </dgm:prSet>
      <dgm:spPr/>
    </dgm:pt>
    <dgm:pt modelId="{176576DF-FB36-403D-A0CE-614EEFA740FF}" type="pres">
      <dgm:prSet presAssocID="{B1D5891A-2E44-4271-BA36-8821BE129D8D}" presName="bgRect" presStyleLbl="bgAccFollowNode1" presStyleIdx="3" presStyleCnt="4"/>
      <dgm:spPr/>
    </dgm:pt>
    <dgm:pt modelId="{5054ED22-DF9B-4E44-9985-F3AC10960560}" type="pres">
      <dgm:prSet presAssocID="{BF737C99-0819-4C6D-8898-9B2DFC4D9834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9BA62448-7E5C-4551-8A51-C48E74DE41DD}" type="pres">
      <dgm:prSet presAssocID="{B1D5891A-2E44-4271-BA36-8821BE129D8D}" presName="bottomLine" presStyleLbl="alignNode1" presStyleIdx="7" presStyleCnt="8">
        <dgm:presLayoutVars/>
      </dgm:prSet>
      <dgm:spPr/>
    </dgm:pt>
    <dgm:pt modelId="{CB500B04-2A7A-4413-AA87-FCFF9FBAAE1C}" type="pres">
      <dgm:prSet presAssocID="{B1D5891A-2E44-4271-BA36-8821BE129D8D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50A28504-306C-45B1-A2D1-4DC54446B13B}" type="presOf" srcId="{B1D5891A-2E44-4271-BA36-8821BE129D8D}" destId="{176576DF-FB36-403D-A0CE-614EEFA740FF}" srcOrd="0" destOrd="0" presId="urn:microsoft.com/office/officeart/2016/7/layout/BasicLinearProcessNumbered"/>
    <dgm:cxn modelId="{16A15E12-3AAD-41A4-9451-783E00DA3786}" srcId="{C29842EE-7E71-414D-92A1-F71E9B783893}" destId="{CA619995-F761-4AB3-9805-3277A759B1D6}" srcOrd="2" destOrd="0" parTransId="{CA9806C1-44D2-41EE-84D2-B4917C663D14}" sibTransId="{502EE722-2221-4F9E-897F-A252AC5C0272}"/>
    <dgm:cxn modelId="{DEF44F1E-B647-4A2B-B665-16FC0DD42CE2}" type="presOf" srcId="{CA619995-F761-4AB3-9805-3277A759B1D6}" destId="{23EC614B-AAAA-40CA-9DFE-13B22E95920C}" srcOrd="0" destOrd="0" presId="urn:microsoft.com/office/officeart/2016/7/layout/BasicLinearProcessNumbered"/>
    <dgm:cxn modelId="{9DCB2531-1861-434A-A1BB-D5ED84302202}" type="presOf" srcId="{BF737C99-0819-4C6D-8898-9B2DFC4D9834}" destId="{5054ED22-DF9B-4E44-9985-F3AC10960560}" srcOrd="0" destOrd="0" presId="urn:microsoft.com/office/officeart/2016/7/layout/BasicLinearProcessNumbered"/>
    <dgm:cxn modelId="{1F761739-12E2-48E4-95BD-F556080C9A51}" srcId="{C29842EE-7E71-414D-92A1-F71E9B783893}" destId="{B1D5891A-2E44-4271-BA36-8821BE129D8D}" srcOrd="3" destOrd="0" parTransId="{FC695AB7-03E5-43F6-B75F-01443F9E0934}" sibTransId="{BF737C99-0819-4C6D-8898-9B2DFC4D9834}"/>
    <dgm:cxn modelId="{BA6CC163-895C-4E12-A252-DCA0CDA20CB4}" type="presOf" srcId="{A67C92E8-D95B-4B4F-A528-F3DB6E06746F}" destId="{4FBFA040-5263-4B5D-A3AF-594B68FD8AD0}" srcOrd="0" destOrd="0" presId="urn:microsoft.com/office/officeart/2016/7/layout/BasicLinearProcessNumbered"/>
    <dgm:cxn modelId="{724A3D51-5D23-4170-9944-02D2D100B512}" type="presOf" srcId="{8EAEF9BE-7A88-454B-A156-5606B2F9DB48}" destId="{85C0458A-F72A-46E9-B93F-1A621132427F}" srcOrd="0" destOrd="0" presId="urn:microsoft.com/office/officeart/2016/7/layout/BasicLinearProcessNumbered"/>
    <dgm:cxn modelId="{236C9D73-96BD-421E-BDC5-CE726B8649D9}" srcId="{C29842EE-7E71-414D-92A1-F71E9B783893}" destId="{8EAEF9BE-7A88-454B-A156-5606B2F9DB48}" srcOrd="1" destOrd="0" parTransId="{3E53CB85-19A6-4A9C-99E2-75A60C41E182}" sibTransId="{810BFFDA-94EA-45AF-88FC-47D0A9690C78}"/>
    <dgm:cxn modelId="{9A28F358-692A-4106-98BD-AFE488988385}" type="presOf" srcId="{CA619995-F761-4AB3-9805-3277A759B1D6}" destId="{BFC4D170-2A37-4302-80C4-A46EA3D94E59}" srcOrd="1" destOrd="0" presId="urn:microsoft.com/office/officeart/2016/7/layout/BasicLinearProcessNumbered"/>
    <dgm:cxn modelId="{5F5B9E79-399B-4D87-AF35-0DB9A281F7FA}" type="presOf" srcId="{2FA748D8-54D0-43D0-89DF-A1077DFFD11C}" destId="{7B8FC19E-AC9B-45FD-A2FC-28D8FC27A04C}" srcOrd="0" destOrd="0" presId="urn:microsoft.com/office/officeart/2016/7/layout/BasicLinearProcessNumbered"/>
    <dgm:cxn modelId="{2BDA1AB7-201B-45C3-BDCD-7E1E4834A5D4}" type="presOf" srcId="{8EAEF9BE-7A88-454B-A156-5606B2F9DB48}" destId="{C3D06E05-7497-4625-9D56-0720860B570A}" srcOrd="1" destOrd="0" presId="urn:microsoft.com/office/officeart/2016/7/layout/BasicLinearProcessNumbered"/>
    <dgm:cxn modelId="{91B8A9BB-48B5-48A7-B119-FA157ECFE5D3}" srcId="{C29842EE-7E71-414D-92A1-F71E9B783893}" destId="{A67C92E8-D95B-4B4F-A528-F3DB6E06746F}" srcOrd="0" destOrd="0" parTransId="{FEBB38AA-88F9-4EDB-B4CD-1DA44CBE79E4}" sibTransId="{2FA748D8-54D0-43D0-89DF-A1077DFFD11C}"/>
    <dgm:cxn modelId="{45BAF1CD-8B2E-49F9-883E-66EF24E574F2}" type="presOf" srcId="{B1D5891A-2E44-4271-BA36-8821BE129D8D}" destId="{CB500B04-2A7A-4413-AA87-FCFF9FBAAE1C}" srcOrd="1" destOrd="0" presId="urn:microsoft.com/office/officeart/2016/7/layout/BasicLinearProcessNumbered"/>
    <dgm:cxn modelId="{BA2446DB-785D-4747-8F75-483BB2550951}" type="presOf" srcId="{C29842EE-7E71-414D-92A1-F71E9B783893}" destId="{F86DBE67-6AF4-4FD4-AAD3-ED5A205D5B5E}" srcOrd="0" destOrd="0" presId="urn:microsoft.com/office/officeart/2016/7/layout/BasicLinearProcessNumbered"/>
    <dgm:cxn modelId="{A81F99F3-5784-464E-A3DF-F094E3EA5D1C}" type="presOf" srcId="{502EE722-2221-4F9E-897F-A252AC5C0272}" destId="{AE6896D0-D3F1-4AE8-9F04-736EF6BB51CF}" srcOrd="0" destOrd="0" presId="urn:microsoft.com/office/officeart/2016/7/layout/BasicLinearProcessNumbered"/>
    <dgm:cxn modelId="{FA6F2AF6-850E-4F36-BB72-37CEF1A300BC}" type="presOf" srcId="{810BFFDA-94EA-45AF-88FC-47D0A9690C78}" destId="{92FB2650-03FE-4493-8783-189B05563E34}" srcOrd="0" destOrd="0" presId="urn:microsoft.com/office/officeart/2016/7/layout/BasicLinearProcessNumbered"/>
    <dgm:cxn modelId="{E91664F7-75B6-4490-9CB0-449FD47702BD}" type="presOf" srcId="{A67C92E8-D95B-4B4F-A528-F3DB6E06746F}" destId="{F1ABCF02-27D0-491A-BB37-C4C4AA95B87B}" srcOrd="1" destOrd="0" presId="urn:microsoft.com/office/officeart/2016/7/layout/BasicLinearProcessNumbered"/>
    <dgm:cxn modelId="{BF2C2050-BCED-4384-B760-4F71E7ED0711}" type="presParOf" srcId="{F86DBE67-6AF4-4FD4-AAD3-ED5A205D5B5E}" destId="{F6CFC135-D2A8-4E39-B646-900B015E28DD}" srcOrd="0" destOrd="0" presId="urn:microsoft.com/office/officeart/2016/7/layout/BasicLinearProcessNumbered"/>
    <dgm:cxn modelId="{9A0C98D8-250B-48F0-A95E-17C6A665B7CD}" type="presParOf" srcId="{F6CFC135-D2A8-4E39-B646-900B015E28DD}" destId="{4FBFA040-5263-4B5D-A3AF-594B68FD8AD0}" srcOrd="0" destOrd="0" presId="urn:microsoft.com/office/officeart/2016/7/layout/BasicLinearProcessNumbered"/>
    <dgm:cxn modelId="{31BE79BD-B3CA-4A46-A434-79D089D53EB4}" type="presParOf" srcId="{F6CFC135-D2A8-4E39-B646-900B015E28DD}" destId="{7B8FC19E-AC9B-45FD-A2FC-28D8FC27A04C}" srcOrd="1" destOrd="0" presId="urn:microsoft.com/office/officeart/2016/7/layout/BasicLinearProcessNumbered"/>
    <dgm:cxn modelId="{7F8575F6-A8E8-49AC-B3DD-908869B3C363}" type="presParOf" srcId="{F6CFC135-D2A8-4E39-B646-900B015E28DD}" destId="{A291BA86-B6A2-4DA6-BD8B-0DF04CEB860F}" srcOrd="2" destOrd="0" presId="urn:microsoft.com/office/officeart/2016/7/layout/BasicLinearProcessNumbered"/>
    <dgm:cxn modelId="{EDCEA1D2-35B7-4BEA-B053-319AD668F700}" type="presParOf" srcId="{F6CFC135-D2A8-4E39-B646-900B015E28DD}" destId="{F1ABCF02-27D0-491A-BB37-C4C4AA95B87B}" srcOrd="3" destOrd="0" presId="urn:microsoft.com/office/officeart/2016/7/layout/BasicLinearProcessNumbered"/>
    <dgm:cxn modelId="{DE09F90E-E681-40F4-B579-7116F101CBFD}" type="presParOf" srcId="{F86DBE67-6AF4-4FD4-AAD3-ED5A205D5B5E}" destId="{0B41770D-8512-4381-B8DB-FB114762054A}" srcOrd="1" destOrd="0" presId="urn:microsoft.com/office/officeart/2016/7/layout/BasicLinearProcessNumbered"/>
    <dgm:cxn modelId="{1E1C7CA0-0C43-442A-9CC5-1535DA9D89B4}" type="presParOf" srcId="{F86DBE67-6AF4-4FD4-AAD3-ED5A205D5B5E}" destId="{25E70E34-7C7F-46DE-9A57-EE0718FA68DF}" srcOrd="2" destOrd="0" presId="urn:microsoft.com/office/officeart/2016/7/layout/BasicLinearProcessNumbered"/>
    <dgm:cxn modelId="{BB33EFAA-F433-4B78-89DE-E5FE8569C388}" type="presParOf" srcId="{25E70E34-7C7F-46DE-9A57-EE0718FA68DF}" destId="{85C0458A-F72A-46E9-B93F-1A621132427F}" srcOrd="0" destOrd="0" presId="urn:microsoft.com/office/officeart/2016/7/layout/BasicLinearProcessNumbered"/>
    <dgm:cxn modelId="{0C24A0D4-670C-415B-8E9E-116FB3B11208}" type="presParOf" srcId="{25E70E34-7C7F-46DE-9A57-EE0718FA68DF}" destId="{92FB2650-03FE-4493-8783-189B05563E34}" srcOrd="1" destOrd="0" presId="urn:microsoft.com/office/officeart/2016/7/layout/BasicLinearProcessNumbered"/>
    <dgm:cxn modelId="{86858AAE-F8DF-47D3-A0D3-2B060D6F725E}" type="presParOf" srcId="{25E70E34-7C7F-46DE-9A57-EE0718FA68DF}" destId="{56792B2E-0063-4D3E-9872-850E04787A44}" srcOrd="2" destOrd="0" presId="urn:microsoft.com/office/officeart/2016/7/layout/BasicLinearProcessNumbered"/>
    <dgm:cxn modelId="{40646365-15AF-40A7-990C-6BCD9D815291}" type="presParOf" srcId="{25E70E34-7C7F-46DE-9A57-EE0718FA68DF}" destId="{C3D06E05-7497-4625-9D56-0720860B570A}" srcOrd="3" destOrd="0" presId="urn:microsoft.com/office/officeart/2016/7/layout/BasicLinearProcessNumbered"/>
    <dgm:cxn modelId="{0CEF2294-5C9F-4BE5-A526-5F261E98B880}" type="presParOf" srcId="{F86DBE67-6AF4-4FD4-AAD3-ED5A205D5B5E}" destId="{EE64548C-D41D-4092-B46B-D3AFF817E8BF}" srcOrd="3" destOrd="0" presId="urn:microsoft.com/office/officeart/2016/7/layout/BasicLinearProcessNumbered"/>
    <dgm:cxn modelId="{D581E923-DE72-46F9-9815-B83AF60E77F4}" type="presParOf" srcId="{F86DBE67-6AF4-4FD4-AAD3-ED5A205D5B5E}" destId="{8F426991-5533-48B3-9E85-14A5E27987C1}" srcOrd="4" destOrd="0" presId="urn:microsoft.com/office/officeart/2016/7/layout/BasicLinearProcessNumbered"/>
    <dgm:cxn modelId="{B73F3C45-ECA0-4A6A-84AA-EA8977B98793}" type="presParOf" srcId="{8F426991-5533-48B3-9E85-14A5E27987C1}" destId="{23EC614B-AAAA-40CA-9DFE-13B22E95920C}" srcOrd="0" destOrd="0" presId="urn:microsoft.com/office/officeart/2016/7/layout/BasicLinearProcessNumbered"/>
    <dgm:cxn modelId="{A3368F18-F1EF-4BA8-8A1B-5C8595AF53E6}" type="presParOf" srcId="{8F426991-5533-48B3-9E85-14A5E27987C1}" destId="{AE6896D0-D3F1-4AE8-9F04-736EF6BB51CF}" srcOrd="1" destOrd="0" presId="urn:microsoft.com/office/officeart/2016/7/layout/BasicLinearProcessNumbered"/>
    <dgm:cxn modelId="{14EA5A41-F1F6-4A32-B5F9-3C36C0D17C2E}" type="presParOf" srcId="{8F426991-5533-48B3-9E85-14A5E27987C1}" destId="{0D9E22AE-43E6-40E7-8CCC-FEAF22B09010}" srcOrd="2" destOrd="0" presId="urn:microsoft.com/office/officeart/2016/7/layout/BasicLinearProcessNumbered"/>
    <dgm:cxn modelId="{AE9C2FA3-E308-4D70-B99D-D771E6C15FB0}" type="presParOf" srcId="{8F426991-5533-48B3-9E85-14A5E27987C1}" destId="{BFC4D170-2A37-4302-80C4-A46EA3D94E59}" srcOrd="3" destOrd="0" presId="urn:microsoft.com/office/officeart/2016/7/layout/BasicLinearProcessNumbered"/>
    <dgm:cxn modelId="{55292746-C3F7-48A1-8F53-6A3EE85783DC}" type="presParOf" srcId="{F86DBE67-6AF4-4FD4-AAD3-ED5A205D5B5E}" destId="{7DDCE4D0-84E0-473E-95A6-2BD67798971F}" srcOrd="5" destOrd="0" presId="urn:microsoft.com/office/officeart/2016/7/layout/BasicLinearProcessNumbered"/>
    <dgm:cxn modelId="{964A5AD5-5361-45BF-9CC8-BBCF1BAEE823}" type="presParOf" srcId="{F86DBE67-6AF4-4FD4-AAD3-ED5A205D5B5E}" destId="{E09706A2-3EF0-4672-818C-43CC0BEBFA86}" srcOrd="6" destOrd="0" presId="urn:microsoft.com/office/officeart/2016/7/layout/BasicLinearProcessNumbered"/>
    <dgm:cxn modelId="{D28C612C-FA04-48E2-8EE9-3961B86E13B6}" type="presParOf" srcId="{E09706A2-3EF0-4672-818C-43CC0BEBFA86}" destId="{176576DF-FB36-403D-A0CE-614EEFA740FF}" srcOrd="0" destOrd="0" presId="urn:microsoft.com/office/officeart/2016/7/layout/BasicLinearProcessNumbered"/>
    <dgm:cxn modelId="{B375CE06-B608-4AC3-86D2-AE0C5AE5B106}" type="presParOf" srcId="{E09706A2-3EF0-4672-818C-43CC0BEBFA86}" destId="{5054ED22-DF9B-4E44-9985-F3AC10960560}" srcOrd="1" destOrd="0" presId="urn:microsoft.com/office/officeart/2016/7/layout/BasicLinearProcessNumbered"/>
    <dgm:cxn modelId="{9074DCC2-3CF5-47F4-9EBB-93BD8A5BE1BA}" type="presParOf" srcId="{E09706A2-3EF0-4672-818C-43CC0BEBFA86}" destId="{9BA62448-7E5C-4551-8A51-C48E74DE41DD}" srcOrd="2" destOrd="0" presId="urn:microsoft.com/office/officeart/2016/7/layout/BasicLinearProcessNumbered"/>
    <dgm:cxn modelId="{A91AF50B-C325-4692-82BD-AB0BF888E55F}" type="presParOf" srcId="{E09706A2-3EF0-4672-818C-43CC0BEBFA86}" destId="{CB500B04-2A7A-4413-AA87-FCFF9FBAAE1C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A3A322-E417-4013-962B-BF216351ECD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488FBCB-0ACF-484D-A79C-E60E21701E4E}">
      <dgm:prSet/>
      <dgm:spPr/>
      <dgm:t>
        <a:bodyPr/>
        <a:lstStyle/>
        <a:p>
          <a:pPr>
            <a:defRPr cap="all"/>
          </a:pPr>
          <a:r>
            <a:rPr lang="en-US" dirty="0"/>
            <a:t>Questions?</a:t>
          </a:r>
        </a:p>
      </dgm:t>
    </dgm:pt>
    <dgm:pt modelId="{8B7FAB2E-7C8B-48AB-ACB2-4F3ABC19BA3B}" type="parTrans" cxnId="{6B02AC66-AC90-48B6-A4BE-A5EE8909E360}">
      <dgm:prSet/>
      <dgm:spPr/>
      <dgm:t>
        <a:bodyPr/>
        <a:lstStyle/>
        <a:p>
          <a:endParaRPr lang="en-US"/>
        </a:p>
      </dgm:t>
    </dgm:pt>
    <dgm:pt modelId="{B4171305-60FB-491A-9D3D-DDC5CBD4E6F5}" type="sibTrans" cxnId="{6B02AC66-AC90-48B6-A4BE-A5EE8909E360}">
      <dgm:prSet/>
      <dgm:spPr/>
      <dgm:t>
        <a:bodyPr/>
        <a:lstStyle/>
        <a:p>
          <a:endParaRPr lang="en-US"/>
        </a:p>
      </dgm:t>
    </dgm:pt>
    <dgm:pt modelId="{96092E6D-4AB5-457A-A890-83A3182D6DCF}">
      <dgm:prSet/>
      <dgm:spPr/>
      <dgm:t>
        <a:bodyPr/>
        <a:lstStyle/>
        <a:p>
          <a:pPr>
            <a:defRPr cap="all"/>
          </a:pPr>
          <a:r>
            <a:rPr lang="en-US" dirty="0"/>
            <a:t>mflorek@rcps.us</a:t>
          </a:r>
        </a:p>
      </dgm:t>
    </dgm:pt>
    <dgm:pt modelId="{E28C5E2C-B5D2-49C1-BAD4-FA5B79A8F999}" type="parTrans" cxnId="{7A8AF30C-6259-403B-8BD9-DADD2E08C5A3}">
      <dgm:prSet/>
      <dgm:spPr/>
      <dgm:t>
        <a:bodyPr/>
        <a:lstStyle/>
        <a:p>
          <a:endParaRPr lang="en-US"/>
        </a:p>
      </dgm:t>
    </dgm:pt>
    <dgm:pt modelId="{98CE789C-EDAC-455C-ACD4-44B850F1ABA7}" type="sibTrans" cxnId="{7A8AF30C-6259-403B-8BD9-DADD2E08C5A3}">
      <dgm:prSet/>
      <dgm:spPr/>
      <dgm:t>
        <a:bodyPr/>
        <a:lstStyle/>
        <a:p>
          <a:endParaRPr lang="en-US"/>
        </a:p>
      </dgm:t>
    </dgm:pt>
    <dgm:pt modelId="{D3F523A8-A420-445C-80B8-5C8004182B2A}" type="pres">
      <dgm:prSet presAssocID="{84A3A322-E417-4013-962B-BF216351ECDC}" presName="root" presStyleCnt="0">
        <dgm:presLayoutVars>
          <dgm:dir/>
          <dgm:resizeHandles val="exact"/>
        </dgm:presLayoutVars>
      </dgm:prSet>
      <dgm:spPr/>
    </dgm:pt>
    <dgm:pt modelId="{92C46217-D9EE-4869-89A9-303AA581B291}" type="pres">
      <dgm:prSet presAssocID="{B488FBCB-0ACF-484D-A79C-E60E21701E4E}" presName="compNode" presStyleCnt="0"/>
      <dgm:spPr/>
    </dgm:pt>
    <dgm:pt modelId="{482F3401-1CEF-49B3-B24B-4FAB83174EF7}" type="pres">
      <dgm:prSet presAssocID="{B488FBCB-0ACF-484D-A79C-E60E21701E4E}" presName="iconBgRect" presStyleLbl="bgShp" presStyleIdx="0" presStyleCnt="2"/>
      <dgm:spPr/>
    </dgm:pt>
    <dgm:pt modelId="{6ED26879-3E5B-4B69-B0B0-F524CD6FF7A3}" type="pres">
      <dgm:prSet presAssocID="{B488FBCB-0ACF-484D-A79C-E60E21701E4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7A01AC61-ED95-4832-A72F-80442F7CEC65}" type="pres">
      <dgm:prSet presAssocID="{B488FBCB-0ACF-484D-A79C-E60E21701E4E}" presName="spaceRect" presStyleCnt="0"/>
      <dgm:spPr/>
    </dgm:pt>
    <dgm:pt modelId="{4C97B4F2-A3F1-4F88-95BA-3F9B52EB99C9}" type="pres">
      <dgm:prSet presAssocID="{B488FBCB-0ACF-484D-A79C-E60E21701E4E}" presName="textRect" presStyleLbl="revTx" presStyleIdx="0" presStyleCnt="2">
        <dgm:presLayoutVars>
          <dgm:chMax val="1"/>
          <dgm:chPref val="1"/>
        </dgm:presLayoutVars>
      </dgm:prSet>
      <dgm:spPr/>
    </dgm:pt>
    <dgm:pt modelId="{24AAE80B-5C13-4945-BB63-58A3107015EF}" type="pres">
      <dgm:prSet presAssocID="{B4171305-60FB-491A-9D3D-DDC5CBD4E6F5}" presName="sibTrans" presStyleCnt="0"/>
      <dgm:spPr/>
    </dgm:pt>
    <dgm:pt modelId="{66B8317B-B9FC-4DB3-86ED-485A63852294}" type="pres">
      <dgm:prSet presAssocID="{96092E6D-4AB5-457A-A890-83A3182D6DCF}" presName="compNode" presStyleCnt="0"/>
      <dgm:spPr/>
    </dgm:pt>
    <dgm:pt modelId="{F3661622-C8DA-424B-B47A-78BE77640BCC}" type="pres">
      <dgm:prSet presAssocID="{96092E6D-4AB5-457A-A890-83A3182D6DCF}" presName="iconBgRect" presStyleLbl="bgShp" presStyleIdx="1" presStyleCnt="2"/>
      <dgm:spPr/>
    </dgm:pt>
    <dgm:pt modelId="{C14D3AF7-5D25-44F9-8DFD-79F649E4F694}" type="pres">
      <dgm:prSet presAssocID="{96092E6D-4AB5-457A-A890-83A3182D6DC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E32A1A03-C255-438E-8A0D-16FA80F7E983}" type="pres">
      <dgm:prSet presAssocID="{96092E6D-4AB5-457A-A890-83A3182D6DCF}" presName="spaceRect" presStyleCnt="0"/>
      <dgm:spPr/>
    </dgm:pt>
    <dgm:pt modelId="{CD77C9FF-81C1-4516-8AEC-FB690A6538EB}" type="pres">
      <dgm:prSet presAssocID="{96092E6D-4AB5-457A-A890-83A3182D6DC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A8AF30C-6259-403B-8BD9-DADD2E08C5A3}" srcId="{84A3A322-E417-4013-962B-BF216351ECDC}" destId="{96092E6D-4AB5-457A-A890-83A3182D6DCF}" srcOrd="1" destOrd="0" parTransId="{E28C5E2C-B5D2-49C1-BAD4-FA5B79A8F999}" sibTransId="{98CE789C-EDAC-455C-ACD4-44B850F1ABA7}"/>
    <dgm:cxn modelId="{6B02AC66-AC90-48B6-A4BE-A5EE8909E360}" srcId="{84A3A322-E417-4013-962B-BF216351ECDC}" destId="{B488FBCB-0ACF-484D-A79C-E60E21701E4E}" srcOrd="0" destOrd="0" parTransId="{8B7FAB2E-7C8B-48AB-ACB2-4F3ABC19BA3B}" sibTransId="{B4171305-60FB-491A-9D3D-DDC5CBD4E6F5}"/>
    <dgm:cxn modelId="{4B488868-E190-477C-92BF-5D0853FFABA1}" type="presOf" srcId="{B488FBCB-0ACF-484D-A79C-E60E21701E4E}" destId="{4C97B4F2-A3F1-4F88-95BA-3F9B52EB99C9}" srcOrd="0" destOrd="0" presId="urn:microsoft.com/office/officeart/2018/5/layout/IconCircleLabelList"/>
    <dgm:cxn modelId="{88476389-3B3D-4533-8961-4B813B5A8943}" type="presOf" srcId="{96092E6D-4AB5-457A-A890-83A3182D6DCF}" destId="{CD77C9FF-81C1-4516-8AEC-FB690A6538EB}" srcOrd="0" destOrd="0" presId="urn:microsoft.com/office/officeart/2018/5/layout/IconCircleLabelList"/>
    <dgm:cxn modelId="{2401AED3-B532-48F6-B310-1DE3AF1D2B5A}" type="presOf" srcId="{84A3A322-E417-4013-962B-BF216351ECDC}" destId="{D3F523A8-A420-445C-80B8-5C8004182B2A}" srcOrd="0" destOrd="0" presId="urn:microsoft.com/office/officeart/2018/5/layout/IconCircleLabelList"/>
    <dgm:cxn modelId="{32B65C1F-7E8A-4A10-8035-B86ADCCBE716}" type="presParOf" srcId="{D3F523A8-A420-445C-80B8-5C8004182B2A}" destId="{92C46217-D9EE-4869-89A9-303AA581B291}" srcOrd="0" destOrd="0" presId="urn:microsoft.com/office/officeart/2018/5/layout/IconCircleLabelList"/>
    <dgm:cxn modelId="{37DFD445-92F9-4CF0-A3E9-06E2E2E5C946}" type="presParOf" srcId="{92C46217-D9EE-4869-89A9-303AA581B291}" destId="{482F3401-1CEF-49B3-B24B-4FAB83174EF7}" srcOrd="0" destOrd="0" presId="urn:microsoft.com/office/officeart/2018/5/layout/IconCircleLabelList"/>
    <dgm:cxn modelId="{232E0B72-414B-4E1B-9158-9737DFFA1EBC}" type="presParOf" srcId="{92C46217-D9EE-4869-89A9-303AA581B291}" destId="{6ED26879-3E5B-4B69-B0B0-F524CD6FF7A3}" srcOrd="1" destOrd="0" presId="urn:microsoft.com/office/officeart/2018/5/layout/IconCircleLabelList"/>
    <dgm:cxn modelId="{AF8F79ED-BF7C-47A9-8B2C-202E195909BD}" type="presParOf" srcId="{92C46217-D9EE-4869-89A9-303AA581B291}" destId="{7A01AC61-ED95-4832-A72F-80442F7CEC65}" srcOrd="2" destOrd="0" presId="urn:microsoft.com/office/officeart/2018/5/layout/IconCircleLabelList"/>
    <dgm:cxn modelId="{6BECE0C6-C81F-44F3-86D6-63ACB8B5D077}" type="presParOf" srcId="{92C46217-D9EE-4869-89A9-303AA581B291}" destId="{4C97B4F2-A3F1-4F88-95BA-3F9B52EB99C9}" srcOrd="3" destOrd="0" presId="urn:microsoft.com/office/officeart/2018/5/layout/IconCircleLabelList"/>
    <dgm:cxn modelId="{BB39A6D3-6943-4C0F-AB5E-ABF3C2007C9B}" type="presParOf" srcId="{D3F523A8-A420-445C-80B8-5C8004182B2A}" destId="{24AAE80B-5C13-4945-BB63-58A3107015EF}" srcOrd="1" destOrd="0" presId="urn:microsoft.com/office/officeart/2018/5/layout/IconCircleLabelList"/>
    <dgm:cxn modelId="{6AFB3DC9-5148-4FF3-88E2-BEC0F29CF053}" type="presParOf" srcId="{D3F523A8-A420-445C-80B8-5C8004182B2A}" destId="{66B8317B-B9FC-4DB3-86ED-485A63852294}" srcOrd="2" destOrd="0" presId="urn:microsoft.com/office/officeart/2018/5/layout/IconCircleLabelList"/>
    <dgm:cxn modelId="{B0F6D9E9-62BC-4C4B-B387-E4D093018E82}" type="presParOf" srcId="{66B8317B-B9FC-4DB3-86ED-485A63852294}" destId="{F3661622-C8DA-424B-B47A-78BE77640BCC}" srcOrd="0" destOrd="0" presId="urn:microsoft.com/office/officeart/2018/5/layout/IconCircleLabelList"/>
    <dgm:cxn modelId="{73693BD0-0D3C-4E0B-A2B5-3E0D29915EF3}" type="presParOf" srcId="{66B8317B-B9FC-4DB3-86ED-485A63852294}" destId="{C14D3AF7-5D25-44F9-8DFD-79F649E4F694}" srcOrd="1" destOrd="0" presId="urn:microsoft.com/office/officeart/2018/5/layout/IconCircleLabelList"/>
    <dgm:cxn modelId="{47DE9FFC-4346-4A93-82DD-2B362B4995E2}" type="presParOf" srcId="{66B8317B-B9FC-4DB3-86ED-485A63852294}" destId="{E32A1A03-C255-438E-8A0D-16FA80F7E983}" srcOrd="2" destOrd="0" presId="urn:microsoft.com/office/officeart/2018/5/layout/IconCircleLabelList"/>
    <dgm:cxn modelId="{7B10B29F-B1BC-492C-92ED-5AA55ABE9935}" type="presParOf" srcId="{66B8317B-B9FC-4DB3-86ED-485A63852294}" destId="{CD77C9FF-81C1-4516-8AEC-FB690A6538E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AE0B4-CF0F-4721-AC33-14426498F19B}">
      <dsp:nvSpPr>
        <dsp:cNvPr id="0" name=""/>
        <dsp:cNvSpPr/>
      </dsp:nvSpPr>
      <dsp:spPr>
        <a:xfrm>
          <a:off x="616949" y="19428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8C749C-3A5F-430A-97CE-D9EDEBEFAAC4}">
      <dsp:nvSpPr>
        <dsp:cNvPr id="0" name=""/>
        <dsp:cNvSpPr/>
      </dsp:nvSpPr>
      <dsp:spPr>
        <a:xfrm>
          <a:off x="1004512" y="58185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54A06-9B1A-4B64-BD45-39558B607C9B}">
      <dsp:nvSpPr>
        <dsp:cNvPr id="0" name=""/>
        <dsp:cNvSpPr/>
      </dsp:nvSpPr>
      <dsp:spPr>
        <a:xfrm>
          <a:off x="35606" y="2579290"/>
          <a:ext cx="298125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Hard to say				</a:t>
          </a:r>
        </a:p>
      </dsp:txBody>
      <dsp:txXfrm>
        <a:off x="35606" y="2579290"/>
        <a:ext cx="2981250" cy="1012500"/>
      </dsp:txXfrm>
    </dsp:sp>
    <dsp:sp modelId="{2E65B1FC-4F1D-4834-B2B7-6A4148EEA0D6}">
      <dsp:nvSpPr>
        <dsp:cNvPr id="0" name=""/>
        <dsp:cNvSpPr/>
      </dsp:nvSpPr>
      <dsp:spPr>
        <a:xfrm>
          <a:off x="4119918" y="19428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9BAC0-E2D9-4C38-A7FA-931EFF199E53}">
      <dsp:nvSpPr>
        <dsp:cNvPr id="0" name=""/>
        <dsp:cNvSpPr/>
      </dsp:nvSpPr>
      <dsp:spPr>
        <a:xfrm>
          <a:off x="4507481" y="58185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21DA0-041E-4AA8-B4BF-DDE2E925CD87}">
      <dsp:nvSpPr>
        <dsp:cNvPr id="0" name=""/>
        <dsp:cNvSpPr/>
      </dsp:nvSpPr>
      <dsp:spPr>
        <a:xfrm>
          <a:off x="3538574" y="2579290"/>
          <a:ext cx="298125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Hard to write		</a:t>
          </a:r>
        </a:p>
      </dsp:txBody>
      <dsp:txXfrm>
        <a:off x="3538574" y="2579290"/>
        <a:ext cx="2981250" cy="1012500"/>
      </dsp:txXfrm>
    </dsp:sp>
    <dsp:sp modelId="{DDB48D64-AA1B-411C-8F63-A45F0324A123}">
      <dsp:nvSpPr>
        <dsp:cNvPr id="0" name=""/>
        <dsp:cNvSpPr/>
      </dsp:nvSpPr>
      <dsp:spPr>
        <a:xfrm>
          <a:off x="7622887" y="19428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3375E-5ABB-4D02-8F18-701E3833A4D9}">
      <dsp:nvSpPr>
        <dsp:cNvPr id="0" name=""/>
        <dsp:cNvSpPr/>
      </dsp:nvSpPr>
      <dsp:spPr>
        <a:xfrm>
          <a:off x="8010450" y="58185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88149-FC40-4AA1-AEAA-12EB8F335C8E}">
      <dsp:nvSpPr>
        <dsp:cNvPr id="0" name=""/>
        <dsp:cNvSpPr/>
      </dsp:nvSpPr>
      <dsp:spPr>
        <a:xfrm>
          <a:off x="7041543" y="2579290"/>
          <a:ext cx="298125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Hard to remember		</a:t>
          </a:r>
        </a:p>
      </dsp:txBody>
      <dsp:txXfrm>
        <a:off x="7041543" y="2579290"/>
        <a:ext cx="2981250" cy="101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3DF5F-1847-4808-900C-5689F4A5BFCC}">
      <dsp:nvSpPr>
        <dsp:cNvPr id="0" name=""/>
        <dsp:cNvSpPr/>
      </dsp:nvSpPr>
      <dsp:spPr>
        <a:xfrm>
          <a:off x="2368434" y="25704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E596E-CD6A-4752-B5E1-7681FFD93403}">
      <dsp:nvSpPr>
        <dsp:cNvPr id="0" name=""/>
        <dsp:cNvSpPr/>
      </dsp:nvSpPr>
      <dsp:spPr>
        <a:xfrm>
          <a:off x="2755996" y="413267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A7E4A-0B6D-48DE-89CE-D21F61F8CEE1}">
      <dsp:nvSpPr>
        <dsp:cNvPr id="0" name=""/>
        <dsp:cNvSpPr/>
      </dsp:nvSpPr>
      <dsp:spPr>
        <a:xfrm>
          <a:off x="1787090" y="2410704"/>
          <a:ext cx="2981250" cy="1349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Many parts of things have science names.</a:t>
          </a:r>
        </a:p>
      </dsp:txBody>
      <dsp:txXfrm>
        <a:off x="1787090" y="2410704"/>
        <a:ext cx="2981250" cy="1349670"/>
      </dsp:txXfrm>
    </dsp:sp>
    <dsp:sp modelId="{93531A0F-7775-455A-BD23-B0E8C3F7F5E6}">
      <dsp:nvSpPr>
        <dsp:cNvPr id="0" name=""/>
        <dsp:cNvSpPr/>
      </dsp:nvSpPr>
      <dsp:spPr>
        <a:xfrm>
          <a:off x="5871403" y="25704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D02EC-C375-4D31-BE14-0B784A4C380B}">
      <dsp:nvSpPr>
        <dsp:cNvPr id="0" name=""/>
        <dsp:cNvSpPr/>
      </dsp:nvSpPr>
      <dsp:spPr>
        <a:xfrm>
          <a:off x="6258965" y="413267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57D2B-4053-48FA-964B-D446DB9815CC}">
      <dsp:nvSpPr>
        <dsp:cNvPr id="0" name=""/>
        <dsp:cNvSpPr/>
      </dsp:nvSpPr>
      <dsp:spPr>
        <a:xfrm>
          <a:off x="5290059" y="2410704"/>
          <a:ext cx="2981250" cy="1349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Some people don’t know the names of the parts. 		</a:t>
          </a:r>
        </a:p>
      </dsp:txBody>
      <dsp:txXfrm>
        <a:off x="5290059" y="2410704"/>
        <a:ext cx="2981250" cy="1349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18F3E-AF3D-4670-BD95-7DFBE38747B6}">
      <dsp:nvSpPr>
        <dsp:cNvPr id="0" name=""/>
        <dsp:cNvSpPr/>
      </dsp:nvSpPr>
      <dsp:spPr>
        <a:xfrm>
          <a:off x="616949" y="19428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A0F8E-06FD-45A0-8733-E8EC200F59F9}">
      <dsp:nvSpPr>
        <dsp:cNvPr id="0" name=""/>
        <dsp:cNvSpPr/>
      </dsp:nvSpPr>
      <dsp:spPr>
        <a:xfrm>
          <a:off x="1004512" y="58185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988CA-1DD4-4DF4-8EC8-E549B0762D51}">
      <dsp:nvSpPr>
        <dsp:cNvPr id="0" name=""/>
        <dsp:cNvSpPr/>
      </dsp:nvSpPr>
      <dsp:spPr>
        <a:xfrm>
          <a:off x="35606" y="2579290"/>
          <a:ext cx="298125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1) Choose a thing that is not simple.</a:t>
          </a:r>
        </a:p>
      </dsp:txBody>
      <dsp:txXfrm>
        <a:off x="35606" y="2579290"/>
        <a:ext cx="2981250" cy="1012500"/>
      </dsp:txXfrm>
    </dsp:sp>
    <dsp:sp modelId="{584252F4-8AB9-430F-9F79-9F043BCD68A4}">
      <dsp:nvSpPr>
        <dsp:cNvPr id="0" name=""/>
        <dsp:cNvSpPr/>
      </dsp:nvSpPr>
      <dsp:spPr>
        <a:xfrm>
          <a:off x="4119918" y="19428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85A95-03C5-4350-8C9A-EF7620FF9324}">
      <dsp:nvSpPr>
        <dsp:cNvPr id="0" name=""/>
        <dsp:cNvSpPr/>
      </dsp:nvSpPr>
      <dsp:spPr>
        <a:xfrm>
          <a:off x="4507481" y="58185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AD681-3CE2-4399-849B-658B1B201F82}">
      <dsp:nvSpPr>
        <dsp:cNvPr id="0" name=""/>
        <dsp:cNvSpPr/>
      </dsp:nvSpPr>
      <dsp:spPr>
        <a:xfrm>
          <a:off x="3538574" y="2579290"/>
          <a:ext cx="298125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2) Choose a thing that can be talked about at school.</a:t>
          </a:r>
        </a:p>
      </dsp:txBody>
      <dsp:txXfrm>
        <a:off x="3538574" y="2579290"/>
        <a:ext cx="2981250" cy="1012500"/>
      </dsp:txXfrm>
    </dsp:sp>
    <dsp:sp modelId="{526B905F-5297-4956-A7E7-BA3039920B2E}">
      <dsp:nvSpPr>
        <dsp:cNvPr id="0" name=""/>
        <dsp:cNvSpPr/>
      </dsp:nvSpPr>
      <dsp:spPr>
        <a:xfrm>
          <a:off x="7622887" y="19428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F34C1-56F7-4CCE-B173-2A6B3C7E4EAC}">
      <dsp:nvSpPr>
        <dsp:cNvPr id="0" name=""/>
        <dsp:cNvSpPr/>
      </dsp:nvSpPr>
      <dsp:spPr>
        <a:xfrm>
          <a:off x="8010450" y="58185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AA3FD-2F81-497B-868D-73F938EDF2A0}">
      <dsp:nvSpPr>
        <dsp:cNvPr id="0" name=""/>
        <dsp:cNvSpPr/>
      </dsp:nvSpPr>
      <dsp:spPr>
        <a:xfrm>
          <a:off x="7041543" y="2579290"/>
          <a:ext cx="298125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3) Choose a thing you can draw.</a:t>
          </a:r>
        </a:p>
      </dsp:txBody>
      <dsp:txXfrm>
        <a:off x="7041543" y="2579290"/>
        <a:ext cx="2981250" cy="101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FE2BF-6587-46F6-85B5-61001F7C02CD}">
      <dsp:nvSpPr>
        <dsp:cNvPr id="0" name=""/>
        <dsp:cNvSpPr/>
      </dsp:nvSpPr>
      <dsp:spPr>
        <a:xfrm>
          <a:off x="2946" y="256585"/>
          <a:ext cx="2337792" cy="327290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263" tIns="330200" rIns="182263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Read school papers.</a:t>
          </a:r>
        </a:p>
      </dsp:txBody>
      <dsp:txXfrm>
        <a:off x="2946" y="1500290"/>
        <a:ext cx="2337792" cy="1963745"/>
      </dsp:txXfrm>
    </dsp:sp>
    <dsp:sp modelId="{17EC34E0-93AA-45C3-B416-731B48A8C8C9}">
      <dsp:nvSpPr>
        <dsp:cNvPr id="0" name=""/>
        <dsp:cNvSpPr/>
      </dsp:nvSpPr>
      <dsp:spPr>
        <a:xfrm>
          <a:off x="680906" y="583876"/>
          <a:ext cx="981872" cy="9818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51" tIns="12700" rIns="76551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1</a:t>
          </a:r>
        </a:p>
      </dsp:txBody>
      <dsp:txXfrm>
        <a:off x="824698" y="727668"/>
        <a:ext cx="694288" cy="694288"/>
      </dsp:txXfrm>
    </dsp:sp>
    <dsp:sp modelId="{671F949C-2059-4D48-8D9C-73BB102D4CDD}">
      <dsp:nvSpPr>
        <dsp:cNvPr id="0" name=""/>
        <dsp:cNvSpPr/>
      </dsp:nvSpPr>
      <dsp:spPr>
        <a:xfrm>
          <a:off x="2946" y="3529422"/>
          <a:ext cx="2337792" cy="72"/>
        </a:xfrm>
        <a:prstGeom prst="rect">
          <a:avLst/>
        </a:prstGeom>
        <a:solidFill>
          <a:schemeClr val="accent2">
            <a:hueOff val="402550"/>
            <a:satOff val="-2880"/>
            <a:lumOff val="-168"/>
            <a:alphaOff val="0"/>
          </a:schemeClr>
        </a:solidFill>
        <a:ln w="15875" cap="flat" cmpd="sng" algn="ctr">
          <a:solidFill>
            <a:schemeClr val="accent2">
              <a:hueOff val="402550"/>
              <a:satOff val="-2880"/>
              <a:lumOff val="-1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79CE4-E02C-4D1D-95E9-85A7234CC037}">
      <dsp:nvSpPr>
        <dsp:cNvPr id="0" name=""/>
        <dsp:cNvSpPr/>
      </dsp:nvSpPr>
      <dsp:spPr>
        <a:xfrm>
          <a:off x="2574518" y="256585"/>
          <a:ext cx="2337792" cy="3272909"/>
        </a:xfrm>
        <a:prstGeom prst="rect">
          <a:avLst/>
        </a:prstGeom>
        <a:solidFill>
          <a:schemeClr val="accent2">
            <a:tint val="40000"/>
            <a:alpha val="90000"/>
            <a:hueOff val="993730"/>
            <a:satOff val="-6058"/>
            <a:lumOff val="-39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993730"/>
              <a:satOff val="-6058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263" tIns="330200" rIns="182263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Read business papers.</a:t>
          </a:r>
        </a:p>
      </dsp:txBody>
      <dsp:txXfrm>
        <a:off x="2574518" y="1500290"/>
        <a:ext cx="2337792" cy="1963745"/>
      </dsp:txXfrm>
    </dsp:sp>
    <dsp:sp modelId="{BAD09907-A85A-427F-99EA-C95AC5DE0743}">
      <dsp:nvSpPr>
        <dsp:cNvPr id="0" name=""/>
        <dsp:cNvSpPr/>
      </dsp:nvSpPr>
      <dsp:spPr>
        <a:xfrm>
          <a:off x="3252477" y="583876"/>
          <a:ext cx="981872" cy="981872"/>
        </a:xfrm>
        <a:prstGeom prst="ellipse">
          <a:avLst/>
        </a:prstGeom>
        <a:solidFill>
          <a:schemeClr val="accent2">
            <a:hueOff val="805101"/>
            <a:satOff val="-5761"/>
            <a:lumOff val="-336"/>
            <a:alphaOff val="0"/>
          </a:schemeClr>
        </a:solidFill>
        <a:ln w="15875" cap="flat" cmpd="sng" algn="ctr">
          <a:solidFill>
            <a:schemeClr val="accent2">
              <a:hueOff val="805101"/>
              <a:satOff val="-5761"/>
              <a:lumOff val="-3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51" tIns="12700" rIns="76551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2</a:t>
          </a:r>
        </a:p>
      </dsp:txBody>
      <dsp:txXfrm>
        <a:off x="3396269" y="727668"/>
        <a:ext cx="694288" cy="694288"/>
      </dsp:txXfrm>
    </dsp:sp>
    <dsp:sp modelId="{68388761-D4B0-497B-8978-593FD9D18515}">
      <dsp:nvSpPr>
        <dsp:cNvPr id="0" name=""/>
        <dsp:cNvSpPr/>
      </dsp:nvSpPr>
      <dsp:spPr>
        <a:xfrm>
          <a:off x="2574518" y="3529422"/>
          <a:ext cx="2337792" cy="72"/>
        </a:xfrm>
        <a:prstGeom prst="rect">
          <a:avLst/>
        </a:prstGeom>
        <a:solidFill>
          <a:schemeClr val="accent2">
            <a:hueOff val="1207651"/>
            <a:satOff val="-8641"/>
            <a:lumOff val="-504"/>
            <a:alphaOff val="0"/>
          </a:schemeClr>
        </a:solidFill>
        <a:ln w="15875" cap="flat" cmpd="sng" algn="ctr">
          <a:solidFill>
            <a:schemeClr val="accent2">
              <a:hueOff val="1207651"/>
              <a:satOff val="-8641"/>
              <a:lumOff val="-5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86278-EB36-447D-A4B2-94C0E5BAA231}">
      <dsp:nvSpPr>
        <dsp:cNvPr id="0" name=""/>
        <dsp:cNvSpPr/>
      </dsp:nvSpPr>
      <dsp:spPr>
        <a:xfrm>
          <a:off x="5146089" y="256585"/>
          <a:ext cx="2337792" cy="3272909"/>
        </a:xfrm>
        <a:prstGeom prst="rect">
          <a:avLst/>
        </a:prstGeom>
        <a:solidFill>
          <a:schemeClr val="accent2">
            <a:tint val="40000"/>
            <a:alpha val="90000"/>
            <a:hueOff val="1987460"/>
            <a:satOff val="-12116"/>
            <a:lumOff val="-78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987460"/>
              <a:satOff val="-12116"/>
              <a:lumOff val="-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263" tIns="330200" rIns="182263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 the thing yourself (unless you should not).</a:t>
          </a:r>
        </a:p>
      </dsp:txBody>
      <dsp:txXfrm>
        <a:off x="5146089" y="1500290"/>
        <a:ext cx="2337792" cy="1963745"/>
      </dsp:txXfrm>
    </dsp:sp>
    <dsp:sp modelId="{7A9D683B-43CA-4F47-88B3-B358EA7FC8E1}">
      <dsp:nvSpPr>
        <dsp:cNvPr id="0" name=""/>
        <dsp:cNvSpPr/>
      </dsp:nvSpPr>
      <dsp:spPr>
        <a:xfrm>
          <a:off x="5824049" y="583876"/>
          <a:ext cx="981872" cy="981872"/>
        </a:xfrm>
        <a:prstGeom prst="ellipse">
          <a:avLst/>
        </a:prstGeom>
        <a:solidFill>
          <a:schemeClr val="accent2">
            <a:hueOff val="1610202"/>
            <a:satOff val="-11521"/>
            <a:lumOff val="-673"/>
            <a:alphaOff val="0"/>
          </a:schemeClr>
        </a:solidFill>
        <a:ln w="15875" cap="flat" cmpd="sng" algn="ctr">
          <a:solidFill>
            <a:schemeClr val="accent2">
              <a:hueOff val="1610202"/>
              <a:satOff val="-11521"/>
              <a:lumOff val="-6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51" tIns="12700" rIns="76551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3</a:t>
          </a:r>
        </a:p>
      </dsp:txBody>
      <dsp:txXfrm>
        <a:off x="5967841" y="727668"/>
        <a:ext cx="694288" cy="694288"/>
      </dsp:txXfrm>
    </dsp:sp>
    <dsp:sp modelId="{415E0760-8906-4FD9-9AA0-34BDA9C587AA}">
      <dsp:nvSpPr>
        <dsp:cNvPr id="0" name=""/>
        <dsp:cNvSpPr/>
      </dsp:nvSpPr>
      <dsp:spPr>
        <a:xfrm>
          <a:off x="5146089" y="3529422"/>
          <a:ext cx="2337792" cy="72"/>
        </a:xfrm>
        <a:prstGeom prst="rect">
          <a:avLst/>
        </a:prstGeom>
        <a:solidFill>
          <a:schemeClr val="accent2">
            <a:hueOff val="2012752"/>
            <a:satOff val="-14401"/>
            <a:lumOff val="-841"/>
            <a:alphaOff val="0"/>
          </a:schemeClr>
        </a:solidFill>
        <a:ln w="15875" cap="flat" cmpd="sng" algn="ctr">
          <a:solidFill>
            <a:schemeClr val="accent2">
              <a:hueOff val="2012752"/>
              <a:satOff val="-14401"/>
              <a:lumOff val="-8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49A4B-B6B1-4B04-9C22-A05BF00C935B}">
      <dsp:nvSpPr>
        <dsp:cNvPr id="0" name=""/>
        <dsp:cNvSpPr/>
      </dsp:nvSpPr>
      <dsp:spPr>
        <a:xfrm>
          <a:off x="7717661" y="256585"/>
          <a:ext cx="2337792" cy="3272909"/>
        </a:xfrm>
        <a:prstGeom prst="rect">
          <a:avLst/>
        </a:prstGeom>
        <a:solidFill>
          <a:schemeClr val="accent2">
            <a:tint val="40000"/>
            <a:alpha val="90000"/>
            <a:hueOff val="2981190"/>
            <a:satOff val="-18174"/>
            <a:lumOff val="-117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981190"/>
              <a:satOff val="-18174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263" tIns="330200" rIns="182263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Tell us what you read.</a:t>
          </a:r>
        </a:p>
      </dsp:txBody>
      <dsp:txXfrm>
        <a:off x="7717661" y="1500290"/>
        <a:ext cx="2337792" cy="1963745"/>
      </dsp:txXfrm>
    </dsp:sp>
    <dsp:sp modelId="{184D9032-13D9-4552-B4F0-86BF17145ADA}">
      <dsp:nvSpPr>
        <dsp:cNvPr id="0" name=""/>
        <dsp:cNvSpPr/>
      </dsp:nvSpPr>
      <dsp:spPr>
        <a:xfrm>
          <a:off x="8395620" y="583876"/>
          <a:ext cx="981872" cy="981872"/>
        </a:xfrm>
        <a:prstGeom prst="ellipse">
          <a:avLst/>
        </a:prstGeom>
        <a:solidFill>
          <a:schemeClr val="accent2">
            <a:hueOff val="2415303"/>
            <a:satOff val="-17282"/>
            <a:lumOff val="-1009"/>
            <a:alphaOff val="0"/>
          </a:schemeClr>
        </a:solidFill>
        <a:ln w="15875" cap="flat" cmpd="sng" algn="ctr">
          <a:solidFill>
            <a:schemeClr val="accent2">
              <a:hueOff val="2415303"/>
              <a:satOff val="-17282"/>
              <a:lumOff val="-10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51" tIns="12700" rIns="76551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4</a:t>
          </a:r>
        </a:p>
      </dsp:txBody>
      <dsp:txXfrm>
        <a:off x="8539412" y="727668"/>
        <a:ext cx="694288" cy="694288"/>
      </dsp:txXfrm>
    </dsp:sp>
    <dsp:sp modelId="{FB0275D6-15DA-46B3-8307-56AB60D700B2}">
      <dsp:nvSpPr>
        <dsp:cNvPr id="0" name=""/>
        <dsp:cNvSpPr/>
      </dsp:nvSpPr>
      <dsp:spPr>
        <a:xfrm>
          <a:off x="7717661" y="3529422"/>
          <a:ext cx="2337792" cy="72"/>
        </a:xfrm>
        <a:prstGeom prst="rect">
          <a:avLst/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15875" cap="flat" cmpd="sng" algn="ctr">
          <a:solidFill>
            <a:schemeClr val="accent2">
              <a:hueOff val="2817853"/>
              <a:satOff val="-20162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A1906-3956-447F-A57D-FD32DCFDFD43}">
      <dsp:nvSpPr>
        <dsp:cNvPr id="0" name=""/>
        <dsp:cNvSpPr/>
      </dsp:nvSpPr>
      <dsp:spPr>
        <a:xfrm>
          <a:off x="1816199" y="59289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CFDEF-250F-47AE-9DE6-E3BD8C78A65E}">
      <dsp:nvSpPr>
        <dsp:cNvPr id="0" name=""/>
        <dsp:cNvSpPr/>
      </dsp:nvSpPr>
      <dsp:spPr>
        <a:xfrm>
          <a:off x="2284199" y="52728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566E3-C0B5-4FD0-944C-183A6DCFB84C}">
      <dsp:nvSpPr>
        <dsp:cNvPr id="0" name=""/>
        <dsp:cNvSpPr/>
      </dsp:nvSpPr>
      <dsp:spPr>
        <a:xfrm>
          <a:off x="1114199" y="2939290"/>
          <a:ext cx="360000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dirty="0"/>
            <a:t>1) You draw the picture.</a:t>
          </a:r>
        </a:p>
      </dsp:txBody>
      <dsp:txXfrm>
        <a:off x="1114199" y="2939290"/>
        <a:ext cx="3600000" cy="787500"/>
      </dsp:txXfrm>
    </dsp:sp>
    <dsp:sp modelId="{AA20AC74-CF69-4AE5-B624-EB1155C2BA4E}">
      <dsp:nvSpPr>
        <dsp:cNvPr id="0" name=""/>
        <dsp:cNvSpPr/>
      </dsp:nvSpPr>
      <dsp:spPr>
        <a:xfrm>
          <a:off x="6046199" y="59289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DC63D-2E17-4DA0-8A9A-3CC2BB8FF9CA}">
      <dsp:nvSpPr>
        <dsp:cNvPr id="0" name=""/>
        <dsp:cNvSpPr/>
      </dsp:nvSpPr>
      <dsp:spPr>
        <a:xfrm>
          <a:off x="6514199" y="52728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4BF98-E82D-437E-81DD-15140E87D66D}">
      <dsp:nvSpPr>
        <dsp:cNvPr id="0" name=""/>
        <dsp:cNvSpPr/>
      </dsp:nvSpPr>
      <dsp:spPr>
        <a:xfrm>
          <a:off x="5344199" y="2939290"/>
          <a:ext cx="360000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dirty="0"/>
            <a:t>2) Make it look good.</a:t>
          </a:r>
        </a:p>
      </dsp:txBody>
      <dsp:txXfrm>
        <a:off x="5344199" y="2939290"/>
        <a:ext cx="3600000" cy="787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FA040-5263-4B5D-A3AF-594B68FD8AD0}">
      <dsp:nvSpPr>
        <dsp:cNvPr id="0" name=""/>
        <dsp:cNvSpPr/>
      </dsp:nvSpPr>
      <dsp:spPr>
        <a:xfrm>
          <a:off x="2946" y="256585"/>
          <a:ext cx="2337792" cy="327290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263" tIns="330200" rIns="182263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Choose interesting parts.</a:t>
          </a:r>
        </a:p>
      </dsp:txBody>
      <dsp:txXfrm>
        <a:off x="2946" y="1500290"/>
        <a:ext cx="2337792" cy="1963745"/>
      </dsp:txXfrm>
    </dsp:sp>
    <dsp:sp modelId="{7B8FC19E-AC9B-45FD-A2FC-28D8FC27A04C}">
      <dsp:nvSpPr>
        <dsp:cNvPr id="0" name=""/>
        <dsp:cNvSpPr/>
      </dsp:nvSpPr>
      <dsp:spPr>
        <a:xfrm>
          <a:off x="680906" y="583876"/>
          <a:ext cx="981872" cy="9818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51" tIns="12700" rIns="76551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1</a:t>
          </a:r>
        </a:p>
      </dsp:txBody>
      <dsp:txXfrm>
        <a:off x="824698" y="727668"/>
        <a:ext cx="694288" cy="694288"/>
      </dsp:txXfrm>
    </dsp:sp>
    <dsp:sp modelId="{A291BA86-B6A2-4DA6-BD8B-0DF04CEB860F}">
      <dsp:nvSpPr>
        <dsp:cNvPr id="0" name=""/>
        <dsp:cNvSpPr/>
      </dsp:nvSpPr>
      <dsp:spPr>
        <a:xfrm>
          <a:off x="2946" y="3529422"/>
          <a:ext cx="2337792" cy="72"/>
        </a:xfrm>
        <a:prstGeom prst="rect">
          <a:avLst/>
        </a:prstGeom>
        <a:solidFill>
          <a:schemeClr val="accent2">
            <a:hueOff val="402550"/>
            <a:satOff val="-2880"/>
            <a:lumOff val="-168"/>
            <a:alphaOff val="0"/>
          </a:schemeClr>
        </a:solidFill>
        <a:ln w="15875" cap="flat" cmpd="sng" algn="ctr">
          <a:solidFill>
            <a:schemeClr val="accent2">
              <a:hueOff val="402550"/>
              <a:satOff val="-2880"/>
              <a:lumOff val="-1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0458A-F72A-46E9-B93F-1A621132427F}">
      <dsp:nvSpPr>
        <dsp:cNvPr id="0" name=""/>
        <dsp:cNvSpPr/>
      </dsp:nvSpPr>
      <dsp:spPr>
        <a:xfrm>
          <a:off x="2574518" y="256585"/>
          <a:ext cx="2337792" cy="3272909"/>
        </a:xfrm>
        <a:prstGeom prst="rect">
          <a:avLst/>
        </a:prstGeom>
        <a:solidFill>
          <a:schemeClr val="accent2">
            <a:tint val="40000"/>
            <a:alpha val="90000"/>
            <a:hueOff val="993730"/>
            <a:satOff val="-6058"/>
            <a:lumOff val="-39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993730"/>
              <a:satOff val="-6058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263" tIns="330200" rIns="182263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 simple words.</a:t>
          </a:r>
        </a:p>
      </dsp:txBody>
      <dsp:txXfrm>
        <a:off x="2574518" y="1500290"/>
        <a:ext cx="2337792" cy="1963745"/>
      </dsp:txXfrm>
    </dsp:sp>
    <dsp:sp modelId="{92FB2650-03FE-4493-8783-189B05563E34}">
      <dsp:nvSpPr>
        <dsp:cNvPr id="0" name=""/>
        <dsp:cNvSpPr/>
      </dsp:nvSpPr>
      <dsp:spPr>
        <a:xfrm>
          <a:off x="3252477" y="583876"/>
          <a:ext cx="981872" cy="981872"/>
        </a:xfrm>
        <a:prstGeom prst="ellipse">
          <a:avLst/>
        </a:prstGeom>
        <a:solidFill>
          <a:schemeClr val="accent2">
            <a:hueOff val="805101"/>
            <a:satOff val="-5761"/>
            <a:lumOff val="-336"/>
            <a:alphaOff val="0"/>
          </a:schemeClr>
        </a:solidFill>
        <a:ln w="15875" cap="flat" cmpd="sng" algn="ctr">
          <a:solidFill>
            <a:schemeClr val="accent2">
              <a:hueOff val="805101"/>
              <a:satOff val="-5761"/>
              <a:lumOff val="-3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51" tIns="12700" rIns="76551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2</a:t>
          </a:r>
        </a:p>
      </dsp:txBody>
      <dsp:txXfrm>
        <a:off x="3396269" y="727668"/>
        <a:ext cx="694288" cy="694288"/>
      </dsp:txXfrm>
    </dsp:sp>
    <dsp:sp modelId="{56792B2E-0063-4D3E-9872-850E04787A44}">
      <dsp:nvSpPr>
        <dsp:cNvPr id="0" name=""/>
        <dsp:cNvSpPr/>
      </dsp:nvSpPr>
      <dsp:spPr>
        <a:xfrm>
          <a:off x="2574518" y="3529422"/>
          <a:ext cx="2337792" cy="72"/>
        </a:xfrm>
        <a:prstGeom prst="rect">
          <a:avLst/>
        </a:prstGeom>
        <a:solidFill>
          <a:schemeClr val="accent2">
            <a:hueOff val="1207651"/>
            <a:satOff val="-8641"/>
            <a:lumOff val="-504"/>
            <a:alphaOff val="0"/>
          </a:schemeClr>
        </a:solidFill>
        <a:ln w="15875" cap="flat" cmpd="sng" algn="ctr">
          <a:solidFill>
            <a:schemeClr val="accent2">
              <a:hueOff val="1207651"/>
              <a:satOff val="-8641"/>
              <a:lumOff val="-5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C614B-AAAA-40CA-9DFE-13B22E95920C}">
      <dsp:nvSpPr>
        <dsp:cNvPr id="0" name=""/>
        <dsp:cNvSpPr/>
      </dsp:nvSpPr>
      <dsp:spPr>
        <a:xfrm>
          <a:off x="5146089" y="256585"/>
          <a:ext cx="2337792" cy="3272909"/>
        </a:xfrm>
        <a:prstGeom prst="rect">
          <a:avLst/>
        </a:prstGeom>
        <a:solidFill>
          <a:schemeClr val="accent2">
            <a:tint val="40000"/>
            <a:alpha val="90000"/>
            <a:hueOff val="1987460"/>
            <a:satOff val="-12116"/>
            <a:lumOff val="-78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987460"/>
              <a:satOff val="-12116"/>
              <a:lumOff val="-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263" tIns="330200" rIns="182263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Pretend you are talking to a child.</a:t>
          </a:r>
        </a:p>
      </dsp:txBody>
      <dsp:txXfrm>
        <a:off x="5146089" y="1500290"/>
        <a:ext cx="2337792" cy="1963745"/>
      </dsp:txXfrm>
    </dsp:sp>
    <dsp:sp modelId="{AE6896D0-D3F1-4AE8-9F04-736EF6BB51CF}">
      <dsp:nvSpPr>
        <dsp:cNvPr id="0" name=""/>
        <dsp:cNvSpPr/>
      </dsp:nvSpPr>
      <dsp:spPr>
        <a:xfrm>
          <a:off x="5824049" y="583876"/>
          <a:ext cx="981872" cy="981872"/>
        </a:xfrm>
        <a:prstGeom prst="ellipse">
          <a:avLst/>
        </a:prstGeom>
        <a:solidFill>
          <a:schemeClr val="accent2">
            <a:hueOff val="1610202"/>
            <a:satOff val="-11521"/>
            <a:lumOff val="-673"/>
            <a:alphaOff val="0"/>
          </a:schemeClr>
        </a:solidFill>
        <a:ln w="15875" cap="flat" cmpd="sng" algn="ctr">
          <a:solidFill>
            <a:schemeClr val="accent2">
              <a:hueOff val="1610202"/>
              <a:satOff val="-11521"/>
              <a:lumOff val="-6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51" tIns="12700" rIns="76551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3</a:t>
          </a:r>
        </a:p>
      </dsp:txBody>
      <dsp:txXfrm>
        <a:off x="5967841" y="727668"/>
        <a:ext cx="694288" cy="694288"/>
      </dsp:txXfrm>
    </dsp:sp>
    <dsp:sp modelId="{0D9E22AE-43E6-40E7-8CCC-FEAF22B09010}">
      <dsp:nvSpPr>
        <dsp:cNvPr id="0" name=""/>
        <dsp:cNvSpPr/>
      </dsp:nvSpPr>
      <dsp:spPr>
        <a:xfrm>
          <a:off x="5146089" y="3529422"/>
          <a:ext cx="2337792" cy="72"/>
        </a:xfrm>
        <a:prstGeom prst="rect">
          <a:avLst/>
        </a:prstGeom>
        <a:solidFill>
          <a:schemeClr val="accent2">
            <a:hueOff val="2012752"/>
            <a:satOff val="-14401"/>
            <a:lumOff val="-841"/>
            <a:alphaOff val="0"/>
          </a:schemeClr>
        </a:solidFill>
        <a:ln w="15875" cap="flat" cmpd="sng" algn="ctr">
          <a:solidFill>
            <a:schemeClr val="accent2">
              <a:hueOff val="2012752"/>
              <a:satOff val="-14401"/>
              <a:lumOff val="-8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576DF-FB36-403D-A0CE-614EEFA740FF}">
      <dsp:nvSpPr>
        <dsp:cNvPr id="0" name=""/>
        <dsp:cNvSpPr/>
      </dsp:nvSpPr>
      <dsp:spPr>
        <a:xfrm>
          <a:off x="7717661" y="256585"/>
          <a:ext cx="2337792" cy="3272909"/>
        </a:xfrm>
        <a:prstGeom prst="rect">
          <a:avLst/>
        </a:prstGeom>
        <a:solidFill>
          <a:schemeClr val="accent2">
            <a:tint val="40000"/>
            <a:alpha val="90000"/>
            <a:hueOff val="2981190"/>
            <a:satOff val="-18174"/>
            <a:lumOff val="-117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981190"/>
              <a:satOff val="-18174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263" tIns="330200" rIns="182263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Pretend the child knows some things already.</a:t>
          </a:r>
        </a:p>
      </dsp:txBody>
      <dsp:txXfrm>
        <a:off x="7717661" y="1500290"/>
        <a:ext cx="2337792" cy="1963745"/>
      </dsp:txXfrm>
    </dsp:sp>
    <dsp:sp modelId="{5054ED22-DF9B-4E44-9985-F3AC10960560}">
      <dsp:nvSpPr>
        <dsp:cNvPr id="0" name=""/>
        <dsp:cNvSpPr/>
      </dsp:nvSpPr>
      <dsp:spPr>
        <a:xfrm>
          <a:off x="8395620" y="583876"/>
          <a:ext cx="981872" cy="981872"/>
        </a:xfrm>
        <a:prstGeom prst="ellipse">
          <a:avLst/>
        </a:prstGeom>
        <a:solidFill>
          <a:schemeClr val="accent2">
            <a:hueOff val="2415303"/>
            <a:satOff val="-17282"/>
            <a:lumOff val="-1009"/>
            <a:alphaOff val="0"/>
          </a:schemeClr>
        </a:solidFill>
        <a:ln w="15875" cap="flat" cmpd="sng" algn="ctr">
          <a:solidFill>
            <a:schemeClr val="accent2">
              <a:hueOff val="2415303"/>
              <a:satOff val="-17282"/>
              <a:lumOff val="-10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51" tIns="12700" rIns="76551" bIns="1270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4</a:t>
          </a:r>
        </a:p>
      </dsp:txBody>
      <dsp:txXfrm>
        <a:off x="8539412" y="727668"/>
        <a:ext cx="694288" cy="694288"/>
      </dsp:txXfrm>
    </dsp:sp>
    <dsp:sp modelId="{9BA62448-7E5C-4551-8A51-C48E74DE41DD}">
      <dsp:nvSpPr>
        <dsp:cNvPr id="0" name=""/>
        <dsp:cNvSpPr/>
      </dsp:nvSpPr>
      <dsp:spPr>
        <a:xfrm>
          <a:off x="7717661" y="3529422"/>
          <a:ext cx="2337792" cy="72"/>
        </a:xfrm>
        <a:prstGeom prst="rect">
          <a:avLst/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15875" cap="flat" cmpd="sng" algn="ctr">
          <a:solidFill>
            <a:schemeClr val="accent2">
              <a:hueOff val="2817853"/>
              <a:satOff val="-20162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F3401-1CEF-49B3-B24B-4FAB83174EF7}">
      <dsp:nvSpPr>
        <dsp:cNvPr id="0" name=""/>
        <dsp:cNvSpPr/>
      </dsp:nvSpPr>
      <dsp:spPr>
        <a:xfrm>
          <a:off x="1816199" y="93039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26879-3E5B-4B69-B0B0-F524CD6FF7A3}">
      <dsp:nvSpPr>
        <dsp:cNvPr id="0" name=""/>
        <dsp:cNvSpPr/>
      </dsp:nvSpPr>
      <dsp:spPr>
        <a:xfrm>
          <a:off x="2284199" y="56103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7B4F2-A3F1-4F88-95BA-3F9B52EB99C9}">
      <dsp:nvSpPr>
        <dsp:cNvPr id="0" name=""/>
        <dsp:cNvSpPr/>
      </dsp:nvSpPr>
      <dsp:spPr>
        <a:xfrm>
          <a:off x="1114199" y="297304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400" kern="1200" dirty="0"/>
            <a:t>Questions?</a:t>
          </a:r>
        </a:p>
      </dsp:txBody>
      <dsp:txXfrm>
        <a:off x="1114199" y="2973040"/>
        <a:ext cx="3600000" cy="720000"/>
      </dsp:txXfrm>
    </dsp:sp>
    <dsp:sp modelId="{F3661622-C8DA-424B-B47A-78BE77640BCC}">
      <dsp:nvSpPr>
        <dsp:cNvPr id="0" name=""/>
        <dsp:cNvSpPr/>
      </dsp:nvSpPr>
      <dsp:spPr>
        <a:xfrm>
          <a:off x="6046199" y="93039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D3AF7-5D25-44F9-8DFD-79F649E4F694}">
      <dsp:nvSpPr>
        <dsp:cNvPr id="0" name=""/>
        <dsp:cNvSpPr/>
      </dsp:nvSpPr>
      <dsp:spPr>
        <a:xfrm>
          <a:off x="6514199" y="56103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7C9FF-81C1-4516-8AEC-FB690A6538EB}">
      <dsp:nvSpPr>
        <dsp:cNvPr id="0" name=""/>
        <dsp:cNvSpPr/>
      </dsp:nvSpPr>
      <dsp:spPr>
        <a:xfrm>
          <a:off x="5344199" y="297304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400" kern="1200" dirty="0"/>
            <a:t>mflorek@rcps.us</a:t>
          </a:r>
        </a:p>
      </dsp:txBody>
      <dsp:txXfrm>
        <a:off x="5344199" y="2973040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5C7E-3EF1-4733-9050-4BB5EBDCEDE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43B5-482C-442B-9334-397417037EE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29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5C7E-3EF1-4733-9050-4BB5EBDCEDE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43B5-482C-442B-9334-397417037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2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5C7E-3EF1-4733-9050-4BB5EBDCEDE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43B5-482C-442B-9334-397417037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5C7E-3EF1-4733-9050-4BB5EBDCEDE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43B5-482C-442B-9334-397417037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3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5C7E-3EF1-4733-9050-4BB5EBDCEDE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43B5-482C-442B-9334-397417037EE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39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5C7E-3EF1-4733-9050-4BB5EBDCEDE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43B5-482C-442B-9334-397417037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2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5C7E-3EF1-4733-9050-4BB5EBDCEDE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43B5-482C-442B-9334-397417037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8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5C7E-3EF1-4733-9050-4BB5EBDCEDE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43B5-482C-442B-9334-397417037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5C7E-3EF1-4733-9050-4BB5EBDCEDE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43B5-482C-442B-9334-397417037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1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255C7E-3EF1-4733-9050-4BB5EBDCEDE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B043B5-482C-442B-9334-397417037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5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255C7E-3EF1-4733-9050-4BB5EBDCEDE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B043B5-482C-442B-9334-397417037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4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255C7E-3EF1-4733-9050-4BB5EBDCEDE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B043B5-482C-442B-9334-397417037EE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809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E5EC2-DADC-085B-A430-B167867D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Mike Florek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0FC3E-D673-B20D-D09D-AA9714A7B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mflorek@rcps.us</a:t>
            </a:r>
          </a:p>
          <a:p>
            <a:endParaRPr lang="en-US" sz="4400" dirty="0"/>
          </a:p>
          <a:p>
            <a:r>
              <a:rPr lang="en-US" sz="4800" dirty="0"/>
              <a:t>This is the first slide.</a:t>
            </a:r>
          </a:p>
        </p:txBody>
      </p:sp>
    </p:spTree>
    <p:extLst>
      <p:ext uri="{BB962C8B-B14F-4D97-AF65-F5344CB8AC3E}">
        <p14:creationId xmlns:p14="http://schemas.microsoft.com/office/powerpoint/2010/main" val="330732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01481-B4A7-5706-4CFF-7773B4C85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7200" dirty="0"/>
              <a:t>Laws for Choosing Things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2D43DD64-6694-9C56-09C2-648ABA1EC5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09684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101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1B2D-D90F-C7AA-4128-8CB2AECD1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Step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C6C40-E215-52A9-309D-6FDDC6F18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Study the thing.</a:t>
            </a:r>
          </a:p>
        </p:txBody>
      </p:sp>
    </p:spTree>
    <p:extLst>
      <p:ext uri="{BB962C8B-B14F-4D97-AF65-F5344CB8AC3E}">
        <p14:creationId xmlns:p14="http://schemas.microsoft.com/office/powerpoint/2010/main" val="1185949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01481-B4A7-5706-4CFF-7773B4C85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7200" dirty="0"/>
              <a:t>Laws for Studying Things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844072-A439-301D-4274-6D7E1DCB44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84880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4638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1B2D-D90F-C7AA-4128-8CB2AECD1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Step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C6C40-E215-52A9-309D-6FDDC6F18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/>
              <a:t> Draw the thing.</a:t>
            </a:r>
          </a:p>
        </p:txBody>
      </p:sp>
    </p:spTree>
    <p:extLst>
      <p:ext uri="{BB962C8B-B14F-4D97-AF65-F5344CB8AC3E}">
        <p14:creationId xmlns:p14="http://schemas.microsoft.com/office/powerpoint/2010/main" val="2765702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01481-B4A7-5706-4CFF-7773B4C85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7200" dirty="0"/>
              <a:t>Laws for Drawing Things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E27BB5-3ABD-675B-6709-24013CC11F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61047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0279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1B2D-D90F-C7AA-4128-8CB2AECD1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Step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C6C40-E215-52A9-309D-6FDDC6F18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/>
              <a:t> Explain the thing.</a:t>
            </a:r>
          </a:p>
        </p:txBody>
      </p:sp>
    </p:spTree>
    <p:extLst>
      <p:ext uri="{BB962C8B-B14F-4D97-AF65-F5344CB8AC3E}">
        <p14:creationId xmlns:p14="http://schemas.microsoft.com/office/powerpoint/2010/main" val="3901172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01481-B4A7-5706-4CFF-7773B4C85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7200" dirty="0"/>
              <a:t>Laws for Explaining Things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BA7DAD1-E094-0052-010D-E0E4A105EF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91652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0917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0">
            <a:extLst>
              <a:ext uri="{FF2B5EF4-FFF2-40B4-BE49-F238E27FC236}">
                <a16:creationId xmlns:a16="http://schemas.microsoft.com/office/drawing/2014/main" id="{3864DA03-CB14-46C9-AE1C-5F597A70C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6BF32651-199F-426F-A04B-736F42D19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14">
            <a:extLst>
              <a:ext uri="{FF2B5EF4-FFF2-40B4-BE49-F238E27FC236}">
                <a16:creationId xmlns:a16="http://schemas.microsoft.com/office/drawing/2014/main" id="{160BB902-C972-43E8-A1C9-15E2867A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16">
            <a:extLst>
              <a:ext uri="{FF2B5EF4-FFF2-40B4-BE49-F238E27FC236}">
                <a16:creationId xmlns:a16="http://schemas.microsoft.com/office/drawing/2014/main" id="{E7DC2CE1-D34F-4F85-BAE5-2F53DC3CD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F2569884-A250-4E9E-88E7-C85486D44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4EEE5-9B40-015F-7351-94470A929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Blender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78EBB-9142-7CCD-C8D2-5ED230EDF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71" y="2653800"/>
            <a:ext cx="3084844" cy="3335519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This is a good Thing Explainer.</a:t>
            </a: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0D50E585-5213-4D3B-9844-D6CF30DFF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BED8061-57A3-5CC9-2B8A-74F637F918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" t="2" r="242" b="-3"/>
          <a:stretch/>
        </p:blipFill>
        <p:spPr>
          <a:xfrm>
            <a:off x="4278376" y="849630"/>
            <a:ext cx="7715814" cy="502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92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58762F36-23F1-402B-9569-20887155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0B40B99-629D-4270-B4A1-139276DAD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0DEC553-02BF-4A0D-99C1-1509F7B84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D64472-9720-4FBC-B628-F62EE9D01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977E3-057A-D88E-7FE3-216E222F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Coffee Maker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52E2C7C-CF40-1132-1FAA-91A710085D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98"/>
          <a:stretch/>
        </p:blipFill>
        <p:spPr>
          <a:xfrm rot="16200000">
            <a:off x="151675" y="1052614"/>
            <a:ext cx="6270358" cy="4186643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8274B1F-2E6E-4044-94F7-2AB4E90F6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3AF84-D793-B9A3-CD85-3841A0D43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1684" y="2198914"/>
            <a:ext cx="5127172" cy="367018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a good Thing Explainer.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F7BD5AB-415F-42D4-8FC0-DCC5D1101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A8EBF22-DAF1-4100-AA4A-A077B68E3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6753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64DA03-CB14-46C9-AE1C-5F597A70C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F32651-199F-426F-A04B-736F42D19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0BB902-C972-43E8-A1C9-15E2867A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7DC2CE1-D34F-4F85-BAE5-2F53DC3CD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569884-A250-4E9E-88E7-C85486D44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9F015C-8B5A-0CB0-DD6D-F7CD7BDC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The 2008 Financial Crisis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883AF-9018-18B0-A95F-C9C0618FF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71" y="2653800"/>
            <a:ext cx="3084844" cy="3335519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Sometimes it is okay to say yes to a strange idea.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50E585-5213-4D3B-9844-D6CF30DFF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379DBB5-3A87-EA96-F882-EA6622A88F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2" r="3142" b="2"/>
          <a:stretch/>
        </p:blipFill>
        <p:spPr>
          <a:xfrm>
            <a:off x="4180157" y="706564"/>
            <a:ext cx="7927954" cy="528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5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3970E-BC1E-8F99-BD58-9D31F84B6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Many science words are not simple.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0B40E6-7E7B-6379-866F-586D803B51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7221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7395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0">
            <a:extLst>
              <a:ext uri="{FF2B5EF4-FFF2-40B4-BE49-F238E27FC236}">
                <a16:creationId xmlns:a16="http://schemas.microsoft.com/office/drawing/2014/main" id="{3864DA03-CB14-46C9-AE1C-5F597A70C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6BF32651-199F-426F-A04B-736F42D19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160BB902-C972-43E8-A1C9-15E2867A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16">
            <a:extLst>
              <a:ext uri="{FF2B5EF4-FFF2-40B4-BE49-F238E27FC236}">
                <a16:creationId xmlns:a16="http://schemas.microsoft.com/office/drawing/2014/main" id="{E7DC2CE1-D34F-4F85-BAE5-2F53DC3CD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F2569884-A250-4E9E-88E7-C85486D44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98986-0DF8-EC30-28CE-60D8894C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Drinking Bird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37301-576C-D95D-C953-E3D659FF0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71" y="2653800"/>
            <a:ext cx="3084844" cy="3335519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I like this Thing Explainer best.</a:t>
            </a:r>
          </a:p>
          <a:p>
            <a:r>
              <a:rPr lang="en-US" sz="1800" dirty="0">
                <a:solidFill>
                  <a:srgbClr val="FFFFFF"/>
                </a:solidFill>
              </a:rPr>
              <a:t>It is hard to read.</a:t>
            </a:r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0D50E585-5213-4D3B-9844-D6CF30DFF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ABC7853-4D02-BADB-A8D6-B7019D1183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29" r="14" b="2"/>
          <a:stretch/>
        </p:blipFill>
        <p:spPr>
          <a:xfrm>
            <a:off x="4164496" y="872490"/>
            <a:ext cx="7959276" cy="511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24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7D8F5B-A0F0-DAFB-D192-912BAB62F5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23803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906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3970E-BC1E-8F99-BD58-9D31F84B6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Things and ideas have a lot of parts.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66469F-0DA1-75F5-CDE1-5A2FCF8C03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43028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2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CF4A5-B9F7-45DB-076E-10535AFBE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This can be bad.</a:t>
            </a:r>
            <a:endParaRPr lang="en-US" sz="15300" dirty="0"/>
          </a:p>
        </p:txBody>
      </p:sp>
    </p:spTree>
    <p:extLst>
      <p:ext uri="{BB962C8B-B14F-4D97-AF65-F5344CB8AC3E}">
        <p14:creationId xmlns:p14="http://schemas.microsoft.com/office/powerpoint/2010/main" val="1047794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CF4A5-B9F7-45DB-076E-10535AFBE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The Answer?		</a:t>
            </a:r>
          </a:p>
        </p:txBody>
      </p:sp>
    </p:spTree>
    <p:extLst>
      <p:ext uri="{BB962C8B-B14F-4D97-AF65-F5344CB8AC3E}">
        <p14:creationId xmlns:p14="http://schemas.microsoft.com/office/powerpoint/2010/main" val="1174893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DFFF5-E16D-4A58-F6BB-3247CAB350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Teaching Students How to Explain Big Ideas with Simpler Words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31950-BADD-EA78-8A3D-478CBC35A1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Mike Florek – (Names that are not simple are okay)</a:t>
            </a:r>
          </a:p>
        </p:txBody>
      </p:sp>
    </p:spTree>
    <p:extLst>
      <p:ext uri="{BB962C8B-B14F-4D97-AF65-F5344CB8AC3E}">
        <p14:creationId xmlns:p14="http://schemas.microsoft.com/office/powerpoint/2010/main" val="287587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4CE2E-56D9-D250-61EF-7B9EE537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Step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AB521-7D0E-3ADE-7783-6B8E3215B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Read a book.</a:t>
            </a:r>
          </a:p>
        </p:txBody>
      </p:sp>
    </p:spTree>
    <p:extLst>
      <p:ext uri="{BB962C8B-B14F-4D97-AF65-F5344CB8AC3E}">
        <p14:creationId xmlns:p14="http://schemas.microsoft.com/office/powerpoint/2010/main" val="177812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64DA03-CB14-46C9-AE1C-5F597A70C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F32651-199F-426F-A04B-736F42D19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0BB902-C972-43E8-A1C9-15E2867A0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0C3B5-AC47-F687-9DE4-914EB3E82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Thing Explainer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E8C5925-DECE-2443-1121-6DD8094B33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91" r="1878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80712-6F1F-39FF-C204-90E618395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1601" y="2198914"/>
            <a:ext cx="6368142" cy="367018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the book we read.</a:t>
            </a: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explains big ideas in small words.</a:t>
            </a: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funny.</a:t>
            </a:r>
          </a:p>
        </p:txBody>
      </p:sp>
    </p:spTree>
    <p:extLst>
      <p:ext uri="{BB962C8B-B14F-4D97-AF65-F5344CB8AC3E}">
        <p14:creationId xmlns:p14="http://schemas.microsoft.com/office/powerpoint/2010/main" val="3389978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1B2D-D90F-C7AA-4128-8CB2AECD1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Step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C6C40-E215-52A9-309D-6FDDC6F18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Choose a thing.</a:t>
            </a:r>
          </a:p>
        </p:txBody>
      </p:sp>
    </p:spTree>
    <p:extLst>
      <p:ext uri="{BB962C8B-B14F-4D97-AF65-F5344CB8AC3E}">
        <p14:creationId xmlns:p14="http://schemas.microsoft.com/office/powerpoint/2010/main" val="4258079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</TotalTime>
  <Words>316</Words>
  <Application>Microsoft Office PowerPoint</Application>
  <PresentationFormat>Widescreen</PresentationFormat>
  <Paragraphs>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Retrospect</vt:lpstr>
      <vt:lpstr>Mike Florek</vt:lpstr>
      <vt:lpstr>Many science words are not simple.</vt:lpstr>
      <vt:lpstr>Things and ideas have a lot of parts.</vt:lpstr>
      <vt:lpstr>PowerPoint Presentation</vt:lpstr>
      <vt:lpstr>PowerPoint Presentation</vt:lpstr>
      <vt:lpstr>Teaching Students How to Explain Big Ideas with Simpler Words</vt:lpstr>
      <vt:lpstr>Step 1</vt:lpstr>
      <vt:lpstr>Thing Explainer</vt:lpstr>
      <vt:lpstr>Step 2</vt:lpstr>
      <vt:lpstr>Laws for Choosing Things</vt:lpstr>
      <vt:lpstr>Step 3</vt:lpstr>
      <vt:lpstr>Laws for Studying Things</vt:lpstr>
      <vt:lpstr>Step 4</vt:lpstr>
      <vt:lpstr>Laws for Drawing Things</vt:lpstr>
      <vt:lpstr>Step 5</vt:lpstr>
      <vt:lpstr>Laws for Explaining Things</vt:lpstr>
      <vt:lpstr>Blender</vt:lpstr>
      <vt:lpstr>Coffee Maker</vt:lpstr>
      <vt:lpstr>The 2008 Financial Crisis</vt:lpstr>
      <vt:lpstr>Drinking Bird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Words:</dc:title>
  <dc:creator>Michael Florek</dc:creator>
  <cp:lastModifiedBy>Michael Florek</cp:lastModifiedBy>
  <cp:revision>1</cp:revision>
  <dcterms:created xsi:type="dcterms:W3CDTF">2023-03-21T13:26:16Z</dcterms:created>
  <dcterms:modified xsi:type="dcterms:W3CDTF">2023-03-21T15:11:51Z</dcterms:modified>
</cp:coreProperties>
</file>