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8" r:id="rId2"/>
    <p:sldId id="256" r:id="rId3"/>
    <p:sldId id="304" r:id="rId4"/>
    <p:sldId id="303" r:id="rId5"/>
    <p:sldId id="302" r:id="rId6"/>
    <p:sldId id="301" r:id="rId7"/>
    <p:sldId id="290" r:id="rId8"/>
    <p:sldId id="291" r:id="rId9"/>
    <p:sldId id="296" r:id="rId10"/>
    <p:sldId id="294" r:id="rId11"/>
    <p:sldId id="297" r:id="rId12"/>
    <p:sldId id="298" r:id="rId13"/>
    <p:sldId id="293" r:id="rId14"/>
    <p:sldId id="295" r:id="rId15"/>
    <p:sldId id="30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B34EE-9595-4D96-B866-3B4FFFBB2D8A}" v="334" dt="2023-03-27T18:46:06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0896" autoAdjust="0"/>
  </p:normalViewPr>
  <p:slideViewPr>
    <p:cSldViewPr snapToGrid="0">
      <p:cViewPr varScale="1">
        <p:scale>
          <a:sx n="40" d="100"/>
          <a:sy n="40" d="100"/>
        </p:scale>
        <p:origin x="206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is McIntyre" userId="9b6229533040377e" providerId="LiveId" clId="{624B34EE-9595-4D96-B866-3B4FFFBB2D8A}"/>
    <pc:docChg chg="undo custSel addSld delSld modSld sldOrd modNotesMaster">
      <pc:chgData name="Lewis McIntyre" userId="9b6229533040377e" providerId="LiveId" clId="{624B34EE-9595-4D96-B866-3B4FFFBB2D8A}" dt="2023-03-27T18:51:55.845" v="13611" actId="2696"/>
      <pc:docMkLst>
        <pc:docMk/>
      </pc:docMkLst>
      <pc:sldChg chg="addSp delSp modSp mod modNotes modNotesTx">
        <pc:chgData name="Lewis McIntyre" userId="9b6229533040377e" providerId="LiveId" clId="{624B34EE-9595-4D96-B866-3B4FFFBB2D8A}" dt="2023-03-27T18:15:41.798" v="12184" actId="20577"/>
        <pc:sldMkLst>
          <pc:docMk/>
          <pc:sldMk cId="4189722188" sldId="256"/>
        </pc:sldMkLst>
        <pc:spChg chg="mod">
          <ac:chgData name="Lewis McIntyre" userId="9b6229533040377e" providerId="LiveId" clId="{624B34EE-9595-4D96-B866-3B4FFFBB2D8A}" dt="2023-03-27T12:00:22.213" v="11939" actId="20577"/>
          <ac:spMkLst>
            <pc:docMk/>
            <pc:sldMk cId="4189722188" sldId="256"/>
            <ac:spMk id="4" creationId="{D7D9D4CA-F87D-4179-CE83-ABC2A2B6C30E}"/>
          </ac:spMkLst>
        </pc:spChg>
        <pc:spChg chg="mod">
          <ac:chgData name="Lewis McIntyre" userId="9b6229533040377e" providerId="LiveId" clId="{624B34EE-9595-4D96-B866-3B4FFFBB2D8A}" dt="2023-02-26T20:26:24.929" v="11844" actId="5793"/>
          <ac:spMkLst>
            <pc:docMk/>
            <pc:sldMk cId="4189722188" sldId="256"/>
            <ac:spMk id="5" creationId="{29648DA2-88CD-4BB0-C0F0-4C7C6A1615E9}"/>
          </ac:spMkLst>
        </pc:spChg>
        <pc:spChg chg="mod topLvl">
          <ac:chgData name="Lewis McIntyre" userId="9b6229533040377e" providerId="LiveId" clId="{624B34EE-9595-4D96-B866-3B4FFFBB2D8A}" dt="2023-02-25T19:57:02.605" v="11718" actId="1076"/>
          <ac:spMkLst>
            <pc:docMk/>
            <pc:sldMk cId="4189722188" sldId="256"/>
            <ac:spMk id="8" creationId="{4FF29DC0-AC6D-FC61-85C4-7A8650B83BAF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25" creationId="{002AFA39-3CEC-79CF-4AD8-487102DB01D0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26" creationId="{F2C3BCE7-AAB0-DC01-FEA6-DF682523C5E8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27" creationId="{4D6DE192-770C-2F54-950F-F072094B9E32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28" creationId="{BC3A8F01-7CC6-0124-FF17-A2280C81090B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29" creationId="{EC7D7966-0C7C-60C5-CD7F-9CABD63FF36B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30" creationId="{70116478-A3E0-2DC5-B427-7CDDC59866D3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31" creationId="{DDB68EB7-EB7C-082A-C593-A3760057F90A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32" creationId="{531BCE78-98AB-F2BB-A926-37F0613C198F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40" creationId="{F37CCFD2-8ED6-3D09-D68D-96892EB7EBD3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41" creationId="{FFA701B2-6D49-1669-21F1-D623351E975A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42" creationId="{1B3ED25F-58A4-171F-C803-47833F3D0C67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43" creationId="{B6015D1F-D045-39EE-B6AC-E2DA5E41CF30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44" creationId="{B5DFE234-F185-20BE-B17B-92E361315596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45" creationId="{07E7EAFC-CA54-FCF6-4FB3-85094BABFBDE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46" creationId="{14DDD808-240D-C808-D235-ABE47848D3FB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47" creationId="{0EDF666A-E05E-A734-AE90-D6B89BD8810C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48" creationId="{A9673DED-8F05-84DE-6F1C-88F40F3C199F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49" creationId="{32FF5F4B-FCA9-8AC9-8E37-A2A4935B877D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50" creationId="{F14A3DCF-224C-1DD5-05AD-AA278220A1F2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51" creationId="{E221C642-183C-4D64-1FC7-90E44668CA07}"/>
          </ac:spMkLst>
        </pc:spChg>
        <pc:spChg chg="mod">
          <ac:chgData name="Lewis McIntyre" userId="9b6229533040377e" providerId="LiveId" clId="{624B34EE-9595-4D96-B866-3B4FFFBB2D8A}" dt="2023-02-25T19:53:39.630" v="11678"/>
          <ac:spMkLst>
            <pc:docMk/>
            <pc:sldMk cId="4189722188" sldId="256"/>
            <ac:spMk id="52" creationId="{D6ACD422-8C02-0CC4-C691-077A7D997FA5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73" creationId="{D44F7BBD-8F6D-98B0-550E-ED1992208E64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74" creationId="{1AE4203F-6507-0FC3-93D1-65EC63EA68C5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75" creationId="{F0F1CD6D-02A8-6392-BA62-8D5E65DF6995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76" creationId="{58C29182-A803-7A0D-65CA-7B984973D29B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77" creationId="{AEAC9216-0E89-AC39-E854-0799E67C3722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78" creationId="{6F84F9D6-1B5E-DFA3-7E96-81089F06E13B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79" creationId="{7BBDF68D-BF22-8334-0E07-258406858832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80" creationId="{BD396706-2273-1CD9-DB9A-AF3AF46B852A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88" creationId="{09CC9E32-6265-F6D4-DA77-B0A6C2613772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89" creationId="{0AA58D3C-2AC3-06F3-4B54-0DCEC7C3C7D5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90" creationId="{8C49BEAF-CC19-2FFF-2DFE-FF3107AED61F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91" creationId="{E8642F59-3E2C-0D02-6AFE-00BB00FB0C92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92" creationId="{AF0F2146-74C5-6595-CC51-CF30907DE722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93" creationId="{9CC0C1F8-22A5-EFB7-83AA-73A96B96A320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94" creationId="{D0F14493-2695-749F-36DE-7F26B2F36A22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95" creationId="{6DC69E48-86F2-51A7-059D-AB56AC2563EB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96" creationId="{3A44B0E8-F5C2-1A10-5580-59FEF19B1AD4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97" creationId="{F9DF1169-810E-EEDE-4E13-F12BCA046F37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98" creationId="{A6AFAC8B-0046-AC39-B2AA-2CACFE3A4B1E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99" creationId="{007E22EE-D86E-2322-644C-3A0798DF5F5A}"/>
          </ac:spMkLst>
        </pc:spChg>
        <pc:spChg chg="mod">
          <ac:chgData name="Lewis McIntyre" userId="9b6229533040377e" providerId="LiveId" clId="{624B34EE-9595-4D96-B866-3B4FFFBB2D8A}" dt="2023-02-25T19:54:48.877" v="11694"/>
          <ac:spMkLst>
            <pc:docMk/>
            <pc:sldMk cId="4189722188" sldId="256"/>
            <ac:spMk id="100" creationId="{D3C6A593-99E8-CA38-CC5A-4B68E58F71AA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21" creationId="{C3AAB3EC-667A-DF80-E539-5640F92D8567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22" creationId="{AA63F8F9-38D6-7CA5-2431-58C920F7B387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23" creationId="{24D7D6DC-AA06-0394-2D1B-BBD918A919EA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24" creationId="{CF29D602-471E-03EB-5F2F-706D16D9A77E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25" creationId="{CF953C2C-64AB-BCB2-B74A-2E71930CF12D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26" creationId="{9124528B-2F18-A1DE-83E4-8C30ADA03794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27" creationId="{A4DDFB53-A32F-FF58-27D6-4582BF703928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28" creationId="{523D718E-434A-409C-FE1C-BE0CB6B83B03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36" creationId="{7770F56A-C932-EC01-2323-63E8F25305A5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37" creationId="{0525C6E3-2368-3F70-85A9-2B2BDBEEE4DD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38" creationId="{C6662951-BF3D-F6A0-C22F-52A02E149AB8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39" creationId="{A19C8519-CBD4-4EFA-C1BC-2FE41785A292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40" creationId="{CC935BF2-DDFC-C495-8030-5B4DD4A44737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41" creationId="{79F2CBBF-8C38-97CD-8D4A-EFF5B1C2A4C1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42" creationId="{135D994C-0627-B75D-C14D-717C5B089ED8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43" creationId="{5EE35640-3009-9010-55FE-ED2103889D4D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44" creationId="{408CFB03-39C9-E7EB-6DED-67B84085ABAE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45" creationId="{A6256916-CCCD-C957-1CE3-3D4608AF5875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46" creationId="{C9608484-80BD-719D-589D-77EECDCE3AB5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47" creationId="{6C26513A-CD2C-FD26-DBF0-25AD949CC644}"/>
          </ac:spMkLst>
        </pc:spChg>
        <pc:spChg chg="mod">
          <ac:chgData name="Lewis McIntyre" userId="9b6229533040377e" providerId="LiveId" clId="{624B34EE-9595-4D96-B866-3B4FFFBB2D8A}" dt="2023-02-25T19:55:37.152" v="11700"/>
          <ac:spMkLst>
            <pc:docMk/>
            <pc:sldMk cId="4189722188" sldId="256"/>
            <ac:spMk id="148" creationId="{A21C7097-6B3D-FE7C-FCFC-55CECC7429B9}"/>
          </ac:spMkLst>
        </pc:spChg>
        <pc:spChg chg="mod">
          <ac:chgData name="Lewis McIntyre" userId="9b6229533040377e" providerId="LiveId" clId="{624B34EE-9595-4D96-B866-3B4FFFBB2D8A}" dt="2023-02-25T19:56:44.360" v="11710"/>
          <ac:spMkLst>
            <pc:docMk/>
            <pc:sldMk cId="4189722188" sldId="256"/>
            <ac:spMk id="156" creationId="{700B3F4D-F83A-F48A-700E-65397A2161CA}"/>
          </ac:spMkLst>
        </pc:spChg>
        <pc:spChg chg="mod">
          <ac:chgData name="Lewis McIntyre" userId="9b6229533040377e" providerId="LiveId" clId="{624B34EE-9595-4D96-B866-3B4FFFBB2D8A}" dt="2023-02-25T19:56:44.360" v="11710"/>
          <ac:spMkLst>
            <pc:docMk/>
            <pc:sldMk cId="4189722188" sldId="256"/>
            <ac:spMk id="157" creationId="{A49F2511-848E-9C9C-E75D-2B84BD1464F9}"/>
          </ac:spMkLst>
        </pc:spChg>
        <pc:spChg chg="mod">
          <ac:chgData name="Lewis McIntyre" userId="9b6229533040377e" providerId="LiveId" clId="{624B34EE-9595-4D96-B866-3B4FFFBB2D8A}" dt="2023-02-25T19:56:44.360" v="11710"/>
          <ac:spMkLst>
            <pc:docMk/>
            <pc:sldMk cId="4189722188" sldId="256"/>
            <ac:spMk id="158" creationId="{DD4EF404-C14A-55F4-0399-9A00830E6D59}"/>
          </ac:spMkLst>
        </pc:spChg>
        <pc:spChg chg="mod">
          <ac:chgData name="Lewis McIntyre" userId="9b6229533040377e" providerId="LiveId" clId="{624B34EE-9595-4D96-B866-3B4FFFBB2D8A}" dt="2023-02-25T19:56:44.360" v="11710"/>
          <ac:spMkLst>
            <pc:docMk/>
            <pc:sldMk cId="4189722188" sldId="256"/>
            <ac:spMk id="159" creationId="{747BC88D-D6D1-B6E8-0172-A019C2894E00}"/>
          </ac:spMkLst>
        </pc:spChg>
        <pc:spChg chg="mod">
          <ac:chgData name="Lewis McIntyre" userId="9b6229533040377e" providerId="LiveId" clId="{624B34EE-9595-4D96-B866-3B4FFFBB2D8A}" dt="2023-02-25T19:56:44.360" v="11710"/>
          <ac:spMkLst>
            <pc:docMk/>
            <pc:sldMk cId="4189722188" sldId="256"/>
            <ac:spMk id="162" creationId="{D0E02A5A-D2BF-3736-B8BA-80A5C33D636B}"/>
          </ac:spMkLst>
        </pc:spChg>
        <pc:spChg chg="mod">
          <ac:chgData name="Lewis McIntyre" userId="9b6229533040377e" providerId="LiveId" clId="{624B34EE-9595-4D96-B866-3B4FFFBB2D8A}" dt="2023-02-25T19:56:44.360" v="11710"/>
          <ac:spMkLst>
            <pc:docMk/>
            <pc:sldMk cId="4189722188" sldId="256"/>
            <ac:spMk id="165" creationId="{A25B2A3E-9CCD-936A-5128-7A87D72D0217}"/>
          </ac:spMkLst>
        </pc:spChg>
        <pc:spChg chg="mod">
          <ac:chgData name="Lewis McIntyre" userId="9b6229533040377e" providerId="LiveId" clId="{624B34EE-9595-4D96-B866-3B4FFFBB2D8A}" dt="2023-02-25T19:56:44.360" v="11710"/>
          <ac:spMkLst>
            <pc:docMk/>
            <pc:sldMk cId="4189722188" sldId="256"/>
            <ac:spMk id="166" creationId="{C3C9FC22-E59B-D9FE-2B6C-0F98B3CB7045}"/>
          </ac:spMkLst>
        </pc:spChg>
        <pc:spChg chg="mod">
          <ac:chgData name="Lewis McIntyre" userId="9b6229533040377e" providerId="LiveId" clId="{624B34EE-9595-4D96-B866-3B4FFFBB2D8A}" dt="2023-02-25T19:56:44.360" v="11710"/>
          <ac:spMkLst>
            <pc:docMk/>
            <pc:sldMk cId="4189722188" sldId="256"/>
            <ac:spMk id="168" creationId="{BFC79B60-0B6E-8349-70ED-F1EC978AE492}"/>
          </ac:spMkLst>
        </pc:spChg>
        <pc:spChg chg="mod">
          <ac:chgData name="Lewis McIntyre" userId="9b6229533040377e" providerId="LiveId" clId="{624B34EE-9595-4D96-B866-3B4FFFBB2D8A}" dt="2023-02-25T19:56:44.360" v="11710"/>
          <ac:spMkLst>
            <pc:docMk/>
            <pc:sldMk cId="4189722188" sldId="256"/>
            <ac:spMk id="170" creationId="{EF630596-2D26-9DCB-D01B-9B30864FAED0}"/>
          </ac:spMkLst>
        </pc:spChg>
        <pc:spChg chg="mod">
          <ac:chgData name="Lewis McIntyre" userId="9b6229533040377e" providerId="LiveId" clId="{624B34EE-9595-4D96-B866-3B4FFFBB2D8A}" dt="2023-02-25T19:56:44.360" v="11710"/>
          <ac:spMkLst>
            <pc:docMk/>
            <pc:sldMk cId="4189722188" sldId="256"/>
            <ac:spMk id="173" creationId="{7F73F1A3-1AC3-D922-0B5F-4406A136BA5E}"/>
          </ac:spMkLst>
        </pc:spChg>
        <pc:spChg chg="mod">
          <ac:chgData name="Lewis McIntyre" userId="9b6229533040377e" providerId="LiveId" clId="{624B34EE-9595-4D96-B866-3B4FFFBB2D8A}" dt="2023-02-25T19:56:44.360" v="11710"/>
          <ac:spMkLst>
            <pc:docMk/>
            <pc:sldMk cId="4189722188" sldId="256"/>
            <ac:spMk id="174" creationId="{14668986-9C6E-20EE-C527-A872F6F22CEC}"/>
          </ac:spMkLst>
        </pc:spChg>
        <pc:spChg chg="mod">
          <ac:chgData name="Lewis McIntyre" userId="9b6229533040377e" providerId="LiveId" clId="{624B34EE-9595-4D96-B866-3B4FFFBB2D8A}" dt="2023-02-25T19:56:44.360" v="11710"/>
          <ac:spMkLst>
            <pc:docMk/>
            <pc:sldMk cId="4189722188" sldId="256"/>
            <ac:spMk id="176" creationId="{1B203260-65B3-BBFB-48BC-99C6FE952514}"/>
          </ac:spMkLst>
        </pc:spChg>
        <pc:grpChg chg="add del mod">
          <ac:chgData name="Lewis McIntyre" userId="9b6229533040377e" providerId="LiveId" clId="{624B34EE-9595-4D96-B866-3B4FFFBB2D8A}" dt="2023-02-25T19:54:33.231" v="11691"/>
          <ac:grpSpMkLst>
            <pc:docMk/>
            <pc:sldMk cId="4189722188" sldId="256"/>
            <ac:grpSpMk id="2" creationId="{41084F28-51A4-0070-F0D3-6381E5B9A434}"/>
          </ac:grpSpMkLst>
        </pc:grpChg>
        <pc:grpChg chg="del mod">
          <ac:chgData name="Lewis McIntyre" userId="9b6229533040377e" providerId="LiveId" clId="{624B34EE-9595-4D96-B866-3B4FFFBB2D8A}" dt="2023-02-25T19:56:43.167" v="11709" actId="478"/>
          <ac:grpSpMkLst>
            <pc:docMk/>
            <pc:sldMk cId="4189722188" sldId="256"/>
            <ac:grpSpMk id="7" creationId="{5E45399E-0774-F561-1EA3-D13B04F3B6D5}"/>
          </ac:grpSpMkLst>
        </pc:grpChg>
        <pc:grpChg chg="mod">
          <ac:chgData name="Lewis McIntyre" userId="9b6229533040377e" providerId="LiveId" clId="{624B34EE-9595-4D96-B866-3B4FFFBB2D8A}" dt="2023-02-25T19:53:39.630" v="11678"/>
          <ac:grpSpMkLst>
            <pc:docMk/>
            <pc:sldMk cId="4189722188" sldId="256"/>
            <ac:grpSpMk id="12" creationId="{767D97EC-5C6C-E583-056D-FC9B40D4CC43}"/>
          </ac:grpSpMkLst>
        </pc:grpChg>
        <pc:grpChg chg="mod">
          <ac:chgData name="Lewis McIntyre" userId="9b6229533040377e" providerId="LiveId" clId="{624B34EE-9595-4D96-B866-3B4FFFBB2D8A}" dt="2023-02-25T19:53:39.630" v="11678"/>
          <ac:grpSpMkLst>
            <pc:docMk/>
            <pc:sldMk cId="4189722188" sldId="256"/>
            <ac:grpSpMk id="18" creationId="{AFA74CDF-038A-99D2-A5F2-ECA931FCD75A}"/>
          </ac:grpSpMkLst>
        </pc:grpChg>
        <pc:grpChg chg="add del mod">
          <ac:chgData name="Lewis McIntyre" userId="9b6229533040377e" providerId="LiveId" clId="{624B34EE-9595-4D96-B866-3B4FFFBB2D8A}" dt="2023-02-25T19:55:35.079" v="11699" actId="21"/>
          <ac:grpSpMkLst>
            <pc:docMk/>
            <pc:sldMk cId="4189722188" sldId="256"/>
            <ac:grpSpMk id="56" creationId="{C027BE1B-5238-7415-C61A-E9A63C521DA8}"/>
          </ac:grpSpMkLst>
        </pc:grpChg>
        <pc:grpChg chg="mod">
          <ac:chgData name="Lewis McIntyre" userId="9b6229533040377e" providerId="LiveId" clId="{624B34EE-9595-4D96-B866-3B4FFFBB2D8A}" dt="2023-02-25T19:54:48.877" v="11694"/>
          <ac:grpSpMkLst>
            <pc:docMk/>
            <pc:sldMk cId="4189722188" sldId="256"/>
            <ac:grpSpMk id="60" creationId="{C4A4A40F-677F-6C72-96AF-BBEE86B8150F}"/>
          </ac:grpSpMkLst>
        </pc:grpChg>
        <pc:grpChg chg="mod">
          <ac:chgData name="Lewis McIntyre" userId="9b6229533040377e" providerId="LiveId" clId="{624B34EE-9595-4D96-B866-3B4FFFBB2D8A}" dt="2023-02-25T19:54:48.877" v="11694"/>
          <ac:grpSpMkLst>
            <pc:docMk/>
            <pc:sldMk cId="4189722188" sldId="256"/>
            <ac:grpSpMk id="66" creationId="{C81CAF08-D5CD-20A9-19DE-58918540DB6A}"/>
          </ac:grpSpMkLst>
        </pc:grpChg>
        <pc:grpChg chg="add del mod">
          <ac:chgData name="Lewis McIntyre" userId="9b6229533040377e" providerId="LiveId" clId="{624B34EE-9595-4D96-B866-3B4FFFBB2D8A}" dt="2023-02-25T19:55:40.715" v="11703"/>
          <ac:grpSpMkLst>
            <pc:docMk/>
            <pc:sldMk cId="4189722188" sldId="256"/>
            <ac:grpSpMk id="104" creationId="{54E974D5-908E-F723-B9FA-71F9F14737B8}"/>
          </ac:grpSpMkLst>
        </pc:grpChg>
        <pc:grpChg chg="mod">
          <ac:chgData name="Lewis McIntyre" userId="9b6229533040377e" providerId="LiveId" clId="{624B34EE-9595-4D96-B866-3B4FFFBB2D8A}" dt="2023-02-25T19:55:37.152" v="11700"/>
          <ac:grpSpMkLst>
            <pc:docMk/>
            <pc:sldMk cId="4189722188" sldId="256"/>
            <ac:grpSpMk id="108" creationId="{46066AC5-76FD-89D8-C0C3-9B67880CFF33}"/>
          </ac:grpSpMkLst>
        </pc:grpChg>
        <pc:grpChg chg="mod">
          <ac:chgData name="Lewis McIntyre" userId="9b6229533040377e" providerId="LiveId" clId="{624B34EE-9595-4D96-B866-3B4FFFBB2D8A}" dt="2023-02-25T19:55:37.152" v="11700"/>
          <ac:grpSpMkLst>
            <pc:docMk/>
            <pc:sldMk cId="4189722188" sldId="256"/>
            <ac:grpSpMk id="114" creationId="{600D09E0-0075-4F83-477C-F48ADA365C41}"/>
          </ac:grpSpMkLst>
        </pc:grpChg>
        <pc:grpChg chg="add del mod">
          <ac:chgData name="Lewis McIntyre" userId="9b6229533040377e" providerId="LiveId" clId="{624B34EE-9595-4D96-B866-3B4FFFBB2D8A}" dt="2023-02-25T19:56:49.759" v="11713"/>
          <ac:grpSpMkLst>
            <pc:docMk/>
            <pc:sldMk cId="4189722188" sldId="256"/>
            <ac:grpSpMk id="153" creationId="{A0022C19-8E64-944E-7290-9D9FDB1D180A}"/>
          </ac:grpSpMkLst>
        </pc:grpChg>
        <pc:grpChg chg="mod">
          <ac:chgData name="Lewis McIntyre" userId="9b6229533040377e" providerId="LiveId" clId="{624B34EE-9595-4D96-B866-3B4FFFBB2D8A}" dt="2023-02-25T19:56:44.360" v="11710"/>
          <ac:grpSpMkLst>
            <pc:docMk/>
            <pc:sldMk cId="4189722188" sldId="256"/>
            <ac:grpSpMk id="154" creationId="{1AA9AA2A-AF5D-86F4-7892-BF7E19C84FBE}"/>
          </ac:grpSpMkLst>
        </pc:grpChg>
        <pc:picChg chg="add del topLvl">
          <ac:chgData name="Lewis McIntyre" userId="9b6229533040377e" providerId="LiveId" clId="{624B34EE-9595-4D96-B866-3B4FFFBB2D8A}" dt="2023-02-25T19:56:43.167" v="11709" actId="478"/>
          <ac:picMkLst>
            <pc:docMk/>
            <pc:sldMk cId="4189722188" sldId="256"/>
            <ac:picMk id="9" creationId="{2D2F2E0D-1F9C-29BE-2B70-D1B7860FD020}"/>
          </ac:picMkLst>
        </pc:picChg>
        <pc:picChg chg="del">
          <ac:chgData name="Lewis McIntyre" userId="9b6229533040377e" providerId="LiveId" clId="{624B34EE-9595-4D96-B866-3B4FFFBB2D8A}" dt="2023-02-25T19:54:39.410" v="11693" actId="478"/>
          <ac:picMkLst>
            <pc:docMk/>
            <pc:sldMk cId="4189722188" sldId="256"/>
            <ac:picMk id="10" creationId="{A313CE94-11DC-CA86-882B-E355143C1551}"/>
          </ac:picMkLst>
        </pc:picChg>
        <pc:picChg chg="add mod">
          <ac:chgData name="Lewis McIntyre" userId="9b6229533040377e" providerId="LiveId" clId="{624B34EE-9595-4D96-B866-3B4FFFBB2D8A}" dt="2023-02-25T19:55:56.389" v="11708" actId="1076"/>
          <ac:picMkLst>
            <pc:docMk/>
            <pc:sldMk cId="4189722188" sldId="256"/>
            <ac:picMk id="152" creationId="{4436BD11-937F-839D-05A8-B35255B79B6E}"/>
          </ac:picMkLst>
        </pc:picChg>
        <pc:picChg chg="add mod">
          <ac:chgData name="Lewis McIntyre" userId="9b6229533040377e" providerId="LiveId" clId="{624B34EE-9595-4D96-B866-3B4FFFBB2D8A}" dt="2023-02-25T19:57:12.146" v="11720" actId="1076"/>
          <ac:picMkLst>
            <pc:docMk/>
            <pc:sldMk cId="4189722188" sldId="256"/>
            <ac:picMk id="179" creationId="{D3FFAE3A-3177-0C97-DC03-1B8962006766}"/>
          </ac:picMkLst>
        </pc:pic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3" creationId="{AAAD4CA4-8932-E04F-4477-36B67AAAF146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6" creationId="{2DC01C9C-BA62-D333-30A1-A8B946CAD195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11" creationId="{CCA9AB50-157F-91F7-09E7-C6AD4CF05877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13" creationId="{0C0182C9-4937-8C3B-D823-7CDC37CEB3F0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14" creationId="{ED9C2E7F-64FB-8FF9-F388-3BD68D583116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15" creationId="{E09E21DE-9F32-5AE8-4F5C-8F62F00C139A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16" creationId="{A959D13B-B17A-207C-BBC4-5349003891D9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17" creationId="{10784068-2D9B-1B11-7F03-E6356C2ECCDC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19" creationId="{9B201F37-3D6F-49F1-D01E-EAD856B37481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20" creationId="{D7DA6A45-F6C6-E27E-E1D6-609CBE5D962D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21" creationId="{FA6F46EC-FD9C-EF51-585E-0D4FA74ECC3B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22" creationId="{02CED00E-91FD-74FF-EB5C-AC3F878DF08F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23" creationId="{8F876BCF-5596-D068-DC42-04E7E5E658C4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24" creationId="{3A2879B0-07DE-FD30-A5BD-84335702052A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33" creationId="{FFE363C2-59D7-7320-BC24-0E82F25C051D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34" creationId="{B4B09513-C932-1A7D-0FA2-CF9FD732F2BB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35" creationId="{E45D129E-AE3E-5E5D-78D5-14A79766B43C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36" creationId="{EF092D3D-CB9A-3BDB-1776-4B9D3412D71A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37" creationId="{00498FF2-7303-72D4-9390-216444737FB0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38" creationId="{E3D65DB7-1F91-4A74-2325-5EB3986871E7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39" creationId="{224CF161-4786-1533-5E1B-5B67047B8FB0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53" creationId="{6CA0F3BF-DEEF-822D-4E43-18ABDB7FDCF1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54" creationId="{1F43D180-0B4F-A713-6B6E-FF7C1023CB56}"/>
          </ac:cxnSpMkLst>
        </pc:cxnChg>
        <pc:cxnChg chg="mod">
          <ac:chgData name="Lewis McIntyre" userId="9b6229533040377e" providerId="LiveId" clId="{624B34EE-9595-4D96-B866-3B4FFFBB2D8A}" dt="2023-02-25T19:53:39.630" v="11678"/>
          <ac:cxnSpMkLst>
            <pc:docMk/>
            <pc:sldMk cId="4189722188" sldId="256"/>
            <ac:cxnSpMk id="55" creationId="{AAB0F844-7DA4-C8DF-C247-105E865D4DDC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57" creationId="{FF87F7AA-B11A-6FB0-2346-54B5252BE7CA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58" creationId="{D0C77884-A0D3-CDD6-B792-B5EA6FB0658A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59" creationId="{094DAD38-1583-CFCC-A1E8-C14A17DB654F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61" creationId="{8DE9C902-CD4D-64F8-38E3-2EB6718B5F35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62" creationId="{BF3A7140-5A77-1C34-13DC-F2F4721155F1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63" creationId="{5EA8AE85-0269-58EA-686C-A2E70AE006A0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64" creationId="{D707EFC0-ADCB-8205-FA42-46B801CFA57F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65" creationId="{AD5F669E-BCF5-A56C-08C7-CE7DE8CF1FFD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67" creationId="{CC676D52-8DDE-1EF4-0FAC-D22E1E1B8EFB}"/>
          </ac:cxnSpMkLst>
        </pc:cxnChg>
        <pc:cxnChg chg="mod">
          <ac:chgData name="Lewis McIntyre" userId="9b6229533040377e" providerId="LiveId" clId="{624B34EE-9595-4D96-B866-3B4FFFBB2D8A}" dt="2023-02-25T19:55:35.079" v="11699" actId="21"/>
          <ac:cxnSpMkLst>
            <pc:docMk/>
            <pc:sldMk cId="4189722188" sldId="256"/>
            <ac:cxnSpMk id="68" creationId="{71C989C3-411A-1E05-14B8-86004CF83CD5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69" creationId="{3FBC9693-822E-698E-1C37-63D183027E09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70" creationId="{2A04BDF2-F74B-EFDF-EFA0-7827937373FB}"/>
          </ac:cxnSpMkLst>
        </pc:cxnChg>
        <pc:cxnChg chg="mod">
          <ac:chgData name="Lewis McIntyre" userId="9b6229533040377e" providerId="LiveId" clId="{624B34EE-9595-4D96-B866-3B4FFFBB2D8A}" dt="2023-02-25T19:55:22.528" v="11698" actId="692"/>
          <ac:cxnSpMkLst>
            <pc:docMk/>
            <pc:sldMk cId="4189722188" sldId="256"/>
            <ac:cxnSpMk id="71" creationId="{132EC9D7-263A-D45F-C7B8-826C77D3CFB2}"/>
          </ac:cxnSpMkLst>
        </pc:cxnChg>
        <pc:cxnChg chg="mod">
          <ac:chgData name="Lewis McIntyre" userId="9b6229533040377e" providerId="LiveId" clId="{624B34EE-9595-4D96-B866-3B4FFFBB2D8A}" dt="2023-02-25T19:55:35.079" v="11699" actId="21"/>
          <ac:cxnSpMkLst>
            <pc:docMk/>
            <pc:sldMk cId="4189722188" sldId="256"/>
            <ac:cxnSpMk id="72" creationId="{F1BE2526-4ECB-650B-BCC2-399485CC8D06}"/>
          </ac:cxnSpMkLst>
        </pc:cxnChg>
        <pc:cxnChg chg="mod">
          <ac:chgData name="Lewis McIntyre" userId="9b6229533040377e" providerId="LiveId" clId="{624B34EE-9595-4D96-B866-3B4FFFBB2D8A}" dt="2023-02-25T19:55:22.528" v="11698" actId="692"/>
          <ac:cxnSpMkLst>
            <pc:docMk/>
            <pc:sldMk cId="4189722188" sldId="256"/>
            <ac:cxnSpMk id="81" creationId="{5D0E5468-409A-68A6-C20C-48D9D246020E}"/>
          </ac:cxnSpMkLst>
        </pc:cxnChg>
        <pc:cxnChg chg="mod">
          <ac:chgData name="Lewis McIntyre" userId="9b6229533040377e" providerId="LiveId" clId="{624B34EE-9595-4D96-B866-3B4FFFBB2D8A}" dt="2023-02-25T19:55:22.528" v="11698" actId="692"/>
          <ac:cxnSpMkLst>
            <pc:docMk/>
            <pc:sldMk cId="4189722188" sldId="256"/>
            <ac:cxnSpMk id="82" creationId="{770EE1FA-4787-5D36-1ED4-DEAC8CA8D3CB}"/>
          </ac:cxnSpMkLst>
        </pc:cxnChg>
        <pc:cxnChg chg="mod">
          <ac:chgData name="Lewis McIntyre" userId="9b6229533040377e" providerId="LiveId" clId="{624B34EE-9595-4D96-B866-3B4FFFBB2D8A}" dt="2023-02-25T19:55:35.079" v="11699" actId="21"/>
          <ac:cxnSpMkLst>
            <pc:docMk/>
            <pc:sldMk cId="4189722188" sldId="256"/>
            <ac:cxnSpMk id="83" creationId="{8CCC4C17-1DFA-8EE9-C52C-F315B771FAA7}"/>
          </ac:cxnSpMkLst>
        </pc:cxnChg>
        <pc:cxnChg chg="mod">
          <ac:chgData name="Lewis McIntyre" userId="9b6229533040377e" providerId="LiveId" clId="{624B34EE-9595-4D96-B866-3B4FFFBB2D8A}" dt="2023-02-25T19:55:35.079" v="11699" actId="21"/>
          <ac:cxnSpMkLst>
            <pc:docMk/>
            <pc:sldMk cId="4189722188" sldId="256"/>
            <ac:cxnSpMk id="84" creationId="{381E1A71-F7DE-E6AB-7F8C-BC8543ABE3F9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85" creationId="{AA373839-FB72-B662-00AB-CA2BA0CB6DA3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86" creationId="{7AC009E0-0D5E-8D8A-D047-AB8235798167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87" creationId="{FEDF41E1-24B1-621B-1709-06F97CD48A13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101" creationId="{4B06B5D7-5CB8-803F-40FE-4C7921AA701A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102" creationId="{0F3BDF75-3202-F287-546A-CCD452084BD9}"/>
          </ac:cxnSpMkLst>
        </pc:cxnChg>
        <pc:cxnChg chg="mod">
          <ac:chgData name="Lewis McIntyre" userId="9b6229533040377e" providerId="LiveId" clId="{624B34EE-9595-4D96-B866-3B4FFFBB2D8A}" dt="2023-02-25T19:54:48.877" v="11694"/>
          <ac:cxnSpMkLst>
            <pc:docMk/>
            <pc:sldMk cId="4189722188" sldId="256"/>
            <ac:cxnSpMk id="103" creationId="{442A1218-04ED-1D53-5092-974FEA4B9D70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05" creationId="{07FD3211-E6B2-DBD9-A4FF-2CDD7207C79A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06" creationId="{5BF05077-F685-A920-ACE7-C0274D75AB46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07" creationId="{6AAAEB76-6DAF-8A42-7D0B-80B5D20338AE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09" creationId="{E63CD642-6631-BBFC-65BD-4090C12C7DB5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10" creationId="{2958DDE2-92A3-029D-2381-7E04E4BF7430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11" creationId="{3353F86D-3C47-EAB0-DF89-E5AB50124CCF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12" creationId="{98906991-F5AF-240E-E875-3A81515D0306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13" creationId="{B01A77B6-2FA5-3AD5-28BB-FBAE30152630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15" creationId="{07E7625D-1C96-92D0-CFD3-1307FE4EDDA9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16" creationId="{EAE96C27-F64D-6285-8B2F-D4612BDECA59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17" creationId="{6B8E3907-0173-82BC-1193-53D43742F1E8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18" creationId="{EA22AB6A-539C-BAE0-7BAA-B361015790E9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19" creationId="{EEDB8D3F-FBEA-B45F-0614-7AE465E80751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20" creationId="{63F0053F-F081-833C-799B-849502BF7521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29" creationId="{D0391AD5-7E35-736D-5D50-C0D3448BE9D9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30" creationId="{D4921A28-410C-1E2D-95ED-051C086BDC4C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31" creationId="{DA823BE7-BF94-91BB-C922-8046AEA0E69C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32" creationId="{6DD2D5DA-A09D-2BDF-C22A-B035696B51A4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33" creationId="{CCD4AFB3-52F6-7559-3B2B-D8FBC83F795D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34" creationId="{D356A837-E89F-0416-C7C2-61B5886BF722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35" creationId="{2C03E564-75B1-8220-38E3-93DA4C06805B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49" creationId="{496120B0-F797-A9B9-C5B7-0147D48D563A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50" creationId="{040983D4-A9DA-49D5-4857-84BFF56BEA34}"/>
          </ac:cxnSpMkLst>
        </pc:cxnChg>
        <pc:cxnChg chg="mod">
          <ac:chgData name="Lewis McIntyre" userId="9b6229533040377e" providerId="LiveId" clId="{624B34EE-9595-4D96-B866-3B4FFFBB2D8A}" dt="2023-02-25T19:55:37.152" v="11700"/>
          <ac:cxnSpMkLst>
            <pc:docMk/>
            <pc:sldMk cId="4189722188" sldId="256"/>
            <ac:cxnSpMk id="151" creationId="{24CF06D2-FD52-9AE0-1A81-3806FA7441F1}"/>
          </ac:cxnSpMkLst>
        </pc:cxnChg>
        <pc:cxnChg chg="mod">
          <ac:chgData name="Lewis McIntyre" userId="9b6229533040377e" providerId="LiveId" clId="{624B34EE-9595-4D96-B866-3B4FFFBB2D8A}" dt="2023-02-25T19:56:44.360" v="11710"/>
          <ac:cxnSpMkLst>
            <pc:docMk/>
            <pc:sldMk cId="4189722188" sldId="256"/>
            <ac:cxnSpMk id="155" creationId="{614F70E8-AC5C-2961-1D6D-2692D6739D10}"/>
          </ac:cxnSpMkLst>
        </pc:cxnChg>
        <pc:cxnChg chg="mod">
          <ac:chgData name="Lewis McIntyre" userId="9b6229533040377e" providerId="LiveId" clId="{624B34EE-9595-4D96-B866-3B4FFFBB2D8A}" dt="2023-02-25T19:56:44.360" v="11710"/>
          <ac:cxnSpMkLst>
            <pc:docMk/>
            <pc:sldMk cId="4189722188" sldId="256"/>
            <ac:cxnSpMk id="160" creationId="{FB527D05-2E75-DFA8-A9A6-A73E4FB753D8}"/>
          </ac:cxnSpMkLst>
        </pc:cxnChg>
        <pc:cxnChg chg="mod">
          <ac:chgData name="Lewis McIntyre" userId="9b6229533040377e" providerId="LiveId" clId="{624B34EE-9595-4D96-B866-3B4FFFBB2D8A}" dt="2023-02-25T19:56:44.360" v="11710"/>
          <ac:cxnSpMkLst>
            <pc:docMk/>
            <pc:sldMk cId="4189722188" sldId="256"/>
            <ac:cxnSpMk id="161" creationId="{80928F44-F758-5A52-8A6E-68FC89F0FBD0}"/>
          </ac:cxnSpMkLst>
        </pc:cxnChg>
        <pc:cxnChg chg="mod">
          <ac:chgData name="Lewis McIntyre" userId="9b6229533040377e" providerId="LiveId" clId="{624B34EE-9595-4D96-B866-3B4FFFBB2D8A}" dt="2023-02-25T19:56:44.360" v="11710"/>
          <ac:cxnSpMkLst>
            <pc:docMk/>
            <pc:sldMk cId="4189722188" sldId="256"/>
            <ac:cxnSpMk id="163" creationId="{FE6E0BE3-5F28-08D4-89BF-338BF86D28F3}"/>
          </ac:cxnSpMkLst>
        </pc:cxnChg>
        <pc:cxnChg chg="mod">
          <ac:chgData name="Lewis McIntyre" userId="9b6229533040377e" providerId="LiveId" clId="{624B34EE-9595-4D96-B866-3B4FFFBB2D8A}" dt="2023-02-25T19:56:44.360" v="11710"/>
          <ac:cxnSpMkLst>
            <pc:docMk/>
            <pc:sldMk cId="4189722188" sldId="256"/>
            <ac:cxnSpMk id="164" creationId="{6441D97A-36E7-30A6-FC1F-F0582027D3F0}"/>
          </ac:cxnSpMkLst>
        </pc:cxnChg>
        <pc:cxnChg chg="mod">
          <ac:chgData name="Lewis McIntyre" userId="9b6229533040377e" providerId="LiveId" clId="{624B34EE-9595-4D96-B866-3B4FFFBB2D8A}" dt="2023-02-25T19:56:44.360" v="11710"/>
          <ac:cxnSpMkLst>
            <pc:docMk/>
            <pc:sldMk cId="4189722188" sldId="256"/>
            <ac:cxnSpMk id="167" creationId="{A1981BD6-E457-BEEB-78F6-CFEEB3D5DD9F}"/>
          </ac:cxnSpMkLst>
        </pc:cxnChg>
        <pc:cxnChg chg="mod">
          <ac:chgData name="Lewis McIntyre" userId="9b6229533040377e" providerId="LiveId" clId="{624B34EE-9595-4D96-B866-3B4FFFBB2D8A}" dt="2023-02-25T19:56:44.360" v="11710"/>
          <ac:cxnSpMkLst>
            <pc:docMk/>
            <pc:sldMk cId="4189722188" sldId="256"/>
            <ac:cxnSpMk id="169" creationId="{3D0686BB-028D-FF09-45E3-66FABB470F9E}"/>
          </ac:cxnSpMkLst>
        </pc:cxnChg>
        <pc:cxnChg chg="mod">
          <ac:chgData name="Lewis McIntyre" userId="9b6229533040377e" providerId="LiveId" clId="{624B34EE-9595-4D96-B866-3B4FFFBB2D8A}" dt="2023-02-25T19:56:44.360" v="11710"/>
          <ac:cxnSpMkLst>
            <pc:docMk/>
            <pc:sldMk cId="4189722188" sldId="256"/>
            <ac:cxnSpMk id="171" creationId="{6DD0592F-8EDB-665E-5788-521310891510}"/>
          </ac:cxnSpMkLst>
        </pc:cxnChg>
        <pc:cxnChg chg="mod">
          <ac:chgData name="Lewis McIntyre" userId="9b6229533040377e" providerId="LiveId" clId="{624B34EE-9595-4D96-B866-3B4FFFBB2D8A}" dt="2023-02-25T19:56:44.360" v="11710"/>
          <ac:cxnSpMkLst>
            <pc:docMk/>
            <pc:sldMk cId="4189722188" sldId="256"/>
            <ac:cxnSpMk id="172" creationId="{BF56EF46-53FE-99D3-3F28-87007F93A699}"/>
          </ac:cxnSpMkLst>
        </pc:cxnChg>
        <pc:cxnChg chg="mod">
          <ac:chgData name="Lewis McIntyre" userId="9b6229533040377e" providerId="LiveId" clId="{624B34EE-9595-4D96-B866-3B4FFFBB2D8A}" dt="2023-02-25T19:56:44.360" v="11710"/>
          <ac:cxnSpMkLst>
            <pc:docMk/>
            <pc:sldMk cId="4189722188" sldId="256"/>
            <ac:cxnSpMk id="175" creationId="{1DC48483-CC1F-A016-CF0E-C7491DFE7A46}"/>
          </ac:cxnSpMkLst>
        </pc:cxnChg>
        <pc:cxnChg chg="mod">
          <ac:chgData name="Lewis McIntyre" userId="9b6229533040377e" providerId="LiveId" clId="{624B34EE-9595-4D96-B866-3B4FFFBB2D8A}" dt="2023-02-25T19:56:44.360" v="11710"/>
          <ac:cxnSpMkLst>
            <pc:docMk/>
            <pc:sldMk cId="4189722188" sldId="256"/>
            <ac:cxnSpMk id="177" creationId="{A4E7C489-5654-376E-DBE1-56FBD6B35564}"/>
          </ac:cxnSpMkLst>
        </pc:cxnChg>
        <pc:cxnChg chg="mod">
          <ac:chgData name="Lewis McIntyre" userId="9b6229533040377e" providerId="LiveId" clId="{624B34EE-9595-4D96-B866-3B4FFFBB2D8A}" dt="2023-02-25T19:56:44.360" v="11710"/>
          <ac:cxnSpMkLst>
            <pc:docMk/>
            <pc:sldMk cId="4189722188" sldId="256"/>
            <ac:cxnSpMk id="178" creationId="{2169DDF0-FAED-8BC0-4A2F-5CD4DBDAFDF2}"/>
          </ac:cxnSpMkLst>
        </pc:cxnChg>
      </pc:sldChg>
      <pc:sldChg chg="addSp delSp modSp mod modNotes modNotesTx">
        <pc:chgData name="Lewis McIntyre" userId="9b6229533040377e" providerId="LiveId" clId="{624B34EE-9595-4D96-B866-3B4FFFBB2D8A}" dt="2023-03-27T18:41:00.810" v="13546" actId="20577"/>
        <pc:sldMkLst>
          <pc:docMk/>
          <pc:sldMk cId="4263041986" sldId="288"/>
        </pc:sldMkLst>
        <pc:spChg chg="mod">
          <ac:chgData name="Lewis McIntyre" userId="9b6229533040377e" providerId="LiveId" clId="{624B34EE-9595-4D96-B866-3B4FFFBB2D8A}" dt="2023-02-14T15:57:43.638" v="332" actId="20577"/>
          <ac:spMkLst>
            <pc:docMk/>
            <pc:sldMk cId="4263041986" sldId="288"/>
            <ac:spMk id="7" creationId="{76DB4471-FA9A-C08F-087E-B7F074C4C1BB}"/>
          </ac:spMkLst>
        </pc:spChg>
        <pc:picChg chg="del">
          <ac:chgData name="Lewis McIntyre" userId="9b6229533040377e" providerId="LiveId" clId="{624B34EE-9595-4D96-B866-3B4FFFBB2D8A}" dt="2023-02-25T19:53:01.843" v="11671" actId="478"/>
          <ac:picMkLst>
            <pc:docMk/>
            <pc:sldMk cId="4263041986" sldId="288"/>
            <ac:picMk id="3" creationId="{C6DD2B19-AB2A-C43D-1FE3-2E550A066618}"/>
          </ac:picMkLst>
        </pc:picChg>
        <pc:picChg chg="add mod">
          <ac:chgData name="Lewis McIntyre" userId="9b6229533040377e" providerId="LiveId" clId="{624B34EE-9595-4D96-B866-3B4FFFBB2D8A}" dt="2023-02-25T19:53:20.860" v="11675" actId="1076"/>
          <ac:picMkLst>
            <pc:docMk/>
            <pc:sldMk cId="4263041986" sldId="288"/>
            <ac:picMk id="6" creationId="{DF52301A-7840-45AD-85D3-EAAD4C7E5E03}"/>
          </ac:picMkLst>
        </pc:picChg>
      </pc:sldChg>
      <pc:sldChg chg="addSp delSp modSp del mod modNotes">
        <pc:chgData name="Lewis McIntyre" userId="9b6229533040377e" providerId="LiveId" clId="{624B34EE-9595-4D96-B866-3B4FFFBB2D8A}" dt="2023-02-22T15:09:13.916" v="10060" actId="2696"/>
        <pc:sldMkLst>
          <pc:docMk/>
          <pc:sldMk cId="219679158" sldId="289"/>
        </pc:sldMkLst>
        <pc:spChg chg="add del mod">
          <ac:chgData name="Lewis McIntyre" userId="9b6229533040377e" providerId="LiveId" clId="{624B34EE-9595-4D96-B866-3B4FFFBB2D8A}" dt="2023-02-18T19:18:12.404" v="8023" actId="478"/>
          <ac:spMkLst>
            <pc:docMk/>
            <pc:sldMk cId="219679158" sldId="289"/>
            <ac:spMk id="2" creationId="{1ECA18BE-7435-42C8-C07D-82BEBD5D030A}"/>
          </ac:spMkLst>
        </pc:spChg>
        <pc:spChg chg="mod">
          <ac:chgData name="Lewis McIntyre" userId="9b6229533040377e" providerId="LiveId" clId="{624B34EE-9595-4D96-B866-3B4FFFBB2D8A}" dt="2023-02-18T19:18:08.229" v="8022" actId="20577"/>
          <ac:spMkLst>
            <pc:docMk/>
            <pc:sldMk cId="219679158" sldId="289"/>
            <ac:spMk id="3" creationId="{13F2CE55-5C7B-B8D2-1D90-33E024179712}"/>
          </ac:spMkLst>
        </pc:spChg>
        <pc:spChg chg="add mod ord">
          <ac:chgData name="Lewis McIntyre" userId="9b6229533040377e" providerId="LiveId" clId="{624B34EE-9595-4D96-B866-3B4FFFBB2D8A}" dt="2023-02-18T19:34:06.224" v="8277" actId="164"/>
          <ac:spMkLst>
            <pc:docMk/>
            <pc:sldMk cId="219679158" sldId="289"/>
            <ac:spMk id="13" creationId="{63E50E43-179E-5C49-E908-4C3C915AA843}"/>
          </ac:spMkLst>
        </pc:spChg>
        <pc:spChg chg="del">
          <ac:chgData name="Lewis McIntyre" userId="9b6229533040377e" providerId="LiveId" clId="{624B34EE-9595-4D96-B866-3B4FFFBB2D8A}" dt="2023-02-18T19:17:46.220" v="8019" actId="478"/>
          <ac:spMkLst>
            <pc:docMk/>
            <pc:sldMk cId="219679158" sldId="289"/>
            <ac:spMk id="14" creationId="{B9C6E1C4-F59A-FDA3-C285-CCE733B0C555}"/>
          </ac:spMkLst>
        </pc:spChg>
        <pc:spChg chg="del">
          <ac:chgData name="Lewis McIntyre" userId="9b6229533040377e" providerId="LiveId" clId="{624B34EE-9595-4D96-B866-3B4FFFBB2D8A}" dt="2023-02-18T19:17:52.526" v="8020" actId="478"/>
          <ac:spMkLst>
            <pc:docMk/>
            <pc:sldMk cId="219679158" sldId="289"/>
            <ac:spMk id="15" creationId="{29513F13-32BE-8BB7-9B75-04F2D93C8E7E}"/>
          </ac:spMkLst>
        </pc:spChg>
        <pc:spChg chg="del">
          <ac:chgData name="Lewis McIntyre" userId="9b6229533040377e" providerId="LiveId" clId="{624B34EE-9595-4D96-B866-3B4FFFBB2D8A}" dt="2023-02-18T19:16:30.753" v="8007" actId="478"/>
          <ac:spMkLst>
            <pc:docMk/>
            <pc:sldMk cId="219679158" sldId="289"/>
            <ac:spMk id="21" creationId="{4381D9B7-B4D1-FC60-5E93-48227F1D891A}"/>
          </ac:spMkLst>
        </pc:spChg>
        <pc:spChg chg="del">
          <ac:chgData name="Lewis McIntyre" userId="9b6229533040377e" providerId="LiveId" clId="{624B34EE-9595-4D96-B866-3B4FFFBB2D8A}" dt="2023-02-18T19:16:53.598" v="8009" actId="478"/>
          <ac:spMkLst>
            <pc:docMk/>
            <pc:sldMk cId="219679158" sldId="289"/>
            <ac:spMk id="25" creationId="{60991C8C-6F04-BB9C-7CE1-7D2A395F22B6}"/>
          </ac:spMkLst>
        </pc:spChg>
        <pc:spChg chg="mod">
          <ac:chgData name="Lewis McIntyre" userId="9b6229533040377e" providerId="LiveId" clId="{624B34EE-9595-4D96-B866-3B4FFFBB2D8A}" dt="2023-02-18T19:32:52.700" v="8273" actId="1076"/>
          <ac:spMkLst>
            <pc:docMk/>
            <pc:sldMk cId="219679158" sldId="289"/>
            <ac:spMk id="27" creationId="{821D304A-5EFD-3DF3-E73E-34808FE7AC38}"/>
          </ac:spMkLst>
        </pc:spChg>
        <pc:spChg chg="del">
          <ac:chgData name="Lewis McIntyre" userId="9b6229533040377e" providerId="LiveId" clId="{624B34EE-9595-4D96-B866-3B4FFFBB2D8A}" dt="2023-02-18T19:16:25.754" v="8006" actId="478"/>
          <ac:spMkLst>
            <pc:docMk/>
            <pc:sldMk cId="219679158" sldId="289"/>
            <ac:spMk id="29" creationId="{32F9E7E0-6C88-B806-C0D1-78287D39689B}"/>
          </ac:spMkLst>
        </pc:spChg>
        <pc:spChg chg="del">
          <ac:chgData name="Lewis McIntyre" userId="9b6229533040377e" providerId="LiveId" clId="{624B34EE-9595-4D96-B866-3B4FFFBB2D8A}" dt="2023-02-18T19:17:37.179" v="8017" actId="478"/>
          <ac:spMkLst>
            <pc:docMk/>
            <pc:sldMk cId="219679158" sldId="289"/>
            <ac:spMk id="39" creationId="{AFB1A4DB-7D04-1760-0D1A-0E2634666D0C}"/>
          </ac:spMkLst>
        </pc:spChg>
        <pc:grpChg chg="add del mod">
          <ac:chgData name="Lewis McIntyre" userId="9b6229533040377e" providerId="LiveId" clId="{624B34EE-9595-4D96-B866-3B4FFFBB2D8A}" dt="2023-02-18T19:34:06.224" v="8277" actId="164"/>
          <ac:grpSpMkLst>
            <pc:docMk/>
            <pc:sldMk cId="219679158" sldId="289"/>
            <ac:grpSpMk id="6" creationId="{26F3FF70-823C-D2BD-F403-BD953B527592}"/>
          </ac:grpSpMkLst>
        </pc:grpChg>
        <pc:grpChg chg="add mod">
          <ac:chgData name="Lewis McIntyre" userId="9b6229533040377e" providerId="LiveId" clId="{624B34EE-9595-4D96-B866-3B4FFFBB2D8A}" dt="2023-02-18T19:34:18.435" v="8281" actId="1076"/>
          <ac:grpSpMkLst>
            <pc:docMk/>
            <pc:sldMk cId="219679158" sldId="289"/>
            <ac:grpSpMk id="43" creationId="{BEFF29D9-8A4C-2693-EF1C-1D81F2C2243F}"/>
          </ac:grpSpMkLst>
        </pc:grpChg>
        <pc:cxnChg chg="add mod">
          <ac:chgData name="Lewis McIntyre" userId="9b6229533040377e" providerId="LiveId" clId="{624B34EE-9595-4D96-B866-3B4FFFBB2D8A}" dt="2023-02-18T19:34:29.295" v="8282" actId="1076"/>
          <ac:cxnSpMkLst>
            <pc:docMk/>
            <pc:sldMk cId="219679158" sldId="289"/>
            <ac:cxnSpMk id="5" creationId="{529EE30D-BF80-24A3-F8EB-D2364F189C25}"/>
          </ac:cxnSpMkLst>
        </pc:cxnChg>
        <pc:cxnChg chg="mod">
          <ac:chgData name="Lewis McIntyre" userId="9b6229533040377e" providerId="LiveId" clId="{624B34EE-9595-4D96-B866-3B4FFFBB2D8A}" dt="2023-02-18T19:17:52.526" v="8020" actId="478"/>
          <ac:cxnSpMkLst>
            <pc:docMk/>
            <pc:sldMk cId="219679158" sldId="289"/>
            <ac:cxnSpMk id="16" creationId="{B0511330-8758-FF24-4010-C3E706CD07D8}"/>
          </ac:cxnSpMkLst>
        </pc:cxnChg>
        <pc:cxnChg chg="del mod">
          <ac:chgData name="Lewis McIntyre" userId="9b6229533040377e" providerId="LiveId" clId="{624B34EE-9595-4D96-B866-3B4FFFBB2D8A}" dt="2023-02-18T19:17:18.225" v="8013" actId="478"/>
          <ac:cxnSpMkLst>
            <pc:docMk/>
            <pc:sldMk cId="219679158" sldId="289"/>
            <ac:cxnSpMk id="17" creationId="{1C997B72-1E4E-0F41-5720-355D5FDE9DDD}"/>
          </ac:cxnSpMkLst>
        </pc:cxnChg>
        <pc:cxnChg chg="del">
          <ac:chgData name="Lewis McIntyre" userId="9b6229533040377e" providerId="LiveId" clId="{624B34EE-9595-4D96-B866-3B4FFFBB2D8A}" dt="2023-02-18T19:16:16.410" v="8004" actId="478"/>
          <ac:cxnSpMkLst>
            <pc:docMk/>
            <pc:sldMk cId="219679158" sldId="289"/>
            <ac:cxnSpMk id="19" creationId="{6178800C-530C-F8BE-AE14-0256635085D7}"/>
          </ac:cxnSpMkLst>
        </pc:cxnChg>
        <pc:cxnChg chg="del mod">
          <ac:chgData name="Lewis McIntyre" userId="9b6229533040377e" providerId="LiveId" clId="{624B34EE-9595-4D96-B866-3B4FFFBB2D8A}" dt="2023-02-18T19:17:14.238" v="8012" actId="478"/>
          <ac:cxnSpMkLst>
            <pc:docMk/>
            <pc:sldMk cId="219679158" sldId="289"/>
            <ac:cxnSpMk id="24" creationId="{0BE2DD81-ECBD-2FD9-4484-7E98A54A7D66}"/>
          </ac:cxnSpMkLst>
        </pc:cxnChg>
        <pc:cxnChg chg="del">
          <ac:chgData name="Lewis McIntyre" userId="9b6229533040377e" providerId="LiveId" clId="{624B34EE-9595-4D96-B866-3B4FFFBB2D8A}" dt="2023-02-18T19:17:30.992" v="8016" actId="478"/>
          <ac:cxnSpMkLst>
            <pc:docMk/>
            <pc:sldMk cId="219679158" sldId="289"/>
            <ac:cxnSpMk id="26" creationId="{4A93E693-6D88-BB2A-A21B-CAA42EEE507A}"/>
          </ac:cxnSpMkLst>
        </pc:cxnChg>
        <pc:cxnChg chg="del mod">
          <ac:chgData name="Lewis McIntyre" userId="9b6229533040377e" providerId="LiveId" clId="{624B34EE-9595-4D96-B866-3B4FFFBB2D8A}" dt="2023-02-18T19:17:42.001" v="8018" actId="478"/>
          <ac:cxnSpMkLst>
            <pc:docMk/>
            <pc:sldMk cId="219679158" sldId="289"/>
            <ac:cxnSpMk id="28" creationId="{4AE76478-CF04-6868-8DA2-FA027E953C0B}"/>
          </ac:cxnSpMkLst>
        </pc:cxnChg>
        <pc:cxnChg chg="mod">
          <ac:chgData name="Lewis McIntyre" userId="9b6229533040377e" providerId="LiveId" clId="{624B34EE-9595-4D96-B866-3B4FFFBB2D8A}" dt="2023-02-18T19:34:45.188" v="8285" actId="692"/>
          <ac:cxnSpMkLst>
            <pc:docMk/>
            <pc:sldMk cId="219679158" sldId="289"/>
            <ac:cxnSpMk id="32" creationId="{089E1C85-D989-09E8-03EE-ACEBBE00DC9A}"/>
          </ac:cxnSpMkLst>
        </pc:cxnChg>
        <pc:cxnChg chg="del">
          <ac:chgData name="Lewis McIntyre" userId="9b6229533040377e" providerId="LiveId" clId="{624B34EE-9595-4D96-B866-3B4FFFBB2D8A}" dt="2023-02-18T19:16:20.089" v="8005" actId="478"/>
          <ac:cxnSpMkLst>
            <pc:docMk/>
            <pc:sldMk cId="219679158" sldId="289"/>
            <ac:cxnSpMk id="44" creationId="{FEF249C4-D5BD-AE35-BC28-08A0B9C3B139}"/>
          </ac:cxnSpMkLst>
        </pc:cxnChg>
      </pc:sldChg>
      <pc:sldChg chg="addSp delSp modSp mod modNotes modNotesTx">
        <pc:chgData name="Lewis McIntyre" userId="9b6229533040377e" providerId="LiveId" clId="{624B34EE-9595-4D96-B866-3B4FFFBB2D8A}" dt="2023-03-27T18:46:21.350" v="13573" actId="6549"/>
        <pc:sldMkLst>
          <pc:docMk/>
          <pc:sldMk cId="2115999391" sldId="290"/>
        </pc:sldMkLst>
        <pc:spChg chg="mod">
          <ac:chgData name="Lewis McIntyre" userId="9b6229533040377e" providerId="LiveId" clId="{624B34EE-9595-4D96-B866-3B4FFFBB2D8A}" dt="2023-03-24T12:01:45.350" v="11928"/>
          <ac:spMkLst>
            <pc:docMk/>
            <pc:sldMk cId="2115999391" sldId="290"/>
            <ac:spMk id="3" creationId="{13F2CE55-5C7B-B8D2-1D90-33E024179712}"/>
          </ac:spMkLst>
        </pc:spChg>
        <pc:spChg chg="add mod">
          <ac:chgData name="Lewis McIntyre" userId="9b6229533040377e" providerId="LiveId" clId="{624B34EE-9595-4D96-B866-3B4FFFBB2D8A}" dt="2023-02-16T19:59:54.221" v="4486" actId="1035"/>
          <ac:spMkLst>
            <pc:docMk/>
            <pc:sldMk cId="2115999391" sldId="290"/>
            <ac:spMk id="6" creationId="{B8C556B1-D4FF-EE79-FEAC-20D84712F6FB}"/>
          </ac:spMkLst>
        </pc:spChg>
        <pc:spChg chg="add mod ord">
          <ac:chgData name="Lewis McIntyre" userId="9b6229533040377e" providerId="LiveId" clId="{624B34EE-9595-4D96-B866-3B4FFFBB2D8A}" dt="2023-02-25T20:00:57.184" v="11749" actId="167"/>
          <ac:spMkLst>
            <pc:docMk/>
            <pc:sldMk cId="2115999391" sldId="290"/>
            <ac:spMk id="11" creationId="{7190E5F5-B910-2508-47EA-92A315E9F608}"/>
          </ac:spMkLst>
        </pc:spChg>
        <pc:spChg chg="mod">
          <ac:chgData name="Lewis McIntyre" userId="9b6229533040377e" providerId="LiveId" clId="{624B34EE-9595-4D96-B866-3B4FFFBB2D8A}" dt="2023-02-16T20:00:25.101" v="4490" actId="1076"/>
          <ac:spMkLst>
            <pc:docMk/>
            <pc:sldMk cId="2115999391" sldId="290"/>
            <ac:spMk id="50" creationId="{798558DB-72F4-F816-4581-0169CCC5C2A7}"/>
          </ac:spMkLst>
        </pc:spChg>
        <pc:spChg chg="mod">
          <ac:chgData name="Lewis McIntyre" userId="9b6229533040377e" providerId="LiveId" clId="{624B34EE-9595-4D96-B866-3B4FFFBB2D8A}" dt="2023-02-16T19:47:44.803" v="4013" actId="20577"/>
          <ac:spMkLst>
            <pc:docMk/>
            <pc:sldMk cId="2115999391" sldId="290"/>
            <ac:spMk id="53" creationId="{7AE48670-5535-E49E-150E-2E302FFFBBA7}"/>
          </ac:spMkLst>
        </pc:spChg>
        <pc:spChg chg="mod">
          <ac:chgData name="Lewis McIntyre" userId="9b6229533040377e" providerId="LiveId" clId="{624B34EE-9595-4D96-B866-3B4FFFBB2D8A}" dt="2023-02-16T20:00:09.871" v="4488" actId="1076"/>
          <ac:spMkLst>
            <pc:docMk/>
            <pc:sldMk cId="2115999391" sldId="290"/>
            <ac:spMk id="57" creationId="{49A6AF26-DCB6-F656-8968-7ED6ED95133D}"/>
          </ac:spMkLst>
        </pc:spChg>
        <pc:spChg chg="mod">
          <ac:chgData name="Lewis McIntyre" userId="9b6229533040377e" providerId="LiveId" clId="{624B34EE-9595-4D96-B866-3B4FFFBB2D8A}" dt="2023-02-16T19:47:54.963" v="4015" actId="20577"/>
          <ac:spMkLst>
            <pc:docMk/>
            <pc:sldMk cId="2115999391" sldId="290"/>
            <ac:spMk id="59" creationId="{9F11814A-68F3-C3C4-FF97-F8ED8701A405}"/>
          </ac:spMkLst>
        </pc:spChg>
        <pc:spChg chg="mod">
          <ac:chgData name="Lewis McIntyre" userId="9b6229533040377e" providerId="LiveId" clId="{624B34EE-9595-4D96-B866-3B4FFFBB2D8A}" dt="2023-02-16T20:00:05.276" v="4487" actId="1076"/>
          <ac:spMkLst>
            <pc:docMk/>
            <pc:sldMk cId="2115999391" sldId="290"/>
            <ac:spMk id="62" creationId="{6B7F6CC1-95F1-FC54-914D-C3A18672289A}"/>
          </ac:spMkLst>
        </pc:spChg>
        <pc:spChg chg="mod">
          <ac:chgData name="Lewis McIntyre" userId="9b6229533040377e" providerId="LiveId" clId="{624B34EE-9595-4D96-B866-3B4FFFBB2D8A}" dt="2023-02-16T20:00:16.980" v="4489" actId="1076"/>
          <ac:spMkLst>
            <pc:docMk/>
            <pc:sldMk cId="2115999391" sldId="290"/>
            <ac:spMk id="65" creationId="{D70A5015-CEEA-C56B-8C89-647A62316086}"/>
          </ac:spMkLst>
        </pc:spChg>
        <pc:grpChg chg="del">
          <ac:chgData name="Lewis McIntyre" userId="9b6229533040377e" providerId="LiveId" clId="{624B34EE-9595-4D96-B866-3B4FFFBB2D8A}" dt="2023-02-25T20:00:48.396" v="11747" actId="478"/>
          <ac:grpSpMkLst>
            <pc:docMk/>
            <pc:sldMk cId="2115999391" sldId="290"/>
            <ac:grpSpMk id="7" creationId="{5E45399E-0774-F561-1EA3-D13B04F3B6D5}"/>
          </ac:grpSpMkLst>
        </pc:grpChg>
        <pc:picChg chg="add mod ord">
          <ac:chgData name="Lewis McIntyre" userId="9b6229533040377e" providerId="LiveId" clId="{624B34EE-9595-4D96-B866-3B4FFFBB2D8A}" dt="2023-02-25T20:00:57.184" v="11749" actId="167"/>
          <ac:picMkLst>
            <pc:docMk/>
            <pc:sldMk cId="2115999391" sldId="290"/>
            <ac:picMk id="12" creationId="{4CD0E265-50B7-7FC5-5762-4B286B222A78}"/>
          </ac:picMkLst>
        </pc:picChg>
        <pc:picChg chg="add mod ord">
          <ac:chgData name="Lewis McIntyre" userId="9b6229533040377e" providerId="LiveId" clId="{624B34EE-9595-4D96-B866-3B4FFFBB2D8A}" dt="2023-02-25T20:00:57.184" v="11749" actId="167"/>
          <ac:picMkLst>
            <pc:docMk/>
            <pc:sldMk cId="2115999391" sldId="290"/>
            <ac:picMk id="14" creationId="{3C7465A5-2D48-36E9-C833-165D34B26608}"/>
          </ac:picMkLst>
        </pc:picChg>
        <pc:cxnChg chg="add mod">
          <ac:chgData name="Lewis McIntyre" userId="9b6229533040377e" providerId="LiveId" clId="{624B34EE-9595-4D96-B866-3B4FFFBB2D8A}" dt="2023-02-16T20:00:39.500" v="4491" actId="1076"/>
          <ac:cxnSpMkLst>
            <pc:docMk/>
            <pc:sldMk cId="2115999391" sldId="290"/>
            <ac:cxnSpMk id="5" creationId="{92BF3FE9-9134-DD1B-E972-0D3DA9FA92B0}"/>
          </ac:cxnSpMkLst>
        </pc:cxnChg>
      </pc:sldChg>
      <pc:sldChg chg="addSp delSp modSp mod modNotes modNotesTx">
        <pc:chgData name="Lewis McIntyre" userId="9b6229533040377e" providerId="LiveId" clId="{624B34EE-9595-4D96-B866-3B4FFFBB2D8A}" dt="2023-03-27T18:24:34.815" v="12622" actId="6549"/>
        <pc:sldMkLst>
          <pc:docMk/>
          <pc:sldMk cId="1854091864" sldId="291"/>
        </pc:sldMkLst>
        <pc:spChg chg="add mod ord">
          <ac:chgData name="Lewis McIntyre" userId="9b6229533040377e" providerId="LiveId" clId="{624B34EE-9595-4D96-B866-3B4FFFBB2D8A}" dt="2023-02-25T20:01:16.604" v="11752" actId="167"/>
          <ac:spMkLst>
            <pc:docMk/>
            <pc:sldMk cId="1854091864" sldId="291"/>
            <ac:spMk id="2" creationId="{7DD7B5F8-BCD1-1105-2B5F-1D4A2FDC6F03}"/>
          </ac:spMkLst>
        </pc:spChg>
        <pc:spChg chg="mod">
          <ac:chgData name="Lewis McIntyre" userId="9b6229533040377e" providerId="LiveId" clId="{624B34EE-9595-4D96-B866-3B4FFFBB2D8A}" dt="2023-03-24T12:03:23.686" v="11931" actId="6549"/>
          <ac:spMkLst>
            <pc:docMk/>
            <pc:sldMk cId="1854091864" sldId="291"/>
            <ac:spMk id="3" creationId="{13F2CE55-5C7B-B8D2-1D90-33E024179712}"/>
          </ac:spMkLst>
        </pc:spChg>
        <pc:spChg chg="mod">
          <ac:chgData name="Lewis McIntyre" userId="9b6229533040377e" providerId="LiveId" clId="{624B34EE-9595-4D96-B866-3B4FFFBB2D8A}" dt="2023-03-27T12:08:59.176" v="11941" actId="1076"/>
          <ac:spMkLst>
            <pc:docMk/>
            <pc:sldMk cId="1854091864" sldId="291"/>
            <ac:spMk id="84" creationId="{C48513B8-C0BB-8CBE-BF48-AB5201871DFE}"/>
          </ac:spMkLst>
        </pc:spChg>
        <pc:grpChg chg="del">
          <ac:chgData name="Lewis McIntyre" userId="9b6229533040377e" providerId="LiveId" clId="{624B34EE-9595-4D96-B866-3B4FFFBB2D8A}" dt="2023-02-25T20:01:06.910" v="11750" actId="478"/>
          <ac:grpSpMkLst>
            <pc:docMk/>
            <pc:sldMk cId="1854091864" sldId="291"/>
            <ac:grpSpMk id="7" creationId="{5E45399E-0774-F561-1EA3-D13B04F3B6D5}"/>
          </ac:grpSpMkLst>
        </pc:grpChg>
        <pc:picChg chg="add mod ord">
          <ac:chgData name="Lewis McIntyre" userId="9b6229533040377e" providerId="LiveId" clId="{624B34EE-9595-4D96-B866-3B4FFFBB2D8A}" dt="2023-02-25T20:01:16.604" v="11752" actId="167"/>
          <ac:picMkLst>
            <pc:docMk/>
            <pc:sldMk cId="1854091864" sldId="291"/>
            <ac:picMk id="5" creationId="{B8F6B65C-3A0C-F6EB-083D-6635770C3B2B}"/>
          </ac:picMkLst>
        </pc:picChg>
        <pc:picChg chg="add mod ord">
          <ac:chgData name="Lewis McIntyre" userId="9b6229533040377e" providerId="LiveId" clId="{624B34EE-9595-4D96-B866-3B4FFFBB2D8A}" dt="2023-02-25T20:01:16.604" v="11752" actId="167"/>
          <ac:picMkLst>
            <pc:docMk/>
            <pc:sldMk cId="1854091864" sldId="291"/>
            <ac:picMk id="11" creationId="{BC540154-21BB-1954-6F80-144B3DC1F1AC}"/>
          </ac:picMkLst>
        </pc:picChg>
      </pc:sldChg>
      <pc:sldChg chg="addSp delSp modSp mod modNotes modNotesTx">
        <pc:chgData name="Lewis McIntyre" userId="9b6229533040377e" providerId="LiveId" clId="{624B34EE-9595-4D96-B866-3B4FFFBB2D8A}" dt="2023-03-27T18:50:36.867" v="13594" actId="20577"/>
        <pc:sldMkLst>
          <pc:docMk/>
          <pc:sldMk cId="3337600618" sldId="293"/>
        </pc:sldMkLst>
        <pc:spChg chg="mod">
          <ac:chgData name="Lewis McIntyre" userId="9b6229533040377e" providerId="LiveId" clId="{624B34EE-9595-4D96-B866-3B4FFFBB2D8A}" dt="2023-02-22T15:19:13.948" v="10092" actId="6549"/>
          <ac:spMkLst>
            <pc:docMk/>
            <pc:sldMk cId="3337600618" sldId="293"/>
            <ac:spMk id="3" creationId="{13F2CE55-5C7B-B8D2-1D90-33E024179712}"/>
          </ac:spMkLst>
        </pc:spChg>
        <pc:spChg chg="topLvl">
          <ac:chgData name="Lewis McIntyre" userId="9b6229533040377e" providerId="LiveId" clId="{624B34EE-9595-4D96-B866-3B4FFFBB2D8A}" dt="2023-02-25T20:02:11.657" v="11762" actId="478"/>
          <ac:spMkLst>
            <pc:docMk/>
            <pc:sldMk cId="3337600618" sldId="293"/>
            <ac:spMk id="8" creationId="{4FF29DC0-AC6D-FC61-85C4-7A8650B83BAF}"/>
          </ac:spMkLst>
        </pc:spChg>
        <pc:grpChg chg="del">
          <ac:chgData name="Lewis McIntyre" userId="9b6229533040377e" providerId="LiveId" clId="{624B34EE-9595-4D96-B866-3B4FFFBB2D8A}" dt="2023-02-25T20:02:11.657" v="11762" actId="478"/>
          <ac:grpSpMkLst>
            <pc:docMk/>
            <pc:sldMk cId="3337600618" sldId="293"/>
            <ac:grpSpMk id="7" creationId="{5E45399E-0774-F561-1EA3-D13B04F3B6D5}"/>
          </ac:grpSpMkLst>
        </pc:grpChg>
        <pc:picChg chg="add mod">
          <ac:chgData name="Lewis McIntyre" userId="9b6229533040377e" providerId="LiveId" clId="{624B34EE-9595-4D96-B866-3B4FFFBB2D8A}" dt="2023-02-25T20:02:13.696" v="11763"/>
          <ac:picMkLst>
            <pc:docMk/>
            <pc:sldMk cId="3337600618" sldId="293"/>
            <ac:picMk id="6" creationId="{8CAAE211-0F8F-770A-C264-79A19DE61BEE}"/>
          </ac:picMkLst>
        </pc:picChg>
        <pc:picChg chg="del">
          <ac:chgData name="Lewis McIntyre" userId="9b6229533040377e" providerId="LiveId" clId="{624B34EE-9595-4D96-B866-3B4FFFBB2D8A}" dt="2023-02-25T20:02:11.657" v="11762" actId="478"/>
          <ac:picMkLst>
            <pc:docMk/>
            <pc:sldMk cId="3337600618" sldId="293"/>
            <ac:picMk id="9" creationId="{2D2F2E0D-1F9C-29BE-2B70-D1B7860FD020}"/>
          </ac:picMkLst>
        </pc:picChg>
        <pc:picChg chg="del topLvl">
          <ac:chgData name="Lewis McIntyre" userId="9b6229533040377e" providerId="LiveId" clId="{624B34EE-9595-4D96-B866-3B4FFFBB2D8A}" dt="2023-02-25T20:02:11.657" v="11762" actId="478"/>
          <ac:picMkLst>
            <pc:docMk/>
            <pc:sldMk cId="3337600618" sldId="293"/>
            <ac:picMk id="10" creationId="{A313CE94-11DC-CA86-882B-E355143C1551}"/>
          </ac:picMkLst>
        </pc:picChg>
        <pc:picChg chg="add mod">
          <ac:chgData name="Lewis McIntyre" userId="9b6229533040377e" providerId="LiveId" clId="{624B34EE-9595-4D96-B866-3B4FFFBB2D8A}" dt="2023-02-25T20:02:13.696" v="11763"/>
          <ac:picMkLst>
            <pc:docMk/>
            <pc:sldMk cId="3337600618" sldId="293"/>
            <ac:picMk id="12" creationId="{5E103D09-F59D-51E4-DE7A-28722C012846}"/>
          </ac:picMkLst>
        </pc:picChg>
        <pc:cxnChg chg="add del mod">
          <ac:chgData name="Lewis McIntyre" userId="9b6229533040377e" providerId="LiveId" clId="{624B34EE-9595-4D96-B866-3B4FFFBB2D8A}" dt="2023-02-20T15:38:02.310" v="9675" actId="478"/>
          <ac:cxnSpMkLst>
            <pc:docMk/>
            <pc:sldMk cId="3337600618" sldId="293"/>
            <ac:cxnSpMk id="2" creationId="{7196E0A0-8052-5B77-7A88-F70C79EAE2EB}"/>
          </ac:cxnSpMkLst>
        </pc:cxnChg>
        <pc:cxnChg chg="add del mod">
          <ac:chgData name="Lewis McIntyre" userId="9b6229533040377e" providerId="LiveId" clId="{624B34EE-9595-4D96-B866-3B4FFFBB2D8A}" dt="2023-02-20T15:37:47.913" v="9669" actId="478"/>
          <ac:cxnSpMkLst>
            <pc:docMk/>
            <pc:sldMk cId="3337600618" sldId="293"/>
            <ac:cxnSpMk id="5" creationId="{3F10E233-8EC1-F34B-CDB7-BDD3EC9BC18B}"/>
          </ac:cxnSpMkLst>
        </pc:cxnChg>
        <pc:cxnChg chg="add del mod">
          <ac:chgData name="Lewis McIntyre" userId="9b6229533040377e" providerId="LiveId" clId="{624B34EE-9595-4D96-B866-3B4FFFBB2D8A}" dt="2023-02-20T15:38:04.037" v="9676" actId="478"/>
          <ac:cxnSpMkLst>
            <pc:docMk/>
            <pc:sldMk cId="3337600618" sldId="293"/>
            <ac:cxnSpMk id="11" creationId="{CF2A2EB5-DECA-AF49-73D4-32395DFBE0CE}"/>
          </ac:cxnSpMkLst>
        </pc:cxnChg>
      </pc:sldChg>
      <pc:sldChg chg="addSp delSp modSp mod ord modNotes modNotesTx">
        <pc:chgData name="Lewis McIntyre" userId="9b6229533040377e" providerId="LiveId" clId="{624B34EE-9595-4D96-B866-3B4FFFBB2D8A}" dt="2023-03-27T18:30:02.867" v="13062" actId="20577"/>
        <pc:sldMkLst>
          <pc:docMk/>
          <pc:sldMk cId="2006538242" sldId="294"/>
        </pc:sldMkLst>
        <pc:spChg chg="mod">
          <ac:chgData name="Lewis McIntyre" userId="9b6229533040377e" providerId="LiveId" clId="{624B34EE-9595-4D96-B866-3B4FFFBB2D8A}" dt="2023-02-26T19:08:35.289" v="11791" actId="6549"/>
          <ac:spMkLst>
            <pc:docMk/>
            <pc:sldMk cId="2006538242" sldId="294"/>
            <ac:spMk id="3" creationId="{13F2CE55-5C7B-B8D2-1D90-33E024179712}"/>
          </ac:spMkLst>
        </pc:spChg>
        <pc:spChg chg="mod">
          <ac:chgData name="Lewis McIntyre" userId="9b6229533040377e" providerId="LiveId" clId="{624B34EE-9595-4D96-B866-3B4FFFBB2D8A}" dt="2023-02-22T14:52:02.927" v="9814" actId="20577"/>
          <ac:spMkLst>
            <pc:docMk/>
            <pc:sldMk cId="2006538242" sldId="294"/>
            <ac:spMk id="4" creationId="{D7D9D4CA-F87D-4179-CE83-ABC2A2B6C30E}"/>
          </ac:spMkLst>
        </pc:spChg>
        <pc:spChg chg="topLvl">
          <ac:chgData name="Lewis McIntyre" userId="9b6229533040377e" providerId="LiveId" clId="{624B34EE-9595-4D96-B866-3B4FFFBB2D8A}" dt="2023-02-25T20:02:24.404" v="11764" actId="478"/>
          <ac:spMkLst>
            <pc:docMk/>
            <pc:sldMk cId="2006538242" sldId="294"/>
            <ac:spMk id="8" creationId="{4FF29DC0-AC6D-FC61-85C4-7A8650B83BAF}"/>
          </ac:spMkLst>
        </pc:spChg>
        <pc:grpChg chg="del">
          <ac:chgData name="Lewis McIntyre" userId="9b6229533040377e" providerId="LiveId" clId="{624B34EE-9595-4D96-B866-3B4FFFBB2D8A}" dt="2023-02-25T20:02:24.404" v="11764" actId="478"/>
          <ac:grpSpMkLst>
            <pc:docMk/>
            <pc:sldMk cId="2006538242" sldId="294"/>
            <ac:grpSpMk id="7" creationId="{5E45399E-0774-F561-1EA3-D13B04F3B6D5}"/>
          </ac:grpSpMkLst>
        </pc:grpChg>
        <pc:picChg chg="add mod">
          <ac:chgData name="Lewis McIntyre" userId="9b6229533040377e" providerId="LiveId" clId="{624B34EE-9595-4D96-B866-3B4FFFBB2D8A}" dt="2023-02-25T20:02:25.965" v="11765"/>
          <ac:picMkLst>
            <pc:docMk/>
            <pc:sldMk cId="2006538242" sldId="294"/>
            <ac:picMk id="2" creationId="{4B64C026-9F9B-30A3-9522-971FA555899C}"/>
          </ac:picMkLst>
        </pc:picChg>
        <pc:picChg chg="add mod">
          <ac:chgData name="Lewis McIntyre" userId="9b6229533040377e" providerId="LiveId" clId="{624B34EE-9595-4D96-B866-3B4FFFBB2D8A}" dt="2023-02-25T20:02:25.965" v="11765"/>
          <ac:picMkLst>
            <pc:docMk/>
            <pc:sldMk cId="2006538242" sldId="294"/>
            <ac:picMk id="5" creationId="{F992902B-CA1D-D2C0-1585-35F459B18C71}"/>
          </ac:picMkLst>
        </pc:picChg>
        <pc:picChg chg="del">
          <ac:chgData name="Lewis McIntyre" userId="9b6229533040377e" providerId="LiveId" clId="{624B34EE-9595-4D96-B866-3B4FFFBB2D8A}" dt="2023-02-25T20:02:24.404" v="11764" actId="478"/>
          <ac:picMkLst>
            <pc:docMk/>
            <pc:sldMk cId="2006538242" sldId="294"/>
            <ac:picMk id="9" creationId="{2D2F2E0D-1F9C-29BE-2B70-D1B7860FD020}"/>
          </ac:picMkLst>
        </pc:picChg>
        <pc:picChg chg="del topLvl">
          <ac:chgData name="Lewis McIntyre" userId="9b6229533040377e" providerId="LiveId" clId="{624B34EE-9595-4D96-B866-3B4FFFBB2D8A}" dt="2023-02-25T20:02:24.404" v="11764" actId="478"/>
          <ac:picMkLst>
            <pc:docMk/>
            <pc:sldMk cId="2006538242" sldId="294"/>
            <ac:picMk id="10" creationId="{A313CE94-11DC-CA86-882B-E355143C1551}"/>
          </ac:picMkLst>
        </pc:picChg>
      </pc:sldChg>
      <pc:sldChg chg="addSp delSp modSp mod modNotes modNotesTx">
        <pc:chgData name="Lewis McIntyre" userId="9b6229533040377e" providerId="LiveId" clId="{624B34EE-9595-4D96-B866-3B4FFFBB2D8A}" dt="2023-03-27T18:37:32.363" v="13456" actId="20577"/>
        <pc:sldMkLst>
          <pc:docMk/>
          <pc:sldMk cId="209436286" sldId="295"/>
        </pc:sldMkLst>
        <pc:spChg chg="mod">
          <ac:chgData name="Lewis McIntyre" userId="9b6229533040377e" providerId="LiveId" clId="{624B34EE-9595-4D96-B866-3B4FFFBB2D8A}" dt="2023-02-26T20:41:04.976" v="11845" actId="20577"/>
          <ac:spMkLst>
            <pc:docMk/>
            <pc:sldMk cId="209436286" sldId="295"/>
            <ac:spMk id="3" creationId="{13F2CE55-5C7B-B8D2-1D90-33E024179712}"/>
          </ac:spMkLst>
        </pc:spChg>
        <pc:spChg chg="topLvl">
          <ac:chgData name="Lewis McIntyre" userId="9b6229533040377e" providerId="LiveId" clId="{624B34EE-9595-4D96-B866-3B4FFFBB2D8A}" dt="2023-02-25T20:02:34.433" v="11767" actId="478"/>
          <ac:spMkLst>
            <pc:docMk/>
            <pc:sldMk cId="209436286" sldId="295"/>
            <ac:spMk id="8" creationId="{4FF29DC0-AC6D-FC61-85C4-7A8650B83BAF}"/>
          </ac:spMkLst>
        </pc:spChg>
        <pc:grpChg chg="del">
          <ac:chgData name="Lewis McIntyre" userId="9b6229533040377e" providerId="LiveId" clId="{624B34EE-9595-4D96-B866-3B4FFFBB2D8A}" dt="2023-02-25T20:02:34.433" v="11767" actId="478"/>
          <ac:grpSpMkLst>
            <pc:docMk/>
            <pc:sldMk cId="209436286" sldId="295"/>
            <ac:grpSpMk id="7" creationId="{5E45399E-0774-F561-1EA3-D13B04F3B6D5}"/>
          </ac:grpSpMkLst>
        </pc:grpChg>
        <pc:picChg chg="del">
          <ac:chgData name="Lewis McIntyre" userId="9b6229533040377e" providerId="LiveId" clId="{624B34EE-9595-4D96-B866-3B4FFFBB2D8A}" dt="2023-02-25T20:02:32.048" v="11766" actId="478"/>
          <ac:picMkLst>
            <pc:docMk/>
            <pc:sldMk cId="209436286" sldId="295"/>
            <ac:picMk id="9" creationId="{2D2F2E0D-1F9C-29BE-2B70-D1B7860FD020}"/>
          </ac:picMkLst>
        </pc:picChg>
        <pc:picChg chg="del topLvl">
          <ac:chgData name="Lewis McIntyre" userId="9b6229533040377e" providerId="LiveId" clId="{624B34EE-9595-4D96-B866-3B4FFFBB2D8A}" dt="2023-02-25T20:02:34.433" v="11767" actId="478"/>
          <ac:picMkLst>
            <pc:docMk/>
            <pc:sldMk cId="209436286" sldId="295"/>
            <ac:picMk id="10" creationId="{A313CE94-11DC-CA86-882B-E355143C1551}"/>
          </ac:picMkLst>
        </pc:picChg>
        <pc:picChg chg="add mod">
          <ac:chgData name="Lewis McIntyre" userId="9b6229533040377e" providerId="LiveId" clId="{624B34EE-9595-4D96-B866-3B4FFFBB2D8A}" dt="2023-02-25T20:02:37.839" v="11768"/>
          <ac:picMkLst>
            <pc:docMk/>
            <pc:sldMk cId="209436286" sldId="295"/>
            <ac:picMk id="11" creationId="{A0355FB3-B470-8C30-F2BE-BE8218E51572}"/>
          </ac:picMkLst>
        </pc:picChg>
        <pc:picChg chg="add mod">
          <ac:chgData name="Lewis McIntyre" userId="9b6229533040377e" providerId="LiveId" clId="{624B34EE-9595-4D96-B866-3B4FFFBB2D8A}" dt="2023-02-25T20:02:37.839" v="11768"/>
          <ac:picMkLst>
            <pc:docMk/>
            <pc:sldMk cId="209436286" sldId="295"/>
            <ac:picMk id="12" creationId="{D03D46DE-FB06-313F-843B-F2A1C700BE6C}"/>
          </ac:picMkLst>
        </pc:picChg>
        <pc:cxnChg chg="add del mod">
          <ac:chgData name="Lewis McIntyre" userId="9b6229533040377e" providerId="LiveId" clId="{624B34EE-9595-4D96-B866-3B4FFFBB2D8A}" dt="2023-02-22T14:47:19.386" v="9723" actId="478"/>
          <ac:cxnSpMkLst>
            <pc:docMk/>
            <pc:sldMk cId="209436286" sldId="295"/>
            <ac:cxnSpMk id="5" creationId="{9FC19EB8-57DD-80ED-C792-EC033DBB7BE3}"/>
          </ac:cxnSpMkLst>
        </pc:cxnChg>
        <pc:cxnChg chg="add del mod">
          <ac:chgData name="Lewis McIntyre" userId="9b6229533040377e" providerId="LiveId" clId="{624B34EE-9595-4D96-B866-3B4FFFBB2D8A}" dt="2023-02-22T14:47:56.703" v="9727" actId="478"/>
          <ac:cxnSpMkLst>
            <pc:docMk/>
            <pc:sldMk cId="209436286" sldId="295"/>
            <ac:cxnSpMk id="6" creationId="{15B630DE-FD8E-950C-EE7B-CE4793C4B61F}"/>
          </ac:cxnSpMkLst>
        </pc:cxnChg>
      </pc:sldChg>
      <pc:sldChg chg="addSp delSp modSp add mod modNotes modNotesTx">
        <pc:chgData name="Lewis McIntyre" userId="9b6229533040377e" providerId="LiveId" clId="{624B34EE-9595-4D96-B866-3B4FFFBB2D8A}" dt="2023-03-27T18:26:35.223" v="12790" actId="6549"/>
        <pc:sldMkLst>
          <pc:docMk/>
          <pc:sldMk cId="2932221656" sldId="296"/>
        </pc:sldMkLst>
        <pc:spChg chg="add mod ord">
          <ac:chgData name="Lewis McIntyre" userId="9b6229533040377e" providerId="LiveId" clId="{624B34EE-9595-4D96-B866-3B4FFFBB2D8A}" dt="2023-02-25T20:01:34.315" v="11755" actId="167"/>
          <ac:spMkLst>
            <pc:docMk/>
            <pc:sldMk cId="2932221656" sldId="296"/>
            <ac:spMk id="2" creationId="{F05419A6-34F0-CAA5-638D-7D1C53A4C151}"/>
          </ac:spMkLst>
        </pc:spChg>
        <pc:spChg chg="del">
          <ac:chgData name="Lewis McIntyre" userId="9b6229533040377e" providerId="LiveId" clId="{624B34EE-9595-4D96-B866-3B4FFFBB2D8A}" dt="2023-02-13T17:30:48.219" v="110" actId="478"/>
          <ac:spMkLst>
            <pc:docMk/>
            <pc:sldMk cId="2932221656" sldId="296"/>
            <ac:spMk id="3" creationId="{13F2CE55-5C7B-B8D2-1D90-33E024179712}"/>
          </ac:spMkLst>
        </pc:spChg>
        <pc:spChg chg="add del mod">
          <ac:chgData name="Lewis McIntyre" userId="9b6229533040377e" providerId="LiveId" clId="{624B34EE-9595-4D96-B866-3B4FFFBB2D8A}" dt="2023-02-13T17:30:54.909" v="111" actId="478"/>
          <ac:spMkLst>
            <pc:docMk/>
            <pc:sldMk cId="2932221656" sldId="296"/>
            <ac:spMk id="12" creationId="{F9BEFABD-5ADB-373A-D805-B14780B15645}"/>
          </ac:spMkLst>
        </pc:spChg>
        <pc:spChg chg="del">
          <ac:chgData name="Lewis McIntyre" userId="9b6229533040377e" providerId="LiveId" clId="{624B34EE-9595-4D96-B866-3B4FFFBB2D8A}" dt="2023-02-13T17:25:28.579" v="37" actId="478"/>
          <ac:spMkLst>
            <pc:docMk/>
            <pc:sldMk cId="2932221656" sldId="296"/>
            <ac:spMk id="22" creationId="{A4B7999B-E3B9-F0CE-99D5-2CAAB9CBE726}"/>
          </ac:spMkLst>
        </pc:spChg>
        <pc:spChg chg="del">
          <ac:chgData name="Lewis McIntyre" userId="9b6229533040377e" providerId="LiveId" clId="{624B34EE-9595-4D96-B866-3B4FFFBB2D8A}" dt="2023-02-13T17:29:00.568" v="97" actId="478"/>
          <ac:spMkLst>
            <pc:docMk/>
            <pc:sldMk cId="2932221656" sldId="296"/>
            <ac:spMk id="27" creationId="{60DFAD99-9477-E13F-966B-A6B26E208562}"/>
          </ac:spMkLst>
        </pc:spChg>
        <pc:spChg chg="del">
          <ac:chgData name="Lewis McIntyre" userId="9b6229533040377e" providerId="LiveId" clId="{624B34EE-9595-4D96-B866-3B4FFFBB2D8A}" dt="2023-02-13T17:29:52.588" v="101" actId="478"/>
          <ac:spMkLst>
            <pc:docMk/>
            <pc:sldMk cId="2932221656" sldId="296"/>
            <ac:spMk id="28" creationId="{FFF35862-3216-BC7A-27F5-DDB7C6233DAC}"/>
          </ac:spMkLst>
        </pc:spChg>
        <pc:spChg chg="del">
          <ac:chgData name="Lewis McIntyre" userId="9b6229533040377e" providerId="LiveId" clId="{624B34EE-9595-4D96-B866-3B4FFFBB2D8A}" dt="2023-02-13T17:25:33.173" v="38" actId="478"/>
          <ac:spMkLst>
            <pc:docMk/>
            <pc:sldMk cId="2932221656" sldId="296"/>
            <ac:spMk id="30" creationId="{1BC21AE3-D931-B4AA-27E3-2F343FCBBC6A}"/>
          </ac:spMkLst>
        </pc:spChg>
        <pc:spChg chg="mod">
          <ac:chgData name="Lewis McIntyre" userId="9b6229533040377e" providerId="LiveId" clId="{624B34EE-9595-4D96-B866-3B4FFFBB2D8A}" dt="2023-02-13T17:28:34.438" v="93" actId="1076"/>
          <ac:spMkLst>
            <pc:docMk/>
            <pc:sldMk cId="2932221656" sldId="296"/>
            <ac:spMk id="33" creationId="{1848352E-5B56-034E-9195-A91F11C4C578}"/>
          </ac:spMkLst>
        </pc:spChg>
        <pc:spChg chg="del">
          <ac:chgData name="Lewis McIntyre" userId="9b6229533040377e" providerId="LiveId" clId="{624B34EE-9595-4D96-B866-3B4FFFBB2D8A}" dt="2023-02-13T17:23:55.785" v="29" actId="478"/>
          <ac:spMkLst>
            <pc:docMk/>
            <pc:sldMk cId="2932221656" sldId="296"/>
            <ac:spMk id="79" creationId="{0F55F20F-6DE5-2090-5821-55CE1E3B6C9D}"/>
          </ac:spMkLst>
        </pc:spChg>
        <pc:spChg chg="del">
          <ac:chgData name="Lewis McIntyre" userId="9b6229533040377e" providerId="LiveId" clId="{624B34EE-9595-4D96-B866-3B4FFFBB2D8A}" dt="2023-02-13T17:24:00.312" v="30" actId="478"/>
          <ac:spMkLst>
            <pc:docMk/>
            <pc:sldMk cId="2932221656" sldId="296"/>
            <ac:spMk id="80" creationId="{CFD6FB87-90CB-E324-849F-B407D5DD9CDA}"/>
          </ac:spMkLst>
        </pc:spChg>
        <pc:spChg chg="del">
          <ac:chgData name="Lewis McIntyre" userId="9b6229533040377e" providerId="LiveId" clId="{624B34EE-9595-4D96-B866-3B4FFFBB2D8A}" dt="2023-02-13T17:26:02.869" v="42" actId="478"/>
          <ac:spMkLst>
            <pc:docMk/>
            <pc:sldMk cId="2932221656" sldId="296"/>
            <ac:spMk id="81" creationId="{67229B53-41E9-19DF-144D-4331A7D38511}"/>
          </ac:spMkLst>
        </pc:spChg>
        <pc:spChg chg="del">
          <ac:chgData name="Lewis McIntyre" userId="9b6229533040377e" providerId="LiveId" clId="{624B34EE-9595-4D96-B866-3B4FFFBB2D8A}" dt="2023-02-13T17:26:09.825" v="43" actId="478"/>
          <ac:spMkLst>
            <pc:docMk/>
            <pc:sldMk cId="2932221656" sldId="296"/>
            <ac:spMk id="82" creationId="{503E2633-CF7B-2915-C0F6-05E9EE4FC968}"/>
          </ac:spMkLst>
        </pc:spChg>
        <pc:spChg chg="mod">
          <ac:chgData name="Lewis McIntyre" userId="9b6229533040377e" providerId="LiveId" clId="{624B34EE-9595-4D96-B866-3B4FFFBB2D8A}" dt="2023-02-13T17:30:33.361" v="109" actId="14100"/>
          <ac:spMkLst>
            <pc:docMk/>
            <pc:sldMk cId="2932221656" sldId="296"/>
            <ac:spMk id="83" creationId="{9764733E-5375-A67F-AA29-89686F1D9216}"/>
          </ac:spMkLst>
        </pc:spChg>
        <pc:spChg chg="mod">
          <ac:chgData name="Lewis McIntyre" userId="9b6229533040377e" providerId="LiveId" clId="{624B34EE-9595-4D96-B866-3B4FFFBB2D8A}" dt="2023-02-13T17:48:06.398" v="246" actId="14100"/>
          <ac:spMkLst>
            <pc:docMk/>
            <pc:sldMk cId="2932221656" sldId="296"/>
            <ac:spMk id="84" creationId="{C48513B8-C0BB-8CBE-BF48-AB5201871DFE}"/>
          </ac:spMkLst>
        </pc:spChg>
        <pc:spChg chg="mod">
          <ac:chgData name="Lewis McIntyre" userId="9b6229533040377e" providerId="LiveId" clId="{624B34EE-9595-4D96-B866-3B4FFFBB2D8A}" dt="2023-02-13T17:24:52.013" v="33" actId="1076"/>
          <ac:spMkLst>
            <pc:docMk/>
            <pc:sldMk cId="2932221656" sldId="296"/>
            <ac:spMk id="138" creationId="{95DE5CCA-A93F-DC4F-C45F-77CA278AE5E8}"/>
          </ac:spMkLst>
        </pc:spChg>
        <pc:spChg chg="del">
          <ac:chgData name="Lewis McIntyre" userId="9b6229533040377e" providerId="LiveId" clId="{624B34EE-9595-4D96-B866-3B4FFFBB2D8A}" dt="2023-02-13T17:25:04.926" v="34" actId="478"/>
          <ac:spMkLst>
            <pc:docMk/>
            <pc:sldMk cId="2932221656" sldId="296"/>
            <ac:spMk id="139" creationId="{A06FA50D-3CBB-B209-3857-5ADBB25736E4}"/>
          </ac:spMkLst>
        </pc:spChg>
        <pc:spChg chg="del mod">
          <ac:chgData name="Lewis McIntyre" userId="9b6229533040377e" providerId="LiveId" clId="{624B34EE-9595-4D96-B866-3B4FFFBB2D8A}" dt="2023-03-27T12:10:07.383" v="11942" actId="478"/>
          <ac:spMkLst>
            <pc:docMk/>
            <pc:sldMk cId="2932221656" sldId="296"/>
            <ac:spMk id="140" creationId="{2E4CEC03-E220-876F-AC58-746A99786BBA}"/>
          </ac:spMkLst>
        </pc:spChg>
        <pc:spChg chg="del">
          <ac:chgData name="Lewis McIntyre" userId="9b6229533040377e" providerId="LiveId" clId="{624B34EE-9595-4D96-B866-3B4FFFBB2D8A}" dt="2023-02-13T17:31:41.935" v="114" actId="21"/>
          <ac:spMkLst>
            <pc:docMk/>
            <pc:sldMk cId="2932221656" sldId="296"/>
            <ac:spMk id="141" creationId="{101DF12D-76B9-0697-1F29-14C8F5427666}"/>
          </ac:spMkLst>
        </pc:spChg>
        <pc:spChg chg="del">
          <ac:chgData name="Lewis McIntyre" userId="9b6229533040377e" providerId="LiveId" clId="{624B34EE-9595-4D96-B866-3B4FFFBB2D8A}" dt="2023-02-13T17:26:44.860" v="48" actId="478"/>
          <ac:spMkLst>
            <pc:docMk/>
            <pc:sldMk cId="2932221656" sldId="296"/>
            <ac:spMk id="142" creationId="{A3C52016-7BF9-6AF9-884F-02597BB2B34C}"/>
          </ac:spMkLst>
        </pc:spChg>
        <pc:spChg chg="del">
          <ac:chgData name="Lewis McIntyre" userId="9b6229533040377e" providerId="LiveId" clId="{624B34EE-9595-4D96-B866-3B4FFFBB2D8A}" dt="2023-02-13T17:26:34.378" v="46" actId="478"/>
          <ac:spMkLst>
            <pc:docMk/>
            <pc:sldMk cId="2932221656" sldId="296"/>
            <ac:spMk id="143" creationId="{FA663A97-AB49-DA57-5F28-1DF4C9CC5025}"/>
          </ac:spMkLst>
        </pc:spChg>
        <pc:spChg chg="mod">
          <ac:chgData name="Lewis McIntyre" userId="9b6229533040377e" providerId="LiveId" clId="{624B34EE-9595-4D96-B866-3B4FFFBB2D8A}" dt="2023-02-13T17:26:23.049" v="44" actId="6549"/>
          <ac:spMkLst>
            <pc:docMk/>
            <pc:sldMk cId="2932221656" sldId="296"/>
            <ac:spMk id="144" creationId="{CA719818-8629-5C28-EEC5-3101A2AA94D1}"/>
          </ac:spMkLst>
        </pc:spChg>
        <pc:spChg chg="del">
          <ac:chgData name="Lewis McIntyre" userId="9b6229533040377e" providerId="LiveId" clId="{624B34EE-9595-4D96-B866-3B4FFFBB2D8A}" dt="2023-02-13T17:26:28.267" v="45" actId="478"/>
          <ac:spMkLst>
            <pc:docMk/>
            <pc:sldMk cId="2932221656" sldId="296"/>
            <ac:spMk id="146" creationId="{7D13F674-03F7-6FD2-861D-43CEC6172EE1}"/>
          </ac:spMkLst>
        </pc:spChg>
        <pc:grpChg chg="del">
          <ac:chgData name="Lewis McIntyre" userId="9b6229533040377e" providerId="LiveId" clId="{624B34EE-9595-4D96-B866-3B4FFFBB2D8A}" dt="2023-02-25T20:01:24.912" v="11753" actId="478"/>
          <ac:grpSpMkLst>
            <pc:docMk/>
            <pc:sldMk cId="2932221656" sldId="296"/>
            <ac:grpSpMk id="7" creationId="{5E45399E-0774-F561-1EA3-D13B04F3B6D5}"/>
          </ac:grpSpMkLst>
        </pc:grpChg>
        <pc:grpChg chg="add mod">
          <ac:chgData name="Lewis McIntyre" userId="9b6229533040377e" providerId="LiveId" clId="{624B34EE-9595-4D96-B866-3B4FFFBB2D8A}" dt="2023-02-13T17:31:27.966" v="113" actId="1076"/>
          <ac:grpSpMkLst>
            <pc:docMk/>
            <pc:sldMk cId="2932221656" sldId="296"/>
            <ac:grpSpMk id="13" creationId="{615C93A3-8069-5463-36BD-F822FFAA073B}"/>
          </ac:grpSpMkLst>
        </pc:grpChg>
        <pc:grpChg chg="mod">
          <ac:chgData name="Lewis McIntyre" userId="9b6229533040377e" providerId="LiveId" clId="{624B34EE-9595-4D96-B866-3B4FFFBB2D8A}" dt="2023-02-13T17:31:21.269" v="112" actId="164"/>
          <ac:grpSpMkLst>
            <pc:docMk/>
            <pc:sldMk cId="2932221656" sldId="296"/>
            <ac:grpSpMk id="154" creationId="{3BA1AB68-41BB-4020-688A-FCB7E3A021B1}"/>
          </ac:grpSpMkLst>
        </pc:grpChg>
        <pc:picChg chg="add mod ord">
          <ac:chgData name="Lewis McIntyre" userId="9b6229533040377e" providerId="LiveId" clId="{624B34EE-9595-4D96-B866-3B4FFFBB2D8A}" dt="2023-02-25T20:01:34.315" v="11755" actId="167"/>
          <ac:picMkLst>
            <pc:docMk/>
            <pc:sldMk cId="2932221656" sldId="296"/>
            <ac:picMk id="3" creationId="{29AB5765-0665-68CE-716E-E97CD0A96D3B}"/>
          </ac:picMkLst>
        </pc:picChg>
        <pc:picChg chg="add mod ord">
          <ac:chgData name="Lewis McIntyre" userId="9b6229533040377e" providerId="LiveId" clId="{624B34EE-9595-4D96-B866-3B4FFFBB2D8A}" dt="2023-02-25T20:01:34.315" v="11755" actId="167"/>
          <ac:picMkLst>
            <pc:docMk/>
            <pc:sldMk cId="2932221656" sldId="296"/>
            <ac:picMk id="11" creationId="{C77541CA-839A-0BFE-5554-7A9D96E77D5C}"/>
          </ac:picMkLst>
        </pc:picChg>
        <pc:cxnChg chg="add mod">
          <ac:chgData name="Lewis McIntyre" userId="9b6229533040377e" providerId="LiveId" clId="{624B34EE-9595-4D96-B866-3B4FFFBB2D8A}" dt="2023-02-13T17:31:21.269" v="112" actId="164"/>
          <ac:cxnSpMkLst>
            <pc:docMk/>
            <pc:sldMk cId="2932221656" sldId="296"/>
            <ac:cxnSpMk id="5" creationId="{FAB9D243-C5E5-3916-E2FB-7014C99BBFE2}"/>
          </ac:cxnSpMkLst>
        </pc:cxnChg>
        <pc:cxnChg chg="del">
          <ac:chgData name="Lewis McIntyre" userId="9b6229533040377e" providerId="LiveId" clId="{624B34EE-9595-4D96-B866-3B4FFFBB2D8A}" dt="2023-02-13T17:26:39.164" v="47" actId="478"/>
          <ac:cxnSpMkLst>
            <pc:docMk/>
            <pc:sldMk cId="2932221656" sldId="296"/>
            <ac:cxnSpMk id="29" creationId="{B6C10B61-5CBB-6A5E-03CF-48EA739C8E53}"/>
          </ac:cxnSpMkLst>
        </pc:cxnChg>
        <pc:cxnChg chg="mod">
          <ac:chgData name="Lewis McIntyre" userId="9b6229533040377e" providerId="LiveId" clId="{624B34EE-9595-4D96-B866-3B4FFFBB2D8A}" dt="2023-02-13T17:23:45.516" v="28" actId="14100"/>
          <ac:cxnSpMkLst>
            <pc:docMk/>
            <pc:sldMk cId="2932221656" sldId="296"/>
            <ac:cxnSpMk id="35" creationId="{6857636B-3709-2225-3E2D-158132C879A3}"/>
          </ac:cxnSpMkLst>
        </pc:cxnChg>
        <pc:cxnChg chg="del">
          <ac:chgData name="Lewis McIntyre" userId="9b6229533040377e" providerId="LiveId" clId="{624B34EE-9595-4D96-B866-3B4FFFBB2D8A}" dt="2023-02-13T17:27:38.501" v="89" actId="478"/>
          <ac:cxnSpMkLst>
            <pc:docMk/>
            <pc:sldMk cId="2932221656" sldId="296"/>
            <ac:cxnSpMk id="85" creationId="{4C2FAB3F-9234-2592-FFC0-9492FE4F6C70}"/>
          </ac:cxnSpMkLst>
        </pc:cxnChg>
        <pc:cxnChg chg="mod">
          <ac:chgData name="Lewis McIntyre" userId="9b6229533040377e" providerId="LiveId" clId="{624B34EE-9595-4D96-B866-3B4FFFBB2D8A}" dt="2023-02-13T17:27:31.487" v="88" actId="1076"/>
          <ac:cxnSpMkLst>
            <pc:docMk/>
            <pc:sldMk cId="2932221656" sldId="296"/>
            <ac:cxnSpMk id="132" creationId="{D73AFA1C-BAC6-78BB-4220-4E1F29781465}"/>
          </ac:cxnSpMkLst>
        </pc:cxnChg>
        <pc:cxnChg chg="del">
          <ac:chgData name="Lewis McIntyre" userId="9b6229533040377e" providerId="LiveId" clId="{624B34EE-9595-4D96-B866-3B4FFFBB2D8A}" dt="2023-02-13T17:25:13.552" v="35" actId="478"/>
          <ac:cxnSpMkLst>
            <pc:docMk/>
            <pc:sldMk cId="2932221656" sldId="296"/>
            <ac:cxnSpMk id="134" creationId="{2CE8C87F-B4D7-BEB6-3687-7AB02EA38470}"/>
          </ac:cxnSpMkLst>
        </pc:cxnChg>
        <pc:cxnChg chg="del">
          <ac:chgData name="Lewis McIntyre" userId="9b6229533040377e" providerId="LiveId" clId="{624B34EE-9595-4D96-B866-3B4FFFBB2D8A}" dt="2023-02-13T17:25:19.798" v="36" actId="478"/>
          <ac:cxnSpMkLst>
            <pc:docMk/>
            <pc:sldMk cId="2932221656" sldId="296"/>
            <ac:cxnSpMk id="137" creationId="{A4909972-1813-32CD-7F30-7065C1EC61AB}"/>
          </ac:cxnSpMkLst>
        </pc:cxnChg>
        <pc:cxnChg chg="del mod">
          <ac:chgData name="Lewis McIntyre" userId="9b6229533040377e" providerId="LiveId" clId="{624B34EE-9595-4D96-B866-3B4FFFBB2D8A}" dt="2023-02-13T17:25:56.650" v="41" actId="478"/>
          <ac:cxnSpMkLst>
            <pc:docMk/>
            <pc:sldMk cId="2932221656" sldId="296"/>
            <ac:cxnSpMk id="150" creationId="{A87A8430-2EAE-3DBF-99D2-0B7844D8E70F}"/>
          </ac:cxnSpMkLst>
        </pc:cxnChg>
      </pc:sldChg>
      <pc:sldChg chg="addSp delSp modSp add mod modNotes modNotesTx">
        <pc:chgData name="Lewis McIntyre" userId="9b6229533040377e" providerId="LiveId" clId="{624B34EE-9595-4D96-B866-3B4FFFBB2D8A}" dt="2023-03-27T18:30:36.738" v="13153" actId="20577"/>
        <pc:sldMkLst>
          <pc:docMk/>
          <pc:sldMk cId="2481029060" sldId="297"/>
        </pc:sldMkLst>
        <pc:spChg chg="mod">
          <ac:chgData name="Lewis McIntyre" userId="9b6229533040377e" providerId="LiveId" clId="{624B34EE-9595-4D96-B866-3B4FFFBB2D8A}" dt="2023-02-13T17:46:21.036" v="237" actId="6549"/>
          <ac:spMkLst>
            <pc:docMk/>
            <pc:sldMk cId="2481029060" sldId="297"/>
            <ac:spMk id="4" creationId="{D7D9D4CA-F87D-4179-CE83-ABC2A2B6C30E}"/>
          </ac:spMkLst>
        </pc:spChg>
        <pc:spChg chg="topLvl">
          <ac:chgData name="Lewis McIntyre" userId="9b6229533040377e" providerId="LiveId" clId="{624B34EE-9595-4D96-B866-3B4FFFBB2D8A}" dt="2023-02-25T20:01:50.483" v="11757" actId="478"/>
          <ac:spMkLst>
            <pc:docMk/>
            <pc:sldMk cId="2481029060" sldId="297"/>
            <ac:spMk id="8" creationId="{4FF29DC0-AC6D-FC61-85C4-7A8650B83BAF}"/>
          </ac:spMkLst>
        </pc:spChg>
        <pc:spChg chg="add mod">
          <ac:chgData name="Lewis McIntyre" userId="9b6229533040377e" providerId="LiveId" clId="{624B34EE-9595-4D96-B866-3B4FFFBB2D8A}" dt="2023-02-13T17:33:36.687" v="129" actId="1076"/>
          <ac:spMkLst>
            <pc:docMk/>
            <pc:sldMk cId="2481029060" sldId="297"/>
            <ac:spMk id="11" creationId="{E28A4FE1-0AE7-29E1-669C-ABE97AC9276E}"/>
          </ac:spMkLst>
        </pc:spChg>
        <pc:spChg chg="mod">
          <ac:chgData name="Lewis McIntyre" userId="9b6229533040377e" providerId="LiveId" clId="{624B34EE-9595-4D96-B866-3B4FFFBB2D8A}" dt="2023-02-13T17:37:47.110" v="179" actId="1076"/>
          <ac:spMkLst>
            <pc:docMk/>
            <pc:sldMk cId="2481029060" sldId="297"/>
            <ac:spMk id="33" creationId="{1848352E-5B56-034E-9195-A91F11C4C578}"/>
          </ac:spMkLst>
        </pc:spChg>
        <pc:spChg chg="mod">
          <ac:chgData name="Lewis McIntyre" userId="9b6229533040377e" providerId="LiveId" clId="{624B34EE-9595-4D96-B866-3B4FFFBB2D8A}" dt="2023-02-13T17:47:46.374" v="244" actId="14100"/>
          <ac:spMkLst>
            <pc:docMk/>
            <pc:sldMk cId="2481029060" sldId="297"/>
            <ac:spMk id="84" creationId="{C48513B8-C0BB-8CBE-BF48-AB5201871DFE}"/>
          </ac:spMkLst>
        </pc:spChg>
        <pc:spChg chg="mod">
          <ac:chgData name="Lewis McIntyre" userId="9b6229533040377e" providerId="LiveId" clId="{624B34EE-9595-4D96-B866-3B4FFFBB2D8A}" dt="2023-02-13T17:36:09.818" v="147" actId="1076"/>
          <ac:spMkLst>
            <pc:docMk/>
            <pc:sldMk cId="2481029060" sldId="297"/>
            <ac:spMk id="138" creationId="{95DE5CCA-A93F-DC4F-C45F-77CA278AE5E8}"/>
          </ac:spMkLst>
        </pc:spChg>
        <pc:spChg chg="mod">
          <ac:chgData name="Lewis McIntyre" userId="9b6229533040377e" providerId="LiveId" clId="{624B34EE-9595-4D96-B866-3B4FFFBB2D8A}" dt="2023-02-13T17:36:05.161" v="146" actId="1076"/>
          <ac:spMkLst>
            <pc:docMk/>
            <pc:sldMk cId="2481029060" sldId="297"/>
            <ac:spMk id="140" creationId="{2E4CEC03-E220-876F-AC58-746A99786BBA}"/>
          </ac:spMkLst>
        </pc:spChg>
        <pc:grpChg chg="del">
          <ac:chgData name="Lewis McIntyre" userId="9b6229533040377e" providerId="LiveId" clId="{624B34EE-9595-4D96-B866-3B4FFFBB2D8A}" dt="2023-02-25T20:01:50.483" v="11757" actId="478"/>
          <ac:grpSpMkLst>
            <pc:docMk/>
            <pc:sldMk cId="2481029060" sldId="297"/>
            <ac:grpSpMk id="7" creationId="{5E45399E-0774-F561-1EA3-D13B04F3B6D5}"/>
          </ac:grpSpMkLst>
        </pc:grpChg>
        <pc:grpChg chg="mod">
          <ac:chgData name="Lewis McIntyre" userId="9b6229533040377e" providerId="LiveId" clId="{624B34EE-9595-4D96-B866-3B4FFFBB2D8A}" dt="2023-02-13T17:36:01.634" v="145" actId="1076"/>
          <ac:grpSpMkLst>
            <pc:docMk/>
            <pc:sldMk cId="2481029060" sldId="297"/>
            <ac:grpSpMk id="13" creationId="{615C93A3-8069-5463-36BD-F822FFAA073B}"/>
          </ac:grpSpMkLst>
        </pc:grpChg>
        <pc:picChg chg="add mod">
          <ac:chgData name="Lewis McIntyre" userId="9b6229533040377e" providerId="LiveId" clId="{624B34EE-9595-4D96-B866-3B4FFFBB2D8A}" dt="2023-02-25T20:01:52.099" v="11758"/>
          <ac:picMkLst>
            <pc:docMk/>
            <pc:sldMk cId="2481029060" sldId="297"/>
            <ac:picMk id="2" creationId="{9A01A689-2689-EB6C-E4B8-1F043B5F8390}"/>
          </ac:picMkLst>
        </pc:picChg>
        <pc:picChg chg="add mod">
          <ac:chgData name="Lewis McIntyre" userId="9b6229533040377e" providerId="LiveId" clId="{624B34EE-9595-4D96-B866-3B4FFFBB2D8A}" dt="2023-02-25T20:01:52.099" v="11758"/>
          <ac:picMkLst>
            <pc:docMk/>
            <pc:sldMk cId="2481029060" sldId="297"/>
            <ac:picMk id="3" creationId="{6BE58C77-A445-3A52-2059-470667E1A32A}"/>
          </ac:picMkLst>
        </pc:picChg>
        <pc:picChg chg="del">
          <ac:chgData name="Lewis McIntyre" userId="9b6229533040377e" providerId="LiveId" clId="{624B34EE-9595-4D96-B866-3B4FFFBB2D8A}" dt="2023-02-25T20:01:46.434" v="11756" actId="478"/>
          <ac:picMkLst>
            <pc:docMk/>
            <pc:sldMk cId="2481029060" sldId="297"/>
            <ac:picMk id="9" creationId="{2D2F2E0D-1F9C-29BE-2B70-D1B7860FD020}"/>
          </ac:picMkLst>
        </pc:picChg>
        <pc:picChg chg="del topLvl">
          <ac:chgData name="Lewis McIntyre" userId="9b6229533040377e" providerId="LiveId" clId="{624B34EE-9595-4D96-B866-3B4FFFBB2D8A}" dt="2023-02-25T20:01:50.483" v="11757" actId="478"/>
          <ac:picMkLst>
            <pc:docMk/>
            <pc:sldMk cId="2481029060" sldId="297"/>
            <ac:picMk id="10" creationId="{A313CE94-11DC-CA86-882B-E355143C1551}"/>
          </ac:picMkLst>
        </pc:picChg>
        <pc:cxnChg chg="mod">
          <ac:chgData name="Lewis McIntyre" userId="9b6229533040377e" providerId="LiveId" clId="{624B34EE-9595-4D96-B866-3B4FFFBB2D8A}" dt="2023-02-13T17:37:27.011" v="177" actId="1076"/>
          <ac:cxnSpMkLst>
            <pc:docMk/>
            <pc:sldMk cId="2481029060" sldId="297"/>
            <ac:cxnSpMk id="5" creationId="{FAB9D243-C5E5-3916-E2FB-7014C99BBFE2}"/>
          </ac:cxnSpMkLst>
        </pc:cxnChg>
        <pc:cxnChg chg="add mod">
          <ac:chgData name="Lewis McIntyre" userId="9b6229533040377e" providerId="LiveId" clId="{624B34EE-9595-4D96-B866-3B4FFFBB2D8A}" dt="2023-02-13T17:35:38.798" v="141" actId="14100"/>
          <ac:cxnSpMkLst>
            <pc:docMk/>
            <pc:sldMk cId="2481029060" sldId="297"/>
            <ac:cxnSpMk id="22" creationId="{6B497147-15FF-75DE-AF86-6BC946965DDD}"/>
          </ac:cxnSpMkLst>
        </pc:cxnChg>
        <pc:cxnChg chg="add mod">
          <ac:chgData name="Lewis McIntyre" userId="9b6229533040377e" providerId="LiveId" clId="{624B34EE-9595-4D96-B866-3B4FFFBB2D8A}" dt="2023-02-13T17:35:57.195" v="144" actId="1076"/>
          <ac:cxnSpMkLst>
            <pc:docMk/>
            <pc:sldMk cId="2481029060" sldId="297"/>
            <ac:cxnSpMk id="28" creationId="{4A7EE4FE-CED0-A360-9341-7AAC9512B500}"/>
          </ac:cxnSpMkLst>
        </pc:cxnChg>
        <pc:cxnChg chg="mod">
          <ac:chgData name="Lewis McIntyre" userId="9b6229533040377e" providerId="LiveId" clId="{624B34EE-9595-4D96-B866-3B4FFFBB2D8A}" dt="2023-02-13T17:33:52.496" v="131" actId="14100"/>
          <ac:cxnSpMkLst>
            <pc:docMk/>
            <pc:sldMk cId="2481029060" sldId="297"/>
            <ac:cxnSpMk id="35" creationId="{6857636B-3709-2225-3E2D-158132C879A3}"/>
          </ac:cxnSpMkLst>
        </pc:cxnChg>
        <pc:cxnChg chg="mod">
          <ac:chgData name="Lewis McIntyre" userId="9b6229533040377e" providerId="LiveId" clId="{624B34EE-9595-4D96-B866-3B4FFFBB2D8A}" dt="2023-02-13T17:37:21.818" v="176" actId="1076"/>
          <ac:cxnSpMkLst>
            <pc:docMk/>
            <pc:sldMk cId="2481029060" sldId="297"/>
            <ac:cxnSpMk id="132" creationId="{D73AFA1C-BAC6-78BB-4220-4E1F29781465}"/>
          </ac:cxnSpMkLst>
        </pc:cxnChg>
      </pc:sldChg>
      <pc:sldChg chg="addSp delSp modSp add mod modNotes modNotesTx">
        <pc:chgData name="Lewis McIntyre" userId="9b6229533040377e" providerId="LiveId" clId="{624B34EE-9595-4D96-B866-3B4FFFBB2D8A}" dt="2023-03-27T18:31:07.928" v="13218" actId="20577"/>
        <pc:sldMkLst>
          <pc:docMk/>
          <pc:sldMk cId="2620811400" sldId="298"/>
        </pc:sldMkLst>
        <pc:spChg chg="topLvl">
          <ac:chgData name="Lewis McIntyre" userId="9b6229533040377e" providerId="LiveId" clId="{624B34EE-9595-4D96-B866-3B4FFFBB2D8A}" dt="2023-02-25T20:02:00.657" v="11760" actId="478"/>
          <ac:spMkLst>
            <pc:docMk/>
            <pc:sldMk cId="2620811400" sldId="298"/>
            <ac:spMk id="8" creationId="{4FF29DC0-AC6D-FC61-85C4-7A8650B83BAF}"/>
          </ac:spMkLst>
        </pc:spChg>
        <pc:spChg chg="mod">
          <ac:chgData name="Lewis McIntyre" userId="9b6229533040377e" providerId="LiveId" clId="{624B34EE-9595-4D96-B866-3B4FFFBB2D8A}" dt="2023-02-13T17:42:47.832" v="217" actId="1076"/>
          <ac:spMkLst>
            <pc:docMk/>
            <pc:sldMk cId="2620811400" sldId="298"/>
            <ac:spMk id="11" creationId="{E28A4FE1-0AE7-29E1-669C-ABE97AC9276E}"/>
          </ac:spMkLst>
        </pc:spChg>
        <pc:spChg chg="mod">
          <ac:chgData name="Lewis McIntyre" userId="9b6229533040377e" providerId="LiveId" clId="{624B34EE-9595-4D96-B866-3B4FFFBB2D8A}" dt="2023-02-13T17:48:40.595" v="249" actId="14100"/>
          <ac:spMkLst>
            <pc:docMk/>
            <pc:sldMk cId="2620811400" sldId="298"/>
            <ac:spMk id="84" creationId="{C48513B8-C0BB-8CBE-BF48-AB5201871DFE}"/>
          </ac:spMkLst>
        </pc:spChg>
        <pc:spChg chg="mod ord">
          <ac:chgData name="Lewis McIntyre" userId="9b6229533040377e" providerId="LiveId" clId="{624B34EE-9595-4D96-B866-3B4FFFBB2D8A}" dt="2023-02-13T17:43:45.275" v="223" actId="166"/>
          <ac:spMkLst>
            <pc:docMk/>
            <pc:sldMk cId="2620811400" sldId="298"/>
            <ac:spMk id="138" creationId="{95DE5CCA-A93F-DC4F-C45F-77CA278AE5E8}"/>
          </ac:spMkLst>
        </pc:spChg>
        <pc:spChg chg="mod ord">
          <ac:chgData name="Lewis McIntyre" userId="9b6229533040377e" providerId="LiveId" clId="{624B34EE-9595-4D96-B866-3B4FFFBB2D8A}" dt="2023-02-13T17:42:06.304" v="212" actId="1076"/>
          <ac:spMkLst>
            <pc:docMk/>
            <pc:sldMk cId="2620811400" sldId="298"/>
            <ac:spMk id="140" creationId="{2E4CEC03-E220-876F-AC58-746A99786BBA}"/>
          </ac:spMkLst>
        </pc:spChg>
        <pc:grpChg chg="del">
          <ac:chgData name="Lewis McIntyre" userId="9b6229533040377e" providerId="LiveId" clId="{624B34EE-9595-4D96-B866-3B4FFFBB2D8A}" dt="2023-02-25T20:02:00.657" v="11760" actId="478"/>
          <ac:grpSpMkLst>
            <pc:docMk/>
            <pc:sldMk cId="2620811400" sldId="298"/>
            <ac:grpSpMk id="7" creationId="{5E45399E-0774-F561-1EA3-D13B04F3B6D5}"/>
          </ac:grpSpMkLst>
        </pc:grpChg>
        <pc:grpChg chg="mod">
          <ac:chgData name="Lewis McIntyre" userId="9b6229533040377e" providerId="LiveId" clId="{624B34EE-9595-4D96-B866-3B4FFFBB2D8A}" dt="2023-02-13T17:45:09.617" v="234" actId="1076"/>
          <ac:grpSpMkLst>
            <pc:docMk/>
            <pc:sldMk cId="2620811400" sldId="298"/>
            <ac:grpSpMk id="13" creationId="{615C93A3-8069-5463-36BD-F822FFAA073B}"/>
          </ac:grpSpMkLst>
        </pc:grpChg>
        <pc:picChg chg="add mod">
          <ac:chgData name="Lewis McIntyre" userId="9b6229533040377e" providerId="LiveId" clId="{624B34EE-9595-4D96-B866-3B4FFFBB2D8A}" dt="2023-02-25T20:02:02.316" v="11761"/>
          <ac:picMkLst>
            <pc:docMk/>
            <pc:sldMk cId="2620811400" sldId="298"/>
            <ac:picMk id="2" creationId="{04521BFB-2586-0EDE-D2AF-D765812444A7}"/>
          </ac:picMkLst>
        </pc:picChg>
        <pc:picChg chg="add mod">
          <ac:chgData name="Lewis McIntyre" userId="9b6229533040377e" providerId="LiveId" clId="{624B34EE-9595-4D96-B866-3B4FFFBB2D8A}" dt="2023-02-25T20:02:02.316" v="11761"/>
          <ac:picMkLst>
            <pc:docMk/>
            <pc:sldMk cId="2620811400" sldId="298"/>
            <ac:picMk id="3" creationId="{41D3DEE1-0899-F524-242A-CB7BEE82821B}"/>
          </ac:picMkLst>
        </pc:picChg>
        <pc:picChg chg="del">
          <ac:chgData name="Lewis McIntyre" userId="9b6229533040377e" providerId="LiveId" clId="{624B34EE-9595-4D96-B866-3B4FFFBB2D8A}" dt="2023-02-25T20:01:58.552" v="11759" actId="478"/>
          <ac:picMkLst>
            <pc:docMk/>
            <pc:sldMk cId="2620811400" sldId="298"/>
            <ac:picMk id="9" creationId="{2D2F2E0D-1F9C-29BE-2B70-D1B7860FD020}"/>
          </ac:picMkLst>
        </pc:picChg>
        <pc:picChg chg="del topLvl">
          <ac:chgData name="Lewis McIntyre" userId="9b6229533040377e" providerId="LiveId" clId="{624B34EE-9595-4D96-B866-3B4FFFBB2D8A}" dt="2023-02-25T20:02:00.657" v="11760" actId="478"/>
          <ac:picMkLst>
            <pc:docMk/>
            <pc:sldMk cId="2620811400" sldId="298"/>
            <ac:picMk id="10" creationId="{A313CE94-11DC-CA86-882B-E355143C1551}"/>
          </ac:picMkLst>
        </pc:picChg>
        <pc:cxnChg chg="mod">
          <ac:chgData name="Lewis McIntyre" userId="9b6229533040377e" providerId="LiveId" clId="{624B34EE-9595-4D96-B866-3B4FFFBB2D8A}" dt="2023-02-13T17:43:25.360" v="221" actId="1076"/>
          <ac:cxnSpMkLst>
            <pc:docMk/>
            <pc:sldMk cId="2620811400" sldId="298"/>
            <ac:cxnSpMk id="5" creationId="{FAB9D243-C5E5-3916-E2FB-7014C99BBFE2}"/>
          </ac:cxnSpMkLst>
        </pc:cxnChg>
        <pc:cxnChg chg="mod">
          <ac:chgData name="Lewis McIntyre" userId="9b6229533040377e" providerId="LiveId" clId="{624B34EE-9595-4D96-B866-3B4FFFBB2D8A}" dt="2023-02-13T17:41:40.936" v="206" actId="1076"/>
          <ac:cxnSpMkLst>
            <pc:docMk/>
            <pc:sldMk cId="2620811400" sldId="298"/>
            <ac:cxnSpMk id="22" creationId="{6B497147-15FF-75DE-AF86-6BC946965DDD}"/>
          </ac:cxnSpMkLst>
        </pc:cxnChg>
        <pc:cxnChg chg="add mod">
          <ac:chgData name="Lewis McIntyre" userId="9b6229533040377e" providerId="LiveId" clId="{624B34EE-9595-4D96-B866-3B4FFFBB2D8A}" dt="2023-02-13T17:45:09.617" v="234" actId="1076"/>
          <ac:cxnSpMkLst>
            <pc:docMk/>
            <pc:sldMk cId="2620811400" sldId="298"/>
            <ac:cxnSpMk id="27" creationId="{3B93EDEE-BA4D-8D3B-51C2-C3A61C6AC0E2}"/>
          </ac:cxnSpMkLst>
        </pc:cxnChg>
        <pc:cxnChg chg="add del mod">
          <ac:chgData name="Lewis McIntyre" userId="9b6229533040377e" providerId="LiveId" clId="{624B34EE-9595-4D96-B866-3B4FFFBB2D8A}" dt="2023-02-13T17:51:09.287" v="255" actId="21"/>
          <ac:cxnSpMkLst>
            <pc:docMk/>
            <pc:sldMk cId="2620811400" sldId="298"/>
            <ac:cxnSpMk id="34" creationId="{5FB4B64D-B05B-958E-A159-1E27BFE90975}"/>
          </ac:cxnSpMkLst>
        </pc:cxnChg>
        <pc:cxnChg chg="mod">
          <ac:chgData name="Lewis McIntyre" userId="9b6229533040377e" providerId="LiveId" clId="{624B34EE-9595-4D96-B866-3B4FFFBB2D8A}" dt="2023-02-13T17:49:10.543" v="250" actId="14100"/>
          <ac:cxnSpMkLst>
            <pc:docMk/>
            <pc:sldMk cId="2620811400" sldId="298"/>
            <ac:cxnSpMk id="35" creationId="{6857636B-3709-2225-3E2D-158132C879A3}"/>
          </ac:cxnSpMkLst>
        </pc:cxnChg>
        <pc:cxnChg chg="mod">
          <ac:chgData name="Lewis McIntyre" userId="9b6229533040377e" providerId="LiveId" clId="{624B34EE-9595-4D96-B866-3B4FFFBB2D8A}" dt="2023-02-13T17:43:10.692" v="219" actId="1076"/>
          <ac:cxnSpMkLst>
            <pc:docMk/>
            <pc:sldMk cId="2620811400" sldId="298"/>
            <ac:cxnSpMk id="132" creationId="{D73AFA1C-BAC6-78BB-4220-4E1F29781465}"/>
          </ac:cxnSpMkLst>
        </pc:cxnChg>
      </pc:sldChg>
      <pc:sldChg chg="add del">
        <pc:chgData name="Lewis McIntyre" userId="9b6229533040377e" providerId="LiveId" clId="{624B34EE-9595-4D96-B866-3B4FFFBB2D8A}" dt="2023-02-13T17:46:01.139" v="236" actId="2696"/>
        <pc:sldMkLst>
          <pc:docMk/>
          <pc:sldMk cId="779406890" sldId="299"/>
        </pc:sldMkLst>
      </pc:sldChg>
      <pc:sldChg chg="addSp delSp modSp add del mod modNotes">
        <pc:chgData name="Lewis McIntyre" userId="9b6229533040377e" providerId="LiveId" clId="{624B34EE-9595-4D96-B866-3B4FFFBB2D8A}" dt="2023-02-22T15:12:18.551" v="10080" actId="2696"/>
        <pc:sldMkLst>
          <pc:docMk/>
          <pc:sldMk cId="2067672056" sldId="299"/>
        </pc:sldMkLst>
        <pc:spChg chg="del">
          <ac:chgData name="Lewis McIntyre" userId="9b6229533040377e" providerId="LiveId" clId="{624B34EE-9595-4D96-B866-3B4FFFBB2D8A}" dt="2023-02-18T19:21:10.728" v="8083" actId="478"/>
          <ac:spMkLst>
            <pc:docMk/>
            <pc:sldMk cId="2067672056" sldId="299"/>
            <ac:spMk id="2" creationId="{1ECA18BE-7435-42C8-C07D-82BEBD5D030A}"/>
          </ac:spMkLst>
        </pc:spChg>
        <pc:spChg chg="mod">
          <ac:chgData name="Lewis McIntyre" userId="9b6229533040377e" providerId="LiveId" clId="{624B34EE-9595-4D96-B866-3B4FFFBB2D8A}" dt="2023-02-19T19:18:04.964" v="9592" actId="20577"/>
          <ac:spMkLst>
            <pc:docMk/>
            <pc:sldMk cId="2067672056" sldId="299"/>
            <ac:spMk id="3" creationId="{13F2CE55-5C7B-B8D2-1D90-33E024179712}"/>
          </ac:spMkLst>
        </pc:spChg>
        <pc:spChg chg="add mod">
          <ac:chgData name="Lewis McIntyre" userId="9b6229533040377e" providerId="LiveId" clId="{624B34EE-9595-4D96-B866-3B4FFFBB2D8A}" dt="2023-02-18T19:36:22.252" v="8300" actId="164"/>
          <ac:spMkLst>
            <pc:docMk/>
            <pc:sldMk cId="2067672056" sldId="299"/>
            <ac:spMk id="13" creationId="{B3162832-3F55-9085-1178-8F086DEE205E}"/>
          </ac:spMkLst>
        </pc:spChg>
        <pc:spChg chg="del">
          <ac:chgData name="Lewis McIntyre" userId="9b6229533040377e" providerId="LiveId" clId="{624B34EE-9595-4D96-B866-3B4FFFBB2D8A}" dt="2023-02-18T19:19:27.299" v="8035" actId="478"/>
          <ac:spMkLst>
            <pc:docMk/>
            <pc:sldMk cId="2067672056" sldId="299"/>
            <ac:spMk id="14" creationId="{B9C6E1C4-F59A-FDA3-C285-CCE733B0C555}"/>
          </ac:spMkLst>
        </pc:spChg>
        <pc:spChg chg="mod">
          <ac:chgData name="Lewis McIntyre" userId="9b6229533040377e" providerId="LiveId" clId="{624B34EE-9595-4D96-B866-3B4FFFBB2D8A}" dt="2023-02-19T19:20:27.688" v="9599" actId="1076"/>
          <ac:spMkLst>
            <pc:docMk/>
            <pc:sldMk cId="2067672056" sldId="299"/>
            <ac:spMk id="20" creationId="{CED2ACA1-4504-6959-AC67-6B63618B0882}"/>
          </ac:spMkLst>
        </pc:spChg>
        <pc:spChg chg="mod">
          <ac:chgData name="Lewis McIntyre" userId="9b6229533040377e" providerId="LiveId" clId="{624B34EE-9595-4D96-B866-3B4FFFBB2D8A}" dt="2023-02-19T19:21:13.487" v="9610" actId="20577"/>
          <ac:spMkLst>
            <pc:docMk/>
            <pc:sldMk cId="2067672056" sldId="299"/>
            <ac:spMk id="21" creationId="{4381D9B7-B4D1-FC60-5E93-48227F1D891A}"/>
          </ac:spMkLst>
        </pc:spChg>
        <pc:spChg chg="del">
          <ac:chgData name="Lewis McIntyre" userId="9b6229533040377e" providerId="LiveId" clId="{624B34EE-9595-4D96-B866-3B4FFFBB2D8A}" dt="2023-02-18T19:19:12.117" v="8032" actId="478"/>
          <ac:spMkLst>
            <pc:docMk/>
            <pc:sldMk cId="2067672056" sldId="299"/>
            <ac:spMk id="25" creationId="{60991C8C-6F04-BB9C-7CE1-7D2A395F22B6}"/>
          </ac:spMkLst>
        </pc:spChg>
        <pc:spChg chg="del mod">
          <ac:chgData name="Lewis McIntyre" userId="9b6229533040377e" providerId="LiveId" clId="{624B34EE-9595-4D96-B866-3B4FFFBB2D8A}" dt="2023-02-18T19:35:43.368" v="8295" actId="478"/>
          <ac:spMkLst>
            <pc:docMk/>
            <pc:sldMk cId="2067672056" sldId="299"/>
            <ac:spMk id="27" creationId="{821D304A-5EFD-3DF3-E73E-34808FE7AC38}"/>
          </ac:spMkLst>
        </pc:spChg>
        <pc:spChg chg="mod">
          <ac:chgData name="Lewis McIntyre" userId="9b6229533040377e" providerId="LiveId" clId="{624B34EE-9595-4D96-B866-3B4FFFBB2D8A}" dt="2023-02-19T19:20:27.688" v="9599" actId="1076"/>
          <ac:spMkLst>
            <pc:docMk/>
            <pc:sldMk cId="2067672056" sldId="299"/>
            <ac:spMk id="29" creationId="{32F9E7E0-6C88-B806-C0D1-78287D39689B}"/>
          </ac:spMkLst>
        </pc:spChg>
        <pc:spChg chg="del">
          <ac:chgData name="Lewis McIntyre" userId="9b6229533040377e" providerId="LiveId" clId="{624B34EE-9595-4D96-B866-3B4FFFBB2D8A}" dt="2023-02-18T19:19:17.535" v="8033" actId="478"/>
          <ac:spMkLst>
            <pc:docMk/>
            <pc:sldMk cId="2067672056" sldId="299"/>
            <ac:spMk id="39" creationId="{AFB1A4DB-7D04-1760-0D1A-0E2634666D0C}"/>
          </ac:spMkLst>
        </pc:spChg>
        <pc:spChg chg="add mod">
          <ac:chgData name="Lewis McIntyre" userId="9b6229533040377e" providerId="LiveId" clId="{624B34EE-9595-4D96-B866-3B4FFFBB2D8A}" dt="2023-02-18T19:36:22.252" v="8300" actId="164"/>
          <ac:spMkLst>
            <pc:docMk/>
            <pc:sldMk cId="2067672056" sldId="299"/>
            <ac:spMk id="45" creationId="{61102F56-F4CE-6615-4FAF-739CFEDDC87B}"/>
          </ac:spMkLst>
        </pc:spChg>
        <pc:spChg chg="add mod">
          <ac:chgData name="Lewis McIntyre" userId="9b6229533040377e" providerId="LiveId" clId="{624B34EE-9595-4D96-B866-3B4FFFBB2D8A}" dt="2023-02-19T19:18:10.548" v="9593" actId="1076"/>
          <ac:spMkLst>
            <pc:docMk/>
            <pc:sldMk cId="2067672056" sldId="299"/>
            <ac:spMk id="47" creationId="{E34C1960-0811-F20A-E520-20F16CBBD935}"/>
          </ac:spMkLst>
        </pc:spChg>
        <pc:spChg chg="add mod">
          <ac:chgData name="Lewis McIntyre" userId="9b6229533040377e" providerId="LiveId" clId="{624B34EE-9595-4D96-B866-3B4FFFBB2D8A}" dt="2023-02-19T19:18:27.256" v="9595" actId="1076"/>
          <ac:spMkLst>
            <pc:docMk/>
            <pc:sldMk cId="2067672056" sldId="299"/>
            <ac:spMk id="48" creationId="{838287F3-BE25-1390-03E0-4C571DFD787D}"/>
          </ac:spMkLst>
        </pc:spChg>
        <pc:grpChg chg="mod">
          <ac:chgData name="Lewis McIntyre" userId="9b6229533040377e" providerId="LiveId" clId="{624B34EE-9595-4D96-B866-3B4FFFBB2D8A}" dt="2023-02-18T19:36:22.252" v="8300" actId="164"/>
          <ac:grpSpMkLst>
            <pc:docMk/>
            <pc:sldMk cId="2067672056" sldId="299"/>
            <ac:grpSpMk id="6" creationId="{26F3FF70-823C-D2BD-F403-BD953B527592}"/>
          </ac:grpSpMkLst>
        </pc:grpChg>
        <pc:grpChg chg="add mod">
          <ac:chgData name="Lewis McIntyre" userId="9b6229533040377e" providerId="LiveId" clId="{624B34EE-9595-4D96-B866-3B4FFFBB2D8A}" dt="2023-02-18T19:36:22.252" v="8300" actId="164"/>
          <ac:grpSpMkLst>
            <pc:docMk/>
            <pc:sldMk cId="2067672056" sldId="299"/>
            <ac:grpSpMk id="46" creationId="{1A8B24DD-F18F-C592-E7A0-4743E2675901}"/>
          </ac:grpSpMkLst>
        </pc:grpChg>
        <pc:cxnChg chg="add del mod">
          <ac:chgData name="Lewis McIntyre" userId="9b6229533040377e" providerId="LiveId" clId="{624B34EE-9595-4D96-B866-3B4FFFBB2D8A}" dt="2023-02-18T19:35:19.305" v="8286" actId="478"/>
          <ac:cxnSpMkLst>
            <pc:docMk/>
            <pc:sldMk cId="2067672056" sldId="299"/>
            <ac:cxnSpMk id="5" creationId="{185BE843-FBCF-0CA6-BF20-8F42A28707DA}"/>
          </ac:cxnSpMkLst>
        </pc:cxnChg>
        <pc:cxnChg chg="del mod">
          <ac:chgData name="Lewis McIntyre" userId="9b6229533040377e" providerId="LiveId" clId="{624B34EE-9595-4D96-B866-3B4FFFBB2D8A}" dt="2023-02-18T19:18:52" v="8029" actId="478"/>
          <ac:cxnSpMkLst>
            <pc:docMk/>
            <pc:sldMk cId="2067672056" sldId="299"/>
            <ac:cxnSpMk id="17" creationId="{1C997B72-1E4E-0F41-5720-355D5FDE9DDD}"/>
          </ac:cxnSpMkLst>
        </pc:cxnChg>
        <pc:cxnChg chg="mod">
          <ac:chgData name="Lewis McIntyre" userId="9b6229533040377e" providerId="LiveId" clId="{624B34EE-9595-4D96-B866-3B4FFFBB2D8A}" dt="2023-02-18T19:36:05.495" v="8299" actId="1076"/>
          <ac:cxnSpMkLst>
            <pc:docMk/>
            <pc:sldMk cId="2067672056" sldId="299"/>
            <ac:cxnSpMk id="19" creationId="{6178800C-530C-F8BE-AE14-0256635085D7}"/>
          </ac:cxnSpMkLst>
        </pc:cxnChg>
        <pc:cxnChg chg="del mod">
          <ac:chgData name="Lewis McIntyre" userId="9b6229533040377e" providerId="LiveId" clId="{624B34EE-9595-4D96-B866-3B4FFFBB2D8A}" dt="2023-02-18T19:18:46.892" v="8028" actId="478"/>
          <ac:cxnSpMkLst>
            <pc:docMk/>
            <pc:sldMk cId="2067672056" sldId="299"/>
            <ac:cxnSpMk id="24" creationId="{0BE2DD81-ECBD-2FD9-4484-7E98A54A7D66}"/>
          </ac:cxnSpMkLst>
        </pc:cxnChg>
        <pc:cxnChg chg="del">
          <ac:chgData name="Lewis McIntyre" userId="9b6229533040377e" providerId="LiveId" clId="{624B34EE-9595-4D96-B866-3B4FFFBB2D8A}" dt="2023-02-18T19:19:21.892" v="8034" actId="478"/>
          <ac:cxnSpMkLst>
            <pc:docMk/>
            <pc:sldMk cId="2067672056" sldId="299"/>
            <ac:cxnSpMk id="26" creationId="{4A93E693-6D88-BB2A-A21B-CAA42EEE507A}"/>
          </ac:cxnSpMkLst>
        </pc:cxnChg>
        <pc:cxnChg chg="del mod">
          <ac:chgData name="Lewis McIntyre" userId="9b6229533040377e" providerId="LiveId" clId="{624B34EE-9595-4D96-B866-3B4FFFBB2D8A}" dt="2023-02-18T19:19:33.290" v="8036" actId="478"/>
          <ac:cxnSpMkLst>
            <pc:docMk/>
            <pc:sldMk cId="2067672056" sldId="299"/>
            <ac:cxnSpMk id="28" creationId="{4AE76478-CF04-6868-8DA2-FA027E953C0B}"/>
          </ac:cxnSpMkLst>
        </pc:cxnChg>
        <pc:cxnChg chg="mod">
          <ac:chgData name="Lewis McIntyre" userId="9b6229533040377e" providerId="LiveId" clId="{624B34EE-9595-4D96-B866-3B4FFFBB2D8A}" dt="2023-02-18T19:35:29.172" v="8292" actId="692"/>
          <ac:cxnSpMkLst>
            <pc:docMk/>
            <pc:sldMk cId="2067672056" sldId="299"/>
            <ac:cxnSpMk id="32" creationId="{089E1C85-D989-09E8-03EE-ACEBBE00DC9A}"/>
          </ac:cxnSpMkLst>
        </pc:cxnChg>
        <pc:cxnChg chg="add mod">
          <ac:chgData name="Lewis McIntyre" userId="9b6229533040377e" providerId="LiveId" clId="{624B34EE-9595-4D96-B866-3B4FFFBB2D8A}" dt="2023-02-18T19:36:22.252" v="8300" actId="164"/>
          <ac:cxnSpMkLst>
            <pc:docMk/>
            <pc:sldMk cId="2067672056" sldId="299"/>
            <ac:cxnSpMk id="43" creationId="{D8E8DE6D-EA1E-222B-4E09-20D59C9151F9}"/>
          </ac:cxnSpMkLst>
        </pc:cxnChg>
      </pc:sldChg>
      <pc:sldChg chg="addSp delSp modSp add del mod modNotes">
        <pc:chgData name="Lewis McIntyre" userId="9b6229533040377e" providerId="LiveId" clId="{624B34EE-9595-4D96-B866-3B4FFFBB2D8A}" dt="2023-02-22T15:13:12.722" v="10085" actId="2696"/>
        <pc:sldMkLst>
          <pc:docMk/>
          <pc:sldMk cId="1238332944" sldId="300"/>
        </pc:sldMkLst>
        <pc:spChg chg="add del">
          <ac:chgData name="Lewis McIntyre" userId="9b6229533040377e" providerId="LiveId" clId="{624B34EE-9595-4D96-B866-3B4FFFBB2D8A}" dt="2023-02-18T19:25:16.581" v="8112" actId="21"/>
          <ac:spMkLst>
            <pc:docMk/>
            <pc:sldMk cId="1238332944" sldId="300"/>
            <ac:spMk id="2" creationId="{1ECA18BE-7435-42C8-C07D-82BEBD5D030A}"/>
          </ac:spMkLst>
        </pc:spChg>
        <pc:spChg chg="mod">
          <ac:chgData name="Lewis McIntyre" userId="9b6229533040377e" providerId="LiveId" clId="{624B34EE-9595-4D96-B866-3B4FFFBB2D8A}" dt="2023-02-18T19:23:58.631" v="8107" actId="6549"/>
          <ac:spMkLst>
            <pc:docMk/>
            <pc:sldMk cId="1238332944" sldId="300"/>
            <ac:spMk id="3" creationId="{13F2CE55-5C7B-B8D2-1D90-33E024179712}"/>
          </ac:spMkLst>
        </pc:spChg>
        <pc:spChg chg="mod">
          <ac:chgData name="Lewis McIntyre" userId="9b6229533040377e" providerId="LiveId" clId="{624B34EE-9595-4D96-B866-3B4FFFBB2D8A}" dt="2023-02-19T19:23:32.437" v="9621" actId="113"/>
          <ac:spMkLst>
            <pc:docMk/>
            <pc:sldMk cId="1238332944" sldId="300"/>
            <ac:spMk id="14" creationId="{B9C6E1C4-F59A-FDA3-C285-CCE733B0C555}"/>
          </ac:spMkLst>
        </pc:spChg>
        <pc:spChg chg="mod">
          <ac:chgData name="Lewis McIntyre" userId="9b6229533040377e" providerId="LiveId" clId="{624B34EE-9595-4D96-B866-3B4FFFBB2D8A}" dt="2023-02-19T19:23:26.419" v="9620" actId="1038"/>
          <ac:spMkLst>
            <pc:docMk/>
            <pc:sldMk cId="1238332944" sldId="300"/>
            <ac:spMk id="20" creationId="{CED2ACA1-4504-6959-AC67-6B63618B0882}"/>
          </ac:spMkLst>
        </pc:spChg>
        <pc:spChg chg="del mod">
          <ac:chgData name="Lewis McIntyre" userId="9b6229533040377e" providerId="LiveId" clId="{624B34EE-9595-4D96-B866-3B4FFFBB2D8A}" dt="2023-02-19T19:22:25.235" v="9614" actId="478"/>
          <ac:spMkLst>
            <pc:docMk/>
            <pc:sldMk cId="1238332944" sldId="300"/>
            <ac:spMk id="21" creationId="{4381D9B7-B4D1-FC60-5E93-48227F1D891A}"/>
          </ac:spMkLst>
        </pc:spChg>
        <pc:spChg chg="add del mod">
          <ac:chgData name="Lewis McIntyre" userId="9b6229533040377e" providerId="LiveId" clId="{624B34EE-9595-4D96-B866-3B4FFFBB2D8A}" dt="2023-02-18T19:25:21.327" v="8113" actId="6549"/>
          <ac:spMkLst>
            <pc:docMk/>
            <pc:sldMk cId="1238332944" sldId="300"/>
            <ac:spMk id="25" creationId="{60991C8C-6F04-BB9C-7CE1-7D2A395F22B6}"/>
          </ac:spMkLst>
        </pc:spChg>
        <pc:spChg chg="del mod">
          <ac:chgData name="Lewis McIntyre" userId="9b6229533040377e" providerId="LiveId" clId="{624B34EE-9595-4D96-B866-3B4FFFBB2D8A}" dt="2023-02-18T19:36:41.272" v="8302" actId="478"/>
          <ac:spMkLst>
            <pc:docMk/>
            <pc:sldMk cId="1238332944" sldId="300"/>
            <ac:spMk id="27" creationId="{821D304A-5EFD-3DF3-E73E-34808FE7AC38}"/>
          </ac:spMkLst>
        </pc:spChg>
        <pc:spChg chg="mod">
          <ac:chgData name="Lewis McIntyre" userId="9b6229533040377e" providerId="LiveId" clId="{624B34EE-9595-4D96-B866-3B4FFFBB2D8A}" dt="2023-02-19T19:23:26.419" v="9620" actId="1038"/>
          <ac:spMkLst>
            <pc:docMk/>
            <pc:sldMk cId="1238332944" sldId="300"/>
            <ac:spMk id="29" creationId="{32F9E7E0-6C88-B806-C0D1-78287D39689B}"/>
          </ac:spMkLst>
        </pc:spChg>
        <pc:spChg chg="add mod">
          <ac:chgData name="Lewis McIntyre" userId="9b6229533040377e" providerId="LiveId" clId="{624B34EE-9595-4D96-B866-3B4FFFBB2D8A}" dt="2023-02-18T19:37:19.245" v="8309" actId="1076"/>
          <ac:spMkLst>
            <pc:docMk/>
            <pc:sldMk cId="1238332944" sldId="300"/>
            <ac:spMk id="43" creationId="{0628AAC2-FE63-0537-111C-D2B1ADF5B66B}"/>
          </ac:spMkLst>
        </pc:spChg>
        <pc:spChg chg="add mod">
          <ac:chgData name="Lewis McIntyre" userId="9b6229533040377e" providerId="LiveId" clId="{624B34EE-9595-4D96-B866-3B4FFFBB2D8A}" dt="2023-02-18T19:37:19.245" v="8309" actId="1076"/>
          <ac:spMkLst>
            <pc:docMk/>
            <pc:sldMk cId="1238332944" sldId="300"/>
            <ac:spMk id="46" creationId="{2A21D96D-2FEB-F976-D2B8-D098DEC6A22E}"/>
          </ac:spMkLst>
        </pc:spChg>
        <pc:spChg chg="add mod">
          <ac:chgData name="Lewis McIntyre" userId="9b6229533040377e" providerId="LiveId" clId="{624B34EE-9595-4D96-B866-3B4FFFBB2D8A}" dt="2023-02-19T19:22:11.264" v="9613" actId="1076"/>
          <ac:spMkLst>
            <pc:docMk/>
            <pc:sldMk cId="1238332944" sldId="300"/>
            <ac:spMk id="47" creationId="{5D1AB872-F050-1064-C28F-C8CA8F41BF17}"/>
          </ac:spMkLst>
        </pc:spChg>
        <pc:spChg chg="add mod">
          <ac:chgData name="Lewis McIntyre" userId="9b6229533040377e" providerId="LiveId" clId="{624B34EE-9595-4D96-B866-3B4FFFBB2D8A}" dt="2023-02-19T19:22:26.680" v="9615"/>
          <ac:spMkLst>
            <pc:docMk/>
            <pc:sldMk cId="1238332944" sldId="300"/>
            <ac:spMk id="48" creationId="{B8E985A2-C13A-6F88-7D07-F34CAA8F8CBE}"/>
          </ac:spMkLst>
        </pc:spChg>
        <pc:spChg chg="add mod">
          <ac:chgData name="Lewis McIntyre" userId="9b6229533040377e" providerId="LiveId" clId="{624B34EE-9595-4D96-B866-3B4FFFBB2D8A}" dt="2023-02-19T19:24:04.965" v="9626" actId="1076"/>
          <ac:spMkLst>
            <pc:docMk/>
            <pc:sldMk cId="1238332944" sldId="300"/>
            <ac:spMk id="49" creationId="{1BACEB4F-69C3-71B9-94AB-D6DA52D577A0}"/>
          </ac:spMkLst>
        </pc:spChg>
        <pc:spChg chg="add mod">
          <ac:chgData name="Lewis McIntyre" userId="9b6229533040377e" providerId="LiveId" clId="{624B34EE-9595-4D96-B866-3B4FFFBB2D8A}" dt="2023-02-19T19:24:50.180" v="9638" actId="1076"/>
          <ac:spMkLst>
            <pc:docMk/>
            <pc:sldMk cId="1238332944" sldId="300"/>
            <ac:spMk id="50" creationId="{0F7CF51E-CE8E-98B3-46D7-50172FD4C918}"/>
          </ac:spMkLst>
        </pc:spChg>
        <pc:cxnChg chg="add del mod">
          <ac:chgData name="Lewis McIntyre" userId="9b6229533040377e" providerId="LiveId" clId="{624B34EE-9595-4D96-B866-3B4FFFBB2D8A}" dt="2023-02-18T19:36:38.573" v="8301" actId="478"/>
          <ac:cxnSpMkLst>
            <pc:docMk/>
            <pc:sldMk cId="1238332944" sldId="300"/>
            <ac:cxnSpMk id="13" creationId="{AD3E0159-B959-7E34-8821-8BD5DA639BD7}"/>
          </ac:cxnSpMkLst>
        </pc:cxnChg>
        <pc:cxnChg chg="mod">
          <ac:chgData name="Lewis McIntyre" userId="9b6229533040377e" providerId="LiveId" clId="{624B34EE-9595-4D96-B866-3B4FFFBB2D8A}" dt="2023-02-18T19:36:49.428" v="8306" actId="692"/>
          <ac:cxnSpMkLst>
            <pc:docMk/>
            <pc:sldMk cId="1238332944" sldId="300"/>
            <ac:cxnSpMk id="32" creationId="{089E1C85-D989-09E8-03EE-ACEBBE00DC9A}"/>
          </ac:cxnSpMkLst>
        </pc:cxnChg>
        <pc:cxnChg chg="add mod">
          <ac:chgData name="Lewis McIntyre" userId="9b6229533040377e" providerId="LiveId" clId="{624B34EE-9595-4D96-B866-3B4FFFBB2D8A}" dt="2023-02-18T19:37:19.245" v="8309" actId="1076"/>
          <ac:cxnSpMkLst>
            <pc:docMk/>
            <pc:sldMk cId="1238332944" sldId="300"/>
            <ac:cxnSpMk id="45" creationId="{C2D4A51C-6346-73D6-F412-C34B76728F49}"/>
          </ac:cxnSpMkLst>
        </pc:cxnChg>
      </pc:sldChg>
      <pc:sldChg chg="addSp delSp modSp add mod modNotes modNotesTx">
        <pc:chgData name="Lewis McIntyre" userId="9b6229533040377e" providerId="LiveId" clId="{624B34EE-9595-4D96-B866-3B4FFFBB2D8A}" dt="2023-03-27T18:44:30.253" v="13572" actId="20577"/>
        <pc:sldMkLst>
          <pc:docMk/>
          <pc:sldMk cId="2135110178" sldId="301"/>
        </pc:sldMkLst>
        <pc:spChg chg="add mod">
          <ac:chgData name="Lewis McIntyre" userId="9b6229533040377e" providerId="LiveId" clId="{624B34EE-9595-4D96-B866-3B4FFFBB2D8A}" dt="2023-02-24T13:34:04.127" v="11604" actId="1076"/>
          <ac:spMkLst>
            <pc:docMk/>
            <pc:sldMk cId="2135110178" sldId="301"/>
            <ac:spMk id="2" creationId="{B15FE946-520A-8DF1-42B7-0DC81607081E}"/>
          </ac:spMkLst>
        </pc:spChg>
        <pc:spChg chg="mod">
          <ac:chgData name="Lewis McIntyre" userId="9b6229533040377e" providerId="LiveId" clId="{624B34EE-9595-4D96-B866-3B4FFFBB2D8A}" dt="2023-02-26T18:58:20.560" v="11790" actId="20577"/>
          <ac:spMkLst>
            <pc:docMk/>
            <pc:sldMk cId="2135110178" sldId="301"/>
            <ac:spMk id="3" creationId="{13F2CE55-5C7B-B8D2-1D90-33E024179712}"/>
          </ac:spMkLst>
        </pc:spChg>
        <pc:spChg chg="add mod ord">
          <ac:chgData name="Lewis McIntyre" userId="9b6229533040377e" providerId="LiveId" clId="{624B34EE-9595-4D96-B866-3B4FFFBB2D8A}" dt="2023-02-25T20:00:38.268" v="11746" actId="167"/>
          <ac:spMkLst>
            <pc:docMk/>
            <pc:sldMk cId="2135110178" sldId="301"/>
            <ac:spMk id="5" creationId="{B4B6BE87-8AEB-1777-DB9A-B9A61544CD86}"/>
          </ac:spMkLst>
        </pc:spChg>
        <pc:spChg chg="del">
          <ac:chgData name="Lewis McIntyre" userId="9b6229533040377e" providerId="LiveId" clId="{624B34EE-9595-4D96-B866-3B4FFFBB2D8A}" dt="2023-02-25T20:00:30.794" v="11744" actId="478"/>
          <ac:spMkLst>
            <pc:docMk/>
            <pc:sldMk cId="2135110178" sldId="301"/>
            <ac:spMk id="12" creationId="{4D366C06-C972-DB9D-B859-48AC21784A66}"/>
          </ac:spMkLst>
        </pc:spChg>
        <pc:spChg chg="add mod">
          <ac:chgData name="Lewis McIntyre" userId="9b6229533040377e" providerId="LiveId" clId="{624B34EE-9595-4D96-B866-3B4FFFBB2D8A}" dt="2023-02-18T19:38:04.840" v="8316"/>
          <ac:spMkLst>
            <pc:docMk/>
            <pc:sldMk cId="2135110178" sldId="301"/>
            <ac:spMk id="13" creationId="{687D4A03-8A98-D37D-0204-90FD362984E6}"/>
          </ac:spMkLst>
        </pc:spChg>
        <pc:spChg chg="del">
          <ac:chgData name="Lewis McIntyre" userId="9b6229533040377e" providerId="LiveId" clId="{624B34EE-9595-4D96-B866-3B4FFFBB2D8A}" dt="2023-02-19T19:39:58.107" v="9639" actId="478"/>
          <ac:spMkLst>
            <pc:docMk/>
            <pc:sldMk cId="2135110178" sldId="301"/>
            <ac:spMk id="21" creationId="{4381D9B7-B4D1-FC60-5E93-48227F1D891A}"/>
          </ac:spMkLst>
        </pc:spChg>
        <pc:spChg chg="del">
          <ac:chgData name="Lewis McIntyre" userId="9b6229533040377e" providerId="LiveId" clId="{624B34EE-9595-4D96-B866-3B4FFFBB2D8A}" dt="2023-02-18T19:37:55.426" v="8311" actId="478"/>
          <ac:spMkLst>
            <pc:docMk/>
            <pc:sldMk cId="2135110178" sldId="301"/>
            <ac:spMk id="27" creationId="{821D304A-5EFD-3DF3-E73E-34808FE7AC38}"/>
          </ac:spMkLst>
        </pc:spChg>
        <pc:spChg chg="add mod">
          <ac:chgData name="Lewis McIntyre" userId="9b6229533040377e" providerId="LiveId" clId="{624B34EE-9595-4D96-B866-3B4FFFBB2D8A}" dt="2023-02-19T19:43:26.182" v="9655" actId="1035"/>
          <ac:spMkLst>
            <pc:docMk/>
            <pc:sldMk cId="2135110178" sldId="301"/>
            <ac:spMk id="45" creationId="{6A7CFE13-B3EC-5CF1-7267-3C0261B79D62}"/>
          </ac:spMkLst>
        </pc:spChg>
        <pc:spChg chg="add del mod">
          <ac:chgData name="Lewis McIntyre" userId="9b6229533040377e" providerId="LiveId" clId="{624B34EE-9595-4D96-B866-3B4FFFBB2D8A}" dt="2023-02-19T19:40:03.395" v="9641" actId="478"/>
          <ac:spMkLst>
            <pc:docMk/>
            <pc:sldMk cId="2135110178" sldId="301"/>
            <ac:spMk id="46" creationId="{FFFDB30A-8726-8B27-68D6-7B24687D7D2D}"/>
          </ac:spMkLst>
        </pc:spChg>
        <pc:spChg chg="add mod">
          <ac:chgData name="Lewis McIntyre" userId="9b6229533040377e" providerId="LiveId" clId="{624B34EE-9595-4D96-B866-3B4FFFBB2D8A}" dt="2023-02-19T19:44:17.426" v="9657"/>
          <ac:spMkLst>
            <pc:docMk/>
            <pc:sldMk cId="2135110178" sldId="301"/>
            <ac:spMk id="48" creationId="{7F81EBC7-27AF-0A46-8E53-1C9108FD9BC6}"/>
          </ac:spMkLst>
        </pc:spChg>
        <pc:spChg chg="add mod">
          <ac:chgData name="Lewis McIntyre" userId="9b6229533040377e" providerId="LiveId" clId="{624B34EE-9595-4D96-B866-3B4FFFBB2D8A}" dt="2023-02-19T19:44:39.226" v="9658"/>
          <ac:spMkLst>
            <pc:docMk/>
            <pc:sldMk cId="2135110178" sldId="301"/>
            <ac:spMk id="49" creationId="{4FCE58DB-20F2-AE2E-8FF6-AB8D533B3C73}"/>
          </ac:spMkLst>
        </pc:spChg>
        <pc:grpChg chg="del mod">
          <ac:chgData name="Lewis McIntyre" userId="9b6229533040377e" providerId="LiveId" clId="{624B34EE-9595-4D96-B866-3B4FFFBB2D8A}" dt="2023-02-25T20:00:30.794" v="11744" actId="478"/>
          <ac:grpSpMkLst>
            <pc:docMk/>
            <pc:sldMk cId="2135110178" sldId="301"/>
            <ac:grpSpMk id="6" creationId="{26F3FF70-823C-D2BD-F403-BD953B527592}"/>
          </ac:grpSpMkLst>
        </pc:grpChg>
        <pc:grpChg chg="del">
          <ac:chgData name="Lewis McIntyre" userId="9b6229533040377e" providerId="LiveId" clId="{624B34EE-9595-4D96-B866-3B4FFFBB2D8A}" dt="2023-02-25T20:00:23.354" v="11743" actId="478"/>
          <ac:grpSpMkLst>
            <pc:docMk/>
            <pc:sldMk cId="2135110178" sldId="301"/>
            <ac:grpSpMk id="7" creationId="{5E45399E-0774-F561-1EA3-D13B04F3B6D5}"/>
          </ac:grpSpMkLst>
        </pc:grpChg>
        <pc:grpChg chg="add mod">
          <ac:chgData name="Lewis McIntyre" userId="9b6229533040377e" providerId="LiveId" clId="{624B34EE-9595-4D96-B866-3B4FFFBB2D8A}" dt="2023-02-19T19:43:06.881" v="9650" actId="164"/>
          <ac:grpSpMkLst>
            <pc:docMk/>
            <pc:sldMk cId="2135110178" sldId="301"/>
            <ac:grpSpMk id="47" creationId="{3947DF70-12A1-297A-831E-FABC9F5BA40D}"/>
          </ac:grpSpMkLst>
        </pc:grpChg>
        <pc:picChg chg="add mod ord">
          <ac:chgData name="Lewis McIntyre" userId="9b6229533040377e" providerId="LiveId" clId="{624B34EE-9595-4D96-B866-3B4FFFBB2D8A}" dt="2023-02-25T20:00:38.268" v="11746" actId="167"/>
          <ac:picMkLst>
            <pc:docMk/>
            <pc:sldMk cId="2135110178" sldId="301"/>
            <ac:picMk id="21" creationId="{FB90A01D-1191-7970-97F2-F343F0E791FE}"/>
          </ac:picMkLst>
        </pc:picChg>
        <pc:picChg chg="add mod ord">
          <ac:chgData name="Lewis McIntyre" userId="9b6229533040377e" providerId="LiveId" clId="{624B34EE-9595-4D96-B866-3B4FFFBB2D8A}" dt="2023-02-25T20:00:38.268" v="11746" actId="167"/>
          <ac:picMkLst>
            <pc:docMk/>
            <pc:sldMk cId="2135110178" sldId="301"/>
            <ac:picMk id="27" creationId="{79CC6EDF-D7D3-0649-E51A-24484C78B8FF}"/>
          </ac:picMkLst>
        </pc:picChg>
        <pc:cxnChg chg="add del mod">
          <ac:chgData name="Lewis McIntyre" userId="9b6229533040377e" providerId="LiveId" clId="{624B34EE-9595-4D96-B866-3B4FFFBB2D8A}" dt="2023-02-18T19:37:53.054" v="8310" actId="478"/>
          <ac:cxnSpMkLst>
            <pc:docMk/>
            <pc:sldMk cId="2135110178" sldId="301"/>
            <ac:cxnSpMk id="5" creationId="{E8F51608-E3A4-6531-B8F6-97FA127A62A4}"/>
          </ac:cxnSpMkLst>
        </pc:cxnChg>
        <pc:cxnChg chg="mod">
          <ac:chgData name="Lewis McIntyre" userId="9b6229533040377e" providerId="LiveId" clId="{624B34EE-9595-4D96-B866-3B4FFFBB2D8A}" dt="2023-02-19T19:43:14.630" v="9651" actId="1076"/>
          <ac:cxnSpMkLst>
            <pc:docMk/>
            <pc:sldMk cId="2135110178" sldId="301"/>
            <ac:cxnSpMk id="19" creationId="{6178800C-530C-F8BE-AE14-0256635085D7}"/>
          </ac:cxnSpMkLst>
        </pc:cxnChg>
        <pc:cxnChg chg="mod">
          <ac:chgData name="Lewis McIntyre" userId="9b6229533040377e" providerId="LiveId" clId="{624B34EE-9595-4D96-B866-3B4FFFBB2D8A}" dt="2023-02-18T19:38:02.657" v="8315" actId="692"/>
          <ac:cxnSpMkLst>
            <pc:docMk/>
            <pc:sldMk cId="2135110178" sldId="301"/>
            <ac:cxnSpMk id="32" creationId="{089E1C85-D989-09E8-03EE-ACEBBE00DC9A}"/>
          </ac:cxnSpMkLst>
        </pc:cxnChg>
        <pc:cxnChg chg="add mod">
          <ac:chgData name="Lewis McIntyre" userId="9b6229533040377e" providerId="LiveId" clId="{624B34EE-9595-4D96-B866-3B4FFFBB2D8A}" dt="2023-02-19T19:43:43.574" v="9656" actId="1076"/>
          <ac:cxnSpMkLst>
            <pc:docMk/>
            <pc:sldMk cId="2135110178" sldId="301"/>
            <ac:cxnSpMk id="43" creationId="{553ABAA4-7E65-2602-DAA9-8A59E56AF04B}"/>
          </ac:cxnSpMkLst>
        </pc:cxnChg>
        <pc:cxnChg chg="mod">
          <ac:chgData name="Lewis McIntyre" userId="9b6229533040377e" providerId="LiveId" clId="{624B34EE-9595-4D96-B866-3B4FFFBB2D8A}" dt="2023-02-19T19:43:06.881" v="9650" actId="164"/>
          <ac:cxnSpMkLst>
            <pc:docMk/>
            <pc:sldMk cId="2135110178" sldId="301"/>
            <ac:cxnSpMk id="44" creationId="{FEF249C4-D5BD-AE35-BC28-08A0B9C3B139}"/>
          </ac:cxnSpMkLst>
        </pc:cxnChg>
      </pc:sldChg>
      <pc:sldChg chg="addSp delSp modSp add mod ord modNotes">
        <pc:chgData name="Lewis McIntyre" userId="9b6229533040377e" providerId="LiveId" clId="{624B34EE-9595-4D96-B866-3B4FFFBB2D8A}" dt="2023-02-27T15:25:28.811" v="11850" actId="6549"/>
        <pc:sldMkLst>
          <pc:docMk/>
          <pc:sldMk cId="3197434110" sldId="302"/>
        </pc:sldMkLst>
        <pc:spChg chg="del">
          <ac:chgData name="Lewis McIntyre" userId="9b6229533040377e" providerId="LiveId" clId="{624B34EE-9595-4D96-B866-3B4FFFBB2D8A}" dt="2023-02-22T15:12:48.874" v="10083" actId="478"/>
          <ac:spMkLst>
            <pc:docMk/>
            <pc:sldMk cId="3197434110" sldId="302"/>
            <ac:spMk id="2" creationId="{B15FE946-520A-8DF1-42B7-0DC81607081E}"/>
          </ac:spMkLst>
        </pc:spChg>
        <pc:spChg chg="mod">
          <ac:chgData name="Lewis McIntyre" userId="9b6229533040377e" providerId="LiveId" clId="{624B34EE-9595-4D96-B866-3B4FFFBB2D8A}" dt="2023-02-27T15:25:28.811" v="11850" actId="6549"/>
          <ac:spMkLst>
            <pc:docMk/>
            <pc:sldMk cId="3197434110" sldId="302"/>
            <ac:spMk id="3" creationId="{13F2CE55-5C7B-B8D2-1D90-33E024179712}"/>
          </ac:spMkLst>
        </pc:spChg>
        <pc:spChg chg="add del mod ord">
          <ac:chgData name="Lewis McIntyre" userId="9b6229533040377e" providerId="LiveId" clId="{624B34EE-9595-4D96-B866-3B4FFFBB2D8A}" dt="2023-02-25T19:59:44.322" v="11740"/>
          <ac:spMkLst>
            <pc:docMk/>
            <pc:sldMk cId="3197434110" sldId="302"/>
            <ac:spMk id="5" creationId="{5E906729-01C6-F292-BADB-FFC1EFF9DEC1}"/>
          </ac:spMkLst>
        </pc:spChg>
        <pc:spChg chg="del mod">
          <ac:chgData name="Lewis McIntyre" userId="9b6229533040377e" providerId="LiveId" clId="{624B34EE-9595-4D96-B866-3B4FFFBB2D8A}" dt="2023-02-25T19:59:05.815" v="11734" actId="478"/>
          <ac:spMkLst>
            <pc:docMk/>
            <pc:sldMk cId="3197434110" sldId="302"/>
            <ac:spMk id="8" creationId="{4FF29DC0-AC6D-FC61-85C4-7A8650B83BAF}"/>
          </ac:spMkLst>
        </pc:spChg>
        <pc:spChg chg="del">
          <ac:chgData name="Lewis McIntyre" userId="9b6229533040377e" providerId="LiveId" clId="{624B34EE-9595-4D96-B866-3B4FFFBB2D8A}" dt="2023-02-25T19:59:23.450" v="11736" actId="478"/>
          <ac:spMkLst>
            <pc:docMk/>
            <pc:sldMk cId="3197434110" sldId="302"/>
            <ac:spMk id="12" creationId="{4D366C06-C972-DB9D-B859-48AC21784A66}"/>
          </ac:spMkLst>
        </pc:spChg>
        <pc:spChg chg="mod">
          <ac:chgData name="Lewis McIntyre" userId="9b6229533040377e" providerId="LiveId" clId="{624B34EE-9595-4D96-B866-3B4FFFBB2D8A}" dt="2023-02-26T19:19:09.644" v="11804" actId="6549"/>
          <ac:spMkLst>
            <pc:docMk/>
            <pc:sldMk cId="3197434110" sldId="302"/>
            <ac:spMk id="13" creationId="{687D4A03-8A98-D37D-0204-90FD362984E6}"/>
          </ac:spMkLst>
        </pc:spChg>
        <pc:spChg chg="add mod ord">
          <ac:chgData name="Lewis McIntyre" userId="9b6229533040377e" providerId="LiveId" clId="{624B34EE-9595-4D96-B866-3B4FFFBB2D8A}" dt="2023-02-25T20:00:14.817" v="11742" actId="167"/>
          <ac:spMkLst>
            <pc:docMk/>
            <pc:sldMk cId="3197434110" sldId="302"/>
            <ac:spMk id="21" creationId="{FE92480E-6A4F-82AE-4C7F-6C5E80C83774}"/>
          </ac:spMkLst>
        </pc:spChg>
        <pc:grpChg chg="del">
          <ac:chgData name="Lewis McIntyre" userId="9b6229533040377e" providerId="LiveId" clId="{624B34EE-9595-4D96-B866-3B4FFFBB2D8A}" dt="2023-02-25T19:59:23.450" v="11736" actId="478"/>
          <ac:grpSpMkLst>
            <pc:docMk/>
            <pc:sldMk cId="3197434110" sldId="302"/>
            <ac:grpSpMk id="6" creationId="{26F3FF70-823C-D2BD-F403-BD953B527592}"/>
          </ac:grpSpMkLst>
        </pc:grpChg>
        <pc:grpChg chg="del">
          <ac:chgData name="Lewis McIntyre" userId="9b6229533040377e" providerId="LiveId" clId="{624B34EE-9595-4D96-B866-3B4FFFBB2D8A}" dt="2023-02-25T19:59:14.747" v="11735" actId="478"/>
          <ac:grpSpMkLst>
            <pc:docMk/>
            <pc:sldMk cId="3197434110" sldId="302"/>
            <ac:grpSpMk id="7" creationId="{5E45399E-0774-F561-1EA3-D13B04F3B6D5}"/>
          </ac:grpSpMkLst>
        </pc:grpChg>
        <pc:picChg chg="add mod ord">
          <ac:chgData name="Lewis McIntyre" userId="9b6229533040377e" providerId="LiveId" clId="{624B34EE-9595-4D96-B866-3B4FFFBB2D8A}" dt="2023-02-25T20:00:14.817" v="11742" actId="167"/>
          <ac:picMkLst>
            <pc:docMk/>
            <pc:sldMk cId="3197434110" sldId="302"/>
            <ac:picMk id="27" creationId="{490E0EDC-45F6-F766-0D88-F092DC6EF93C}"/>
          </ac:picMkLst>
        </pc:picChg>
        <pc:picChg chg="add mod ord">
          <ac:chgData name="Lewis McIntyre" userId="9b6229533040377e" providerId="LiveId" clId="{624B34EE-9595-4D96-B866-3B4FFFBB2D8A}" dt="2023-02-25T20:00:14.817" v="11742" actId="167"/>
          <ac:picMkLst>
            <pc:docMk/>
            <pc:sldMk cId="3197434110" sldId="302"/>
            <ac:picMk id="46" creationId="{E1DA5839-DB5C-A018-2202-B07DA75B229C}"/>
          </ac:picMkLst>
        </pc:picChg>
      </pc:sldChg>
      <pc:sldChg chg="addSp delSp modSp add mod ord modNotes">
        <pc:chgData name="Lewis McIntyre" userId="9b6229533040377e" providerId="LiveId" clId="{624B34EE-9595-4D96-B866-3B4FFFBB2D8A}" dt="2023-02-26T19:19:27.694" v="11806" actId="6549"/>
        <pc:sldMkLst>
          <pc:docMk/>
          <pc:sldMk cId="4247734278" sldId="303"/>
        </pc:sldMkLst>
        <pc:spChg chg="del">
          <ac:chgData name="Lewis McIntyre" userId="9b6229533040377e" providerId="LiveId" clId="{624B34EE-9595-4D96-B866-3B4FFFBB2D8A}" dt="2023-02-22T15:10:05.876" v="10064" actId="478"/>
          <ac:spMkLst>
            <pc:docMk/>
            <pc:sldMk cId="4247734278" sldId="303"/>
            <ac:spMk id="2" creationId="{B15FE946-520A-8DF1-42B7-0DC81607081E}"/>
          </ac:spMkLst>
        </pc:spChg>
        <pc:spChg chg="mod">
          <ac:chgData name="Lewis McIntyre" userId="9b6229533040377e" providerId="LiveId" clId="{624B34EE-9595-4D96-B866-3B4FFFBB2D8A}" dt="2023-02-26T18:57:59.186" v="11778" actId="20577"/>
          <ac:spMkLst>
            <pc:docMk/>
            <pc:sldMk cId="4247734278" sldId="303"/>
            <ac:spMk id="3" creationId="{13F2CE55-5C7B-B8D2-1D90-33E024179712}"/>
          </ac:spMkLst>
        </pc:spChg>
        <pc:spChg chg="add mod">
          <ac:chgData name="Lewis McIntyre" userId="9b6229533040377e" providerId="LiveId" clId="{624B34EE-9595-4D96-B866-3B4FFFBB2D8A}" dt="2023-02-26T19:19:23.009" v="11805" actId="6549"/>
          <ac:spMkLst>
            <pc:docMk/>
            <pc:sldMk cId="4247734278" sldId="303"/>
            <ac:spMk id="5" creationId="{25ACC821-683E-DC2A-FFA4-357B8853C0BE}"/>
          </ac:spMkLst>
        </pc:spChg>
        <pc:spChg chg="del mod">
          <ac:chgData name="Lewis McIntyre" userId="9b6229533040377e" providerId="LiveId" clId="{624B34EE-9595-4D96-B866-3B4FFFBB2D8A}" dt="2023-02-25T19:58:18.946" v="11729" actId="478"/>
          <ac:spMkLst>
            <pc:docMk/>
            <pc:sldMk cId="4247734278" sldId="303"/>
            <ac:spMk id="12" creationId="{4D366C06-C972-DB9D-B859-48AC21784A66}"/>
          </ac:spMkLst>
        </pc:spChg>
        <pc:spChg chg="mod">
          <ac:chgData name="Lewis McIntyre" userId="9b6229533040377e" providerId="LiveId" clId="{624B34EE-9595-4D96-B866-3B4FFFBB2D8A}" dt="2023-02-26T19:19:27.694" v="11806" actId="6549"/>
          <ac:spMkLst>
            <pc:docMk/>
            <pc:sldMk cId="4247734278" sldId="303"/>
            <ac:spMk id="13" creationId="{687D4A03-8A98-D37D-0204-90FD362984E6}"/>
          </ac:spMkLst>
        </pc:spChg>
        <pc:spChg chg="del">
          <ac:chgData name="Lewis McIntyre" userId="9b6229533040377e" providerId="LiveId" clId="{624B34EE-9595-4D96-B866-3B4FFFBB2D8A}" dt="2023-02-22T15:10:23.520" v="10066" actId="478"/>
          <ac:spMkLst>
            <pc:docMk/>
            <pc:sldMk cId="4247734278" sldId="303"/>
            <ac:spMk id="14" creationId="{B9C6E1C4-F59A-FDA3-C285-CCE733B0C555}"/>
          </ac:spMkLst>
        </pc:spChg>
        <pc:spChg chg="add del mod ord">
          <ac:chgData name="Lewis McIntyre" userId="9b6229533040377e" providerId="LiveId" clId="{624B34EE-9595-4D96-B866-3B4FFFBB2D8A}" dt="2023-02-25T19:58:45.134" v="11730" actId="478"/>
          <ac:spMkLst>
            <pc:docMk/>
            <pc:sldMk cId="4247734278" sldId="303"/>
            <ac:spMk id="21" creationId="{E26DFE16-4693-75FF-B4EE-B7B315208B11}"/>
          </ac:spMkLst>
        </pc:spChg>
        <pc:spChg chg="del">
          <ac:chgData name="Lewis McIntyre" userId="9b6229533040377e" providerId="LiveId" clId="{624B34EE-9595-4D96-B866-3B4FFFBB2D8A}" dt="2023-02-22T15:11:23.803" v="10076" actId="478"/>
          <ac:spMkLst>
            <pc:docMk/>
            <pc:sldMk cId="4247734278" sldId="303"/>
            <ac:spMk id="39" creationId="{AFB1A4DB-7D04-1760-0D1A-0E2634666D0C}"/>
          </ac:spMkLst>
        </pc:spChg>
        <pc:spChg chg="add mod ord">
          <ac:chgData name="Lewis McIntyre" userId="9b6229533040377e" providerId="LiveId" clId="{624B34EE-9595-4D96-B866-3B4FFFBB2D8A}" dt="2023-02-25T19:58:51.773" v="11732" actId="167"/>
          <ac:spMkLst>
            <pc:docMk/>
            <pc:sldMk cId="4247734278" sldId="303"/>
            <ac:spMk id="50" creationId="{3306CF83-2908-C4C3-7325-7CB8A4ADE181}"/>
          </ac:spMkLst>
        </pc:spChg>
        <pc:grpChg chg="del">
          <ac:chgData name="Lewis McIntyre" userId="9b6229533040377e" providerId="LiveId" clId="{624B34EE-9595-4D96-B866-3B4FFFBB2D8A}" dt="2023-02-25T19:58:18.946" v="11729" actId="478"/>
          <ac:grpSpMkLst>
            <pc:docMk/>
            <pc:sldMk cId="4247734278" sldId="303"/>
            <ac:grpSpMk id="6" creationId="{26F3FF70-823C-D2BD-F403-BD953B527592}"/>
          </ac:grpSpMkLst>
        </pc:grpChg>
        <pc:grpChg chg="del">
          <ac:chgData name="Lewis McIntyre" userId="9b6229533040377e" providerId="LiveId" clId="{624B34EE-9595-4D96-B866-3B4FFFBB2D8A}" dt="2023-02-25T19:58:06.545" v="11725" actId="478"/>
          <ac:grpSpMkLst>
            <pc:docMk/>
            <pc:sldMk cId="4247734278" sldId="303"/>
            <ac:grpSpMk id="7" creationId="{5E45399E-0774-F561-1EA3-D13B04F3B6D5}"/>
          </ac:grpSpMkLst>
        </pc:grpChg>
        <pc:grpChg chg="add del mod">
          <ac:chgData name="Lewis McIntyre" userId="9b6229533040377e" providerId="LiveId" clId="{624B34EE-9595-4D96-B866-3B4FFFBB2D8A}" dt="2023-02-22T15:11:31.681" v="10078" actId="1076"/>
          <ac:grpSpMkLst>
            <pc:docMk/>
            <pc:sldMk cId="4247734278" sldId="303"/>
            <ac:grpSpMk id="47" creationId="{3947DF70-12A1-297A-831E-FABC9F5BA40D}"/>
          </ac:grpSpMkLst>
        </pc:grpChg>
        <pc:picChg chg="add mod ord">
          <ac:chgData name="Lewis McIntyre" userId="9b6229533040377e" providerId="LiveId" clId="{624B34EE-9595-4D96-B866-3B4FFFBB2D8A}" dt="2023-02-25T19:58:12.068" v="11727" actId="167"/>
          <ac:picMkLst>
            <pc:docMk/>
            <pc:sldMk cId="4247734278" sldId="303"/>
            <ac:picMk id="27" creationId="{64A45D12-4F23-87F2-40D7-26532ECE6739}"/>
          </ac:picMkLst>
        </pc:picChg>
        <pc:picChg chg="add mod ord">
          <ac:chgData name="Lewis McIntyre" userId="9b6229533040377e" providerId="LiveId" clId="{624B34EE-9595-4D96-B866-3B4FFFBB2D8A}" dt="2023-02-25T19:58:12.068" v="11727" actId="167"/>
          <ac:picMkLst>
            <pc:docMk/>
            <pc:sldMk cId="4247734278" sldId="303"/>
            <ac:picMk id="46" creationId="{2DD8F189-4F5C-47B5-0AB8-ABF9117A000D}"/>
          </ac:picMkLst>
        </pc:picChg>
        <pc:cxnChg chg="mod">
          <ac:chgData name="Lewis McIntyre" userId="9b6229533040377e" providerId="LiveId" clId="{624B34EE-9595-4D96-B866-3B4FFFBB2D8A}" dt="2023-02-22T15:10:34.584" v="10068" actId="478"/>
          <ac:cxnSpMkLst>
            <pc:docMk/>
            <pc:sldMk cId="4247734278" sldId="303"/>
            <ac:cxnSpMk id="16" creationId="{B0511330-8758-FF24-4010-C3E706CD07D8}"/>
          </ac:cxnSpMkLst>
        </pc:cxnChg>
        <pc:cxnChg chg="del mod">
          <ac:chgData name="Lewis McIntyre" userId="9b6229533040377e" providerId="LiveId" clId="{624B34EE-9595-4D96-B866-3B4FFFBB2D8A}" dt="2023-02-22T15:11:04.287" v="10074" actId="478"/>
          <ac:cxnSpMkLst>
            <pc:docMk/>
            <pc:sldMk cId="4247734278" sldId="303"/>
            <ac:cxnSpMk id="17" creationId="{1C997B72-1E4E-0F41-5720-355D5FDE9DDD}"/>
          </ac:cxnSpMkLst>
        </pc:cxnChg>
        <pc:cxnChg chg="add del mod">
          <ac:chgData name="Lewis McIntyre" userId="9b6229533040377e" providerId="LiveId" clId="{624B34EE-9595-4D96-B866-3B4FFFBB2D8A}" dt="2023-02-22T15:10:58.734" v="10073" actId="478"/>
          <ac:cxnSpMkLst>
            <pc:docMk/>
            <pc:sldMk cId="4247734278" sldId="303"/>
            <ac:cxnSpMk id="24" creationId="{0BE2DD81-ECBD-2FD9-4484-7E98A54A7D66}"/>
          </ac:cxnSpMkLst>
        </pc:cxnChg>
        <pc:cxnChg chg="del">
          <ac:chgData name="Lewis McIntyre" userId="9b6229533040377e" providerId="LiveId" clId="{624B34EE-9595-4D96-B866-3B4FFFBB2D8A}" dt="2023-02-22T15:11:14.465" v="10075" actId="478"/>
          <ac:cxnSpMkLst>
            <pc:docMk/>
            <pc:sldMk cId="4247734278" sldId="303"/>
            <ac:cxnSpMk id="26" creationId="{4A93E693-6D88-BB2A-A21B-CAA42EEE507A}"/>
          </ac:cxnSpMkLst>
        </pc:cxnChg>
        <pc:cxnChg chg="del mod">
          <ac:chgData name="Lewis McIntyre" userId="9b6229533040377e" providerId="LiveId" clId="{624B34EE-9595-4D96-B866-3B4FFFBB2D8A}" dt="2023-02-22T15:11:44.827" v="10079" actId="478"/>
          <ac:cxnSpMkLst>
            <pc:docMk/>
            <pc:sldMk cId="4247734278" sldId="303"/>
            <ac:cxnSpMk id="28" creationId="{4AE76478-CF04-6868-8DA2-FA027E953C0B}"/>
          </ac:cxnSpMkLst>
        </pc:cxnChg>
        <pc:cxnChg chg="mod">
          <ac:chgData name="Lewis McIntyre" userId="9b6229533040377e" providerId="LiveId" clId="{624B34EE-9595-4D96-B866-3B4FFFBB2D8A}" dt="2023-02-22T15:10:34.584" v="10068" actId="478"/>
          <ac:cxnSpMkLst>
            <pc:docMk/>
            <pc:sldMk cId="4247734278" sldId="303"/>
            <ac:cxnSpMk id="32" creationId="{089E1C85-D989-09E8-03EE-ACEBBE00DC9A}"/>
          </ac:cxnSpMkLst>
        </pc:cxnChg>
      </pc:sldChg>
      <pc:sldChg chg="addSp delSp modSp add mod ord modNotes modNotesTx">
        <pc:chgData name="Lewis McIntyre" userId="9b6229533040377e" providerId="LiveId" clId="{624B34EE-9595-4D96-B866-3B4FFFBB2D8A}" dt="2023-03-27T18:42:40.142" v="13565" actId="6549"/>
        <pc:sldMkLst>
          <pc:docMk/>
          <pc:sldMk cId="1703500391" sldId="304"/>
        </pc:sldMkLst>
        <pc:spChg chg="del">
          <ac:chgData name="Lewis McIntyre" userId="9b6229533040377e" providerId="LiveId" clId="{624B34EE-9595-4D96-B866-3B4FFFBB2D8A}" dt="2023-02-22T15:07:42.546" v="10046" actId="478"/>
          <ac:spMkLst>
            <pc:docMk/>
            <pc:sldMk cId="1703500391" sldId="304"/>
            <ac:spMk id="2" creationId="{B15FE946-520A-8DF1-42B7-0DC81607081E}"/>
          </ac:spMkLst>
        </pc:spChg>
        <pc:spChg chg="mod">
          <ac:chgData name="Lewis McIntyre" userId="9b6229533040377e" providerId="LiveId" clId="{624B34EE-9595-4D96-B866-3B4FFFBB2D8A}" dt="2023-02-24T12:58:02.975" v="10121" actId="20577"/>
          <ac:spMkLst>
            <pc:docMk/>
            <pc:sldMk cId="1703500391" sldId="304"/>
            <ac:spMk id="3" creationId="{13F2CE55-5C7B-B8D2-1D90-33E024179712}"/>
          </ac:spMkLst>
        </pc:spChg>
        <pc:spChg chg="add mod">
          <ac:chgData name="Lewis McIntyre" userId="9b6229533040377e" providerId="LiveId" clId="{624B34EE-9595-4D96-B866-3B4FFFBB2D8A}" dt="2023-02-24T13:10:40.226" v="10720" actId="1076"/>
          <ac:spMkLst>
            <pc:docMk/>
            <pc:sldMk cId="1703500391" sldId="304"/>
            <ac:spMk id="5" creationId="{55048B2E-7EC2-4DBD-1FAB-2F8909DB8E7E}"/>
          </ac:spMkLst>
        </pc:spChg>
        <pc:spChg chg="del topLvl">
          <ac:chgData name="Lewis McIntyre" userId="9b6229533040377e" providerId="LiveId" clId="{624B34EE-9595-4D96-B866-3B4FFFBB2D8A}" dt="2023-02-25T19:57:44.615" v="11721" actId="478"/>
          <ac:spMkLst>
            <pc:docMk/>
            <pc:sldMk cId="1703500391" sldId="304"/>
            <ac:spMk id="12" creationId="{4D366C06-C972-DB9D-B859-48AC21784A66}"/>
          </ac:spMkLst>
        </pc:spChg>
        <pc:spChg chg="del">
          <ac:chgData name="Lewis McIntyre" userId="9b6229533040377e" providerId="LiveId" clId="{624B34EE-9595-4D96-B866-3B4FFFBB2D8A}" dt="2023-02-22T15:08:04.792" v="10049" actId="478"/>
          <ac:spMkLst>
            <pc:docMk/>
            <pc:sldMk cId="1703500391" sldId="304"/>
            <ac:spMk id="14" creationId="{B9C6E1C4-F59A-FDA3-C285-CCE733B0C555}"/>
          </ac:spMkLst>
        </pc:spChg>
        <pc:spChg chg="del">
          <ac:chgData name="Lewis McIntyre" userId="9b6229533040377e" providerId="LiveId" clId="{624B34EE-9595-4D96-B866-3B4FFFBB2D8A}" dt="2023-02-22T15:08:34.957" v="10054" actId="478"/>
          <ac:spMkLst>
            <pc:docMk/>
            <pc:sldMk cId="1703500391" sldId="304"/>
            <ac:spMk id="15" creationId="{29513F13-32BE-8BB7-9B75-04F2D93C8E7E}"/>
          </ac:spMkLst>
        </pc:spChg>
        <pc:spChg chg="add mod ord">
          <ac:chgData name="Lewis McIntyre" userId="9b6229533040377e" providerId="LiveId" clId="{624B34EE-9595-4D96-B866-3B4FFFBB2D8A}" dt="2023-02-25T19:57:58.813" v="11724" actId="167"/>
          <ac:spMkLst>
            <pc:docMk/>
            <pc:sldMk cId="1703500391" sldId="304"/>
            <ac:spMk id="21" creationId="{7A5528CB-4988-4E57-F47E-5D686269B4EB}"/>
          </ac:spMkLst>
        </pc:spChg>
        <pc:spChg chg="del">
          <ac:chgData name="Lewis McIntyre" userId="9b6229533040377e" providerId="LiveId" clId="{624B34EE-9595-4D96-B866-3B4FFFBB2D8A}" dt="2023-02-22T15:08:47.876" v="10057" actId="478"/>
          <ac:spMkLst>
            <pc:docMk/>
            <pc:sldMk cId="1703500391" sldId="304"/>
            <ac:spMk id="29" creationId="{32F9E7E0-6C88-B806-C0D1-78287D39689B}"/>
          </ac:spMkLst>
        </pc:spChg>
        <pc:spChg chg="del">
          <ac:chgData name="Lewis McIntyre" userId="9b6229533040377e" providerId="LiveId" clId="{624B34EE-9595-4D96-B866-3B4FFFBB2D8A}" dt="2023-02-22T15:08:15.222" v="10051" actId="478"/>
          <ac:spMkLst>
            <pc:docMk/>
            <pc:sldMk cId="1703500391" sldId="304"/>
            <ac:spMk id="39" creationId="{AFB1A4DB-7D04-1760-0D1A-0E2634666D0C}"/>
          </ac:spMkLst>
        </pc:spChg>
        <pc:spChg chg="del">
          <ac:chgData name="Lewis McIntyre" userId="9b6229533040377e" providerId="LiveId" clId="{624B34EE-9595-4D96-B866-3B4FFFBB2D8A}" dt="2023-02-22T15:08:43.129" v="10056" actId="478"/>
          <ac:spMkLst>
            <pc:docMk/>
            <pc:sldMk cId="1703500391" sldId="304"/>
            <ac:spMk id="48" creationId="{7F81EBC7-27AF-0A46-8E53-1C9108FD9BC6}"/>
          </ac:spMkLst>
        </pc:spChg>
        <pc:spChg chg="del">
          <ac:chgData name="Lewis McIntyre" userId="9b6229533040377e" providerId="LiveId" clId="{624B34EE-9595-4D96-B866-3B4FFFBB2D8A}" dt="2023-02-22T15:08:38.620" v="10055" actId="478"/>
          <ac:spMkLst>
            <pc:docMk/>
            <pc:sldMk cId="1703500391" sldId="304"/>
            <ac:spMk id="49" creationId="{4FCE58DB-20F2-AE2E-8FF6-AB8D533B3C73}"/>
          </ac:spMkLst>
        </pc:spChg>
        <pc:grpChg chg="del topLvl">
          <ac:chgData name="Lewis McIntyre" userId="9b6229533040377e" providerId="LiveId" clId="{624B34EE-9595-4D96-B866-3B4FFFBB2D8A}" dt="2023-02-25T19:57:44.615" v="11721" actId="478"/>
          <ac:grpSpMkLst>
            <pc:docMk/>
            <pc:sldMk cId="1703500391" sldId="304"/>
            <ac:grpSpMk id="6" creationId="{26F3FF70-823C-D2BD-F403-BD953B527592}"/>
          </ac:grpSpMkLst>
        </pc:grpChg>
        <pc:grpChg chg="del">
          <ac:chgData name="Lewis McIntyre" userId="9b6229533040377e" providerId="LiveId" clId="{624B34EE-9595-4D96-B866-3B4FFFBB2D8A}" dt="2023-02-25T19:57:52.384" v="11722" actId="478"/>
          <ac:grpSpMkLst>
            <pc:docMk/>
            <pc:sldMk cId="1703500391" sldId="304"/>
            <ac:grpSpMk id="7" creationId="{5E45399E-0774-F561-1EA3-D13B04F3B6D5}"/>
          </ac:grpSpMkLst>
        </pc:grpChg>
        <pc:grpChg chg="topLvl">
          <ac:chgData name="Lewis McIntyre" userId="9b6229533040377e" providerId="LiveId" clId="{624B34EE-9595-4D96-B866-3B4FFFBB2D8A}" dt="2023-02-25T19:57:44.615" v="11721" actId="478"/>
          <ac:grpSpMkLst>
            <pc:docMk/>
            <pc:sldMk cId="1703500391" sldId="304"/>
            <ac:grpSpMk id="11" creationId="{A6C47421-A6E9-9E7B-C65A-5D6E18A36F6A}"/>
          </ac:grpSpMkLst>
        </pc:grpChg>
        <pc:grpChg chg="del">
          <ac:chgData name="Lewis McIntyre" userId="9b6229533040377e" providerId="LiveId" clId="{624B34EE-9595-4D96-B866-3B4FFFBB2D8A}" dt="2023-02-22T15:08:51.645" v="10058" actId="478"/>
          <ac:grpSpMkLst>
            <pc:docMk/>
            <pc:sldMk cId="1703500391" sldId="304"/>
            <ac:grpSpMk id="47" creationId="{3947DF70-12A1-297A-831E-FABC9F5BA40D}"/>
          </ac:grpSpMkLst>
        </pc:grpChg>
        <pc:picChg chg="add mod ord">
          <ac:chgData name="Lewis McIntyre" userId="9b6229533040377e" providerId="LiveId" clId="{624B34EE-9595-4D96-B866-3B4FFFBB2D8A}" dt="2023-02-25T19:57:58.813" v="11724" actId="167"/>
          <ac:picMkLst>
            <pc:docMk/>
            <pc:sldMk cId="1703500391" sldId="304"/>
            <ac:picMk id="27" creationId="{34219DEC-4B92-96A8-D3AB-460E32719099}"/>
          </ac:picMkLst>
        </pc:picChg>
        <pc:picChg chg="add mod ord">
          <ac:chgData name="Lewis McIntyre" userId="9b6229533040377e" providerId="LiveId" clId="{624B34EE-9595-4D96-B866-3B4FFFBB2D8A}" dt="2023-02-25T19:57:58.813" v="11724" actId="167"/>
          <ac:picMkLst>
            <pc:docMk/>
            <pc:sldMk cId="1703500391" sldId="304"/>
            <ac:picMk id="46" creationId="{D0A4A7EB-2D63-1243-AE90-C233C07585CA}"/>
          </ac:picMkLst>
        </pc:picChg>
        <pc:cxnChg chg="mod">
          <ac:chgData name="Lewis McIntyre" userId="9b6229533040377e" providerId="LiveId" clId="{624B34EE-9595-4D96-B866-3B4FFFBB2D8A}" dt="2023-02-22T15:08:34.957" v="10054" actId="478"/>
          <ac:cxnSpMkLst>
            <pc:docMk/>
            <pc:sldMk cId="1703500391" sldId="304"/>
            <ac:cxnSpMk id="16" creationId="{B0511330-8758-FF24-4010-C3E706CD07D8}"/>
          </ac:cxnSpMkLst>
        </pc:cxnChg>
        <pc:cxnChg chg="del mod">
          <ac:chgData name="Lewis McIntyre" userId="9b6229533040377e" providerId="LiveId" clId="{624B34EE-9595-4D96-B866-3B4FFFBB2D8A}" dt="2023-02-22T15:08:10.188" v="10050" actId="478"/>
          <ac:cxnSpMkLst>
            <pc:docMk/>
            <pc:sldMk cId="1703500391" sldId="304"/>
            <ac:cxnSpMk id="17" creationId="{1C997B72-1E4E-0F41-5720-355D5FDE9DDD}"/>
          </ac:cxnSpMkLst>
        </pc:cxnChg>
        <pc:cxnChg chg="del">
          <ac:chgData name="Lewis McIntyre" userId="9b6229533040377e" providerId="LiveId" clId="{624B34EE-9595-4D96-B866-3B4FFFBB2D8A}" dt="2023-02-22T15:08:56.431" v="10059" actId="478"/>
          <ac:cxnSpMkLst>
            <pc:docMk/>
            <pc:sldMk cId="1703500391" sldId="304"/>
            <ac:cxnSpMk id="19" creationId="{6178800C-530C-F8BE-AE14-0256635085D7}"/>
          </ac:cxnSpMkLst>
        </pc:cxnChg>
        <pc:cxnChg chg="del mod">
          <ac:chgData name="Lewis McIntyre" userId="9b6229533040377e" providerId="LiveId" clId="{624B34EE-9595-4D96-B866-3B4FFFBB2D8A}" dt="2023-02-22T15:08:25.640" v="10052" actId="478"/>
          <ac:cxnSpMkLst>
            <pc:docMk/>
            <pc:sldMk cId="1703500391" sldId="304"/>
            <ac:cxnSpMk id="24" creationId="{0BE2DD81-ECBD-2FD9-4484-7E98A54A7D66}"/>
          </ac:cxnSpMkLst>
        </pc:cxnChg>
        <pc:cxnChg chg="del">
          <ac:chgData name="Lewis McIntyre" userId="9b6229533040377e" providerId="LiveId" clId="{624B34EE-9595-4D96-B866-3B4FFFBB2D8A}" dt="2023-02-22T15:08:29.776" v="10053" actId="478"/>
          <ac:cxnSpMkLst>
            <pc:docMk/>
            <pc:sldMk cId="1703500391" sldId="304"/>
            <ac:cxnSpMk id="26" creationId="{4A93E693-6D88-BB2A-A21B-CAA42EEE507A}"/>
          </ac:cxnSpMkLst>
        </pc:cxnChg>
        <pc:cxnChg chg="del mod">
          <ac:chgData name="Lewis McIntyre" userId="9b6229533040377e" providerId="LiveId" clId="{624B34EE-9595-4D96-B866-3B4FFFBB2D8A}" dt="2023-02-22T15:07:59.462" v="10048" actId="478"/>
          <ac:cxnSpMkLst>
            <pc:docMk/>
            <pc:sldMk cId="1703500391" sldId="304"/>
            <ac:cxnSpMk id="28" creationId="{4AE76478-CF04-6868-8DA2-FA027E953C0B}"/>
          </ac:cxnSpMkLst>
        </pc:cxnChg>
        <pc:cxnChg chg="del topLvl">
          <ac:chgData name="Lewis McIntyre" userId="9b6229533040377e" providerId="LiveId" clId="{624B34EE-9595-4D96-B866-3B4FFFBB2D8A}" dt="2023-02-22T15:08:51.645" v="10058" actId="478"/>
          <ac:cxnSpMkLst>
            <pc:docMk/>
            <pc:sldMk cId="1703500391" sldId="304"/>
            <ac:cxnSpMk id="44" creationId="{FEF249C4-D5BD-AE35-BC28-08A0B9C3B139}"/>
          </ac:cxnSpMkLst>
        </pc:cxnChg>
      </pc:sldChg>
      <pc:sldChg chg="new del">
        <pc:chgData name="Lewis McIntyre" userId="9b6229533040377e" providerId="LiveId" clId="{624B34EE-9595-4D96-B866-3B4FFFBB2D8A}" dt="2023-03-27T18:51:55.845" v="13611" actId="2696"/>
        <pc:sldMkLst>
          <pc:docMk/>
          <pc:sldMk cId="1980309308" sldId="305"/>
        </pc:sldMkLst>
      </pc:sldChg>
      <pc:sldChg chg="modSp add mod modNotesTx">
        <pc:chgData name="Lewis McIntyre" userId="9b6229533040377e" providerId="LiveId" clId="{624B34EE-9595-4D96-B866-3B4FFFBB2D8A}" dt="2023-03-27T18:51:51.482" v="13610" actId="20577"/>
        <pc:sldMkLst>
          <pc:docMk/>
          <pc:sldMk cId="1239098369" sldId="306"/>
        </pc:sldMkLst>
        <pc:spChg chg="mod">
          <ac:chgData name="Lewis McIntyre" userId="9b6229533040377e" providerId="LiveId" clId="{624B34EE-9595-4D96-B866-3B4FFFBB2D8A}" dt="2023-03-27T18:39:41.422" v="13527" actId="255"/>
          <ac:spMkLst>
            <pc:docMk/>
            <pc:sldMk cId="1239098369" sldId="306"/>
            <ac:spMk id="3" creationId="{13F2CE55-5C7B-B8D2-1D90-33E024179712}"/>
          </ac:spMkLst>
        </pc:spChg>
        <pc:spChg chg="mod">
          <ac:chgData name="Lewis McIntyre" userId="9b6229533040377e" providerId="LiveId" clId="{624B34EE-9595-4D96-B866-3B4FFFBB2D8A}" dt="2023-03-27T18:38:09.155" v="13470" actId="20577"/>
          <ac:spMkLst>
            <pc:docMk/>
            <pc:sldMk cId="1239098369" sldId="306"/>
            <ac:spMk id="4" creationId="{D7D9D4CA-F87D-4179-CE83-ABC2A2B6C3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573AC-3309-41AD-A636-DA7DD6557F28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1FA87-72BC-42B6-A36D-0CB87CF6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0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Morning! My name is Lewis McIntyre, a retired Naval Aviator, and now a retired engineer. This is a continuation of a presentation I made last year </a:t>
            </a:r>
            <a:r>
              <a:rPr lang="en-US" dirty="0"/>
              <a:t>to this group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graphical solution to special relativity that I call the velocity triangle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deals with the analysis of a body undergoing constant acceleration from velocity equal to zero, up to c, as measured by an unaccelerated observer initially at rest with that body.  Acceleration is normally out-of-scope for the Special Theory, but I have included proofs to demonstrate that this model appears to be correct.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1FA87-72BC-42B6-A36D-0CB87CF64D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01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such low speeds, we can use the small angle approximation that cos(</a:t>
            </a:r>
            <a:r>
              <a:rPr lang="el-GR" i="1" dirty="0"/>
              <a:t>ω</a:t>
            </a:r>
            <a:r>
              <a:rPr lang="en-US" i="1" dirty="0"/>
              <a:t>t</a:t>
            </a:r>
            <a:r>
              <a:rPr lang="en-US" i="1" baseline="-25000" dirty="0"/>
              <a:t>0</a:t>
            </a:r>
            <a:r>
              <a:rPr lang="en-US" dirty="0"/>
              <a:t>) is approximately 1</a:t>
            </a:r>
            <a:r>
              <a:rPr lang="en-US" i="1" dirty="0"/>
              <a:t>,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dirty="0"/>
              <a:t>that</a:t>
            </a:r>
            <a:r>
              <a:rPr lang="en-US" i="1" dirty="0"/>
              <a:t> </a:t>
            </a:r>
            <a:r>
              <a:rPr lang="en-US" dirty="0"/>
              <a:t>sin(</a:t>
            </a:r>
            <a:r>
              <a:rPr lang="el-GR" i="1" dirty="0"/>
              <a:t>ω</a:t>
            </a:r>
            <a:r>
              <a:rPr lang="en-US" i="1" dirty="0"/>
              <a:t>t</a:t>
            </a:r>
            <a:r>
              <a:rPr lang="en-US" i="1" baseline="-25000" dirty="0"/>
              <a:t>0</a:t>
            </a:r>
            <a:r>
              <a:rPr lang="en-US" dirty="0"/>
              <a:t>) and  tan(</a:t>
            </a:r>
            <a:r>
              <a:rPr lang="el-GR" i="1" dirty="0"/>
              <a:t>ω</a:t>
            </a:r>
            <a:r>
              <a:rPr lang="en-US" i="1" dirty="0"/>
              <a:t>t</a:t>
            </a:r>
            <a:r>
              <a:rPr lang="en-US" i="1" baseline="-25000" dirty="0"/>
              <a:t>0</a:t>
            </a:r>
            <a:r>
              <a:rPr lang="en-US" dirty="0"/>
              <a:t>) is approximately </a:t>
            </a:r>
            <a:r>
              <a:rPr lang="el-GR" i="1" dirty="0"/>
              <a:t>ω</a:t>
            </a:r>
            <a:r>
              <a:rPr lang="en-US" i="1" dirty="0"/>
              <a:t>t</a:t>
            </a:r>
            <a:r>
              <a:rPr lang="en-US" i="1" baseline="-25000" dirty="0"/>
              <a:t>0</a:t>
            </a:r>
            <a:r>
              <a:rPr lang="en-US" dirty="0"/>
              <a:t>. In this case, the observed and measured acceleration and time are nearly identical, and velocity equals acceleration times time. Using the trig identity shown, we determine that  x=1/2at</a:t>
            </a:r>
            <a:r>
              <a:rPr lang="en-US" baseline="30000" dirty="0"/>
              <a:t>2.  </a:t>
            </a:r>
            <a:r>
              <a:rPr lang="en-US" i="0" baseline="0" dirty="0"/>
              <a:t>These are the classical equations for constant acceleration.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1FA87-72BC-42B6-A36D-0CB87CF64D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15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acceleration continues, the velocities becomes significant with respect to that of 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1FA87-72BC-42B6-A36D-0CB87CF64D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1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 measurement and the event become increasingly separated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1FA87-72BC-42B6-A36D-0CB87CF64D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4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take the differential of </a:t>
            </a:r>
            <a:r>
              <a:rPr lang="en-US" i="1" dirty="0"/>
              <a:t>dx</a:t>
            </a:r>
            <a:r>
              <a:rPr lang="en-US" i="1" baseline="-25000" dirty="0"/>
              <a:t>1</a:t>
            </a:r>
            <a:r>
              <a:rPr lang="en-US" i="1" dirty="0"/>
              <a:t>/dt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dirty="0"/>
              <a:t>as shown. S</a:t>
            </a:r>
            <a:r>
              <a:rPr lang="en-US" baseline="-25000" dirty="0"/>
              <a:t>1</a:t>
            </a:r>
            <a:r>
              <a:rPr lang="en-US" dirty="0"/>
              <a:t> will determine S</a:t>
            </a:r>
            <a:r>
              <a:rPr lang="en-US" baseline="-25000" dirty="0"/>
              <a:t>0</a:t>
            </a:r>
            <a:r>
              <a:rPr lang="en-US" dirty="0"/>
              <a:t>’s</a:t>
            </a:r>
            <a:r>
              <a:rPr lang="en-US" baseline="-25000" dirty="0"/>
              <a:t> </a:t>
            </a:r>
            <a:r>
              <a:rPr lang="en-US" dirty="0"/>
              <a:t>trajectory asymptotically tending to </a:t>
            </a:r>
            <a:r>
              <a:rPr lang="en-US" i="1" dirty="0"/>
              <a:t>c, </a:t>
            </a:r>
            <a:r>
              <a:rPr lang="en-US" dirty="0"/>
              <a:t>and acceleration tending toward zero, as </a:t>
            </a:r>
            <a:r>
              <a:rPr lang="el-GR" i="1" dirty="0"/>
              <a:t>ω</a:t>
            </a:r>
            <a:r>
              <a:rPr lang="en-US" i="1" dirty="0"/>
              <a:t>t</a:t>
            </a:r>
            <a:r>
              <a:rPr lang="en-US" i="1" baseline="-25000" dirty="0"/>
              <a:t>0 </a:t>
            </a:r>
            <a:r>
              <a:rPr lang="en-US" dirty="0"/>
              <a:t>tends to 90</a:t>
            </a:r>
            <a:r>
              <a:rPr lang="en-US" baseline="30000" dirty="0"/>
              <a:t>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It is this diminishing acceleration that causes the apparent mass rise, because we cannot stop a moving body and weigh it.  We determine the force acting on it and measure the resulting acceleration and thus the observed relativistic mass, </a:t>
            </a:r>
            <a:r>
              <a:rPr lang="en-US" dirty="0" err="1"/>
              <a:t>m</a:t>
            </a:r>
            <a:r>
              <a:rPr lang="en-US" baseline="-25000" dirty="0" err="1"/>
              <a:t>o</a:t>
            </a:r>
            <a:r>
              <a:rPr lang="en-US" baseline="0" dirty="0"/>
              <a:t> divided by </a:t>
            </a:r>
            <a:r>
              <a:rPr lang="en-US" i="1" baseline="0" dirty="0"/>
              <a:t>cos (</a:t>
            </a:r>
            <a:r>
              <a:rPr lang="el-GR" i="1" baseline="0" dirty="0"/>
              <a:t>ω</a:t>
            </a:r>
            <a:r>
              <a:rPr lang="en-US" i="1" baseline="0" dirty="0"/>
              <a:t>t</a:t>
            </a:r>
            <a:r>
              <a:rPr lang="en-US" i="1" baseline="-25000" dirty="0"/>
              <a:t>0</a:t>
            </a:r>
            <a:r>
              <a:rPr lang="en-US" i="1" baseline="0" dirty="0"/>
              <a:t>), </a:t>
            </a:r>
            <a:r>
              <a:rPr lang="en-US" i="0" baseline="0" dirty="0"/>
              <a:t>which is</a:t>
            </a:r>
            <a:r>
              <a:rPr lang="en-US" i="0" dirty="0"/>
              <a:t> </a:t>
            </a:r>
            <a:r>
              <a:rPr lang="en-US" baseline="0" dirty="0"/>
              <a:t>the relativistic radical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1FA87-72BC-42B6-A36D-0CB87CF64D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6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we see that this simple model, that uniform linear acceleration follows a circular trajectory of radius </a:t>
            </a:r>
            <a:r>
              <a:rPr lang="el-GR" i="1" dirty="0"/>
              <a:t>ρ</a:t>
            </a:r>
            <a:r>
              <a:rPr lang="en-US" i="1" dirty="0"/>
              <a:t> </a:t>
            </a:r>
            <a:r>
              <a:rPr lang="en-US" dirty="0"/>
              <a:t>in four-dimensional space, yields a measured hyperbolic trajectory by an unaccelerated observer, validated by Misner, Thorne and Wheeler.  This hyperbolic trajectory for low velocities gives </a:t>
            </a:r>
            <a:r>
              <a:rPr lang="en-US" b="0" dirty="0"/>
              <a:t>the classical solution s=1/2at</a:t>
            </a:r>
            <a:r>
              <a:rPr lang="en-US" b="0" baseline="30000" dirty="0"/>
              <a:t>2</a:t>
            </a:r>
            <a:r>
              <a:rPr lang="en-US" b="0" baseline="0" dirty="0"/>
              <a:t>, while at higher velocities yields</a:t>
            </a:r>
            <a:r>
              <a:rPr lang="en-US" baseline="0" dirty="0"/>
              <a:t> the measured relativistic mass rise.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1FA87-72BC-42B6-A36D-0CB87CF64D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22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Any questions?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1FA87-72BC-42B6-A36D-0CB87CF64D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7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going to follow this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1FA87-72BC-42B6-A36D-0CB87CF64D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review the velocity triangle. It is based on four key assumptions: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 travels in all four dimensions of space at </a:t>
            </a:r>
            <a:r>
              <a:rPr lang="en-US" i="1" dirty="0"/>
              <a:t>c.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 also travels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in a single direction, defining that direction as its time axis, with its spatial axes normal to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Relative velocity disappears as an independent variable, becoming a difference of direction by the </a:t>
            </a:r>
            <a:r>
              <a:rPr lang="en-US" dirty="0" err="1"/>
              <a:t>Brehme</a:t>
            </a:r>
            <a:r>
              <a:rPr lang="en-US" dirty="0"/>
              <a:t> angle beta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body’s proper velocity of </a:t>
            </a:r>
            <a:r>
              <a:rPr lang="en-US" i="1" dirty="0"/>
              <a:t>c</a:t>
            </a:r>
            <a:r>
              <a:rPr lang="en-US" dirty="0"/>
              <a:t> projects as a time-varying component onto the spatial and temporal axes of another by the Lorentz transform, shown trigonometrically.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Here we have an event at A on reference frame S</a:t>
            </a:r>
            <a:r>
              <a:rPr lang="en-US" baseline="-25000" dirty="0"/>
              <a:t>0</a:t>
            </a:r>
            <a:r>
              <a:rPr lang="en-US" dirty="0"/>
              <a:t>, which emits light as some time </a:t>
            </a:r>
            <a:r>
              <a:rPr lang="en-US" i="1" dirty="0"/>
              <a:t>ct</a:t>
            </a:r>
            <a:r>
              <a:rPr lang="en-US" i="1" baseline="-25000" dirty="0"/>
              <a:t>0</a:t>
            </a:r>
            <a:r>
              <a:rPr lang="en-US" i="1" baseline="30000" dirty="0"/>
              <a:t> </a:t>
            </a:r>
            <a:r>
              <a:rPr lang="en-US" dirty="0"/>
              <a:t>to be observed by another reference frame S</a:t>
            </a:r>
            <a:r>
              <a:rPr lang="en-US" baseline="-25000" dirty="0"/>
              <a:t>1</a:t>
            </a:r>
            <a:r>
              <a:rPr lang="en-US" dirty="0"/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1FA87-72BC-42B6-A36D-0CB87CF64D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2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emitted at A, the time </a:t>
            </a:r>
            <a:r>
              <a:rPr lang="en-US" dirty="0"/>
              <a:t>of transmission in S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Doppler-shifted along the path ABC to C, the time of receipt in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relativistic Doppler shift for time, as shown.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1FA87-72BC-42B6-A36D-0CB87CF64D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6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time of receipt, the observer in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locates the event at D, the light from which will reach C simultaneously with light from A.  D is on the worldline of successive measurements in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events in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1FA87-72BC-42B6-A36D-0CB87CF64D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15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is the Lorentz Transform into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A, expressed trigonometrically in terms of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1FA87-72BC-42B6-A36D-0CB87CF64D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3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to accelerated motion.  For every click of its proper clock </a:t>
            </a:r>
            <a:r>
              <a:rPr lang="en-US" i="1" dirty="0"/>
              <a:t>dt</a:t>
            </a:r>
            <a:r>
              <a:rPr lang="en-US" dirty="0"/>
              <a:t>, the accelerating body will increase  its velocity by </a:t>
            </a:r>
            <a:r>
              <a:rPr lang="en-US" i="1" dirty="0"/>
              <a:t>dv</a:t>
            </a:r>
            <a:r>
              <a:rPr lang="en-US" dirty="0"/>
              <a:t>.  With respect to its timeline’s previous direction, its timeline will increase by the amount </a:t>
            </a:r>
            <a:r>
              <a:rPr lang="en-US" i="1" dirty="0"/>
              <a:t>d</a:t>
            </a:r>
            <a:r>
              <a:rPr lang="el-GR" i="1" dirty="0"/>
              <a:t>β</a:t>
            </a:r>
            <a:r>
              <a:rPr lang="en-US" i="1" dirty="0"/>
              <a:t>=dv </a:t>
            </a:r>
            <a:r>
              <a:rPr lang="en-US" dirty="0"/>
              <a:t>with each </a:t>
            </a:r>
            <a:r>
              <a:rPr lang="en-US" i="1" dirty="0"/>
              <a:t>dt. </a:t>
            </a:r>
            <a:r>
              <a:rPr lang="en-US" dirty="0"/>
              <a:t>And, if acceleration </a:t>
            </a:r>
            <a:r>
              <a:rPr lang="en-US" i="1" dirty="0"/>
              <a:t>dv/dt </a:t>
            </a:r>
            <a:r>
              <a:rPr lang="en-US" dirty="0"/>
              <a:t>is constant, </a:t>
            </a:r>
            <a:r>
              <a:rPr lang="en-US" i="1" dirty="0"/>
              <a:t>d</a:t>
            </a:r>
            <a:r>
              <a:rPr lang="el-GR" i="1" dirty="0"/>
              <a:t>β</a:t>
            </a:r>
            <a:r>
              <a:rPr lang="en-US" i="1" dirty="0"/>
              <a:t>/dt=</a:t>
            </a:r>
            <a:r>
              <a:rPr lang="el-GR" i="1" dirty="0"/>
              <a:t>ω</a:t>
            </a:r>
            <a:r>
              <a:rPr lang="en-US" i="1" dirty="0"/>
              <a:t> </a:t>
            </a:r>
            <a:r>
              <a:rPr lang="en-US" dirty="0"/>
              <a:t>must also be constant</a:t>
            </a:r>
            <a:r>
              <a:rPr lang="en-US" i="1" dirty="0"/>
              <a:t>. </a:t>
            </a:r>
            <a:r>
              <a:rPr lang="en-US" dirty="0"/>
              <a:t>Thus, beginning at O, its timeline must follow a circular path of radius  </a:t>
            </a:r>
            <a:r>
              <a:rPr lang="el-GR" dirty="0"/>
              <a:t>ρ</a:t>
            </a:r>
            <a:r>
              <a:rPr lang="en-US" dirty="0"/>
              <a:t> in 4-dimensional space. </a:t>
            </a:r>
          </a:p>
          <a:p>
            <a:endParaRPr lang="en-US" dirty="0"/>
          </a:p>
          <a:p>
            <a:r>
              <a:rPr lang="en-US" dirty="0"/>
              <a:t>For acceleration to be constant, a centripetal force F must be applied normal to the timeline in the direction of the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 axis, and the body will feel a resisting centrifugal force in the negative </a:t>
            </a:r>
            <a:r>
              <a:rPr lang="en-US" i="1" dirty="0"/>
              <a:t>x</a:t>
            </a:r>
            <a:r>
              <a:rPr lang="en-US" i="1" baseline="-25000" dirty="0"/>
              <a:t>1 </a:t>
            </a:r>
            <a:r>
              <a:rPr lang="en-US" dirty="0"/>
              <a:t>direction.  For small </a:t>
            </a:r>
            <a:r>
              <a:rPr lang="en-US" i="1" dirty="0"/>
              <a:t>dt</a:t>
            </a:r>
            <a:r>
              <a:rPr lang="en-US" dirty="0"/>
              <a:t>, </a:t>
            </a:r>
            <a:r>
              <a:rPr lang="en-US" i="1" dirty="0"/>
              <a:t>dv </a:t>
            </a:r>
            <a:r>
              <a:rPr lang="en-US" dirty="0"/>
              <a:t>is very much less than </a:t>
            </a:r>
            <a:r>
              <a:rPr lang="en-US" dirty="0" err="1"/>
              <a:t>cUsing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as the tangential velocity of that rotary motion, we determine that  </a:t>
            </a:r>
            <a:r>
              <a:rPr lang="el-GR" i="1" dirty="0"/>
              <a:t>ρ</a:t>
            </a:r>
            <a:r>
              <a:rPr lang="en-US" i="1" dirty="0"/>
              <a:t>=c</a:t>
            </a:r>
            <a:r>
              <a:rPr lang="en-US" i="1" baseline="30000" dirty="0"/>
              <a:t>2</a:t>
            </a:r>
            <a:r>
              <a:rPr lang="en-US" i="1" dirty="0"/>
              <a:t>/a, </a:t>
            </a:r>
            <a:r>
              <a:rPr lang="en-US" dirty="0"/>
              <a:t>almost a light year for 1g acceleration. .  Although this is linear acceleration of the body in its </a:t>
            </a:r>
            <a:r>
              <a:rPr lang="en-US" i="1" dirty="0"/>
              <a:t>x</a:t>
            </a:r>
            <a:r>
              <a:rPr lang="en-US" dirty="0"/>
              <a:t> direction, it is rotary acceleration in 4-dimensional space. 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1FA87-72BC-42B6-A36D-0CB87CF64D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7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see what the unaccelerated observer S</a:t>
            </a:r>
            <a:r>
              <a:rPr lang="en-US" baseline="-25000" dirty="0"/>
              <a:t>1</a:t>
            </a:r>
            <a:r>
              <a:rPr lang="en-US" dirty="0"/>
              <a:t> sees, as he makes a measurement of S</a:t>
            </a:r>
            <a:r>
              <a:rPr lang="en-US" baseline="-25000" dirty="0"/>
              <a:t>0</a:t>
            </a:r>
            <a:r>
              <a:rPr lang="en-US" dirty="0"/>
              <a:t>’s accelerated timeline. The observer observes and measures an event A on the accelerated timeline in the same manner as with the unaccelerated velocity triangle, Light from A is doppler shifted along the path ABC to time of receipt at C, developed into a measurement at C, from which the observer develops the measurement D, shown trigonometrically in terms of </a:t>
            </a:r>
            <a:r>
              <a:rPr lang="en-US" i="1" dirty="0"/>
              <a:t>ct</a:t>
            </a:r>
            <a:r>
              <a:rPr lang="en-US" i="1" baseline="-25000" dirty="0"/>
              <a:t>0.  </a:t>
            </a:r>
            <a:r>
              <a:rPr lang="en-US" dirty="0"/>
              <a:t>To determine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 in terms of </a:t>
            </a:r>
            <a:r>
              <a:rPr lang="en-US" i="1" dirty="0"/>
              <a:t>ct</a:t>
            </a:r>
            <a:r>
              <a:rPr lang="en-US" i="1" baseline="-25000" dirty="0"/>
              <a:t>1</a:t>
            </a:r>
            <a:r>
              <a:rPr lang="en-US" i="1" dirty="0"/>
              <a:t>, </a:t>
            </a:r>
            <a:r>
              <a:rPr lang="en-US" dirty="0"/>
              <a:t>we solve the triangle OBE to determine that S</a:t>
            </a:r>
            <a:r>
              <a:rPr lang="en-US" baseline="-25000" dirty="0"/>
              <a:t>0 </a:t>
            </a:r>
            <a:r>
              <a:rPr lang="en-US" dirty="0"/>
              <a:t>is following a hyperbolic worldline of successive measurements in S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 validate this analysis by one done by Misner, Thorne and Wheeler on page 166 of </a:t>
            </a:r>
            <a:r>
              <a:rPr lang="en-US" i="1" dirty="0"/>
              <a:t> Gravitation.  </a:t>
            </a:r>
            <a:r>
              <a:rPr lang="en-US" dirty="0"/>
              <a:t>After two pages of tensor calculus, they came up the equation shown.  This differs from mine in that they omitted </a:t>
            </a:r>
            <a:r>
              <a:rPr lang="en-US" i="1" dirty="0"/>
              <a:t>c</a:t>
            </a:r>
            <a:r>
              <a:rPr lang="en-US" dirty="0"/>
              <a:t>, as they assigned it unity value, and used a different offset: at </a:t>
            </a:r>
            <a:r>
              <a:rPr lang="en-US" i="1" dirty="0"/>
              <a:t>ct</a:t>
            </a:r>
            <a:r>
              <a:rPr lang="en-US" i="1" baseline="-25000" dirty="0"/>
              <a:t>1</a:t>
            </a:r>
            <a:r>
              <a:rPr lang="en-US" i="1" dirty="0"/>
              <a:t>=0, x</a:t>
            </a:r>
            <a:r>
              <a:rPr lang="en-US" i="1" baseline="-25000" dirty="0"/>
              <a:t>1</a:t>
            </a:r>
            <a:r>
              <a:rPr lang="en-US" i="1" dirty="0"/>
              <a:t>=0</a:t>
            </a:r>
            <a:r>
              <a:rPr lang="en-US" dirty="0"/>
              <a:t> in mine, point O on the chart, while in theirs it is at E.</a:t>
            </a:r>
          </a:p>
          <a:p>
            <a:endParaRPr lang="en-US" dirty="0"/>
          </a:p>
          <a:p>
            <a:endParaRPr lang="en-US" i="1" baseline="-25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1FA87-72BC-42B6-A36D-0CB87CF64D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30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step through the measurement of S</a:t>
            </a:r>
            <a:r>
              <a:rPr lang="en-US" baseline="-25000" dirty="0"/>
              <a:t>0</a:t>
            </a:r>
            <a:r>
              <a:rPr lang="en-US" dirty="0"/>
              <a:t> in S</a:t>
            </a:r>
            <a:r>
              <a:rPr lang="en-US" baseline="-25000" dirty="0"/>
              <a:t>1</a:t>
            </a:r>
            <a:r>
              <a:rPr lang="en-US" i="1" dirty="0"/>
              <a:t>. </a:t>
            </a:r>
            <a:r>
              <a:rPr lang="en-US" i="0" dirty="0"/>
              <a:t>At the beginning of acceleration velocity is small with respect to c, and the measurement and the event are nearly identical.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1FA87-72BC-42B6-A36D-0CB87CF64D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F18-2EAE-4B42-B7BB-C0C1E69B25D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71C-F919-45FD-A7E5-BF7A6A21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9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F18-2EAE-4B42-B7BB-C0C1E69B25D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71C-F919-45FD-A7E5-BF7A6A21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F18-2EAE-4B42-B7BB-C0C1E69B25D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71C-F919-45FD-A7E5-BF7A6A21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5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F18-2EAE-4B42-B7BB-C0C1E69B25D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71C-F919-45FD-A7E5-BF7A6A21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5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F18-2EAE-4B42-B7BB-C0C1E69B25D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71C-F919-45FD-A7E5-BF7A6A21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4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F18-2EAE-4B42-B7BB-C0C1E69B25D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71C-F919-45FD-A7E5-BF7A6A21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2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F18-2EAE-4B42-B7BB-C0C1E69B25D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71C-F919-45FD-A7E5-BF7A6A21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2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F18-2EAE-4B42-B7BB-C0C1E69B25D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71C-F919-45FD-A7E5-BF7A6A21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5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F18-2EAE-4B42-B7BB-C0C1E69B25D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71C-F919-45FD-A7E5-BF7A6A21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4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F18-2EAE-4B42-B7BB-C0C1E69B25D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71C-F919-45FD-A7E5-BF7A6A21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1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0F18-2EAE-4B42-B7BB-C0C1E69B25D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71C-F919-45FD-A7E5-BF7A6A21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9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0F18-2EAE-4B42-B7BB-C0C1E69B25D3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9E71C-F919-45FD-A7E5-BF7A6A21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8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67000"/>
              </a:schemeClr>
            </a:gs>
            <a:gs pos="22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054170-48EE-4FED-5DE9-C4162FA2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923D-C71C-435D-9174-1991698F01A9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D07DB-6408-A994-1A9B-FD63F3B34212}"/>
              </a:ext>
            </a:extLst>
          </p:cNvPr>
          <p:cNvSpPr txBox="1"/>
          <p:nvPr/>
        </p:nvSpPr>
        <p:spPr>
          <a:xfrm>
            <a:off x="1099465" y="1021672"/>
            <a:ext cx="7304500" cy="1015663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9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6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Riding on a Light Beam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EF69E-1692-B6AD-102D-D123A307F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89" y="2506379"/>
            <a:ext cx="1877887" cy="674068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DB4471-FA9A-C08F-087E-B7F074C4C1BB}"/>
              </a:ext>
            </a:extLst>
          </p:cNvPr>
          <p:cNvSpPr txBox="1"/>
          <p:nvPr/>
        </p:nvSpPr>
        <p:spPr>
          <a:xfrm>
            <a:off x="1637039" y="3429000"/>
            <a:ext cx="6229351" cy="1969770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9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Acceleration and Mass Rise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Lewis F. McIntyre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CS-AAPT </a:t>
            </a:r>
            <a:r>
              <a:rPr 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Spring Meeting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April 1,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47999-1127-A863-5E28-DA011ED658A3}"/>
              </a:ext>
            </a:extLst>
          </p:cNvPr>
          <p:cNvSpPr txBox="1"/>
          <p:nvPr/>
        </p:nvSpPr>
        <p:spPr>
          <a:xfrm>
            <a:off x="3025806" y="5836328"/>
            <a:ext cx="378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mcintyrel@verizon.net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52301A-7840-45AD-85D3-EAAD4C7E5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11" y="4064860"/>
            <a:ext cx="1443198" cy="247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4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F29DC0-AC6D-FC61-85C4-7A8650B83BAF}"/>
              </a:ext>
            </a:extLst>
          </p:cNvPr>
          <p:cNvSpPr/>
          <p:nvPr/>
        </p:nvSpPr>
        <p:spPr>
          <a:xfrm>
            <a:off x="0" y="-4763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D9D4CA-F87D-4179-CE83-ABC2A2B6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25" y="-20575"/>
            <a:ext cx="5841150" cy="1325563"/>
          </a:xfrm>
          <a:effectLst>
            <a:outerShdw blurRad="50800" dist="63500" dir="2700000" algn="tl" rotWithShape="0">
              <a:prstClr val="black">
                <a:alpha val="9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SMALL ANGLE APPROX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CLASSICAL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2CE55-5C7B-B8D2-1D90-33E0241797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51424" y="1671671"/>
                <a:ext cx="6795199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 ANGLE APPROXIMATIONS</a:t>
                </a:r>
              </a:p>
              <a:p>
                <a:pPr marL="457200" lvl="1" indent="0">
                  <a:buNone/>
                </a:pP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=a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·cos(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≅ 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·tan (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≅ 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b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   =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c·sin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m:rPr>
                        <m:nor/>
                      </m:rPr>
                      <a: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000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≅ 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TRIG IDENTITY: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d>
                      <m:d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⁡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b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⸱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SMALL VALUES OF 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«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≅ </m:t>
                    </m:r>
                  </m:oMath>
                </a14:m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</a:t>
                </a:r>
                <a:r>
                  <a:rPr lang="en-US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≅ </m:t>
                    </m:r>
                  </m:oMath>
                </a14:m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</a:t>
                </a:r>
                <a:r>
                  <a:rPr lang="en-US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br>
                  <a:rPr lang="en-US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 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≅ </m:t>
                    </m:r>
                  </m:oMath>
                </a14:m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≅ </m:t>
                    </m:r>
                  </m:oMath>
                </a14:m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/2</a:t>
                </a:r>
                <a:r>
                  <a:rPr lang="en-US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b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2CE55-5C7B-B8D2-1D90-33E0241797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1424" y="1671671"/>
                <a:ext cx="6795199" cy="4351338"/>
              </a:xfrm>
              <a:blipFill>
                <a:blip r:embed="rId3"/>
                <a:stretch>
                  <a:fillRect l="-807" t="-1401" b="-19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B64C026-9F9B-30A3-9522-971FA5558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522" y="87008"/>
            <a:ext cx="647731" cy="1110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92902B-CA1D-D2C0-1585-35F459B18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0" y="127017"/>
            <a:ext cx="782028" cy="10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38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F29DC0-AC6D-FC61-85C4-7A8650B83BAF}"/>
              </a:ext>
            </a:extLst>
          </p:cNvPr>
          <p:cNvSpPr/>
          <p:nvPr/>
        </p:nvSpPr>
        <p:spPr>
          <a:xfrm>
            <a:off x="0" y="-4763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D9D4CA-F87D-4179-CE83-ABC2A2B6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25" y="-20575"/>
            <a:ext cx="5841150" cy="1325563"/>
          </a:xfrm>
          <a:effectLst>
            <a:outerShdw blurRad="50800" dist="63500" dir="2700000" algn="tl" rotWithShape="0">
              <a:prstClr val="black">
                <a:alpha val="9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’s MEASUREMENT ACCELERATING BODY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5C93A3-8069-5463-36BD-F822FFAA073B}"/>
              </a:ext>
            </a:extLst>
          </p:cNvPr>
          <p:cNvGrpSpPr/>
          <p:nvPr/>
        </p:nvGrpSpPr>
        <p:grpSpPr>
          <a:xfrm>
            <a:off x="2546456" y="1483675"/>
            <a:ext cx="5038483" cy="6733383"/>
            <a:chOff x="927206" y="1773789"/>
            <a:chExt cx="5038483" cy="6733383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BA1AB68-41BB-4020-688A-FCB7E3A021B1}"/>
                </a:ext>
              </a:extLst>
            </p:cNvPr>
            <p:cNvGrpSpPr/>
            <p:nvPr/>
          </p:nvGrpSpPr>
          <p:grpSpPr>
            <a:xfrm>
              <a:off x="927206" y="1773789"/>
              <a:ext cx="5038483" cy="6733383"/>
              <a:chOff x="81845" y="1882140"/>
              <a:chExt cx="5038483" cy="673338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269D81E-429C-430D-D937-860C85727974}"/>
                  </a:ext>
                </a:extLst>
              </p:cNvPr>
              <p:cNvGrpSpPr/>
              <p:nvPr/>
            </p:nvGrpSpPr>
            <p:grpSpPr>
              <a:xfrm>
                <a:off x="81845" y="1882140"/>
                <a:ext cx="5038483" cy="6733383"/>
                <a:chOff x="3985757" y="1624521"/>
                <a:chExt cx="5038483" cy="6733383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26E0DA60-82CF-554A-5440-C5E895816C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-1" r="45211" b="45685"/>
                <a:stretch/>
              </p:blipFill>
              <p:spPr>
                <a:xfrm>
                  <a:off x="4158109" y="3495186"/>
                  <a:ext cx="2855667" cy="2831026"/>
                </a:xfrm>
                <a:prstGeom prst="rect">
                  <a:avLst/>
                </a:prstGeom>
              </p:spPr>
            </p:pic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ECC4C264-AD90-6405-F109-B4E1BA4B3199}"/>
                    </a:ext>
                  </a:extLst>
                </p:cNvPr>
                <p:cNvSpPr/>
                <p:nvPr/>
              </p:nvSpPr>
              <p:spPr>
                <a:xfrm flipH="1">
                  <a:off x="4452240" y="3785904"/>
                  <a:ext cx="4572000" cy="4572000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  <a:prstDash val="sysDash"/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771330D-E99D-5418-5646-AAEA32CB2A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460464" y="6085438"/>
                  <a:ext cx="2277776" cy="96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DFA62522-2998-375C-64E9-1C93B8046C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53321" y="1926277"/>
                  <a:ext cx="2032" cy="415424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078F83CB-1D7D-DC83-9DC3-91CA5EF06A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8558" y="6089677"/>
                  <a:ext cx="2914644" cy="56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374CA3C-C041-8A4B-E4F5-34AA56623B09}"/>
                    </a:ext>
                  </a:extLst>
                </p:cNvPr>
                <p:cNvSpPr txBox="1"/>
                <p:nvPr/>
              </p:nvSpPr>
              <p:spPr>
                <a:xfrm>
                  <a:off x="4463737" y="5691524"/>
                  <a:ext cx="3690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b="0" dirty="0">
                      <a:latin typeface="Cambria Math" panose="02040503050406030204" pitchFamily="18" charset="0"/>
                    </a:rPr>
                    <a:t>s</a:t>
                  </a:r>
                  <a:r>
                    <a:rPr lang="en-US" b="0" baseline="-25000" dirty="0">
                      <a:latin typeface="Cambria Math" panose="02040503050406030204" pitchFamily="18" charset="0"/>
                    </a:rPr>
                    <a:t>1</a:t>
                  </a:r>
                  <a:endParaRPr lang="en-US" b="0" dirty="0"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051F819-E285-F126-CFCE-EDBFFE9CC19D}"/>
                    </a:ext>
                  </a:extLst>
                </p:cNvPr>
                <p:cNvSpPr txBox="1"/>
                <p:nvPr/>
              </p:nvSpPr>
              <p:spPr>
                <a:xfrm>
                  <a:off x="3985757" y="5924141"/>
                  <a:ext cx="33534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b="0" dirty="0">
                      <a:latin typeface="Cambria Math" panose="02040503050406030204" pitchFamily="18" charset="0"/>
                    </a:rPr>
                    <a:t>O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7945FBD-8110-49EF-5BD6-DA993C9B517D}"/>
                    </a:ext>
                  </a:extLst>
                </p:cNvPr>
                <p:cNvSpPr txBox="1"/>
                <p:nvPr/>
              </p:nvSpPr>
              <p:spPr>
                <a:xfrm>
                  <a:off x="4274524" y="1624521"/>
                  <a:ext cx="38824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00" b="0" i="1" dirty="0">
                      <a:latin typeface="Cambria Math" panose="02040503050406030204" pitchFamily="18" charset="0"/>
                    </a:rPr>
                    <a:t>c</a:t>
                  </a:r>
                  <a:r>
                    <a:rPr lang="en-US" sz="1400" b="1" dirty="0">
                      <a:latin typeface="Cambria Math" panose="02040503050406030204" pitchFamily="18" charset="0"/>
                    </a:rPr>
                    <a:t>t</a:t>
                  </a:r>
                  <a:r>
                    <a:rPr lang="en-US" sz="1400" b="1" baseline="-25000" dirty="0">
                      <a:latin typeface="Cambria Math" panose="02040503050406030204" pitchFamily="18" charset="0"/>
                    </a:rPr>
                    <a:t>1</a:t>
                  </a:r>
                  <a:endParaRPr lang="en-US" sz="1400" b="1" dirty="0"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12BD682-113E-5A0C-74C0-ECAD5C4A5303}"/>
                    </a:ext>
                  </a:extLst>
                </p:cNvPr>
                <p:cNvSpPr txBox="1"/>
                <p:nvPr/>
              </p:nvSpPr>
              <p:spPr>
                <a:xfrm>
                  <a:off x="7355398" y="5924141"/>
                  <a:ext cx="33534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00" b="1" dirty="0">
                      <a:latin typeface="Cambria Math" panose="02040503050406030204" pitchFamily="18" charset="0"/>
                    </a:rPr>
                    <a:t>x</a:t>
                  </a:r>
                  <a:r>
                    <a:rPr lang="en-US" sz="1400" b="1" baseline="-25000" dirty="0">
                      <a:latin typeface="Cambria Math" panose="02040503050406030204" pitchFamily="18" charset="0"/>
                    </a:rPr>
                    <a:t>1</a:t>
                  </a:r>
                  <a:endParaRPr lang="en-US" sz="1400" b="1" dirty="0"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848352E-5B56-034E-9195-A91F11C4C578}"/>
                    </a:ext>
                  </a:extLst>
                </p:cNvPr>
                <p:cNvSpPr txBox="1"/>
                <p:nvPr/>
              </p:nvSpPr>
              <p:spPr>
                <a:xfrm rot="1800000">
                  <a:off x="4789020" y="4681051"/>
                  <a:ext cx="3690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b="0" dirty="0">
                      <a:latin typeface="Cambria Math" panose="02040503050406030204" pitchFamily="18" charset="0"/>
                    </a:rPr>
                    <a:t>s</a:t>
                  </a:r>
                  <a:r>
                    <a:rPr lang="en-US" b="0" baseline="-25000" dirty="0">
                      <a:latin typeface="Cambria Math" panose="02040503050406030204" pitchFamily="18" charset="0"/>
                    </a:rPr>
                    <a:t>0</a:t>
                  </a:r>
                  <a:endParaRPr lang="en-US" b="0" dirty="0"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6857636B-3709-2225-3E2D-158132C879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445045" y="4776428"/>
                  <a:ext cx="2319307" cy="132270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Arc 82">
                  <a:extLst>
                    <a:ext uri="{FF2B5EF4-FFF2-40B4-BE49-F238E27FC236}">
                      <a16:creationId xmlns:a16="http://schemas.microsoft.com/office/drawing/2014/main" id="{9764733E-5375-A67F-AA29-89686F1D9216}"/>
                    </a:ext>
                  </a:extLst>
                </p:cNvPr>
                <p:cNvSpPr/>
                <p:nvPr/>
              </p:nvSpPr>
              <p:spPr>
                <a:xfrm rot="16200000">
                  <a:off x="5833588" y="6081186"/>
                  <a:ext cx="733078" cy="270056"/>
                </a:xfrm>
                <a:prstGeom prst="arc">
                  <a:avLst>
                    <a:gd name="adj1" fmla="val 18380599"/>
                    <a:gd name="adj2" fmla="val 20826650"/>
                  </a:avLst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C48513B8-C0BB-8CBE-BF48-AB5201871DFE}"/>
                    </a:ext>
                  </a:extLst>
                </p:cNvPr>
                <p:cNvSpPr txBox="1"/>
                <p:nvPr/>
              </p:nvSpPr>
              <p:spPr>
                <a:xfrm rot="900000">
                  <a:off x="4792815" y="5533910"/>
                  <a:ext cx="1242382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l-GR" b="0" i="1" dirty="0">
                      <a:latin typeface="Cambria Math" panose="02040503050406030204" pitchFamily="18" charset="0"/>
                    </a:rPr>
                    <a:t>ω</a:t>
                  </a:r>
                  <a:r>
                    <a:rPr lang="en-US" b="0" i="1" dirty="0">
                      <a:latin typeface="Cambria Math" panose="02040503050406030204" pitchFamily="18" charset="0"/>
                    </a:rPr>
                    <a:t>t</a:t>
                  </a:r>
                  <a:r>
                    <a:rPr lang="en-US" b="0" i="1" baseline="-25000" dirty="0">
                      <a:latin typeface="Cambria Math" panose="02040503050406030204" pitchFamily="18" charset="0"/>
                    </a:rPr>
                    <a:t>0</a:t>
                  </a:r>
                  <a:r>
                    <a:rPr lang="en-US" b="0" i="1" dirty="0">
                      <a:latin typeface="Cambria Math" panose="02040503050406030204" pitchFamily="18" charset="0"/>
                    </a:rPr>
                    <a:t> =30</a:t>
                  </a:r>
                  <a:r>
                    <a:rPr lang="en-US" b="0" i="1" baseline="30000" dirty="0">
                      <a:latin typeface="Cambria Math" panose="02040503050406030204" pitchFamily="18" charset="0"/>
                    </a:rPr>
                    <a:t>o</a:t>
                  </a:r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r>
                    <a:rPr lang="en-US" i="1" baseline="30000" dirty="0">
                      <a:latin typeface="Cambria Math" panose="02040503050406030204" pitchFamily="18" charset="0"/>
                    </a:rPr>
                    <a:t>v=0.5c</a:t>
                  </a:r>
                  <a:endParaRPr lang="en-US" baseline="30000" dirty="0"/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114151BB-7537-A1E3-A4DF-F465757C1E2F}"/>
                  </a:ext>
                </a:extLst>
              </p:cNvPr>
              <p:cNvGrpSpPr/>
              <p:nvPr/>
            </p:nvGrpSpPr>
            <p:grpSpPr>
              <a:xfrm>
                <a:off x="510832" y="2335276"/>
                <a:ext cx="2368919" cy="3990975"/>
                <a:chOff x="510832" y="2335276"/>
                <a:chExt cx="2368919" cy="3990975"/>
              </a:xfrm>
            </p:grpSpPr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D73AFA1C-BAC6-78BB-4220-4E1F297814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7200000" flipH="1" flipV="1">
                  <a:off x="1122650" y="5085283"/>
                  <a:ext cx="2" cy="5486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2E4CEC03-E220-876F-AC58-746A99786BBA}"/>
                    </a:ext>
                  </a:extLst>
                </p:cNvPr>
                <p:cNvSpPr/>
                <p:nvPr/>
              </p:nvSpPr>
              <p:spPr>
                <a:xfrm>
                  <a:off x="510832" y="4686066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CA719818-8629-5C28-EEC5-3101A2AA94D1}"/>
                    </a:ext>
                  </a:extLst>
                </p:cNvPr>
                <p:cNvSpPr txBox="1"/>
                <p:nvPr/>
              </p:nvSpPr>
              <p:spPr>
                <a:xfrm>
                  <a:off x="1495473" y="3838851"/>
                  <a:ext cx="18473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endParaRPr lang="en-US" b="0" dirty="0"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F906B169-1390-4E08-B1E6-C08BBBA52AE0}"/>
                    </a:ext>
                  </a:extLst>
                </p:cNvPr>
                <p:cNvSpPr/>
                <p:nvPr/>
              </p:nvSpPr>
              <p:spPr>
                <a:xfrm>
                  <a:off x="553990" y="2335276"/>
                  <a:ext cx="2325761" cy="3990975"/>
                </a:xfrm>
                <a:custGeom>
                  <a:avLst/>
                  <a:gdLst>
                    <a:gd name="connsiteX0" fmla="*/ 0 w 2324100"/>
                    <a:gd name="connsiteY0" fmla="*/ 3990975 h 3990975"/>
                    <a:gd name="connsiteX1" fmla="*/ 2324100 w 2324100"/>
                    <a:gd name="connsiteY1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466725 w 2324100"/>
                    <a:gd name="connsiteY1" fmla="*/ 28479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76225 w 2324100"/>
                    <a:gd name="connsiteY1" fmla="*/ 2628900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76225 w 2324100"/>
                    <a:gd name="connsiteY1" fmla="*/ 2628900 h 3990975"/>
                    <a:gd name="connsiteX2" fmla="*/ 838200 w 2324100"/>
                    <a:gd name="connsiteY2" fmla="*/ 15144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76225 w 2324100"/>
                    <a:gd name="connsiteY1" fmla="*/ 26289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457200 w 2324100"/>
                    <a:gd name="connsiteY2" fmla="*/ 2324100 h 3990975"/>
                    <a:gd name="connsiteX3" fmla="*/ 933450 w 2324100"/>
                    <a:gd name="connsiteY3" fmla="*/ 1647825 h 3990975"/>
                    <a:gd name="connsiteX4" fmla="*/ 2324100 w 2324100"/>
                    <a:gd name="connsiteY4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457200 w 2324100"/>
                    <a:gd name="connsiteY2" fmla="*/ 2324100 h 3990975"/>
                    <a:gd name="connsiteX3" fmla="*/ 933450 w 2324100"/>
                    <a:gd name="connsiteY3" fmla="*/ 1647825 h 3990975"/>
                    <a:gd name="connsiteX4" fmla="*/ 2324100 w 2324100"/>
                    <a:gd name="connsiteY4" fmla="*/ 0 h 3990975"/>
                    <a:gd name="connsiteX0" fmla="*/ 74 w 2324174"/>
                    <a:gd name="connsiteY0" fmla="*/ 3990975 h 3990975"/>
                    <a:gd name="connsiteX1" fmla="*/ 295349 w 2324174"/>
                    <a:gd name="connsiteY1" fmla="*/ 2657475 h 3990975"/>
                    <a:gd name="connsiteX2" fmla="*/ 457274 w 2324174"/>
                    <a:gd name="connsiteY2" fmla="*/ 2324100 h 3990975"/>
                    <a:gd name="connsiteX3" fmla="*/ 933524 w 2324174"/>
                    <a:gd name="connsiteY3" fmla="*/ 1647825 h 3990975"/>
                    <a:gd name="connsiteX4" fmla="*/ 2324174 w 2324174"/>
                    <a:gd name="connsiteY4" fmla="*/ 0 h 3990975"/>
                    <a:gd name="connsiteX0" fmla="*/ 0 w 2324100"/>
                    <a:gd name="connsiteY0" fmla="*/ 3990975 h 3990975"/>
                    <a:gd name="connsiteX1" fmla="*/ 95250 w 2324100"/>
                    <a:gd name="connsiteY1" fmla="*/ 3352800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33450 w 2324100"/>
                    <a:gd name="connsiteY4" fmla="*/ 164782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33450 w 2324100"/>
                    <a:gd name="connsiteY4" fmla="*/ 164782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33450 w 2324100"/>
                    <a:gd name="connsiteY4" fmla="*/ 164782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33450 w 2324100"/>
                    <a:gd name="connsiteY4" fmla="*/ 164782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33450 w 2324100"/>
                    <a:gd name="connsiteY4" fmla="*/ 167322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54769 w 2324100"/>
                    <a:gd name="connsiteY1" fmla="*/ 334327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54769 w 2324100"/>
                    <a:gd name="connsiteY1" fmla="*/ 334327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61913 w 2324100"/>
                    <a:gd name="connsiteY1" fmla="*/ 3345656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61913 w 2324100"/>
                    <a:gd name="connsiteY1" fmla="*/ 3345656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2084 w 2326184"/>
                    <a:gd name="connsiteY0" fmla="*/ 3990975 h 3990975"/>
                    <a:gd name="connsiteX1" fmla="*/ 63997 w 2326184"/>
                    <a:gd name="connsiteY1" fmla="*/ 3345656 h 3990975"/>
                    <a:gd name="connsiteX2" fmla="*/ 297359 w 2326184"/>
                    <a:gd name="connsiteY2" fmla="*/ 2657475 h 3990975"/>
                    <a:gd name="connsiteX3" fmla="*/ 459284 w 2326184"/>
                    <a:gd name="connsiteY3" fmla="*/ 2324100 h 3990975"/>
                    <a:gd name="connsiteX4" fmla="*/ 954584 w 2326184"/>
                    <a:gd name="connsiteY4" fmla="*/ 1666875 h 3990975"/>
                    <a:gd name="connsiteX5" fmla="*/ 2326184 w 2326184"/>
                    <a:gd name="connsiteY5" fmla="*/ 0 h 3990975"/>
                    <a:gd name="connsiteX0" fmla="*/ 2283 w 2326383"/>
                    <a:gd name="connsiteY0" fmla="*/ 3990975 h 3990975"/>
                    <a:gd name="connsiteX1" fmla="*/ 61815 w 2326383"/>
                    <a:gd name="connsiteY1" fmla="*/ 3352800 h 3990975"/>
                    <a:gd name="connsiteX2" fmla="*/ 297558 w 2326383"/>
                    <a:gd name="connsiteY2" fmla="*/ 2657475 h 3990975"/>
                    <a:gd name="connsiteX3" fmla="*/ 459483 w 2326383"/>
                    <a:gd name="connsiteY3" fmla="*/ 2324100 h 3990975"/>
                    <a:gd name="connsiteX4" fmla="*/ 954783 w 2326383"/>
                    <a:gd name="connsiteY4" fmla="*/ 1666875 h 3990975"/>
                    <a:gd name="connsiteX5" fmla="*/ 2326383 w 2326383"/>
                    <a:gd name="connsiteY5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96936 w 2325761"/>
                    <a:gd name="connsiteY2" fmla="*/ 2657475 h 3990975"/>
                    <a:gd name="connsiteX3" fmla="*/ 458861 w 2325761"/>
                    <a:gd name="connsiteY3" fmla="*/ 2324100 h 3990975"/>
                    <a:gd name="connsiteX4" fmla="*/ 954161 w 2325761"/>
                    <a:gd name="connsiteY4" fmla="*/ 1666875 h 3990975"/>
                    <a:gd name="connsiteX5" fmla="*/ 2325761 w 2325761"/>
                    <a:gd name="connsiteY5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77886 w 2325761"/>
                    <a:gd name="connsiteY2" fmla="*/ 2689225 h 3990975"/>
                    <a:gd name="connsiteX3" fmla="*/ 458861 w 2325761"/>
                    <a:gd name="connsiteY3" fmla="*/ 2324100 h 3990975"/>
                    <a:gd name="connsiteX4" fmla="*/ 954161 w 2325761"/>
                    <a:gd name="connsiteY4" fmla="*/ 1666875 h 3990975"/>
                    <a:gd name="connsiteX5" fmla="*/ 2325761 w 2325761"/>
                    <a:gd name="connsiteY5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77886 w 2325761"/>
                    <a:gd name="connsiteY2" fmla="*/ 2689225 h 3990975"/>
                    <a:gd name="connsiteX3" fmla="*/ 458861 w 2325761"/>
                    <a:gd name="connsiteY3" fmla="*/ 2324100 h 3990975"/>
                    <a:gd name="connsiteX4" fmla="*/ 954161 w 2325761"/>
                    <a:gd name="connsiteY4" fmla="*/ 1666875 h 3990975"/>
                    <a:gd name="connsiteX5" fmla="*/ 2325761 w 2325761"/>
                    <a:gd name="connsiteY5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77886 w 2325761"/>
                    <a:gd name="connsiteY2" fmla="*/ 2689225 h 3990975"/>
                    <a:gd name="connsiteX3" fmla="*/ 535061 w 2325761"/>
                    <a:gd name="connsiteY3" fmla="*/ 2203450 h 3990975"/>
                    <a:gd name="connsiteX4" fmla="*/ 954161 w 2325761"/>
                    <a:gd name="connsiteY4" fmla="*/ 1666875 h 3990975"/>
                    <a:gd name="connsiteX5" fmla="*/ 2325761 w 2325761"/>
                    <a:gd name="connsiteY5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77886 w 2325761"/>
                    <a:gd name="connsiteY2" fmla="*/ 2689225 h 3990975"/>
                    <a:gd name="connsiteX3" fmla="*/ 954161 w 2325761"/>
                    <a:gd name="connsiteY3" fmla="*/ 1666875 h 3990975"/>
                    <a:gd name="connsiteX4" fmla="*/ 2325761 w 2325761"/>
                    <a:gd name="connsiteY4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77886 w 2325761"/>
                    <a:gd name="connsiteY2" fmla="*/ 2689225 h 3990975"/>
                    <a:gd name="connsiteX3" fmla="*/ 954161 w 2325761"/>
                    <a:gd name="connsiteY3" fmla="*/ 1666875 h 3990975"/>
                    <a:gd name="connsiteX4" fmla="*/ 2325761 w 2325761"/>
                    <a:gd name="connsiteY4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309636 w 2325761"/>
                    <a:gd name="connsiteY2" fmla="*/ 2663825 h 3990975"/>
                    <a:gd name="connsiteX3" fmla="*/ 954161 w 2325761"/>
                    <a:gd name="connsiteY3" fmla="*/ 1666875 h 3990975"/>
                    <a:gd name="connsiteX4" fmla="*/ 2325761 w 2325761"/>
                    <a:gd name="connsiteY4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309636 w 2325761"/>
                    <a:gd name="connsiteY2" fmla="*/ 2663825 h 3990975"/>
                    <a:gd name="connsiteX3" fmla="*/ 954161 w 2325761"/>
                    <a:gd name="connsiteY3" fmla="*/ 1666875 h 3990975"/>
                    <a:gd name="connsiteX4" fmla="*/ 2325761 w 2325761"/>
                    <a:gd name="connsiteY4" fmla="*/ 0 h 399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5761" h="3990975">
                      <a:moveTo>
                        <a:pt x="1661" y="3990975"/>
                      </a:moveTo>
                      <a:cubicBezTo>
                        <a:pt x="-6277" y="3882232"/>
                        <a:pt x="14363" y="3598863"/>
                        <a:pt x="61193" y="3352800"/>
                      </a:cubicBezTo>
                      <a:cubicBezTo>
                        <a:pt x="134218" y="3112294"/>
                        <a:pt x="229467" y="2892425"/>
                        <a:pt x="309636" y="2663825"/>
                      </a:cubicBezTo>
                      <a:cubicBezTo>
                        <a:pt x="464814" y="2376488"/>
                        <a:pt x="606499" y="2102379"/>
                        <a:pt x="954161" y="1666875"/>
                      </a:cubicBezTo>
                      <a:cubicBezTo>
                        <a:pt x="1338336" y="1146175"/>
                        <a:pt x="1970161" y="434975"/>
                        <a:pt x="2325761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Isosceles Triangle 137">
                  <a:extLst>
                    <a:ext uri="{FF2B5EF4-FFF2-40B4-BE49-F238E27FC236}">
                      <a16:creationId xmlns:a16="http://schemas.microsoft.com/office/drawing/2014/main" id="{95DE5CCA-A93F-DC4F-C45F-77CA278AE5E8}"/>
                    </a:ext>
                  </a:extLst>
                </p:cNvPr>
                <p:cNvSpPr/>
                <p:nvPr/>
              </p:nvSpPr>
              <p:spPr>
                <a:xfrm>
                  <a:off x="817493" y="4970000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AB9D243-C5E5-3916-E2FB-7014C99BBFE2}"/>
                </a:ext>
              </a:extLst>
            </p:cNvPr>
            <p:cNvCxnSpPr>
              <a:cxnSpLocks/>
            </p:cNvCxnSpPr>
            <p:nvPr/>
          </p:nvCxnSpPr>
          <p:spPr>
            <a:xfrm rot="1800000" flipH="1" flipV="1">
              <a:off x="1850784" y="4543179"/>
              <a:ext cx="2" cy="5486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28A4FE1-0AE7-29E1-669C-ABE97AC9276E}"/>
              </a:ext>
            </a:extLst>
          </p:cNvPr>
          <p:cNvSpPr/>
          <p:nvPr/>
        </p:nvSpPr>
        <p:spPr>
          <a:xfrm>
            <a:off x="3292706" y="4758927"/>
            <a:ext cx="91440" cy="9144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497147-15FF-75DE-AF86-6BC946965DDD}"/>
              </a:ext>
            </a:extLst>
          </p:cNvPr>
          <p:cNvCxnSpPr>
            <a:cxnSpLocks/>
          </p:cNvCxnSpPr>
          <p:nvPr/>
        </p:nvCxnSpPr>
        <p:spPr>
          <a:xfrm flipV="1">
            <a:off x="3018485" y="4639883"/>
            <a:ext cx="319941" cy="1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7EE4FE-CED0-A360-9341-7AAC9512B500}"/>
              </a:ext>
            </a:extLst>
          </p:cNvPr>
          <p:cNvCxnSpPr>
            <a:cxnSpLocks/>
          </p:cNvCxnSpPr>
          <p:nvPr/>
        </p:nvCxnSpPr>
        <p:spPr>
          <a:xfrm rot="16200000" flipV="1">
            <a:off x="2856430" y="4482709"/>
            <a:ext cx="319941" cy="1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A01A689-2689-EB6C-E4B8-1F043B5F8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522" y="87008"/>
            <a:ext cx="647731" cy="1110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58C77-A445-3A52-2059-470667E1A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0" y="127017"/>
            <a:ext cx="782028" cy="10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2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F29DC0-AC6D-FC61-85C4-7A8650B83BAF}"/>
              </a:ext>
            </a:extLst>
          </p:cNvPr>
          <p:cNvSpPr/>
          <p:nvPr/>
        </p:nvSpPr>
        <p:spPr>
          <a:xfrm>
            <a:off x="0" y="-4763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D9D4CA-F87D-4179-CE83-ABC2A2B6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25" y="-20575"/>
            <a:ext cx="5841150" cy="1325563"/>
          </a:xfrm>
          <a:effectLst>
            <a:outerShdw blurRad="50800" dist="63500" dir="2700000" algn="tl" rotWithShape="0">
              <a:prstClr val="black">
                <a:alpha val="9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’s MEASUREMENT OF ACCELERATING BODY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5C93A3-8069-5463-36BD-F822FFAA073B}"/>
              </a:ext>
            </a:extLst>
          </p:cNvPr>
          <p:cNvGrpSpPr/>
          <p:nvPr/>
        </p:nvGrpSpPr>
        <p:grpSpPr>
          <a:xfrm>
            <a:off x="2548839" y="1456781"/>
            <a:ext cx="5038483" cy="6733383"/>
            <a:chOff x="927206" y="1773789"/>
            <a:chExt cx="5038483" cy="6733383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BA1AB68-41BB-4020-688A-FCB7E3A021B1}"/>
                </a:ext>
              </a:extLst>
            </p:cNvPr>
            <p:cNvGrpSpPr/>
            <p:nvPr/>
          </p:nvGrpSpPr>
          <p:grpSpPr>
            <a:xfrm>
              <a:off x="927206" y="1773789"/>
              <a:ext cx="5038483" cy="6733383"/>
              <a:chOff x="81845" y="1882140"/>
              <a:chExt cx="5038483" cy="673338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269D81E-429C-430D-D937-860C85727974}"/>
                  </a:ext>
                </a:extLst>
              </p:cNvPr>
              <p:cNvGrpSpPr/>
              <p:nvPr/>
            </p:nvGrpSpPr>
            <p:grpSpPr>
              <a:xfrm>
                <a:off x="81845" y="1882140"/>
                <a:ext cx="5038483" cy="6733383"/>
                <a:chOff x="3985757" y="1624521"/>
                <a:chExt cx="5038483" cy="6733383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26E0DA60-82CF-554A-5440-C5E895816C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-1" r="45211" b="45685"/>
                <a:stretch/>
              </p:blipFill>
              <p:spPr>
                <a:xfrm>
                  <a:off x="4158109" y="3495186"/>
                  <a:ext cx="2855667" cy="2831026"/>
                </a:xfrm>
                <a:prstGeom prst="rect">
                  <a:avLst/>
                </a:prstGeom>
              </p:spPr>
            </p:pic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ECC4C264-AD90-6405-F109-B4E1BA4B3199}"/>
                    </a:ext>
                  </a:extLst>
                </p:cNvPr>
                <p:cNvSpPr/>
                <p:nvPr/>
              </p:nvSpPr>
              <p:spPr>
                <a:xfrm flipH="1">
                  <a:off x="4452240" y="3785904"/>
                  <a:ext cx="4572000" cy="4572000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  <a:prstDash val="sysDash"/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771330D-E99D-5418-5646-AAEA32CB2A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460464" y="6085438"/>
                  <a:ext cx="2277776" cy="96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DFA62522-2998-375C-64E9-1C93B8046C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53321" y="1926277"/>
                  <a:ext cx="2032" cy="415424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078F83CB-1D7D-DC83-9DC3-91CA5EF06A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8558" y="6089677"/>
                  <a:ext cx="2914644" cy="56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374CA3C-C041-8A4B-E4F5-34AA56623B09}"/>
                    </a:ext>
                  </a:extLst>
                </p:cNvPr>
                <p:cNvSpPr txBox="1"/>
                <p:nvPr/>
              </p:nvSpPr>
              <p:spPr>
                <a:xfrm>
                  <a:off x="4463737" y="5691524"/>
                  <a:ext cx="3690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b="0" dirty="0">
                      <a:latin typeface="Cambria Math" panose="02040503050406030204" pitchFamily="18" charset="0"/>
                    </a:rPr>
                    <a:t>s</a:t>
                  </a:r>
                  <a:r>
                    <a:rPr lang="en-US" b="0" baseline="-25000" dirty="0">
                      <a:latin typeface="Cambria Math" panose="02040503050406030204" pitchFamily="18" charset="0"/>
                    </a:rPr>
                    <a:t>1</a:t>
                  </a:r>
                  <a:endParaRPr lang="en-US" b="0" dirty="0"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051F819-E285-F126-CFCE-EDBFFE9CC19D}"/>
                    </a:ext>
                  </a:extLst>
                </p:cNvPr>
                <p:cNvSpPr txBox="1"/>
                <p:nvPr/>
              </p:nvSpPr>
              <p:spPr>
                <a:xfrm>
                  <a:off x="3985757" y="5924141"/>
                  <a:ext cx="33534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b="0" dirty="0">
                      <a:latin typeface="Cambria Math" panose="02040503050406030204" pitchFamily="18" charset="0"/>
                    </a:rPr>
                    <a:t>O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7945FBD-8110-49EF-5BD6-DA993C9B517D}"/>
                    </a:ext>
                  </a:extLst>
                </p:cNvPr>
                <p:cNvSpPr txBox="1"/>
                <p:nvPr/>
              </p:nvSpPr>
              <p:spPr>
                <a:xfrm>
                  <a:off x="4274524" y="1624521"/>
                  <a:ext cx="38824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00" b="0" i="1" dirty="0">
                      <a:latin typeface="Cambria Math" panose="02040503050406030204" pitchFamily="18" charset="0"/>
                    </a:rPr>
                    <a:t>c</a:t>
                  </a:r>
                  <a:r>
                    <a:rPr lang="en-US" sz="1400" b="1" dirty="0">
                      <a:latin typeface="Cambria Math" panose="02040503050406030204" pitchFamily="18" charset="0"/>
                    </a:rPr>
                    <a:t>t</a:t>
                  </a:r>
                  <a:r>
                    <a:rPr lang="en-US" sz="1400" b="1" baseline="-25000" dirty="0">
                      <a:latin typeface="Cambria Math" panose="02040503050406030204" pitchFamily="18" charset="0"/>
                    </a:rPr>
                    <a:t>1</a:t>
                  </a:r>
                  <a:endParaRPr lang="en-US" sz="1400" b="1" dirty="0"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12BD682-113E-5A0C-74C0-ECAD5C4A5303}"/>
                    </a:ext>
                  </a:extLst>
                </p:cNvPr>
                <p:cNvSpPr txBox="1"/>
                <p:nvPr/>
              </p:nvSpPr>
              <p:spPr>
                <a:xfrm>
                  <a:off x="7355398" y="5924141"/>
                  <a:ext cx="33534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00" b="1" dirty="0">
                      <a:latin typeface="Cambria Math" panose="02040503050406030204" pitchFamily="18" charset="0"/>
                    </a:rPr>
                    <a:t>x</a:t>
                  </a:r>
                  <a:r>
                    <a:rPr lang="en-US" sz="1400" b="1" baseline="-25000" dirty="0">
                      <a:latin typeface="Cambria Math" panose="02040503050406030204" pitchFamily="18" charset="0"/>
                    </a:rPr>
                    <a:t>1</a:t>
                  </a:r>
                  <a:endParaRPr lang="en-US" sz="1400" b="1" dirty="0"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848352E-5B56-034E-9195-A91F11C4C578}"/>
                    </a:ext>
                  </a:extLst>
                </p:cNvPr>
                <p:cNvSpPr txBox="1"/>
                <p:nvPr/>
              </p:nvSpPr>
              <p:spPr>
                <a:xfrm rot="1800000">
                  <a:off x="4789020" y="4681051"/>
                  <a:ext cx="3690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b="0" dirty="0">
                      <a:latin typeface="Cambria Math" panose="02040503050406030204" pitchFamily="18" charset="0"/>
                    </a:rPr>
                    <a:t>s</a:t>
                  </a:r>
                  <a:r>
                    <a:rPr lang="en-US" b="0" baseline="-25000" dirty="0">
                      <a:latin typeface="Cambria Math" panose="02040503050406030204" pitchFamily="18" charset="0"/>
                    </a:rPr>
                    <a:t>0</a:t>
                  </a:r>
                  <a:endParaRPr lang="en-US" b="0" dirty="0"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6857636B-3709-2225-3E2D-158132C879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448558" y="3811618"/>
                  <a:ext cx="2315794" cy="22875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Arc 82">
                  <a:extLst>
                    <a:ext uri="{FF2B5EF4-FFF2-40B4-BE49-F238E27FC236}">
                      <a16:creationId xmlns:a16="http://schemas.microsoft.com/office/drawing/2014/main" id="{9764733E-5375-A67F-AA29-89686F1D9216}"/>
                    </a:ext>
                  </a:extLst>
                </p:cNvPr>
                <p:cNvSpPr/>
                <p:nvPr/>
              </p:nvSpPr>
              <p:spPr>
                <a:xfrm rot="16200000">
                  <a:off x="5833588" y="6081186"/>
                  <a:ext cx="733078" cy="270056"/>
                </a:xfrm>
                <a:prstGeom prst="arc">
                  <a:avLst>
                    <a:gd name="adj1" fmla="val 18380599"/>
                    <a:gd name="adj2" fmla="val 20826650"/>
                  </a:avLst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C48513B8-C0BB-8CBE-BF48-AB5201871DFE}"/>
                    </a:ext>
                  </a:extLst>
                </p:cNvPr>
                <p:cNvSpPr txBox="1"/>
                <p:nvPr/>
              </p:nvSpPr>
              <p:spPr>
                <a:xfrm rot="1320000">
                  <a:off x="4909405" y="5349975"/>
                  <a:ext cx="1082219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l-GR" b="0" i="1" dirty="0">
                      <a:latin typeface="Cambria Math" panose="02040503050406030204" pitchFamily="18" charset="0"/>
                    </a:rPr>
                    <a:t>ω</a:t>
                  </a:r>
                  <a:r>
                    <a:rPr lang="en-US" b="0" i="1" dirty="0">
                      <a:latin typeface="Cambria Math" panose="02040503050406030204" pitchFamily="18" charset="0"/>
                    </a:rPr>
                    <a:t>t</a:t>
                  </a:r>
                  <a:r>
                    <a:rPr lang="en-US" b="0" i="1" baseline="-25000" dirty="0">
                      <a:latin typeface="Cambria Math" panose="02040503050406030204" pitchFamily="18" charset="0"/>
                    </a:rPr>
                    <a:t>0</a:t>
                  </a:r>
                  <a:r>
                    <a:rPr lang="en-US" b="0" i="1" dirty="0">
                      <a:latin typeface="Cambria Math" panose="02040503050406030204" pitchFamily="18" charset="0"/>
                    </a:rPr>
                    <a:t> =45</a:t>
                  </a:r>
                  <a:r>
                    <a:rPr lang="en-US" b="0" i="1" baseline="30000" dirty="0">
                      <a:latin typeface="Cambria Math" panose="02040503050406030204" pitchFamily="18" charset="0"/>
                    </a:rPr>
                    <a:t>o</a:t>
                  </a:r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r>
                    <a:rPr lang="en-US" i="1" baseline="30000" dirty="0">
                      <a:latin typeface="Cambria Math" panose="02040503050406030204" pitchFamily="18" charset="0"/>
                    </a:rPr>
                    <a:t>v=0.707c</a:t>
                  </a:r>
                  <a:endParaRPr lang="en-US" baseline="30000" dirty="0"/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114151BB-7537-A1E3-A4DF-F465757C1E2F}"/>
                  </a:ext>
                </a:extLst>
              </p:cNvPr>
              <p:cNvGrpSpPr/>
              <p:nvPr/>
            </p:nvGrpSpPr>
            <p:grpSpPr>
              <a:xfrm>
                <a:off x="502482" y="2335276"/>
                <a:ext cx="2377269" cy="3990975"/>
                <a:chOff x="502482" y="2335276"/>
                <a:chExt cx="2377269" cy="3990975"/>
              </a:xfrm>
            </p:grpSpPr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D73AFA1C-BAC6-78BB-4220-4E1F297814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 flipV="1">
                  <a:off x="1418208" y="4662334"/>
                  <a:ext cx="2" cy="5486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CA719818-8629-5C28-EEC5-3101A2AA94D1}"/>
                    </a:ext>
                  </a:extLst>
                </p:cNvPr>
                <p:cNvSpPr txBox="1"/>
                <p:nvPr/>
              </p:nvSpPr>
              <p:spPr>
                <a:xfrm>
                  <a:off x="1495473" y="3838851"/>
                  <a:ext cx="18473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endParaRPr lang="en-US" b="0" dirty="0"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F906B169-1390-4E08-B1E6-C08BBBA52AE0}"/>
                    </a:ext>
                  </a:extLst>
                </p:cNvPr>
                <p:cNvSpPr/>
                <p:nvPr/>
              </p:nvSpPr>
              <p:spPr>
                <a:xfrm>
                  <a:off x="553990" y="2335276"/>
                  <a:ext cx="2325761" cy="3990975"/>
                </a:xfrm>
                <a:custGeom>
                  <a:avLst/>
                  <a:gdLst>
                    <a:gd name="connsiteX0" fmla="*/ 0 w 2324100"/>
                    <a:gd name="connsiteY0" fmla="*/ 3990975 h 3990975"/>
                    <a:gd name="connsiteX1" fmla="*/ 2324100 w 2324100"/>
                    <a:gd name="connsiteY1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466725 w 2324100"/>
                    <a:gd name="connsiteY1" fmla="*/ 28479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76225 w 2324100"/>
                    <a:gd name="connsiteY1" fmla="*/ 2628900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76225 w 2324100"/>
                    <a:gd name="connsiteY1" fmla="*/ 2628900 h 3990975"/>
                    <a:gd name="connsiteX2" fmla="*/ 838200 w 2324100"/>
                    <a:gd name="connsiteY2" fmla="*/ 15144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76225 w 2324100"/>
                    <a:gd name="connsiteY1" fmla="*/ 26289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457200 w 2324100"/>
                    <a:gd name="connsiteY2" fmla="*/ 2324100 h 3990975"/>
                    <a:gd name="connsiteX3" fmla="*/ 933450 w 2324100"/>
                    <a:gd name="connsiteY3" fmla="*/ 1647825 h 3990975"/>
                    <a:gd name="connsiteX4" fmla="*/ 2324100 w 2324100"/>
                    <a:gd name="connsiteY4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457200 w 2324100"/>
                    <a:gd name="connsiteY2" fmla="*/ 2324100 h 3990975"/>
                    <a:gd name="connsiteX3" fmla="*/ 933450 w 2324100"/>
                    <a:gd name="connsiteY3" fmla="*/ 1647825 h 3990975"/>
                    <a:gd name="connsiteX4" fmla="*/ 2324100 w 2324100"/>
                    <a:gd name="connsiteY4" fmla="*/ 0 h 3990975"/>
                    <a:gd name="connsiteX0" fmla="*/ 74 w 2324174"/>
                    <a:gd name="connsiteY0" fmla="*/ 3990975 h 3990975"/>
                    <a:gd name="connsiteX1" fmla="*/ 295349 w 2324174"/>
                    <a:gd name="connsiteY1" fmla="*/ 2657475 h 3990975"/>
                    <a:gd name="connsiteX2" fmla="*/ 457274 w 2324174"/>
                    <a:gd name="connsiteY2" fmla="*/ 2324100 h 3990975"/>
                    <a:gd name="connsiteX3" fmla="*/ 933524 w 2324174"/>
                    <a:gd name="connsiteY3" fmla="*/ 1647825 h 3990975"/>
                    <a:gd name="connsiteX4" fmla="*/ 2324174 w 2324174"/>
                    <a:gd name="connsiteY4" fmla="*/ 0 h 3990975"/>
                    <a:gd name="connsiteX0" fmla="*/ 0 w 2324100"/>
                    <a:gd name="connsiteY0" fmla="*/ 3990975 h 3990975"/>
                    <a:gd name="connsiteX1" fmla="*/ 95250 w 2324100"/>
                    <a:gd name="connsiteY1" fmla="*/ 3352800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33450 w 2324100"/>
                    <a:gd name="connsiteY4" fmla="*/ 164782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33450 w 2324100"/>
                    <a:gd name="connsiteY4" fmla="*/ 164782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33450 w 2324100"/>
                    <a:gd name="connsiteY4" fmla="*/ 164782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33450 w 2324100"/>
                    <a:gd name="connsiteY4" fmla="*/ 164782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33450 w 2324100"/>
                    <a:gd name="connsiteY4" fmla="*/ 167322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54769 w 2324100"/>
                    <a:gd name="connsiteY1" fmla="*/ 334327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54769 w 2324100"/>
                    <a:gd name="connsiteY1" fmla="*/ 334327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61913 w 2324100"/>
                    <a:gd name="connsiteY1" fmla="*/ 3345656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61913 w 2324100"/>
                    <a:gd name="connsiteY1" fmla="*/ 3345656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2084 w 2326184"/>
                    <a:gd name="connsiteY0" fmla="*/ 3990975 h 3990975"/>
                    <a:gd name="connsiteX1" fmla="*/ 63997 w 2326184"/>
                    <a:gd name="connsiteY1" fmla="*/ 3345656 h 3990975"/>
                    <a:gd name="connsiteX2" fmla="*/ 297359 w 2326184"/>
                    <a:gd name="connsiteY2" fmla="*/ 2657475 h 3990975"/>
                    <a:gd name="connsiteX3" fmla="*/ 459284 w 2326184"/>
                    <a:gd name="connsiteY3" fmla="*/ 2324100 h 3990975"/>
                    <a:gd name="connsiteX4" fmla="*/ 954584 w 2326184"/>
                    <a:gd name="connsiteY4" fmla="*/ 1666875 h 3990975"/>
                    <a:gd name="connsiteX5" fmla="*/ 2326184 w 2326184"/>
                    <a:gd name="connsiteY5" fmla="*/ 0 h 3990975"/>
                    <a:gd name="connsiteX0" fmla="*/ 2283 w 2326383"/>
                    <a:gd name="connsiteY0" fmla="*/ 3990975 h 3990975"/>
                    <a:gd name="connsiteX1" fmla="*/ 61815 w 2326383"/>
                    <a:gd name="connsiteY1" fmla="*/ 3352800 h 3990975"/>
                    <a:gd name="connsiteX2" fmla="*/ 297558 w 2326383"/>
                    <a:gd name="connsiteY2" fmla="*/ 2657475 h 3990975"/>
                    <a:gd name="connsiteX3" fmla="*/ 459483 w 2326383"/>
                    <a:gd name="connsiteY3" fmla="*/ 2324100 h 3990975"/>
                    <a:gd name="connsiteX4" fmla="*/ 954783 w 2326383"/>
                    <a:gd name="connsiteY4" fmla="*/ 1666875 h 3990975"/>
                    <a:gd name="connsiteX5" fmla="*/ 2326383 w 2326383"/>
                    <a:gd name="connsiteY5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96936 w 2325761"/>
                    <a:gd name="connsiteY2" fmla="*/ 2657475 h 3990975"/>
                    <a:gd name="connsiteX3" fmla="*/ 458861 w 2325761"/>
                    <a:gd name="connsiteY3" fmla="*/ 2324100 h 3990975"/>
                    <a:gd name="connsiteX4" fmla="*/ 954161 w 2325761"/>
                    <a:gd name="connsiteY4" fmla="*/ 1666875 h 3990975"/>
                    <a:gd name="connsiteX5" fmla="*/ 2325761 w 2325761"/>
                    <a:gd name="connsiteY5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77886 w 2325761"/>
                    <a:gd name="connsiteY2" fmla="*/ 2689225 h 3990975"/>
                    <a:gd name="connsiteX3" fmla="*/ 458861 w 2325761"/>
                    <a:gd name="connsiteY3" fmla="*/ 2324100 h 3990975"/>
                    <a:gd name="connsiteX4" fmla="*/ 954161 w 2325761"/>
                    <a:gd name="connsiteY4" fmla="*/ 1666875 h 3990975"/>
                    <a:gd name="connsiteX5" fmla="*/ 2325761 w 2325761"/>
                    <a:gd name="connsiteY5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77886 w 2325761"/>
                    <a:gd name="connsiteY2" fmla="*/ 2689225 h 3990975"/>
                    <a:gd name="connsiteX3" fmla="*/ 458861 w 2325761"/>
                    <a:gd name="connsiteY3" fmla="*/ 2324100 h 3990975"/>
                    <a:gd name="connsiteX4" fmla="*/ 954161 w 2325761"/>
                    <a:gd name="connsiteY4" fmla="*/ 1666875 h 3990975"/>
                    <a:gd name="connsiteX5" fmla="*/ 2325761 w 2325761"/>
                    <a:gd name="connsiteY5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77886 w 2325761"/>
                    <a:gd name="connsiteY2" fmla="*/ 2689225 h 3990975"/>
                    <a:gd name="connsiteX3" fmla="*/ 535061 w 2325761"/>
                    <a:gd name="connsiteY3" fmla="*/ 2203450 h 3990975"/>
                    <a:gd name="connsiteX4" fmla="*/ 954161 w 2325761"/>
                    <a:gd name="connsiteY4" fmla="*/ 1666875 h 3990975"/>
                    <a:gd name="connsiteX5" fmla="*/ 2325761 w 2325761"/>
                    <a:gd name="connsiteY5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77886 w 2325761"/>
                    <a:gd name="connsiteY2" fmla="*/ 2689225 h 3990975"/>
                    <a:gd name="connsiteX3" fmla="*/ 954161 w 2325761"/>
                    <a:gd name="connsiteY3" fmla="*/ 1666875 h 3990975"/>
                    <a:gd name="connsiteX4" fmla="*/ 2325761 w 2325761"/>
                    <a:gd name="connsiteY4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77886 w 2325761"/>
                    <a:gd name="connsiteY2" fmla="*/ 2689225 h 3990975"/>
                    <a:gd name="connsiteX3" fmla="*/ 954161 w 2325761"/>
                    <a:gd name="connsiteY3" fmla="*/ 1666875 h 3990975"/>
                    <a:gd name="connsiteX4" fmla="*/ 2325761 w 2325761"/>
                    <a:gd name="connsiteY4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309636 w 2325761"/>
                    <a:gd name="connsiteY2" fmla="*/ 2663825 h 3990975"/>
                    <a:gd name="connsiteX3" fmla="*/ 954161 w 2325761"/>
                    <a:gd name="connsiteY3" fmla="*/ 1666875 h 3990975"/>
                    <a:gd name="connsiteX4" fmla="*/ 2325761 w 2325761"/>
                    <a:gd name="connsiteY4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309636 w 2325761"/>
                    <a:gd name="connsiteY2" fmla="*/ 2663825 h 3990975"/>
                    <a:gd name="connsiteX3" fmla="*/ 954161 w 2325761"/>
                    <a:gd name="connsiteY3" fmla="*/ 1666875 h 3990975"/>
                    <a:gd name="connsiteX4" fmla="*/ 2325761 w 2325761"/>
                    <a:gd name="connsiteY4" fmla="*/ 0 h 399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5761" h="3990975">
                      <a:moveTo>
                        <a:pt x="1661" y="3990975"/>
                      </a:moveTo>
                      <a:cubicBezTo>
                        <a:pt x="-6277" y="3882232"/>
                        <a:pt x="14363" y="3598863"/>
                        <a:pt x="61193" y="3352800"/>
                      </a:cubicBezTo>
                      <a:cubicBezTo>
                        <a:pt x="134218" y="3112294"/>
                        <a:pt x="229467" y="2892425"/>
                        <a:pt x="309636" y="2663825"/>
                      </a:cubicBezTo>
                      <a:cubicBezTo>
                        <a:pt x="464814" y="2376488"/>
                        <a:pt x="606499" y="2102379"/>
                        <a:pt x="954161" y="1666875"/>
                      </a:cubicBezTo>
                      <a:cubicBezTo>
                        <a:pt x="1338336" y="1146175"/>
                        <a:pt x="1970161" y="434975"/>
                        <a:pt x="2325761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2E4CEC03-E220-876F-AC58-746A99786BBA}"/>
                    </a:ext>
                  </a:extLst>
                </p:cNvPr>
                <p:cNvSpPr/>
                <p:nvPr/>
              </p:nvSpPr>
              <p:spPr>
                <a:xfrm>
                  <a:off x="502482" y="3065732"/>
                  <a:ext cx="91440" cy="9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Isosceles Triangle 137">
                  <a:extLst>
                    <a:ext uri="{FF2B5EF4-FFF2-40B4-BE49-F238E27FC236}">
                      <a16:creationId xmlns:a16="http://schemas.microsoft.com/office/drawing/2014/main" id="{95DE5CCA-A93F-DC4F-C45F-77CA278AE5E8}"/>
                    </a:ext>
                  </a:extLst>
                </p:cNvPr>
                <p:cNvSpPr/>
                <p:nvPr/>
              </p:nvSpPr>
              <p:spPr>
                <a:xfrm>
                  <a:off x="1419513" y="4023517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AB9D243-C5E5-3916-E2FB-7014C99BBFE2}"/>
                </a:ext>
              </a:extLst>
            </p:cNvPr>
            <p:cNvCxnSpPr>
              <a:cxnSpLocks/>
            </p:cNvCxnSpPr>
            <p:nvPr/>
          </p:nvCxnSpPr>
          <p:spPr>
            <a:xfrm rot="2700000" flipH="1" flipV="1">
              <a:off x="2307236" y="4085010"/>
              <a:ext cx="2" cy="5486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28A4FE1-0AE7-29E1-669C-ABE97AC9276E}"/>
              </a:ext>
            </a:extLst>
          </p:cNvPr>
          <p:cNvSpPr/>
          <p:nvPr/>
        </p:nvSpPr>
        <p:spPr>
          <a:xfrm>
            <a:off x="3637422" y="4271868"/>
            <a:ext cx="91440" cy="9144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497147-15FF-75DE-AF86-6BC946965DDD}"/>
              </a:ext>
            </a:extLst>
          </p:cNvPr>
          <p:cNvCxnSpPr>
            <a:cxnSpLocks/>
          </p:cNvCxnSpPr>
          <p:nvPr/>
        </p:nvCxnSpPr>
        <p:spPr>
          <a:xfrm rot="2700000">
            <a:off x="2684975" y="2868064"/>
            <a:ext cx="657287" cy="657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7EE4FE-CED0-A360-9341-7AAC9512B500}"/>
              </a:ext>
            </a:extLst>
          </p:cNvPr>
          <p:cNvCxnSpPr>
            <a:cxnSpLocks/>
          </p:cNvCxnSpPr>
          <p:nvPr/>
        </p:nvCxnSpPr>
        <p:spPr>
          <a:xfrm rot="16200000" flipV="1">
            <a:off x="2856430" y="4482709"/>
            <a:ext cx="319941" cy="1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93EDEE-BA4D-8D3B-51C2-C3A61C6AC0E2}"/>
              </a:ext>
            </a:extLst>
          </p:cNvPr>
          <p:cNvCxnSpPr>
            <a:cxnSpLocks/>
            <a:endCxn id="138" idx="1"/>
          </p:cNvCxnSpPr>
          <p:nvPr/>
        </p:nvCxnSpPr>
        <p:spPr>
          <a:xfrm flipV="1">
            <a:off x="3016002" y="3643878"/>
            <a:ext cx="893365" cy="7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4521BFB-2586-0EDE-D2AF-D76581244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522" y="87008"/>
            <a:ext cx="647731" cy="1110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D3DEE1-0899-F524-242A-CB7BEE828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0" y="127017"/>
            <a:ext cx="782028" cy="10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1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F29DC0-AC6D-FC61-85C4-7A8650B83BAF}"/>
              </a:ext>
            </a:extLst>
          </p:cNvPr>
          <p:cNvSpPr/>
          <p:nvPr/>
        </p:nvSpPr>
        <p:spPr>
          <a:xfrm>
            <a:off x="0" y="-4763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D9D4CA-F87D-4179-CE83-ABC2A2B6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25" y="-20575"/>
            <a:ext cx="5841150" cy="1325563"/>
          </a:xfrm>
          <a:effectLst>
            <a:outerShdw blurRad="50800" dist="63500" dir="2700000" algn="tl" rotWithShape="0">
              <a:prstClr val="black">
                <a:alpha val="9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’s MEASUREMENT OF RELATIVISTIC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2CE55-5C7B-B8D2-1D90-33E0241797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8613" y="1644510"/>
                <a:ext cx="705801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MEASUREMENT OF S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VELOCITY AND ACCELERATION</a:t>
                </a:r>
              </a:p>
              <a:p>
                <a:pPr marL="0" indent="0">
                  <a:buNone/>
                </a:pPr>
                <a:r>
                  <a:rPr lang="en-US" sz="1800" dirty="0">
                    <a:effectLst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⸱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𝜔𝜌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⸱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𝑠𝑒𝑐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⁡(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⸱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⁡(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𝜔𝜌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⸱</m:t>
                        </m:r>
                        <m:sSup>
                          <m:s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𝑠𝑒𝑐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⁡(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⸱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⸱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⸱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1800" dirty="0"/>
                </a:b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:r>
                  <a:rPr lang="el-GR" sz="1600" i="1" dirty="0">
                    <a:latin typeface="Cambria Math" panose="02040503050406030204" pitchFamily="18" charset="0"/>
                  </a:rPr>
                  <a:t>ω</a:t>
                </a:r>
                <a:r>
                  <a:rPr lang="el-G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en-US" sz="1600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 </a:t>
                </a:r>
                <a:r>
                  <a:rPr lang="en-US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→ </a:t>
                </a:r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90</a:t>
                </a:r>
                <a:r>
                  <a:rPr lang="en-US" sz="16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</a:t>
                </a:r>
                <a:r>
                  <a:rPr lang="en-US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→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Acceleration</a:t>
                </a:r>
                <a:r>
                  <a:rPr lang="en-US" sz="16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→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b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1600" baseline="-25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MEASURE MASS: </a:t>
                </a:r>
              </a:p>
              <a:p>
                <a:pPr lvl="1"/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Divide Constant Force F</a:t>
                </a:r>
                <a:r>
                  <a:rPr lang="en-US" sz="16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=m</a:t>
                </a:r>
                <a:r>
                  <a:rPr lang="en-US" sz="16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·a</a:t>
                </a:r>
                <a:r>
                  <a:rPr lang="en-US" sz="16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by Observed Acceleration</a:t>
                </a:r>
              </a:p>
              <a:p>
                <a:pPr marL="914400" lvl="2" indent="0">
                  <a:buNone/>
                </a:pPr>
                <a:b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⸱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⸱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⸱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1−</m:t>
                            </m:r>
                            <m:f>
                              <m:fPr>
                                <m:type m:val="skw"/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2CE55-5C7B-B8D2-1D90-33E0241797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8613" y="1644510"/>
                <a:ext cx="7058010" cy="4351338"/>
              </a:xfrm>
              <a:blipFill>
                <a:blip r:embed="rId3"/>
                <a:stretch>
                  <a:fillRect l="-777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CAAE211-0F8F-770A-C264-79A19DE61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522" y="87008"/>
            <a:ext cx="647731" cy="1110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103D09-F59D-51E4-DE7A-28722C012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0" y="127017"/>
            <a:ext cx="782028" cy="10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0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F29DC0-AC6D-FC61-85C4-7A8650B83BAF}"/>
              </a:ext>
            </a:extLst>
          </p:cNvPr>
          <p:cNvSpPr/>
          <p:nvPr/>
        </p:nvSpPr>
        <p:spPr>
          <a:xfrm>
            <a:off x="0" y="-4763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D9D4CA-F87D-4179-CE83-ABC2A2B6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25" y="-20575"/>
            <a:ext cx="5841150" cy="1325563"/>
          </a:xfrm>
          <a:effectLst>
            <a:outerShdw blurRad="50800" dist="63500" dir="2700000" algn="tl" rotWithShape="0">
              <a:prstClr val="black">
                <a:alpha val="9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2CE55-5C7B-B8D2-1D90-33E02417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671671"/>
            <a:ext cx="7779873" cy="4351338"/>
          </a:xfrm>
        </p:spPr>
        <p:txBody>
          <a:bodyPr>
            <a:noAutofit/>
          </a:bodyPr>
          <a:lstStyle/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LINEAR ACCELERATION IS A CIRCULAR TRAJECTORY IN 4-DIMENSIONAL SPACE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UNACCELERATED OBSERVER WILL SEE A HYPERBOLIC WORLDLINE ASYMPTOTIC TO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90</a:t>
            </a:r>
            <a:r>
              <a:rPr lang="en-US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Angle Approximation For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Gives Classical Equation for Accelerated Motion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Diminishing Acceleration as </a:t>
            </a:r>
            <a:r>
              <a:rPr 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90</a:t>
            </a:r>
            <a:r>
              <a:rPr 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Measured Mass Rise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Validated By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Misner, Thorne and Wheeler)</a:t>
            </a:r>
          </a:p>
          <a:p>
            <a:pPr lvl="2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36E60-3D2E-1ED7-7609-A50DE924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71C-F919-45FD-A7E5-BF7A6A213EB1}" type="slidenum">
              <a:rPr lang="en-US" smtClean="0"/>
              <a:t>14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355FB3-B470-8C30-F2BE-BE8218E51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2" y="87008"/>
            <a:ext cx="647731" cy="1110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D46DE-FB06-313F-843B-F2A1C700B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40" y="127017"/>
            <a:ext cx="782028" cy="10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F29DC0-AC6D-FC61-85C4-7A8650B83BAF}"/>
              </a:ext>
            </a:extLst>
          </p:cNvPr>
          <p:cNvSpPr/>
          <p:nvPr/>
        </p:nvSpPr>
        <p:spPr>
          <a:xfrm>
            <a:off x="0" y="-4763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D9D4CA-F87D-4179-CE83-ABC2A2B6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25" y="-20575"/>
            <a:ext cx="5841150" cy="1325563"/>
          </a:xfrm>
          <a:effectLst>
            <a:outerShdw blurRad="50800" dist="63500" dir="2700000" algn="tl" rotWithShape="0">
              <a:prstClr val="black">
                <a:alpha val="9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Q.E.D.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2CE55-5C7B-B8D2-1D90-33E02417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671671"/>
            <a:ext cx="7779873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QUOD ERAT</a:t>
            </a:r>
          </a:p>
          <a:p>
            <a:pPr marL="457200" lvl="1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DEMONSTRANDUM!</a:t>
            </a:r>
          </a:p>
          <a:p>
            <a:pPr marL="457200" lvl="1" indent="0" algn="ctr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(Which was to be shown!)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36E60-3D2E-1ED7-7609-A50DE924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71C-F919-45FD-A7E5-BF7A6A213EB1}" type="slidenum">
              <a:rPr lang="en-US" smtClean="0"/>
              <a:t>15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355FB3-B470-8C30-F2BE-BE8218E51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2" y="87008"/>
            <a:ext cx="647731" cy="1110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D46DE-FB06-313F-843B-F2A1C700B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40" y="127017"/>
            <a:ext cx="782028" cy="1070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D952CE-D2DE-306D-B1C1-F0BF3DF43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20" y="1671671"/>
            <a:ext cx="1758695" cy="26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9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648DA2-88CD-4BB0-C0F0-4C7C6A16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2519"/>
            <a:ext cx="7886700" cy="4351338"/>
          </a:xfrm>
        </p:spPr>
        <p:txBody>
          <a:bodyPr/>
          <a:lstStyle/>
          <a:p>
            <a:r>
              <a:rPr lang="en-US" dirty="0"/>
              <a:t>REVIEW OF VELOCITY TRIANGLE</a:t>
            </a:r>
          </a:p>
          <a:p>
            <a:r>
              <a:rPr lang="en-US" dirty="0"/>
              <a:t>TIMELINE OF AN ACCELERATING BODY S</a:t>
            </a:r>
            <a:r>
              <a:rPr lang="en-US" baseline="-25000" dirty="0"/>
              <a:t>0</a:t>
            </a:r>
            <a:endParaRPr lang="en-US" dirty="0"/>
          </a:p>
          <a:p>
            <a:r>
              <a:rPr lang="en-US" dirty="0"/>
              <a:t>UNACCELERATED S</a:t>
            </a:r>
            <a:r>
              <a:rPr lang="en-US" baseline="-25000" dirty="0"/>
              <a:t>1</a:t>
            </a:r>
            <a:r>
              <a:rPr lang="en-US" dirty="0"/>
              <a:t>’s MEASUREMENT OF ACCELERATED S</a:t>
            </a:r>
            <a:r>
              <a:rPr lang="en-US" baseline="-25000" dirty="0"/>
              <a:t>0</a:t>
            </a:r>
            <a:r>
              <a:rPr lang="en-US" dirty="0"/>
              <a:t>’s</a:t>
            </a:r>
            <a:r>
              <a:rPr lang="en-US" baseline="-25000" dirty="0"/>
              <a:t> </a:t>
            </a:r>
            <a:r>
              <a:rPr lang="en-US" dirty="0"/>
              <a:t>WORLDLINE</a:t>
            </a:r>
          </a:p>
          <a:p>
            <a:r>
              <a:rPr lang="en-US" dirty="0"/>
              <a:t>SMALL ANGLE APPROXIMATION GIVES CLASSICAL LAWS FOR ACCELERATION</a:t>
            </a:r>
          </a:p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’s MEASUREMENT OF S</a:t>
            </a:r>
            <a:r>
              <a:rPr lang="en-US" baseline="-25000" dirty="0"/>
              <a:t>0</a:t>
            </a:r>
            <a:r>
              <a:rPr lang="en-US" dirty="0"/>
              <a:t> CAUSES OBSERVED</a:t>
            </a:r>
            <a:r>
              <a:rPr lang="en-US" baseline="-25000" dirty="0"/>
              <a:t> </a:t>
            </a:r>
            <a:r>
              <a:rPr lang="en-US" dirty="0"/>
              <a:t>RELATIVISTIC MASS RISE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29DC0-AC6D-FC61-85C4-7A8650B83BAF}"/>
              </a:ext>
            </a:extLst>
          </p:cNvPr>
          <p:cNvSpPr/>
          <p:nvPr/>
        </p:nvSpPr>
        <p:spPr>
          <a:xfrm>
            <a:off x="0" y="-66612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D9D4CA-F87D-4179-CE83-ABC2A2B6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25" y="-20575"/>
            <a:ext cx="5841150" cy="1325563"/>
          </a:xfrm>
          <a:effectLst>
            <a:outerShdw blurRad="50800" dist="63500" dir="2700000" algn="tl" rotWithShape="0">
              <a:prstClr val="black">
                <a:alpha val="9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4436BD11-937F-839D-05A8-B35255B79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2" y="87008"/>
            <a:ext cx="647731" cy="111039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D3FFAE3A-3177-0C97-DC03-1B8962006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40" y="127017"/>
            <a:ext cx="782028" cy="10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2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A5528CB-4988-4E57-F47E-5D686269B4EB}"/>
              </a:ext>
            </a:extLst>
          </p:cNvPr>
          <p:cNvSpPr/>
          <p:nvPr/>
        </p:nvSpPr>
        <p:spPr>
          <a:xfrm>
            <a:off x="0" y="-66612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4219DEC-4B92-96A8-D3AB-460E32719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2" y="87008"/>
            <a:ext cx="647731" cy="111039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0A4A7EB-2D63-1243-AE90-C233C0758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40" y="127017"/>
            <a:ext cx="782028" cy="10703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D9D4CA-F87D-4179-CE83-ABC2A2B6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25" y="-20575"/>
            <a:ext cx="5841150" cy="1325563"/>
          </a:xfrm>
          <a:effectLst>
            <a:outerShdw blurRad="50800" dist="63500" dir="2700000" algn="tl" rotWithShape="0">
              <a:prstClr val="black">
                <a:alpha val="9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REVIEW OF VELOCITY TRIANGLE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2CE55-5C7B-B8D2-1D90-33E02417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721" y="1949816"/>
            <a:ext cx="7886700" cy="3776671"/>
          </a:xfrm>
        </p:spPr>
        <p:txBody>
          <a:bodyPr/>
          <a:lstStyle/>
          <a:p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arcsin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(v/c)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 Time of Transmission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C47421-A6E9-9E7B-C65A-5D6E18A36F6A}"/>
              </a:ext>
            </a:extLst>
          </p:cNvPr>
          <p:cNvGrpSpPr/>
          <p:nvPr/>
        </p:nvGrpSpPr>
        <p:grpSpPr>
          <a:xfrm>
            <a:off x="587769" y="1352094"/>
            <a:ext cx="3721146" cy="5505907"/>
            <a:chOff x="5179944" y="1186720"/>
            <a:chExt cx="3721146" cy="550590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0511330-8758-FF24-4010-C3E706CD07D8}"/>
                </a:ext>
              </a:extLst>
            </p:cNvPr>
            <p:cNvCxnSpPr>
              <a:cxnSpLocks/>
            </p:cNvCxnSpPr>
            <p:nvPr/>
          </p:nvCxnSpPr>
          <p:spPr>
            <a:xfrm>
              <a:off x="6342561" y="2275454"/>
              <a:ext cx="0" cy="2275995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AD0883-9994-00A2-B4EC-F7A4F471656D}"/>
                </a:ext>
              </a:extLst>
            </p:cNvPr>
            <p:cNvCxnSpPr/>
            <p:nvPr/>
          </p:nvCxnSpPr>
          <p:spPr>
            <a:xfrm rot="16200000">
              <a:off x="5764334" y="5119681"/>
              <a:ext cx="1137997" cy="1534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D2ACA1-4504-6959-AC67-6B63618B0882}"/>
                </a:ext>
              </a:extLst>
            </p:cNvPr>
            <p:cNvSpPr txBox="1"/>
            <p:nvPr/>
          </p:nvSpPr>
          <p:spPr>
            <a:xfrm>
              <a:off x="5967461" y="5429263"/>
              <a:ext cx="2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685AF22-4A5A-9B64-28CE-B9EAE51BAE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35744" y="1513400"/>
              <a:ext cx="0" cy="4176047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DF0EB9B-79F3-2BD8-FDE2-B15F7AC48B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5781" y="5679911"/>
              <a:ext cx="1695322" cy="1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991C8C-6F04-BB9C-7CE1-7D2A395F22B6}"/>
                </a:ext>
              </a:extLst>
            </p:cNvPr>
            <p:cNvSpPr txBox="1"/>
            <p:nvPr/>
          </p:nvSpPr>
          <p:spPr>
            <a:xfrm flipH="1">
              <a:off x="5967461" y="4505268"/>
              <a:ext cx="507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11B403-803A-1F59-9202-56C710101612}"/>
                </a:ext>
              </a:extLst>
            </p:cNvPr>
            <p:cNvSpPr txBox="1"/>
            <p:nvPr/>
          </p:nvSpPr>
          <p:spPr>
            <a:xfrm>
              <a:off x="6121986" y="118672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="1" dirty="0"/>
                <a:t>t</a:t>
              </a:r>
              <a:r>
                <a:rPr lang="en-US" b="1" baseline="-25000" dirty="0"/>
                <a:t>1</a:t>
              </a:r>
              <a:endParaRPr lang="en-US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0D8F7E-5CF3-99EE-B88F-029BDED3B1F9}"/>
                </a:ext>
              </a:extLst>
            </p:cNvPr>
            <p:cNvSpPr txBox="1"/>
            <p:nvPr/>
          </p:nvSpPr>
          <p:spPr>
            <a:xfrm>
              <a:off x="8041103" y="54493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-25000" dirty="0"/>
                <a:t>1</a:t>
              </a:r>
              <a:endParaRPr lang="en-US" b="1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9E1C85-D989-09E8-03EE-ACEBBE00DC9A}"/>
                </a:ext>
              </a:extLst>
            </p:cNvPr>
            <p:cNvCxnSpPr>
              <a:cxnSpLocks/>
              <a:endCxn id="33" idx="2"/>
            </p:cNvCxnSpPr>
            <p:nvPr/>
          </p:nvCxnSpPr>
          <p:spPr>
            <a:xfrm flipV="1">
              <a:off x="6442807" y="1852022"/>
              <a:ext cx="2127744" cy="370909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35784C-D416-BC73-E7CF-9687A9B5778D}"/>
                </a:ext>
              </a:extLst>
            </p:cNvPr>
            <p:cNvSpPr txBox="1"/>
            <p:nvPr/>
          </p:nvSpPr>
          <p:spPr>
            <a:xfrm rot="1800000">
              <a:off x="8424678" y="1507431"/>
              <a:ext cx="47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b="1" dirty="0"/>
                <a:t>t</a:t>
              </a:r>
              <a:r>
                <a:rPr lang="en-US" b="1" baseline="-25000" dirty="0"/>
                <a:t>0</a:t>
              </a:r>
              <a:endParaRPr lang="en-US" b="1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59F098-4AC8-C17F-1AE1-5AE8C823201D}"/>
                </a:ext>
              </a:extLst>
            </p:cNvPr>
            <p:cNvCxnSpPr>
              <a:cxnSpLocks/>
            </p:cNvCxnSpPr>
            <p:nvPr/>
          </p:nvCxnSpPr>
          <p:spPr>
            <a:xfrm>
              <a:off x="6342559" y="5705880"/>
              <a:ext cx="1469635" cy="819460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2EAE49C-9C6C-6CF9-7815-DF9CDC33DC30}"/>
                </a:ext>
              </a:extLst>
            </p:cNvPr>
            <p:cNvSpPr txBox="1"/>
            <p:nvPr/>
          </p:nvSpPr>
          <p:spPr>
            <a:xfrm>
              <a:off x="7750639" y="6323295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-25000" dirty="0"/>
                <a:t>0</a:t>
              </a:r>
              <a:endParaRPr lang="en-US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927AF5B-98C2-B8E1-1970-09525C3DF9C0}"/>
                </a:ext>
              </a:extLst>
            </p:cNvPr>
            <p:cNvSpPr txBox="1"/>
            <p:nvPr/>
          </p:nvSpPr>
          <p:spPr>
            <a:xfrm rot="1800000">
              <a:off x="6415516" y="465083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β</a:t>
              </a:r>
              <a:endParaRPr lang="en-US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100B347-80D5-07EC-C579-EFE93E01FB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8708" y="5705880"/>
              <a:ext cx="853926" cy="656368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7C68BF-3599-FBF6-E716-C2060E7C30BB}"/>
                </a:ext>
              </a:extLst>
            </p:cNvPr>
            <p:cNvSpPr txBox="1"/>
            <p:nvPr/>
          </p:nvSpPr>
          <p:spPr>
            <a:xfrm>
              <a:off x="5179944" y="6269533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y</a:t>
              </a:r>
              <a:r>
                <a:rPr lang="en-US" b="1" baseline="-25000" dirty="0"/>
                <a:t>1</a:t>
              </a:r>
              <a:r>
                <a:rPr lang="en-US" b="1" dirty="0"/>
                <a:t>, y</a:t>
              </a:r>
              <a:r>
                <a:rPr lang="en-US" b="1" baseline="-25000" dirty="0"/>
                <a:t>2</a:t>
              </a:r>
              <a:endParaRPr lang="en-US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159B47-4937-AF07-B22B-0C605E99EAE1}"/>
                </a:ext>
              </a:extLst>
            </p:cNvPr>
            <p:cNvSpPr txBox="1"/>
            <p:nvPr/>
          </p:nvSpPr>
          <p:spPr>
            <a:xfrm flipH="1">
              <a:off x="6175391" y="5869724"/>
              <a:ext cx="394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</a:t>
              </a:r>
              <a:r>
                <a:rPr lang="en-US" b="1" baseline="-25000" dirty="0"/>
                <a:t>1</a:t>
              </a:r>
              <a:endParaRPr lang="en-US" b="1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6D8050B-209D-CC6F-4055-D40BC1906B4E}"/>
                </a:ext>
              </a:extLst>
            </p:cNvPr>
            <p:cNvSpPr txBox="1"/>
            <p:nvPr/>
          </p:nvSpPr>
          <p:spPr>
            <a:xfrm rot="1800000">
              <a:off x="6580777" y="530034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</a:t>
              </a:r>
              <a:r>
                <a:rPr lang="en-US" b="1" baseline="-25000" dirty="0"/>
                <a:t>0</a:t>
              </a:r>
              <a:endParaRPr lang="en-US" b="1" dirty="0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97961173-5C78-2B8B-1E0E-74A3289EB949}"/>
                </a:ext>
              </a:extLst>
            </p:cNvPr>
            <p:cNvSpPr/>
            <p:nvPr/>
          </p:nvSpPr>
          <p:spPr>
            <a:xfrm rot="20484860">
              <a:off x="5980898" y="4635268"/>
              <a:ext cx="861056" cy="715113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87D4A03-8A98-D37D-0204-90FD362984E6}"/>
              </a:ext>
            </a:extLst>
          </p:cNvPr>
          <p:cNvSpPr txBox="1"/>
          <p:nvPr/>
        </p:nvSpPr>
        <p:spPr>
          <a:xfrm rot="1800000" flipH="1">
            <a:off x="2732374" y="4273497"/>
            <a:ext cx="86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A=</a:t>
            </a:r>
            <a:r>
              <a:rPr lang="en-US" i="1" dirty="0"/>
              <a:t>ct</a:t>
            </a:r>
            <a:r>
              <a:rPr lang="en-US" i="1" baseline="-25000" dirty="0"/>
              <a:t>0</a:t>
            </a:r>
            <a:endParaRPr lang="en-US" i="1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3ABAA4-7E65-2602-DAA9-8A59E56AF04B}"/>
              </a:ext>
            </a:extLst>
          </p:cNvPr>
          <p:cNvCxnSpPr>
            <a:cxnSpLocks/>
          </p:cNvCxnSpPr>
          <p:nvPr/>
        </p:nvCxnSpPr>
        <p:spPr>
          <a:xfrm rot="18000000" flipH="1">
            <a:off x="1312091" y="4992570"/>
            <a:ext cx="1920240" cy="0"/>
          </a:xfrm>
          <a:prstGeom prst="line">
            <a:avLst/>
          </a:prstGeom>
          <a:ln w="19050">
            <a:solidFill>
              <a:schemeClr val="tx1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6A7CFE13-B3EC-5CF1-7267-3C0261B79D62}"/>
              </a:ext>
            </a:extLst>
          </p:cNvPr>
          <p:cNvSpPr/>
          <p:nvPr/>
        </p:nvSpPr>
        <p:spPr>
          <a:xfrm>
            <a:off x="2713584" y="4095095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048B2E-7EC2-4DBD-1FAB-2F8909DB8E7E}"/>
                  </a:ext>
                </a:extLst>
              </p:cNvPr>
              <p:cNvSpPr txBox="1"/>
              <p:nvPr/>
            </p:nvSpPr>
            <p:spPr>
              <a:xfrm>
                <a:off x="4004721" y="3493676"/>
                <a:ext cx="3928034" cy="126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br>
                  <a:rPr lang="el-GR" i="1" dirty="0">
                    <a:latin typeface="Cambria Math" panose="02040503050406030204" pitchFamily="18" charset="0"/>
                  </a:rPr>
                </a:br>
                <a:endParaRPr lang="en-US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048B2E-7EC2-4DBD-1FAB-2F8909DB8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21" y="3493676"/>
                <a:ext cx="3928034" cy="12607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50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306CF83-2908-C4C3-7325-7CB8A4ADE181}"/>
              </a:ext>
            </a:extLst>
          </p:cNvPr>
          <p:cNvSpPr/>
          <p:nvPr/>
        </p:nvSpPr>
        <p:spPr>
          <a:xfrm>
            <a:off x="0" y="-66612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A45D12-4F23-87F2-40D7-26532ECE6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2" y="87008"/>
            <a:ext cx="647731" cy="111039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DD8F189-4F5C-47B5-0AB8-ABF9117A0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40" y="127017"/>
            <a:ext cx="782028" cy="10703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D9D4CA-F87D-4179-CE83-ABC2A2B6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25" y="-20575"/>
            <a:ext cx="5841150" cy="1325563"/>
          </a:xfrm>
          <a:effectLst>
            <a:outerShdw blurRad="50800" dist="63500" dir="2700000" algn="tl" rotWithShape="0">
              <a:prstClr val="black">
                <a:alpha val="9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REVIEW OF VELOCITY TRIANGLE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2CE55-5C7B-B8D2-1D90-33E02417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721" y="1949816"/>
            <a:ext cx="7886700" cy="3776671"/>
          </a:xfrm>
        </p:spPr>
        <p:txBody>
          <a:bodyPr/>
          <a:lstStyle/>
          <a:p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arcsin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(v/c)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 Time of Transmission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Doppler Shift A along ABC,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C=Time of Receipt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47DF70-12A1-297A-831E-FABC9F5BA40D}"/>
              </a:ext>
            </a:extLst>
          </p:cNvPr>
          <p:cNvGrpSpPr/>
          <p:nvPr/>
        </p:nvGrpSpPr>
        <p:grpSpPr>
          <a:xfrm>
            <a:off x="587769" y="1352094"/>
            <a:ext cx="3721146" cy="5505907"/>
            <a:chOff x="587769" y="1352094"/>
            <a:chExt cx="3721146" cy="55059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6C47421-A6E9-9E7B-C65A-5D6E18A36F6A}"/>
                </a:ext>
              </a:extLst>
            </p:cNvPr>
            <p:cNvGrpSpPr/>
            <p:nvPr/>
          </p:nvGrpSpPr>
          <p:grpSpPr>
            <a:xfrm>
              <a:off x="587769" y="1352094"/>
              <a:ext cx="3721146" cy="5505907"/>
              <a:chOff x="5179944" y="1186720"/>
              <a:chExt cx="3721146" cy="550590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9513F13-32BE-8BB7-9B75-04F2D93C8E7E}"/>
                  </a:ext>
                </a:extLst>
              </p:cNvPr>
              <p:cNvSpPr/>
              <p:nvPr/>
            </p:nvSpPr>
            <p:spPr>
              <a:xfrm>
                <a:off x="5181599" y="2275454"/>
                <a:ext cx="2321922" cy="227599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0511330-8758-FF24-4010-C3E706CD07D8}"/>
                  </a:ext>
                </a:extLst>
              </p:cNvPr>
              <p:cNvCxnSpPr>
                <a:cxnSpLocks/>
                <a:stCxn id="15" idx="0"/>
                <a:endCxn id="15" idx="4"/>
              </p:cNvCxnSpPr>
              <p:nvPr/>
            </p:nvCxnSpPr>
            <p:spPr>
              <a:xfrm>
                <a:off x="6342561" y="2275454"/>
                <a:ext cx="0" cy="227599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2AD0883-9994-00A2-B4EC-F7A4F471656D}"/>
                  </a:ext>
                </a:extLst>
              </p:cNvPr>
              <p:cNvCxnSpPr/>
              <p:nvPr/>
            </p:nvCxnSpPr>
            <p:spPr>
              <a:xfrm rot="16200000">
                <a:off x="5764334" y="5119681"/>
                <a:ext cx="1137997" cy="153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178800C-530C-F8BE-AE14-0256635085D7}"/>
                  </a:ext>
                </a:extLst>
              </p:cNvPr>
              <p:cNvCxnSpPr/>
              <p:nvPr/>
            </p:nvCxnSpPr>
            <p:spPr>
              <a:xfrm>
                <a:off x="6344623" y="3413781"/>
                <a:ext cx="1017757" cy="568248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D2ACA1-4504-6959-AC67-6B63618B0882}"/>
                  </a:ext>
                </a:extLst>
              </p:cNvPr>
              <p:cNvSpPr txBox="1"/>
              <p:nvPr/>
            </p:nvSpPr>
            <p:spPr>
              <a:xfrm>
                <a:off x="5967461" y="5429263"/>
                <a:ext cx="290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O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685AF22-4A5A-9B64-28CE-B9EAE51BAE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35744" y="1513400"/>
                <a:ext cx="0" cy="4176047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DF0EB9B-79F3-2BD8-FDE2-B15F7AC48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5781" y="5679911"/>
                <a:ext cx="1695322" cy="1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991C8C-6F04-BB9C-7CE1-7D2A395F22B6}"/>
                  </a:ext>
                </a:extLst>
              </p:cNvPr>
              <p:cNvSpPr txBox="1"/>
              <p:nvPr/>
            </p:nvSpPr>
            <p:spPr>
              <a:xfrm flipH="1">
                <a:off x="5967461" y="4505268"/>
                <a:ext cx="507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2F9E7E0-6C88-B806-C0D1-78287D39689B}"/>
                  </a:ext>
                </a:extLst>
              </p:cNvPr>
              <p:cNvSpPr txBox="1"/>
              <p:nvPr/>
            </p:nvSpPr>
            <p:spPr>
              <a:xfrm flipH="1">
                <a:off x="6007808" y="3232900"/>
                <a:ext cx="426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11B403-803A-1F59-9202-56C710101612}"/>
                  </a:ext>
                </a:extLst>
              </p:cNvPr>
              <p:cNvSpPr txBox="1"/>
              <p:nvPr/>
            </p:nvSpPr>
            <p:spPr>
              <a:xfrm>
                <a:off x="6121986" y="118672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b="1" dirty="0"/>
                  <a:t>t</a:t>
                </a:r>
                <a:r>
                  <a:rPr lang="en-US" b="1" baseline="-25000" dirty="0"/>
                  <a:t>1</a:t>
                </a:r>
                <a:endParaRPr lang="en-US" b="1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0D8F7E-5CF3-99EE-B88F-029BDED3B1F9}"/>
                  </a:ext>
                </a:extLst>
              </p:cNvPr>
              <p:cNvSpPr txBox="1"/>
              <p:nvPr/>
            </p:nvSpPr>
            <p:spPr>
              <a:xfrm>
                <a:off x="8041103" y="5449300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x</a:t>
                </a:r>
                <a:r>
                  <a:rPr lang="en-US" b="1" baseline="-25000" dirty="0"/>
                  <a:t>1</a:t>
                </a:r>
                <a:endParaRPr lang="en-US" b="1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89E1C85-D989-09E8-03EE-ACEBBE00DC9A}"/>
                  </a:ext>
                </a:extLst>
              </p:cNvPr>
              <p:cNvCxnSpPr>
                <a:cxnSpLocks/>
                <a:endCxn id="33" idx="2"/>
              </p:cNvCxnSpPr>
              <p:nvPr/>
            </p:nvCxnSpPr>
            <p:spPr>
              <a:xfrm flipV="1">
                <a:off x="6442807" y="1852022"/>
                <a:ext cx="2127744" cy="370909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35784C-D416-BC73-E7CF-9687A9B5778D}"/>
                  </a:ext>
                </a:extLst>
              </p:cNvPr>
              <p:cNvSpPr txBox="1"/>
              <p:nvPr/>
            </p:nvSpPr>
            <p:spPr>
              <a:xfrm rot="1800000">
                <a:off x="8424678" y="1507431"/>
                <a:ext cx="476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b="1" dirty="0"/>
                  <a:t>t</a:t>
                </a:r>
                <a:r>
                  <a:rPr lang="en-US" b="1" baseline="-25000" dirty="0"/>
                  <a:t>0</a:t>
                </a:r>
                <a:endParaRPr lang="en-US" b="1" dirty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759F098-4AC8-C17F-1AE1-5AE8C82320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42559" y="5705880"/>
                <a:ext cx="1469635" cy="819460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2EAE49C-9C6C-6CF9-7815-DF9CDC33DC30}"/>
                  </a:ext>
                </a:extLst>
              </p:cNvPr>
              <p:cNvSpPr txBox="1"/>
              <p:nvPr/>
            </p:nvSpPr>
            <p:spPr>
              <a:xfrm>
                <a:off x="7750639" y="6323295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x</a:t>
                </a:r>
                <a:r>
                  <a:rPr lang="en-US" b="1" baseline="-25000" dirty="0"/>
                  <a:t>0</a:t>
                </a:r>
                <a:endParaRPr lang="en-US" b="1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27AF5B-98C2-B8E1-1970-09525C3DF9C0}"/>
                  </a:ext>
                </a:extLst>
              </p:cNvPr>
              <p:cNvSpPr txBox="1"/>
              <p:nvPr/>
            </p:nvSpPr>
            <p:spPr>
              <a:xfrm rot="1800000">
                <a:off x="6415516" y="465083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β</a:t>
                </a:r>
                <a:endParaRPr lang="en-US" dirty="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100B347-80D5-07EC-C579-EFE93E01FB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68708" y="5705880"/>
                <a:ext cx="853926" cy="656368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17C68BF-3599-FBF6-E716-C2060E7C30BB}"/>
                  </a:ext>
                </a:extLst>
              </p:cNvPr>
              <p:cNvSpPr txBox="1"/>
              <p:nvPr/>
            </p:nvSpPr>
            <p:spPr>
              <a:xfrm>
                <a:off x="5179944" y="6269533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y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, y</a:t>
                </a:r>
                <a:r>
                  <a:rPr lang="en-US" b="1" baseline="-25000" dirty="0"/>
                  <a:t>2</a:t>
                </a:r>
                <a:endParaRPr lang="en-US" b="1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C159B47-4937-AF07-B22B-0C605E99EAE1}"/>
                  </a:ext>
                </a:extLst>
              </p:cNvPr>
              <p:cNvSpPr txBox="1"/>
              <p:nvPr/>
            </p:nvSpPr>
            <p:spPr>
              <a:xfrm flipH="1">
                <a:off x="6175391" y="5869724"/>
                <a:ext cx="394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b="1" baseline="-25000" dirty="0"/>
                  <a:t>1</a:t>
                </a:r>
                <a:endParaRPr lang="en-US" b="1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D8050B-209D-CC6F-4055-D40BC1906B4E}"/>
                  </a:ext>
                </a:extLst>
              </p:cNvPr>
              <p:cNvSpPr txBox="1"/>
              <p:nvPr/>
            </p:nvSpPr>
            <p:spPr>
              <a:xfrm rot="1800000">
                <a:off x="6580777" y="5300344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b="1" baseline="-25000" dirty="0"/>
                  <a:t>0</a:t>
                </a:r>
                <a:endParaRPr lang="en-US" b="1" dirty="0"/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97961173-5C78-2B8B-1E0E-74A3289EB949}"/>
                  </a:ext>
                </a:extLst>
              </p:cNvPr>
              <p:cNvSpPr/>
              <p:nvPr/>
            </p:nvSpPr>
            <p:spPr>
              <a:xfrm rot="20484860">
                <a:off x="5980898" y="4635268"/>
                <a:ext cx="861056" cy="715113"/>
              </a:xfrm>
              <a:prstGeom prst="arc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EF249C4-D5BD-AE35-BC28-08A0B9C3B139}"/>
                </a:ext>
              </a:extLst>
            </p:cNvPr>
            <p:cNvCxnSpPr>
              <a:cxnSpLocks/>
            </p:cNvCxnSpPr>
            <p:nvPr/>
          </p:nvCxnSpPr>
          <p:spPr>
            <a:xfrm rot="17940000" flipV="1">
              <a:off x="1241966" y="2733846"/>
              <a:ext cx="1017757" cy="568248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87D4A03-8A98-D37D-0204-90FD362984E6}"/>
              </a:ext>
            </a:extLst>
          </p:cNvPr>
          <p:cNvSpPr txBox="1"/>
          <p:nvPr/>
        </p:nvSpPr>
        <p:spPr>
          <a:xfrm rot="1800000" flipH="1">
            <a:off x="2732374" y="4273497"/>
            <a:ext cx="86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A=</a:t>
            </a:r>
            <a:r>
              <a:rPr lang="en-US" i="1" dirty="0"/>
              <a:t>ct</a:t>
            </a:r>
            <a:r>
              <a:rPr lang="en-US" i="1" baseline="-25000" dirty="0"/>
              <a:t>0</a:t>
            </a:r>
            <a:endParaRPr lang="en-US" i="1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3ABAA4-7E65-2602-DAA9-8A59E56AF04B}"/>
              </a:ext>
            </a:extLst>
          </p:cNvPr>
          <p:cNvCxnSpPr>
            <a:cxnSpLocks/>
          </p:cNvCxnSpPr>
          <p:nvPr/>
        </p:nvCxnSpPr>
        <p:spPr>
          <a:xfrm rot="18000000" flipH="1">
            <a:off x="1312091" y="4992570"/>
            <a:ext cx="1920240" cy="0"/>
          </a:xfrm>
          <a:prstGeom prst="line">
            <a:avLst/>
          </a:prstGeom>
          <a:ln w="19050">
            <a:solidFill>
              <a:schemeClr val="tx1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6A7CFE13-B3EC-5CF1-7267-3C0261B79D62}"/>
              </a:ext>
            </a:extLst>
          </p:cNvPr>
          <p:cNvSpPr/>
          <p:nvPr/>
        </p:nvSpPr>
        <p:spPr>
          <a:xfrm>
            <a:off x="2713584" y="4095095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81EBC7-27AF-0A46-8E53-1C9108FD9BC6}"/>
              </a:ext>
            </a:extLst>
          </p:cNvPr>
          <p:cNvSpPr txBox="1"/>
          <p:nvPr/>
        </p:nvSpPr>
        <p:spPr>
          <a:xfrm flipH="1">
            <a:off x="1408476" y="2090087"/>
            <a:ext cx="132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r>
              <a:rPr lang="en-US" dirty="0"/>
              <a:t>   </a:t>
            </a:r>
            <a:r>
              <a:rPr lang="en-US" i="1" dirty="0"/>
              <a:t>ct</a:t>
            </a:r>
            <a:r>
              <a:rPr lang="en-US" i="1" baseline="-25000" dirty="0"/>
              <a:t>1r</a:t>
            </a:r>
            <a:r>
              <a:rPr lang="en-US" dirty="0"/>
              <a:t>  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FCE58DB-20F2-AE2E-8FF6-AB8D533B3C73}"/>
              </a:ext>
            </a:extLst>
          </p:cNvPr>
          <p:cNvSpPr/>
          <p:nvPr/>
        </p:nvSpPr>
        <p:spPr>
          <a:xfrm>
            <a:off x="1696639" y="2388608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ACC821-683E-DC2A-FFA4-357B8853C0BE}"/>
                  </a:ext>
                </a:extLst>
              </p:cNvPr>
              <p:cNvSpPr txBox="1"/>
              <p:nvPr/>
            </p:nvSpPr>
            <p:spPr>
              <a:xfrm>
                <a:off x="3849954" y="3871941"/>
                <a:ext cx="3928034" cy="676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ACC821-683E-DC2A-FFA4-357B8853C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954" y="3871941"/>
                <a:ext cx="3928034" cy="6765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73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E92480E-6A4F-82AE-4C7F-6C5E80C83774}"/>
              </a:ext>
            </a:extLst>
          </p:cNvPr>
          <p:cNvSpPr/>
          <p:nvPr/>
        </p:nvSpPr>
        <p:spPr>
          <a:xfrm>
            <a:off x="0" y="-66612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90E0EDC-45F6-F766-0D88-F092DC6EF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2" y="87008"/>
            <a:ext cx="647731" cy="111039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1DA5839-DB5C-A018-2202-B07DA75B2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40" y="127017"/>
            <a:ext cx="782028" cy="10703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D9D4CA-F87D-4179-CE83-ABC2A2B6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25" y="-20575"/>
            <a:ext cx="5841150" cy="1325563"/>
          </a:xfrm>
          <a:effectLst>
            <a:outerShdw blurRad="50800" dist="63500" dir="2700000" algn="tl" rotWithShape="0">
              <a:prstClr val="black">
                <a:alpha val="9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REVIEW OF VELOCITY TRIANGLE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2CE55-5C7B-B8D2-1D90-33E02417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721" y="1949816"/>
            <a:ext cx="7886700" cy="3776671"/>
          </a:xfrm>
        </p:spPr>
        <p:txBody>
          <a:bodyPr>
            <a:normAutofit lnSpcReduction="10000"/>
          </a:bodyPr>
          <a:lstStyle/>
          <a:p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arcsin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(v/c)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 Time of Transmission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Doppler Shift A along ABC,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C=Time of Observation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D=Measurement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with Event 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/cos(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·sin(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)/cos(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v= 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c·sin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buNone/>
            </a:pPr>
            <a:endPara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47DF70-12A1-297A-831E-FABC9F5BA40D}"/>
              </a:ext>
            </a:extLst>
          </p:cNvPr>
          <p:cNvGrpSpPr/>
          <p:nvPr/>
        </p:nvGrpSpPr>
        <p:grpSpPr>
          <a:xfrm>
            <a:off x="587769" y="1352094"/>
            <a:ext cx="3721146" cy="5505907"/>
            <a:chOff x="587769" y="1352094"/>
            <a:chExt cx="3721146" cy="55059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6C47421-A6E9-9E7B-C65A-5D6E18A36F6A}"/>
                </a:ext>
              </a:extLst>
            </p:cNvPr>
            <p:cNvGrpSpPr/>
            <p:nvPr/>
          </p:nvGrpSpPr>
          <p:grpSpPr>
            <a:xfrm>
              <a:off x="587769" y="1352094"/>
              <a:ext cx="3721146" cy="5505907"/>
              <a:chOff x="5179944" y="1186720"/>
              <a:chExt cx="3721146" cy="550590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C6E1C4-F59A-FDA3-C285-CCE733B0C555}"/>
                  </a:ext>
                </a:extLst>
              </p:cNvPr>
              <p:cNvSpPr txBox="1"/>
              <p:nvPr/>
            </p:nvSpPr>
            <p:spPr>
              <a:xfrm>
                <a:off x="7454923" y="3209814"/>
                <a:ext cx="269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  <a:endParaRPr lang="en-US" i="1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9513F13-32BE-8BB7-9B75-04F2D93C8E7E}"/>
                  </a:ext>
                </a:extLst>
              </p:cNvPr>
              <p:cNvSpPr/>
              <p:nvPr/>
            </p:nvSpPr>
            <p:spPr>
              <a:xfrm>
                <a:off x="5181599" y="2275454"/>
                <a:ext cx="2321922" cy="227599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0511330-8758-FF24-4010-C3E706CD07D8}"/>
                  </a:ext>
                </a:extLst>
              </p:cNvPr>
              <p:cNvCxnSpPr>
                <a:cxnSpLocks/>
                <a:stCxn id="15" idx="0"/>
                <a:endCxn id="15" idx="4"/>
              </p:cNvCxnSpPr>
              <p:nvPr/>
            </p:nvCxnSpPr>
            <p:spPr>
              <a:xfrm>
                <a:off x="6342561" y="2275454"/>
                <a:ext cx="0" cy="227599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C997B72-1E4E-0F41-5720-355D5FDE9DDD}"/>
                  </a:ext>
                </a:extLst>
              </p:cNvPr>
              <p:cNvCxnSpPr>
                <a:endCxn id="15" idx="6"/>
              </p:cNvCxnSpPr>
              <p:nvPr/>
            </p:nvCxnSpPr>
            <p:spPr>
              <a:xfrm flipV="1">
                <a:off x="6342561" y="3413452"/>
                <a:ext cx="1160960" cy="150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2AD0883-9994-00A2-B4EC-F7A4F471656D}"/>
                  </a:ext>
                </a:extLst>
              </p:cNvPr>
              <p:cNvCxnSpPr/>
              <p:nvPr/>
            </p:nvCxnSpPr>
            <p:spPr>
              <a:xfrm rot="16200000">
                <a:off x="5764334" y="5119681"/>
                <a:ext cx="1137997" cy="153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178800C-530C-F8BE-AE14-0256635085D7}"/>
                  </a:ext>
                </a:extLst>
              </p:cNvPr>
              <p:cNvCxnSpPr/>
              <p:nvPr/>
            </p:nvCxnSpPr>
            <p:spPr>
              <a:xfrm>
                <a:off x="6344623" y="3413781"/>
                <a:ext cx="1017757" cy="568248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D2ACA1-4504-6959-AC67-6B63618B0882}"/>
                  </a:ext>
                </a:extLst>
              </p:cNvPr>
              <p:cNvSpPr txBox="1"/>
              <p:nvPr/>
            </p:nvSpPr>
            <p:spPr>
              <a:xfrm>
                <a:off x="5967461" y="5429263"/>
                <a:ext cx="290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O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685AF22-4A5A-9B64-28CE-B9EAE51BAE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35744" y="1513400"/>
                <a:ext cx="0" cy="4176047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DF0EB9B-79F3-2BD8-FDE2-B15F7AC48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5781" y="5679911"/>
                <a:ext cx="1695322" cy="1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BE2DD81-ECBD-2FD9-4484-7E98A54A7D66}"/>
                  </a:ext>
                </a:extLst>
              </p:cNvPr>
              <p:cNvCxnSpPr>
                <a:cxnSpLocks/>
                <a:endCxn id="15" idx="6"/>
              </p:cNvCxnSpPr>
              <p:nvPr/>
            </p:nvCxnSpPr>
            <p:spPr>
              <a:xfrm>
                <a:off x="6369282" y="2311215"/>
                <a:ext cx="1134239" cy="1102237"/>
              </a:xfrm>
              <a:prstGeom prst="line">
                <a:avLst/>
              </a:prstGeom>
              <a:ln w="41275">
                <a:solidFill>
                  <a:schemeClr val="tx1"/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991C8C-6F04-BB9C-7CE1-7D2A395F22B6}"/>
                  </a:ext>
                </a:extLst>
              </p:cNvPr>
              <p:cNvSpPr txBox="1"/>
              <p:nvPr/>
            </p:nvSpPr>
            <p:spPr>
              <a:xfrm flipH="1">
                <a:off x="5967461" y="4505268"/>
                <a:ext cx="507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A93E693-6D88-BB2A-A21B-CAA42EEE50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69282" y="3408994"/>
                <a:ext cx="1134239" cy="110223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AE76478-CF04-6868-8DA2-FA027E953C0B}"/>
                  </a:ext>
                </a:extLst>
              </p:cNvPr>
              <p:cNvCxnSpPr>
                <a:cxnSpLocks/>
                <a:endCxn id="15" idx="6"/>
              </p:cNvCxnSpPr>
              <p:nvPr/>
            </p:nvCxnSpPr>
            <p:spPr>
              <a:xfrm flipV="1">
                <a:off x="6332565" y="3413452"/>
                <a:ext cx="1170956" cy="229242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2F9E7E0-6C88-B806-C0D1-78287D39689B}"/>
                  </a:ext>
                </a:extLst>
              </p:cNvPr>
              <p:cNvSpPr txBox="1"/>
              <p:nvPr/>
            </p:nvSpPr>
            <p:spPr>
              <a:xfrm flipH="1">
                <a:off x="6007808" y="3232900"/>
                <a:ext cx="426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11B403-803A-1F59-9202-56C710101612}"/>
                  </a:ext>
                </a:extLst>
              </p:cNvPr>
              <p:cNvSpPr txBox="1"/>
              <p:nvPr/>
            </p:nvSpPr>
            <p:spPr>
              <a:xfrm>
                <a:off x="6121986" y="118672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b="1" dirty="0"/>
                  <a:t>t</a:t>
                </a:r>
                <a:r>
                  <a:rPr lang="en-US" b="1" baseline="-25000" dirty="0"/>
                  <a:t>1</a:t>
                </a:r>
                <a:endParaRPr lang="en-US" b="1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0D8F7E-5CF3-99EE-B88F-029BDED3B1F9}"/>
                  </a:ext>
                </a:extLst>
              </p:cNvPr>
              <p:cNvSpPr txBox="1"/>
              <p:nvPr/>
            </p:nvSpPr>
            <p:spPr>
              <a:xfrm>
                <a:off x="8041103" y="5449300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x</a:t>
                </a:r>
                <a:r>
                  <a:rPr lang="en-US" b="1" baseline="-25000" dirty="0"/>
                  <a:t>1</a:t>
                </a:r>
                <a:endParaRPr lang="en-US" b="1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89E1C85-D989-09E8-03EE-ACEBBE00DC9A}"/>
                  </a:ext>
                </a:extLst>
              </p:cNvPr>
              <p:cNvCxnSpPr>
                <a:cxnSpLocks/>
                <a:endCxn id="33" idx="2"/>
              </p:cNvCxnSpPr>
              <p:nvPr/>
            </p:nvCxnSpPr>
            <p:spPr>
              <a:xfrm flipV="1">
                <a:off x="6442807" y="1852022"/>
                <a:ext cx="2127744" cy="370909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35784C-D416-BC73-E7CF-9687A9B5778D}"/>
                  </a:ext>
                </a:extLst>
              </p:cNvPr>
              <p:cNvSpPr txBox="1"/>
              <p:nvPr/>
            </p:nvSpPr>
            <p:spPr>
              <a:xfrm rot="1800000">
                <a:off x="8424678" y="1507431"/>
                <a:ext cx="476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b="1" dirty="0"/>
                  <a:t>t</a:t>
                </a:r>
                <a:r>
                  <a:rPr lang="en-US" b="1" baseline="-25000" dirty="0"/>
                  <a:t>0</a:t>
                </a:r>
                <a:endParaRPr lang="en-US" b="1" dirty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759F098-4AC8-C17F-1AE1-5AE8C82320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42559" y="5705880"/>
                <a:ext cx="1469635" cy="819460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2EAE49C-9C6C-6CF9-7815-DF9CDC33DC30}"/>
                  </a:ext>
                </a:extLst>
              </p:cNvPr>
              <p:cNvSpPr txBox="1"/>
              <p:nvPr/>
            </p:nvSpPr>
            <p:spPr>
              <a:xfrm>
                <a:off x="7750639" y="6323295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x</a:t>
                </a:r>
                <a:r>
                  <a:rPr lang="en-US" b="1" baseline="-25000" dirty="0"/>
                  <a:t>0</a:t>
                </a:r>
                <a:endParaRPr lang="en-US" b="1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27AF5B-98C2-B8E1-1970-09525C3DF9C0}"/>
                  </a:ext>
                </a:extLst>
              </p:cNvPr>
              <p:cNvSpPr txBox="1"/>
              <p:nvPr/>
            </p:nvSpPr>
            <p:spPr>
              <a:xfrm rot="1800000">
                <a:off x="6415516" y="465083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β</a:t>
                </a:r>
                <a:endParaRPr lang="en-US" dirty="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100B347-80D5-07EC-C579-EFE93E01FB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68708" y="5705880"/>
                <a:ext cx="853926" cy="656368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17C68BF-3599-FBF6-E716-C2060E7C30BB}"/>
                  </a:ext>
                </a:extLst>
              </p:cNvPr>
              <p:cNvSpPr txBox="1"/>
              <p:nvPr/>
            </p:nvSpPr>
            <p:spPr>
              <a:xfrm>
                <a:off x="5179944" y="6269533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y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, y</a:t>
                </a:r>
                <a:r>
                  <a:rPr lang="en-US" b="1" baseline="-25000" dirty="0"/>
                  <a:t>2</a:t>
                </a:r>
                <a:endParaRPr lang="en-US" b="1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B1A4DB-7D04-1760-0D1A-0E2634666D0C}"/>
                  </a:ext>
                </a:extLst>
              </p:cNvPr>
              <p:cNvSpPr txBox="1"/>
              <p:nvPr/>
            </p:nvSpPr>
            <p:spPr>
              <a:xfrm rot="-3840000">
                <a:off x="6568130" y="4022632"/>
                <a:ext cx="737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x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=vt</a:t>
                </a:r>
                <a:r>
                  <a:rPr lang="en-US" i="1" baseline="-25000" dirty="0"/>
                  <a:t>1</a:t>
                </a:r>
                <a:endParaRPr lang="en-US" i="1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C159B47-4937-AF07-B22B-0C605E99EAE1}"/>
                  </a:ext>
                </a:extLst>
              </p:cNvPr>
              <p:cNvSpPr txBox="1"/>
              <p:nvPr/>
            </p:nvSpPr>
            <p:spPr>
              <a:xfrm flipH="1">
                <a:off x="6175391" y="5869724"/>
                <a:ext cx="394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b="1" baseline="-25000" dirty="0"/>
                  <a:t>1</a:t>
                </a:r>
                <a:endParaRPr lang="en-US" b="1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D8050B-209D-CC6F-4055-D40BC1906B4E}"/>
                  </a:ext>
                </a:extLst>
              </p:cNvPr>
              <p:cNvSpPr txBox="1"/>
              <p:nvPr/>
            </p:nvSpPr>
            <p:spPr>
              <a:xfrm rot="1800000">
                <a:off x="6580777" y="5300344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b="1" baseline="-25000" dirty="0"/>
                  <a:t>0</a:t>
                </a:r>
                <a:endParaRPr lang="en-US" b="1" dirty="0"/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97961173-5C78-2B8B-1E0E-74A3289EB949}"/>
                  </a:ext>
                </a:extLst>
              </p:cNvPr>
              <p:cNvSpPr/>
              <p:nvPr/>
            </p:nvSpPr>
            <p:spPr>
              <a:xfrm rot="20484860">
                <a:off x="5980898" y="4635268"/>
                <a:ext cx="861056" cy="715113"/>
              </a:xfrm>
              <a:prstGeom prst="arc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EF249C4-D5BD-AE35-BC28-08A0B9C3B139}"/>
                </a:ext>
              </a:extLst>
            </p:cNvPr>
            <p:cNvCxnSpPr>
              <a:cxnSpLocks/>
            </p:cNvCxnSpPr>
            <p:nvPr/>
          </p:nvCxnSpPr>
          <p:spPr>
            <a:xfrm rot="17940000" flipV="1">
              <a:off x="1241966" y="2733846"/>
              <a:ext cx="1017757" cy="568248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87D4A03-8A98-D37D-0204-90FD362984E6}"/>
              </a:ext>
            </a:extLst>
          </p:cNvPr>
          <p:cNvSpPr txBox="1"/>
          <p:nvPr/>
        </p:nvSpPr>
        <p:spPr>
          <a:xfrm rot="1800000" flipH="1">
            <a:off x="2732374" y="4273497"/>
            <a:ext cx="86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A=</a:t>
            </a:r>
            <a:r>
              <a:rPr lang="en-US" i="1" dirty="0"/>
              <a:t>ct</a:t>
            </a:r>
            <a:r>
              <a:rPr lang="en-US" i="1" baseline="-25000" dirty="0"/>
              <a:t>0</a:t>
            </a:r>
            <a:endParaRPr lang="en-US" i="1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3ABAA4-7E65-2602-DAA9-8A59E56AF04B}"/>
              </a:ext>
            </a:extLst>
          </p:cNvPr>
          <p:cNvCxnSpPr>
            <a:cxnSpLocks/>
          </p:cNvCxnSpPr>
          <p:nvPr/>
        </p:nvCxnSpPr>
        <p:spPr>
          <a:xfrm rot="18000000" flipH="1">
            <a:off x="1312091" y="4992570"/>
            <a:ext cx="1920240" cy="0"/>
          </a:xfrm>
          <a:prstGeom prst="line">
            <a:avLst/>
          </a:prstGeom>
          <a:ln w="19050">
            <a:solidFill>
              <a:schemeClr val="tx1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6A7CFE13-B3EC-5CF1-7267-3C0261B79D62}"/>
              </a:ext>
            </a:extLst>
          </p:cNvPr>
          <p:cNvSpPr/>
          <p:nvPr/>
        </p:nvSpPr>
        <p:spPr>
          <a:xfrm>
            <a:off x="2713584" y="4095095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81EBC7-27AF-0A46-8E53-1C9108FD9BC6}"/>
              </a:ext>
            </a:extLst>
          </p:cNvPr>
          <p:cNvSpPr txBox="1"/>
          <p:nvPr/>
        </p:nvSpPr>
        <p:spPr>
          <a:xfrm flipH="1">
            <a:off x="1408476" y="2090087"/>
            <a:ext cx="132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r>
              <a:rPr lang="en-US" dirty="0"/>
              <a:t>   </a:t>
            </a:r>
            <a:r>
              <a:rPr lang="en-US" i="1" dirty="0"/>
              <a:t>ct</a:t>
            </a:r>
            <a:r>
              <a:rPr lang="en-US" i="1" baseline="-25000" dirty="0"/>
              <a:t>1r</a:t>
            </a:r>
            <a:r>
              <a:rPr lang="en-US" dirty="0"/>
              <a:t>  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FCE58DB-20F2-AE2E-8FF6-AB8D533B3C73}"/>
              </a:ext>
            </a:extLst>
          </p:cNvPr>
          <p:cNvSpPr/>
          <p:nvPr/>
        </p:nvSpPr>
        <p:spPr>
          <a:xfrm>
            <a:off x="1696639" y="2388608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3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B6BE87-8AEB-1777-DB9A-B9A61544CD86}"/>
              </a:ext>
            </a:extLst>
          </p:cNvPr>
          <p:cNvSpPr/>
          <p:nvPr/>
        </p:nvSpPr>
        <p:spPr>
          <a:xfrm>
            <a:off x="0" y="-66612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90A01D-1191-7970-97F2-F343F0E79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2" y="87008"/>
            <a:ext cx="647731" cy="11103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CC6EDF-D7D3-0649-E51A-24484C78B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40" y="127017"/>
            <a:ext cx="782028" cy="10703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D9D4CA-F87D-4179-CE83-ABC2A2B6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25" y="-20575"/>
            <a:ext cx="5841150" cy="1325563"/>
          </a:xfrm>
          <a:effectLst>
            <a:outerShdw blurRad="50800" dist="63500" dir="2700000" algn="tl" rotWithShape="0">
              <a:prstClr val="black">
                <a:alpha val="9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REVIEW OF VELOCITY TRIANGLE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2CE55-5C7B-B8D2-1D90-33E02417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721" y="1949816"/>
            <a:ext cx="7886700" cy="2767007"/>
          </a:xfrm>
        </p:spPr>
        <p:txBody>
          <a:bodyPr/>
          <a:lstStyle/>
          <a:p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arcsin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(v/c)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 Time of Transmission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Doppler Shift A along ABC,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C=Time of Observation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is Lorentz Transform of A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47DF70-12A1-297A-831E-FABC9F5BA40D}"/>
              </a:ext>
            </a:extLst>
          </p:cNvPr>
          <p:cNvGrpSpPr/>
          <p:nvPr/>
        </p:nvGrpSpPr>
        <p:grpSpPr>
          <a:xfrm>
            <a:off x="587769" y="1352094"/>
            <a:ext cx="3721146" cy="5505907"/>
            <a:chOff x="587769" y="1352094"/>
            <a:chExt cx="3721146" cy="55059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6C47421-A6E9-9E7B-C65A-5D6E18A36F6A}"/>
                </a:ext>
              </a:extLst>
            </p:cNvPr>
            <p:cNvGrpSpPr/>
            <p:nvPr/>
          </p:nvGrpSpPr>
          <p:grpSpPr>
            <a:xfrm>
              <a:off x="587769" y="1352094"/>
              <a:ext cx="3721146" cy="5505907"/>
              <a:chOff x="5179944" y="1186720"/>
              <a:chExt cx="3721146" cy="550590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C6E1C4-F59A-FDA3-C285-CCE733B0C555}"/>
                  </a:ext>
                </a:extLst>
              </p:cNvPr>
              <p:cNvSpPr txBox="1"/>
              <p:nvPr/>
            </p:nvSpPr>
            <p:spPr>
              <a:xfrm>
                <a:off x="7454923" y="3209814"/>
                <a:ext cx="269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  <a:endParaRPr lang="en-US" i="1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9513F13-32BE-8BB7-9B75-04F2D93C8E7E}"/>
                  </a:ext>
                </a:extLst>
              </p:cNvPr>
              <p:cNvSpPr/>
              <p:nvPr/>
            </p:nvSpPr>
            <p:spPr>
              <a:xfrm>
                <a:off x="5181599" y="2275454"/>
                <a:ext cx="2321922" cy="227599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0511330-8758-FF24-4010-C3E706CD07D8}"/>
                  </a:ext>
                </a:extLst>
              </p:cNvPr>
              <p:cNvCxnSpPr>
                <a:cxnSpLocks/>
                <a:stCxn id="15" idx="0"/>
                <a:endCxn id="15" idx="4"/>
              </p:cNvCxnSpPr>
              <p:nvPr/>
            </p:nvCxnSpPr>
            <p:spPr>
              <a:xfrm>
                <a:off x="6342561" y="2275454"/>
                <a:ext cx="0" cy="227599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C997B72-1E4E-0F41-5720-355D5FDE9DDD}"/>
                  </a:ext>
                </a:extLst>
              </p:cNvPr>
              <p:cNvCxnSpPr>
                <a:endCxn id="15" idx="6"/>
              </p:cNvCxnSpPr>
              <p:nvPr/>
            </p:nvCxnSpPr>
            <p:spPr>
              <a:xfrm flipV="1">
                <a:off x="6342561" y="3413452"/>
                <a:ext cx="1160960" cy="150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2AD0883-9994-00A2-B4EC-F7A4F471656D}"/>
                  </a:ext>
                </a:extLst>
              </p:cNvPr>
              <p:cNvCxnSpPr/>
              <p:nvPr/>
            </p:nvCxnSpPr>
            <p:spPr>
              <a:xfrm rot="16200000">
                <a:off x="5764334" y="5119681"/>
                <a:ext cx="1137997" cy="153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178800C-530C-F8BE-AE14-0256635085D7}"/>
                  </a:ext>
                </a:extLst>
              </p:cNvPr>
              <p:cNvCxnSpPr/>
              <p:nvPr/>
            </p:nvCxnSpPr>
            <p:spPr>
              <a:xfrm>
                <a:off x="6344623" y="3413781"/>
                <a:ext cx="1017757" cy="568248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D2ACA1-4504-6959-AC67-6B63618B0882}"/>
                  </a:ext>
                </a:extLst>
              </p:cNvPr>
              <p:cNvSpPr txBox="1"/>
              <p:nvPr/>
            </p:nvSpPr>
            <p:spPr>
              <a:xfrm>
                <a:off x="5967461" y="5429263"/>
                <a:ext cx="290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O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685AF22-4A5A-9B64-28CE-B9EAE51BAE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35744" y="1513400"/>
                <a:ext cx="0" cy="4176047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DF0EB9B-79F3-2BD8-FDE2-B15F7AC48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45781" y="5679911"/>
                <a:ext cx="1695322" cy="1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BE2DD81-ECBD-2FD9-4484-7E98A54A7D66}"/>
                  </a:ext>
                </a:extLst>
              </p:cNvPr>
              <p:cNvCxnSpPr>
                <a:cxnSpLocks/>
                <a:endCxn id="15" idx="6"/>
              </p:cNvCxnSpPr>
              <p:nvPr/>
            </p:nvCxnSpPr>
            <p:spPr>
              <a:xfrm>
                <a:off x="6369282" y="2311215"/>
                <a:ext cx="1134239" cy="1102237"/>
              </a:xfrm>
              <a:prstGeom prst="line">
                <a:avLst/>
              </a:prstGeom>
              <a:ln w="41275">
                <a:solidFill>
                  <a:schemeClr val="tx1"/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991C8C-6F04-BB9C-7CE1-7D2A395F22B6}"/>
                  </a:ext>
                </a:extLst>
              </p:cNvPr>
              <p:cNvSpPr txBox="1"/>
              <p:nvPr/>
            </p:nvSpPr>
            <p:spPr>
              <a:xfrm flipH="1">
                <a:off x="5967461" y="4505268"/>
                <a:ext cx="507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A93E693-6D88-BB2A-A21B-CAA42EEE50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69282" y="3408994"/>
                <a:ext cx="1134239" cy="110223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AE76478-CF04-6868-8DA2-FA027E953C0B}"/>
                  </a:ext>
                </a:extLst>
              </p:cNvPr>
              <p:cNvCxnSpPr>
                <a:cxnSpLocks/>
                <a:endCxn id="15" idx="6"/>
              </p:cNvCxnSpPr>
              <p:nvPr/>
            </p:nvCxnSpPr>
            <p:spPr>
              <a:xfrm flipV="1">
                <a:off x="6332565" y="3413452"/>
                <a:ext cx="1170956" cy="229242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2F9E7E0-6C88-B806-C0D1-78287D39689B}"/>
                  </a:ext>
                </a:extLst>
              </p:cNvPr>
              <p:cNvSpPr txBox="1"/>
              <p:nvPr/>
            </p:nvSpPr>
            <p:spPr>
              <a:xfrm flipH="1">
                <a:off x="6007808" y="3232900"/>
                <a:ext cx="426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11B403-803A-1F59-9202-56C710101612}"/>
                  </a:ext>
                </a:extLst>
              </p:cNvPr>
              <p:cNvSpPr txBox="1"/>
              <p:nvPr/>
            </p:nvSpPr>
            <p:spPr>
              <a:xfrm>
                <a:off x="6121986" y="118672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b="1" dirty="0"/>
                  <a:t>t</a:t>
                </a:r>
                <a:r>
                  <a:rPr lang="en-US" b="1" baseline="-25000" dirty="0"/>
                  <a:t>1</a:t>
                </a:r>
                <a:endParaRPr lang="en-US" b="1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0D8F7E-5CF3-99EE-B88F-029BDED3B1F9}"/>
                  </a:ext>
                </a:extLst>
              </p:cNvPr>
              <p:cNvSpPr txBox="1"/>
              <p:nvPr/>
            </p:nvSpPr>
            <p:spPr>
              <a:xfrm>
                <a:off x="8041103" y="5449300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x</a:t>
                </a:r>
                <a:r>
                  <a:rPr lang="en-US" b="1" baseline="-25000" dirty="0"/>
                  <a:t>1</a:t>
                </a:r>
                <a:endParaRPr lang="en-US" b="1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89E1C85-D989-09E8-03EE-ACEBBE00DC9A}"/>
                  </a:ext>
                </a:extLst>
              </p:cNvPr>
              <p:cNvCxnSpPr>
                <a:cxnSpLocks/>
                <a:endCxn id="33" idx="2"/>
              </p:cNvCxnSpPr>
              <p:nvPr/>
            </p:nvCxnSpPr>
            <p:spPr>
              <a:xfrm flipV="1">
                <a:off x="6442807" y="1852022"/>
                <a:ext cx="2127744" cy="370909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35784C-D416-BC73-E7CF-9687A9B5778D}"/>
                  </a:ext>
                </a:extLst>
              </p:cNvPr>
              <p:cNvSpPr txBox="1"/>
              <p:nvPr/>
            </p:nvSpPr>
            <p:spPr>
              <a:xfrm rot="1800000">
                <a:off x="8424678" y="1507431"/>
                <a:ext cx="476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b="1" dirty="0"/>
                  <a:t>t</a:t>
                </a:r>
                <a:r>
                  <a:rPr lang="en-US" b="1" baseline="-25000" dirty="0"/>
                  <a:t>0</a:t>
                </a:r>
                <a:endParaRPr lang="en-US" b="1" dirty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759F098-4AC8-C17F-1AE1-5AE8C82320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42559" y="5705880"/>
                <a:ext cx="1469635" cy="819460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2EAE49C-9C6C-6CF9-7815-DF9CDC33DC30}"/>
                  </a:ext>
                </a:extLst>
              </p:cNvPr>
              <p:cNvSpPr txBox="1"/>
              <p:nvPr/>
            </p:nvSpPr>
            <p:spPr>
              <a:xfrm>
                <a:off x="7750639" y="6323295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x</a:t>
                </a:r>
                <a:r>
                  <a:rPr lang="en-US" b="1" baseline="-25000" dirty="0"/>
                  <a:t>0</a:t>
                </a:r>
                <a:endParaRPr lang="en-US" b="1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27AF5B-98C2-B8E1-1970-09525C3DF9C0}"/>
                  </a:ext>
                </a:extLst>
              </p:cNvPr>
              <p:cNvSpPr txBox="1"/>
              <p:nvPr/>
            </p:nvSpPr>
            <p:spPr>
              <a:xfrm rot="1800000">
                <a:off x="6415516" y="465083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β</a:t>
                </a:r>
                <a:endParaRPr lang="en-US" dirty="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100B347-80D5-07EC-C579-EFE93E01FB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68708" y="5705880"/>
                <a:ext cx="853926" cy="656368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17C68BF-3599-FBF6-E716-C2060E7C30BB}"/>
                  </a:ext>
                </a:extLst>
              </p:cNvPr>
              <p:cNvSpPr txBox="1"/>
              <p:nvPr/>
            </p:nvSpPr>
            <p:spPr>
              <a:xfrm>
                <a:off x="5179944" y="6269533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y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, y</a:t>
                </a:r>
                <a:r>
                  <a:rPr lang="en-US" b="1" baseline="-25000" dirty="0"/>
                  <a:t>2</a:t>
                </a:r>
                <a:endParaRPr lang="en-US" b="1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B1A4DB-7D04-1760-0D1A-0E2634666D0C}"/>
                  </a:ext>
                </a:extLst>
              </p:cNvPr>
              <p:cNvSpPr txBox="1"/>
              <p:nvPr/>
            </p:nvSpPr>
            <p:spPr>
              <a:xfrm rot="-3840000">
                <a:off x="6568130" y="4022632"/>
                <a:ext cx="737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x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=vt</a:t>
                </a:r>
                <a:r>
                  <a:rPr lang="en-US" i="1" baseline="-25000" dirty="0"/>
                  <a:t>1</a:t>
                </a:r>
                <a:endParaRPr lang="en-US" i="1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C159B47-4937-AF07-B22B-0C605E99EAE1}"/>
                  </a:ext>
                </a:extLst>
              </p:cNvPr>
              <p:cNvSpPr txBox="1"/>
              <p:nvPr/>
            </p:nvSpPr>
            <p:spPr>
              <a:xfrm flipH="1">
                <a:off x="6175391" y="5869724"/>
                <a:ext cx="394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b="1" baseline="-25000" dirty="0"/>
                  <a:t>1</a:t>
                </a:r>
                <a:endParaRPr lang="en-US" b="1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D8050B-209D-CC6F-4055-D40BC1906B4E}"/>
                  </a:ext>
                </a:extLst>
              </p:cNvPr>
              <p:cNvSpPr txBox="1"/>
              <p:nvPr/>
            </p:nvSpPr>
            <p:spPr>
              <a:xfrm rot="1800000">
                <a:off x="6580777" y="5300344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</a:t>
                </a:r>
                <a:r>
                  <a:rPr lang="en-US" b="1" baseline="-25000" dirty="0"/>
                  <a:t>0</a:t>
                </a:r>
                <a:endParaRPr lang="en-US" b="1" dirty="0"/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97961173-5C78-2B8B-1E0E-74A3289EB949}"/>
                  </a:ext>
                </a:extLst>
              </p:cNvPr>
              <p:cNvSpPr/>
              <p:nvPr/>
            </p:nvSpPr>
            <p:spPr>
              <a:xfrm rot="20484860">
                <a:off x="5980898" y="4635268"/>
                <a:ext cx="861056" cy="715113"/>
              </a:xfrm>
              <a:prstGeom prst="arc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EF249C4-D5BD-AE35-BC28-08A0B9C3B139}"/>
                </a:ext>
              </a:extLst>
            </p:cNvPr>
            <p:cNvCxnSpPr>
              <a:cxnSpLocks/>
            </p:cNvCxnSpPr>
            <p:nvPr/>
          </p:nvCxnSpPr>
          <p:spPr>
            <a:xfrm rot="17940000" flipV="1">
              <a:off x="1241966" y="2733846"/>
              <a:ext cx="1017757" cy="568248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5FE946-520A-8DF1-42B7-0DC81607081E}"/>
                  </a:ext>
                </a:extLst>
              </p:cNvPr>
              <p:cNvSpPr txBox="1"/>
              <p:nvPr/>
            </p:nvSpPr>
            <p:spPr>
              <a:xfrm>
                <a:off x="4344961" y="4642570"/>
                <a:ext cx="3928034" cy="126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br>
                  <a:rPr lang="el-GR" i="1" dirty="0">
                    <a:latin typeface="Cambria Math" panose="02040503050406030204" pitchFamily="18" charset="0"/>
                  </a:rPr>
                </a:br>
                <a:endParaRPr lang="en-US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5FE946-520A-8DF1-42B7-0DC816070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61" y="4642570"/>
                <a:ext cx="3928034" cy="12607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87D4A03-8A98-D37D-0204-90FD362984E6}"/>
              </a:ext>
            </a:extLst>
          </p:cNvPr>
          <p:cNvSpPr txBox="1"/>
          <p:nvPr/>
        </p:nvSpPr>
        <p:spPr>
          <a:xfrm rot="1800000" flipH="1">
            <a:off x="2732374" y="4273497"/>
            <a:ext cx="86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A=</a:t>
            </a:r>
            <a:r>
              <a:rPr lang="en-US" i="1" dirty="0"/>
              <a:t>ct</a:t>
            </a:r>
            <a:r>
              <a:rPr lang="en-US" i="1" baseline="-25000" dirty="0"/>
              <a:t>0</a:t>
            </a:r>
            <a:endParaRPr lang="en-US" i="1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3ABAA4-7E65-2602-DAA9-8A59E56AF04B}"/>
              </a:ext>
            </a:extLst>
          </p:cNvPr>
          <p:cNvCxnSpPr>
            <a:cxnSpLocks/>
          </p:cNvCxnSpPr>
          <p:nvPr/>
        </p:nvCxnSpPr>
        <p:spPr>
          <a:xfrm rot="18000000" flipH="1">
            <a:off x="1312091" y="4992570"/>
            <a:ext cx="1920240" cy="0"/>
          </a:xfrm>
          <a:prstGeom prst="line">
            <a:avLst/>
          </a:prstGeom>
          <a:ln w="19050">
            <a:solidFill>
              <a:schemeClr val="tx1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6A7CFE13-B3EC-5CF1-7267-3C0261B79D62}"/>
              </a:ext>
            </a:extLst>
          </p:cNvPr>
          <p:cNvSpPr/>
          <p:nvPr/>
        </p:nvSpPr>
        <p:spPr>
          <a:xfrm>
            <a:off x="2713584" y="4095095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81EBC7-27AF-0A46-8E53-1C9108FD9BC6}"/>
              </a:ext>
            </a:extLst>
          </p:cNvPr>
          <p:cNvSpPr txBox="1"/>
          <p:nvPr/>
        </p:nvSpPr>
        <p:spPr>
          <a:xfrm flipH="1">
            <a:off x="1408476" y="2090087"/>
            <a:ext cx="132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r>
              <a:rPr lang="en-US" dirty="0"/>
              <a:t>   </a:t>
            </a:r>
            <a:r>
              <a:rPr lang="en-US" i="1" dirty="0"/>
              <a:t>ct</a:t>
            </a:r>
            <a:r>
              <a:rPr lang="en-US" i="1" baseline="-25000" dirty="0"/>
              <a:t>1r</a:t>
            </a:r>
            <a:r>
              <a:rPr lang="en-US" dirty="0"/>
              <a:t>  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FCE58DB-20F2-AE2E-8FF6-AB8D533B3C73}"/>
              </a:ext>
            </a:extLst>
          </p:cNvPr>
          <p:cNvSpPr/>
          <p:nvPr/>
        </p:nvSpPr>
        <p:spPr>
          <a:xfrm>
            <a:off x="1696639" y="2388608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1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90E5F5-B910-2508-47EA-92A315E9F608}"/>
              </a:ext>
            </a:extLst>
          </p:cNvPr>
          <p:cNvSpPr/>
          <p:nvPr/>
        </p:nvSpPr>
        <p:spPr>
          <a:xfrm>
            <a:off x="0" y="-66612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D0E265-50B7-7FC5-5762-4B286B22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2" y="87008"/>
            <a:ext cx="647731" cy="11103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7465A5-2D48-36E9-C833-165D34B26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40" y="127017"/>
            <a:ext cx="782028" cy="10703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D9D4CA-F87D-4179-CE83-ABC2A2B6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25" y="-20575"/>
            <a:ext cx="5841150" cy="1325563"/>
          </a:xfrm>
          <a:effectLst>
            <a:outerShdw blurRad="50800" dist="63500" dir="2700000" algn="tl" rotWithShape="0">
              <a:prstClr val="black">
                <a:alpha val="9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TIMELINE OF ACCELERATING BODY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2CE55-5C7B-B8D2-1D90-33E0241797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59511" y="1430571"/>
                <a:ext cx="635365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CENTRIPETAL FORCE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APPLIED</a:t>
                </a:r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 TO S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TIMELINE in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+x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OBSERVES CONSTANT ACCELERATION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VELOCITY ANGLE CHANGE WITH RESPECT TO ITSELF</a:t>
                </a:r>
                <a:b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l-GR" sz="2000" i="1" dirty="0">
                    <a:latin typeface="Cambria Math" panose="02040503050406030204" pitchFamily="18" charset="0"/>
                  </a:rPr>
                  <a:t> ω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en-US" sz="2000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br>
                  <a:rPr lang="en-US" sz="2000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en-US" sz="2000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arcsin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dt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/c)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≈ a⸱dt</a:t>
                </a:r>
                <a:r>
                  <a:rPr lang="en-US" sz="2000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/c</a:t>
                </a:r>
                <a:b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/dt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l-GR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ω</a:t>
                </a:r>
                <a:r>
                  <a:rPr lang="en-US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=a/c </a:t>
                </a:r>
                <a:br>
                  <a:rPr lang="en-US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FEELS RESULTING INERTIAL CENTRIFUGAL FORCE IN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-x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SMALL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dt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dv</a:t>
                </a:r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« </a:t>
                </a:r>
                <a:r>
                  <a:rPr lang="en-US" sz="2000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b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CLASSICAL MECHANICS APPLIES:</a:t>
                </a:r>
                <a:b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l-GR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=a/c=c/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br>
                  <a:rPr lang="en-US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ρ =c</a:t>
                </a:r>
                <a:r>
                  <a:rPr lang="en-US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/a   (At 1g, ρ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0.97 lightyears)</a:t>
                </a:r>
              </a:p>
              <a:p>
                <a:pPr marL="0" indent="0">
                  <a:buNone/>
                </a:pPr>
                <a:r>
                  <a:rPr lang="en-US" sz="2000" b="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sSup>
                      <m:sSupPr>
                        <m:ctrlPr>
                          <a:rPr lang="el-G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=ma</a:t>
                </a:r>
              </a:p>
              <a:p>
                <a:pPr marL="0" indent="0">
                  <a:buNone/>
                </a:pPr>
                <a:b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2CE55-5C7B-B8D2-1D90-33E0241797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9511" y="1430571"/>
                <a:ext cx="6353650" cy="4351338"/>
              </a:xfrm>
              <a:blipFill>
                <a:blip r:embed="rId5"/>
                <a:stretch>
                  <a:fillRect l="-864" t="-1543" b="-23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10CD31D9-0059-9A70-3D7E-5F597CBB853E}"/>
              </a:ext>
            </a:extLst>
          </p:cNvPr>
          <p:cNvGrpSpPr/>
          <p:nvPr/>
        </p:nvGrpSpPr>
        <p:grpSpPr>
          <a:xfrm>
            <a:off x="0" y="2761720"/>
            <a:ext cx="5094481" cy="4750703"/>
            <a:chOff x="3939" y="2107297"/>
            <a:chExt cx="5094481" cy="475070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B86D06C-CC83-8133-AE5F-2E9FAECF0B1F}"/>
                </a:ext>
              </a:extLst>
            </p:cNvPr>
            <p:cNvGrpSpPr/>
            <p:nvPr/>
          </p:nvGrpSpPr>
          <p:grpSpPr>
            <a:xfrm>
              <a:off x="3939" y="2107297"/>
              <a:ext cx="5094481" cy="4750703"/>
              <a:chOff x="1655773" y="511576"/>
              <a:chExt cx="5094481" cy="4750703"/>
            </a:xfrm>
          </p:grpSpPr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4978579D-F806-C289-BCD1-6B5A6430144F}"/>
                  </a:ext>
                </a:extLst>
              </p:cNvPr>
              <p:cNvSpPr/>
              <p:nvPr/>
            </p:nvSpPr>
            <p:spPr>
              <a:xfrm flipH="1">
                <a:off x="2178254" y="690279"/>
                <a:ext cx="4572000" cy="4572000"/>
              </a:xfrm>
              <a:prstGeom prst="arc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4670B42-BFDA-3822-35C7-8DBD892640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86478" y="2989813"/>
                <a:ext cx="2277776" cy="961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7DBF461-5855-AC33-979F-44F5D7B803CE}"/>
                  </a:ext>
                </a:extLst>
              </p:cNvPr>
              <p:cNvSpPr txBox="1"/>
              <p:nvPr/>
            </p:nvSpPr>
            <p:spPr>
              <a:xfrm rot="1320000">
                <a:off x="3238855" y="2447052"/>
                <a:ext cx="67999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l-GR" sz="1400" b="0" i="1" dirty="0">
                    <a:latin typeface="Cambria Math" panose="02040503050406030204" pitchFamily="18" charset="0"/>
                  </a:rPr>
                  <a:t>β</a:t>
                </a:r>
                <a:r>
                  <a:rPr lang="en-US" sz="1400" b="0" i="1" dirty="0">
                    <a:latin typeface="Cambria Math" panose="02040503050406030204" pitchFamily="18" charset="0"/>
                  </a:rPr>
                  <a:t>=</a:t>
                </a:r>
                <a:r>
                  <a:rPr lang="el-GR" sz="1400" b="0" i="1" dirty="0">
                    <a:latin typeface="Cambria Math" panose="02040503050406030204" pitchFamily="18" charset="0"/>
                  </a:rPr>
                  <a:t>ω</a:t>
                </a:r>
                <a:r>
                  <a:rPr lang="en-US" sz="1400" b="0" i="1" dirty="0">
                    <a:latin typeface="Cambria Math" panose="02040503050406030204" pitchFamily="18" charset="0"/>
                  </a:rPr>
                  <a:t>t</a:t>
                </a:r>
                <a:r>
                  <a:rPr lang="en-US" sz="1400" b="0" i="1" baseline="-25000" dirty="0">
                    <a:latin typeface="Cambria Math" panose="02040503050406030204" pitchFamily="18" charset="0"/>
                  </a:rPr>
                  <a:t>0</a:t>
                </a:r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6E0A6927-7114-203D-A4E5-F2500D884F4B}"/>
                  </a:ext>
                </a:extLst>
              </p:cNvPr>
              <p:cNvSpPr/>
              <p:nvPr/>
            </p:nvSpPr>
            <p:spPr>
              <a:xfrm rot="16200000">
                <a:off x="3813856" y="2504769"/>
                <a:ext cx="934387" cy="934387"/>
              </a:xfrm>
              <a:prstGeom prst="arc">
                <a:avLst>
                  <a:gd name="adj1" fmla="val 16200000"/>
                  <a:gd name="adj2" fmla="val 19765408"/>
                </a:avLst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2C1D3224-BEE0-4ABE-E3DA-8DC9C0DDAE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82951" y="2292658"/>
                <a:ext cx="0" cy="6883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4F0F0F1-6BC6-AB69-E98E-7C4F9E18529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2448891" y="2719731"/>
                <a:ext cx="2" cy="5486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7E801FB-35EF-0DE0-F5CF-5DDC927028E0}"/>
                  </a:ext>
                </a:extLst>
              </p:cNvPr>
              <p:cNvGrpSpPr/>
              <p:nvPr/>
            </p:nvGrpSpPr>
            <p:grpSpPr>
              <a:xfrm>
                <a:off x="3292818" y="855605"/>
                <a:ext cx="548640" cy="658261"/>
                <a:chOff x="5103219" y="1036385"/>
                <a:chExt cx="548640" cy="658261"/>
              </a:xfrm>
            </p:grpSpPr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9C6267DF-B3FC-D133-12D5-740F0A0E05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9000000" flipH="1" flipV="1">
                  <a:off x="5289074" y="1146006"/>
                  <a:ext cx="2" cy="5486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A9CC9595-0D84-0E65-A0C0-83AC187979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600000" flipH="1" flipV="1">
                  <a:off x="5377538" y="762066"/>
                  <a:ext cx="2" cy="5486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98558DB-72F4-F816-4581-0169CCC5C2A7}"/>
                  </a:ext>
                </a:extLst>
              </p:cNvPr>
              <p:cNvSpPr txBox="1"/>
              <p:nvPr/>
            </p:nvSpPr>
            <p:spPr>
              <a:xfrm rot="3600000">
                <a:off x="3526012" y="1716780"/>
                <a:ext cx="120417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0" dirty="0">
                    <a:latin typeface="Cambria Math" panose="02040503050406030204" pitchFamily="18" charset="0"/>
                  </a:rPr>
                  <a:t>S</a:t>
                </a:r>
                <a:r>
                  <a:rPr lang="en-US" b="0" baseline="-25000" dirty="0">
                    <a:latin typeface="Cambria Math" panose="02040503050406030204" pitchFamily="18" charset="0"/>
                  </a:rPr>
                  <a:t>0</a:t>
                </a:r>
                <a:r>
                  <a:rPr lang="en-US" b="0" dirty="0">
                    <a:latin typeface="Cambria Math" panose="02040503050406030204" pitchFamily="18" charset="0"/>
                  </a:rPr>
                  <a:t>(</a:t>
                </a:r>
                <a:r>
                  <a:rPr lang="en-US" b="0" i="1" dirty="0">
                    <a:latin typeface="Cambria Math" panose="02040503050406030204" pitchFamily="18" charset="0"/>
                  </a:rPr>
                  <a:t>t</a:t>
                </a:r>
                <a:r>
                  <a:rPr lang="en-US" b="0" i="1" baseline="-25000" dirty="0">
                    <a:latin typeface="Cambria Math" panose="02040503050406030204" pitchFamily="18" charset="0"/>
                  </a:rPr>
                  <a:t>0</a:t>
                </a:r>
                <a:r>
                  <a:rPr lang="en-US" b="0" i="1" dirty="0">
                    <a:latin typeface="Cambria Math" panose="02040503050406030204" pitchFamily="18" charset="0"/>
                  </a:rPr>
                  <a:t>+dt</a:t>
                </a:r>
                <a:r>
                  <a:rPr lang="en-US" b="0" i="1" baseline="-25000" dirty="0">
                    <a:latin typeface="Cambria Math" panose="02040503050406030204" pitchFamily="18" charset="0"/>
                  </a:rPr>
                  <a:t>0</a:t>
                </a:r>
                <a:r>
                  <a:rPr lang="en-US" b="0" dirty="0">
                    <a:latin typeface="Cambria Math" panose="02040503050406030204" pitchFamily="18" charset="0"/>
                  </a:rPr>
                  <a:t>)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1D4BAE6-8056-3396-8F5A-B34BAA9DEB4A}"/>
                  </a:ext>
                </a:extLst>
              </p:cNvPr>
              <p:cNvSpPr txBox="1"/>
              <p:nvPr/>
            </p:nvSpPr>
            <p:spPr>
              <a:xfrm>
                <a:off x="2189751" y="2595899"/>
                <a:ext cx="3690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0" dirty="0">
                    <a:latin typeface="Cambria Math" panose="02040503050406030204" pitchFamily="18" charset="0"/>
                  </a:rPr>
                  <a:t>s</a:t>
                </a:r>
                <a:r>
                  <a:rPr lang="en-US" b="0" baseline="-25000" dirty="0">
                    <a:latin typeface="Cambria Math" panose="02040503050406030204" pitchFamily="18" charset="0"/>
                  </a:rPr>
                  <a:t>1</a:t>
                </a:r>
                <a:endParaRPr lang="en-US" b="0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F74DE3C-5009-5691-8ECD-77FBE28022B7}"/>
                  </a:ext>
                </a:extLst>
              </p:cNvPr>
              <p:cNvSpPr txBox="1"/>
              <p:nvPr/>
            </p:nvSpPr>
            <p:spPr>
              <a:xfrm>
                <a:off x="3157908" y="3357639"/>
                <a:ext cx="3080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l-GR" b="0" i="1" dirty="0">
                    <a:latin typeface="Cambria Math" panose="02040503050406030204" pitchFamily="18" charset="0"/>
                  </a:rPr>
                  <a:t>ρ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AE48670-5535-E49E-150E-2E302FFFBBA7}"/>
                  </a:ext>
                </a:extLst>
              </p:cNvPr>
              <p:cNvSpPr txBox="1"/>
              <p:nvPr/>
            </p:nvSpPr>
            <p:spPr>
              <a:xfrm>
                <a:off x="1655773" y="2774036"/>
                <a:ext cx="33534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0" dirty="0">
                    <a:latin typeface="Cambria Math" panose="02040503050406030204" pitchFamily="18" charset="0"/>
                  </a:rPr>
                  <a:t>O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1691C7A-02C7-9478-5B21-503B565C7A77}"/>
                  </a:ext>
                </a:extLst>
              </p:cNvPr>
              <p:cNvSpPr txBox="1"/>
              <p:nvPr/>
            </p:nvSpPr>
            <p:spPr>
              <a:xfrm rot="3120000">
                <a:off x="2590111" y="656394"/>
                <a:ext cx="57740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i="1" dirty="0">
                    <a:latin typeface="Cambria Math" panose="02040503050406030204" pitchFamily="18" charset="0"/>
                  </a:rPr>
                  <a:t>cdt</a:t>
                </a:r>
                <a:r>
                  <a:rPr lang="en-US" i="1" baseline="-25000" dirty="0">
                    <a:latin typeface="Cambria Math" panose="02040503050406030204" pitchFamily="18" charset="0"/>
                  </a:rPr>
                  <a:t>0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270C9B5-0290-D628-500E-233B305B29A1}"/>
                  </a:ext>
                </a:extLst>
              </p:cNvPr>
              <p:cNvSpPr txBox="1"/>
              <p:nvPr/>
            </p:nvSpPr>
            <p:spPr>
              <a:xfrm>
                <a:off x="1961603" y="1970826"/>
                <a:ext cx="38824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b="0" i="1" dirty="0">
                    <a:latin typeface="Cambria Math" panose="02040503050406030204" pitchFamily="18" charset="0"/>
                  </a:rPr>
                  <a:t>c</a:t>
                </a:r>
                <a:r>
                  <a:rPr lang="en-US" sz="1400" b="1" dirty="0">
                    <a:latin typeface="Cambria Math" panose="02040503050406030204" pitchFamily="18" charset="0"/>
                  </a:rPr>
                  <a:t>t</a:t>
                </a:r>
                <a:r>
                  <a:rPr lang="en-US" sz="1400" b="1" baseline="-25000" dirty="0">
                    <a:latin typeface="Cambria Math" panose="02040503050406030204" pitchFamily="18" charset="0"/>
                  </a:rPr>
                  <a:t>1</a:t>
                </a:r>
                <a:endParaRPr lang="en-US" sz="1400" b="1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58B8E92-B107-93A5-74A7-377BC2AE86FE}"/>
                  </a:ext>
                </a:extLst>
              </p:cNvPr>
              <p:cNvSpPr txBox="1"/>
              <p:nvPr/>
            </p:nvSpPr>
            <p:spPr>
              <a:xfrm>
                <a:off x="2659656" y="2922749"/>
                <a:ext cx="33534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b="1" dirty="0">
                    <a:latin typeface="Cambria Math" panose="02040503050406030204" pitchFamily="18" charset="0"/>
                  </a:rPr>
                  <a:t>x</a:t>
                </a:r>
                <a:r>
                  <a:rPr lang="en-US" sz="1400" b="1" baseline="-25000" dirty="0">
                    <a:latin typeface="Cambria Math" panose="02040503050406030204" pitchFamily="18" charset="0"/>
                  </a:rPr>
                  <a:t>1</a:t>
                </a:r>
                <a:endParaRPr lang="en-US" sz="1400" b="1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9A6AF26-DCB6-F656-8968-7ED6ED95133D}"/>
                  </a:ext>
                </a:extLst>
              </p:cNvPr>
              <p:cNvSpPr txBox="1"/>
              <p:nvPr/>
            </p:nvSpPr>
            <p:spPr>
              <a:xfrm rot="19800000">
                <a:off x="3635582" y="511576"/>
                <a:ext cx="114089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i="1" dirty="0">
                    <a:latin typeface="Cambria Math" panose="02040503050406030204" pitchFamily="18" charset="0"/>
                  </a:rPr>
                  <a:t>c</a:t>
                </a:r>
                <a:r>
                  <a:rPr lang="en-US" sz="1400" b="1" dirty="0">
                    <a:latin typeface="Cambria Math" panose="02040503050406030204" pitchFamily="18" charset="0"/>
                  </a:rPr>
                  <a:t>t</a:t>
                </a:r>
                <a:r>
                  <a:rPr lang="en-US" sz="1400" b="1" baseline="-25000" dirty="0">
                    <a:latin typeface="Cambria Math" panose="02040503050406030204" pitchFamily="18" charset="0"/>
                  </a:rPr>
                  <a:t>0</a:t>
                </a:r>
                <a:endParaRPr lang="en-US" sz="1400" i="1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02D04D3-4124-1603-96DE-E417C3458E92}"/>
                  </a:ext>
                </a:extLst>
              </p:cNvPr>
              <p:cNvSpPr txBox="1"/>
              <p:nvPr/>
            </p:nvSpPr>
            <p:spPr>
              <a:xfrm rot="3600000">
                <a:off x="3513110" y="1411271"/>
                <a:ext cx="33534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b="1" dirty="0">
                    <a:latin typeface="Cambria Math" panose="02040503050406030204" pitchFamily="18" charset="0"/>
                  </a:rPr>
                  <a:t>x</a:t>
                </a:r>
                <a:r>
                  <a:rPr lang="en-US" sz="1400" b="1" baseline="-25000" dirty="0">
                    <a:latin typeface="Cambria Math" panose="02040503050406030204" pitchFamily="18" charset="0"/>
                  </a:rPr>
                  <a:t>0</a:t>
                </a:r>
                <a:endParaRPr lang="en-US" sz="1400" b="1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F11814A-68F3-C3C4-FF97-F8ED8701A405}"/>
                  </a:ext>
                </a:extLst>
              </p:cNvPr>
              <p:cNvSpPr txBox="1"/>
              <p:nvPr/>
            </p:nvSpPr>
            <p:spPr>
              <a:xfrm>
                <a:off x="4472922" y="2831642"/>
                <a:ext cx="32893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endParaRPr lang="en-US" b="0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7423B60-3B61-C75E-14C0-B0BEDAB273EA}"/>
                  </a:ext>
                </a:extLst>
              </p:cNvPr>
              <p:cNvSpPr txBox="1"/>
              <p:nvPr/>
            </p:nvSpPr>
            <p:spPr>
              <a:xfrm rot="3120000">
                <a:off x="3781781" y="2192025"/>
                <a:ext cx="45564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b="0" i="1" dirty="0">
                    <a:latin typeface="Cambria Math" panose="02040503050406030204" pitchFamily="18" charset="0"/>
                  </a:rPr>
                  <a:t>d</a:t>
                </a:r>
                <a:r>
                  <a:rPr lang="el-GR" sz="1400" b="0" i="1" dirty="0">
                    <a:latin typeface="Cambria Math" panose="02040503050406030204" pitchFamily="18" charset="0"/>
                  </a:rPr>
                  <a:t>β</a:t>
                </a:r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B49FE47-5353-2509-4006-B97625698E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26238" y="1363371"/>
                <a:ext cx="1672318" cy="162334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B7F6CC1-95F1-FC54-914D-C3A18672289A}"/>
                  </a:ext>
                </a:extLst>
              </p:cNvPr>
              <p:cNvSpPr txBox="1"/>
              <p:nvPr/>
            </p:nvSpPr>
            <p:spPr>
              <a:xfrm rot="18900000">
                <a:off x="3010433" y="868678"/>
                <a:ext cx="70068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i="1" dirty="0">
                    <a:latin typeface="Cambria Math" panose="02040503050406030204" pitchFamily="18" charset="0"/>
                  </a:rPr>
                  <a:t>c</a:t>
                </a:r>
                <a:r>
                  <a:rPr lang="en-US" sz="1400" b="1" dirty="0">
                    <a:latin typeface="Cambria Math" panose="02040503050406030204" pitchFamily="18" charset="0"/>
                  </a:rPr>
                  <a:t>t</a:t>
                </a:r>
                <a:r>
                  <a:rPr lang="en-US" sz="1400" b="1" baseline="-25000" dirty="0">
                    <a:latin typeface="Cambria Math" panose="02040503050406030204" pitchFamily="18" charset="0"/>
                  </a:rPr>
                  <a:t>0 </a:t>
                </a:r>
                <a:endParaRPr lang="en-US" sz="1400" i="1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5B4791-D13C-DD20-FB5D-05A18BEF30CA}"/>
                  </a:ext>
                </a:extLst>
              </p:cNvPr>
              <p:cNvSpPr txBox="1"/>
              <p:nvPr/>
            </p:nvSpPr>
            <p:spPr>
              <a:xfrm rot="2700000">
                <a:off x="2400350" y="900507"/>
                <a:ext cx="2372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endParaRPr lang="en-US" b="0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64" name="Right Brace 63">
                <a:extLst>
                  <a:ext uri="{FF2B5EF4-FFF2-40B4-BE49-F238E27FC236}">
                    <a16:creationId xmlns:a16="http://schemas.microsoft.com/office/drawing/2014/main" id="{54BF6DC7-4EDA-4E86-12E3-E2839E466FE1}"/>
                  </a:ext>
                </a:extLst>
              </p:cNvPr>
              <p:cNvSpPr/>
              <p:nvPr/>
            </p:nvSpPr>
            <p:spPr>
              <a:xfrm rot="5400000">
                <a:off x="3169877" y="2040017"/>
                <a:ext cx="311646" cy="2323597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70A5015-CEEA-C56B-8C89-647A62316086}"/>
                  </a:ext>
                </a:extLst>
              </p:cNvPr>
              <p:cNvSpPr txBox="1"/>
              <p:nvPr/>
            </p:nvSpPr>
            <p:spPr>
              <a:xfrm rot="2700000">
                <a:off x="3251100" y="1694550"/>
                <a:ext cx="7393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0" dirty="0">
                    <a:latin typeface="Cambria Math" panose="02040503050406030204" pitchFamily="18" charset="0"/>
                  </a:rPr>
                  <a:t>S</a:t>
                </a:r>
                <a:r>
                  <a:rPr lang="en-US" b="0" baseline="-25000" dirty="0">
                    <a:latin typeface="Cambria Math" panose="02040503050406030204" pitchFamily="18" charset="0"/>
                  </a:rPr>
                  <a:t>0</a:t>
                </a:r>
                <a:r>
                  <a:rPr lang="en-US" b="0" dirty="0">
                    <a:latin typeface="Cambria Math" panose="02040503050406030204" pitchFamily="18" charset="0"/>
                  </a:rPr>
                  <a:t>(</a:t>
                </a:r>
                <a:r>
                  <a:rPr lang="en-US" b="0" i="1" dirty="0">
                    <a:latin typeface="Cambria Math" panose="02040503050406030204" pitchFamily="18" charset="0"/>
                  </a:rPr>
                  <a:t>t</a:t>
                </a:r>
                <a:r>
                  <a:rPr lang="en-US" b="0" i="1" baseline="-25000" dirty="0">
                    <a:latin typeface="Cambria Math" panose="02040503050406030204" pitchFamily="18" charset="0"/>
                  </a:rPr>
                  <a:t>0</a:t>
                </a:r>
                <a:r>
                  <a:rPr lang="en-US" b="0" dirty="0">
                    <a:latin typeface="Cambria Math" panose="02040503050406030204" pitchFamily="18" charset="0"/>
                  </a:rPr>
                  <a:t>)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0297105C-5AEF-FF32-13DA-31A87763EB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20349" y="984687"/>
                <a:ext cx="1178209" cy="200180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3C3EC4E-E090-6BCA-F0D4-0E97F7B2FA20}"/>
                  </a:ext>
                </a:extLst>
              </p:cNvPr>
              <p:cNvGrpSpPr/>
              <p:nvPr/>
            </p:nvGrpSpPr>
            <p:grpSpPr>
              <a:xfrm rot="-900000">
                <a:off x="2845681" y="1150905"/>
                <a:ext cx="548640" cy="658261"/>
                <a:chOff x="5103219" y="1036385"/>
                <a:chExt cx="548640" cy="658261"/>
              </a:xfrm>
            </p:grpSpPr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4249D185-1316-B265-BA03-B919628D89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9000000" flipH="1" flipV="1">
                  <a:off x="5289074" y="1146006"/>
                  <a:ext cx="2" cy="5486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7135991D-9E89-BCD4-0959-E3FFEE850C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600000" flipH="1" flipV="1">
                  <a:off x="5377538" y="762066"/>
                  <a:ext cx="2" cy="5486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2AABBF9-679F-72B6-9409-96BAF844490A}"/>
                  </a:ext>
                </a:extLst>
              </p:cNvPr>
              <p:cNvSpPr txBox="1"/>
              <p:nvPr/>
            </p:nvSpPr>
            <p:spPr>
              <a:xfrm rot="2700000">
                <a:off x="3157691" y="1657207"/>
                <a:ext cx="33534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b="1" dirty="0">
                    <a:latin typeface="Cambria Math" panose="02040503050406030204" pitchFamily="18" charset="0"/>
                  </a:rPr>
                  <a:t>x</a:t>
                </a:r>
                <a:r>
                  <a:rPr lang="en-US" sz="1400" b="1" baseline="-25000" dirty="0">
                    <a:latin typeface="Cambria Math" panose="02040503050406030204" pitchFamily="18" charset="0"/>
                  </a:rPr>
                  <a:t>0</a:t>
                </a:r>
                <a:endParaRPr lang="en-US" sz="1400" b="1" dirty="0">
                  <a:latin typeface="Cambria Math" panose="02040503050406030204" pitchFamily="18" charset="0"/>
                </a:endParaRPr>
              </a:p>
            </p:txBody>
          </p:sp>
        </p:grp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DF95FFE-5A12-E054-61ED-BD6D066DA15D}"/>
                </a:ext>
              </a:extLst>
            </p:cNvPr>
            <p:cNvCxnSpPr>
              <a:cxnSpLocks/>
            </p:cNvCxnSpPr>
            <p:nvPr/>
          </p:nvCxnSpPr>
          <p:spPr>
            <a:xfrm rot="8100000" flipH="1" flipV="1">
              <a:off x="1015424" y="2502514"/>
              <a:ext cx="2" cy="5486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00FD8F9-2FC7-D272-754B-ABE6BEEA9F09}"/>
                </a:ext>
              </a:extLst>
            </p:cNvPr>
            <p:cNvSpPr txBox="1"/>
            <p:nvPr/>
          </p:nvSpPr>
          <p:spPr>
            <a:xfrm rot="2700000">
              <a:off x="575604" y="2316677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Cambria Math" panose="02040503050406030204" pitchFamily="18" charset="0"/>
                </a:rPr>
                <a:t>F</a:t>
              </a:r>
              <a:endParaRPr lang="en-US" b="0" dirty="0">
                <a:latin typeface="Cambria Math" panose="02040503050406030204" pitchFamily="18" charset="0"/>
              </a:endParaRP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BF3FE9-9134-DD1B-E972-0D3DA9FA92B0}"/>
              </a:ext>
            </a:extLst>
          </p:cNvPr>
          <p:cNvCxnSpPr>
            <a:cxnSpLocks/>
          </p:cNvCxnSpPr>
          <p:nvPr/>
        </p:nvCxnSpPr>
        <p:spPr>
          <a:xfrm rot="8880000" flipH="1" flipV="1">
            <a:off x="1555518" y="2720725"/>
            <a:ext cx="2" cy="5486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C556B1-D4FF-EE79-FEAC-20D84712F6FB}"/>
              </a:ext>
            </a:extLst>
          </p:cNvPr>
          <p:cNvSpPr txBox="1"/>
          <p:nvPr/>
        </p:nvSpPr>
        <p:spPr>
          <a:xfrm rot="3600000">
            <a:off x="1236381" y="2505199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mbria Math" panose="02040503050406030204" pitchFamily="18" charset="0"/>
              </a:rPr>
              <a:t>F</a:t>
            </a:r>
            <a:endParaRPr lang="en-US" b="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9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D7B5F8-BCD1-1105-2B5F-1D4A2FDC6F03}"/>
              </a:ext>
            </a:extLst>
          </p:cNvPr>
          <p:cNvSpPr/>
          <p:nvPr/>
        </p:nvSpPr>
        <p:spPr>
          <a:xfrm>
            <a:off x="0" y="-66612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6B65C-3A0C-F6EB-083D-6635770C3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2" y="87008"/>
            <a:ext cx="647731" cy="1110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40154-21BB-1954-6F80-144B3DC1F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40" y="127017"/>
            <a:ext cx="782028" cy="10703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D9D4CA-F87D-4179-CE83-ABC2A2B6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25" y="-20575"/>
            <a:ext cx="5841150" cy="1325563"/>
          </a:xfrm>
          <a:effectLst>
            <a:outerShdw blurRad="50800" dist="63500" dir="2700000" algn="tl" rotWithShape="0">
              <a:prstClr val="black">
                <a:alpha val="9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’s MEASUREMENT OF ACCELERATING BODY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2CE55-5C7B-B8D2-1D90-33E0241797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8459" y="1500221"/>
                <a:ext cx="4969098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OF TRANSMISSION TO TIME OF RECEIPT: ABC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AT D</a:t>
                </a:r>
                <a:b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/cos(</a:t>
                </a:r>
                <a:r>
                  <a:rPr lang="el-GR" sz="2000" i="1" dirty="0">
                    <a:latin typeface="Cambria Math" panose="02040503050406030204" pitchFamily="18" charset="0"/>
                  </a:rPr>
                  <a:t>ω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en-US" sz="2000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)-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ρ</a:t>
                </a:r>
                <a:b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ct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ρ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·sin(</a:t>
                </a:r>
                <a:r>
                  <a:rPr lang="el-GR" sz="2000" i="1" dirty="0">
                    <a:latin typeface="Cambria Math" panose="02040503050406030204" pitchFamily="18" charset="0"/>
                  </a:rPr>
                  <a:t>ω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en-US" sz="2000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/cos(</a:t>
                </a:r>
                <a:r>
                  <a:rPr lang="el-GR" sz="2000" i="1" dirty="0">
                    <a:latin typeface="Cambria Math" panose="02040503050406030204" pitchFamily="18" charset="0"/>
                  </a:rPr>
                  <a:t>ω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en-US" sz="2000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WORLDLINE IS HYPERBOLIC: TRIANGLE  OBE</a:t>
                </a:r>
                <a:br>
                  <a:rPr lang="en-US" sz="2000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en-US" sz="2000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𝜌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</m:t>
                    </m:r>
                    <m:sSubSup>
                      <m:sSub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Gravitation,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 166</a:t>
                </a:r>
              </a:p>
              <a:p>
                <a:pPr marL="0" indent="0">
                  <a:buNone/>
                </a:pP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Misner, Thorne and Wheeler)</a:t>
                </a:r>
                <a:b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1800" i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-t</a:t>
                </a:r>
                <a:r>
                  <a:rPr lang="en-US" sz="1800" i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=1/a</a:t>
                </a:r>
                <a:r>
                  <a:rPr lang="en-US" sz="1800" i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br>
                  <a:rPr lang="en-US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(c=1</a:t>
                </a:r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omitted, initial offset)</a:t>
                </a:r>
                <a:b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Done with tensors vs. trigonometry</a:t>
                </a:r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2CE55-5C7B-B8D2-1D90-33E0241797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8459" y="1500221"/>
                <a:ext cx="4969098" cy="4351338"/>
              </a:xfrm>
              <a:blipFill>
                <a:blip r:embed="rId5"/>
                <a:stretch>
                  <a:fillRect l="-1104" t="-1401" b="-1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BA1AB68-41BB-4020-688A-FCB7E3A021B1}"/>
              </a:ext>
            </a:extLst>
          </p:cNvPr>
          <p:cNvGrpSpPr/>
          <p:nvPr/>
        </p:nvGrpSpPr>
        <p:grpSpPr>
          <a:xfrm>
            <a:off x="47860" y="1773789"/>
            <a:ext cx="5910209" cy="6733383"/>
            <a:chOff x="-789881" y="1882140"/>
            <a:chExt cx="5910209" cy="67333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269D81E-429C-430D-D937-860C85727974}"/>
                </a:ext>
              </a:extLst>
            </p:cNvPr>
            <p:cNvGrpSpPr/>
            <p:nvPr/>
          </p:nvGrpSpPr>
          <p:grpSpPr>
            <a:xfrm>
              <a:off x="-789881" y="1882140"/>
              <a:ext cx="5910209" cy="6733383"/>
              <a:chOff x="3114031" y="1624521"/>
              <a:chExt cx="5910209" cy="673338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6E0DA60-82CF-554A-5440-C5E895816C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-1" r="45211" b="45685"/>
              <a:stretch/>
            </p:blipFill>
            <p:spPr>
              <a:xfrm>
                <a:off x="4158109" y="3495186"/>
                <a:ext cx="2855667" cy="2831026"/>
              </a:xfrm>
              <a:prstGeom prst="rect">
                <a:avLst/>
              </a:prstGeom>
            </p:spPr>
          </p:pic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ECC4C264-AD90-6405-F109-B4E1BA4B3199}"/>
                  </a:ext>
                </a:extLst>
              </p:cNvPr>
              <p:cNvSpPr/>
              <p:nvPr/>
            </p:nvSpPr>
            <p:spPr>
              <a:xfrm flipH="1">
                <a:off x="4452240" y="3785904"/>
                <a:ext cx="4572000" cy="4572000"/>
              </a:xfrm>
              <a:prstGeom prst="arc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771330D-E99D-5418-5646-AAEA32CB2A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60464" y="6085438"/>
                <a:ext cx="2277776" cy="961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FA62522-2998-375C-64E9-1C93B8046C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53321" y="1926277"/>
                <a:ext cx="2032" cy="415424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78F83CB-1D7D-DC83-9DC3-91CA5EF06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8558" y="6089677"/>
                <a:ext cx="2914644" cy="56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4C2FAB3F-9234-2592-FFC0-9492FE4F6C7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H="1" flipV="1">
                <a:off x="5332041" y="3979438"/>
                <a:ext cx="2" cy="5486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74CA3C-C041-8A4B-E4F5-34AA56623B09}"/>
                  </a:ext>
                </a:extLst>
              </p:cNvPr>
              <p:cNvSpPr txBox="1"/>
              <p:nvPr/>
            </p:nvSpPr>
            <p:spPr>
              <a:xfrm>
                <a:off x="4463737" y="5691524"/>
                <a:ext cx="3690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0" dirty="0">
                    <a:latin typeface="Cambria Math" panose="02040503050406030204" pitchFamily="18" charset="0"/>
                  </a:rPr>
                  <a:t>s</a:t>
                </a:r>
                <a:r>
                  <a:rPr lang="en-US" b="0" baseline="-25000" dirty="0">
                    <a:latin typeface="Cambria Math" panose="02040503050406030204" pitchFamily="18" charset="0"/>
                  </a:rPr>
                  <a:t>1</a:t>
                </a:r>
                <a:endParaRPr lang="en-US" b="0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4B7999B-E3B9-F0CE-99D5-2CAAB9CBE726}"/>
                  </a:ext>
                </a:extLst>
              </p:cNvPr>
              <p:cNvSpPr txBox="1"/>
              <p:nvPr/>
            </p:nvSpPr>
            <p:spPr>
              <a:xfrm>
                <a:off x="5428239" y="6234561"/>
                <a:ext cx="3080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l-GR" b="0" i="1" dirty="0">
                    <a:latin typeface="Cambria Math" panose="02040503050406030204" pitchFamily="18" charset="0"/>
                  </a:rPr>
                  <a:t>ρ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51F819-E285-F126-CFCE-EDBFFE9CC19D}"/>
                  </a:ext>
                </a:extLst>
              </p:cNvPr>
              <p:cNvSpPr txBox="1"/>
              <p:nvPr/>
            </p:nvSpPr>
            <p:spPr>
              <a:xfrm>
                <a:off x="3985757" y="5924141"/>
                <a:ext cx="33534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0" dirty="0">
                    <a:latin typeface="Cambria Math" panose="02040503050406030204" pitchFamily="18" charset="0"/>
                  </a:rPr>
                  <a:t>O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945FBD-8110-49EF-5BD6-DA993C9B517D}"/>
                  </a:ext>
                </a:extLst>
              </p:cNvPr>
              <p:cNvSpPr txBox="1"/>
              <p:nvPr/>
            </p:nvSpPr>
            <p:spPr>
              <a:xfrm>
                <a:off x="4274524" y="1624521"/>
                <a:ext cx="38824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b="0" i="1" dirty="0">
                    <a:latin typeface="Cambria Math" panose="02040503050406030204" pitchFamily="18" charset="0"/>
                  </a:rPr>
                  <a:t>c</a:t>
                </a:r>
                <a:r>
                  <a:rPr lang="en-US" sz="1400" b="1" dirty="0">
                    <a:latin typeface="Cambria Math" panose="02040503050406030204" pitchFamily="18" charset="0"/>
                  </a:rPr>
                  <a:t>t</a:t>
                </a:r>
                <a:r>
                  <a:rPr lang="en-US" sz="1400" b="1" baseline="-25000" dirty="0">
                    <a:latin typeface="Cambria Math" panose="02040503050406030204" pitchFamily="18" charset="0"/>
                  </a:rPr>
                  <a:t>1</a:t>
                </a:r>
                <a:endParaRPr lang="en-US" sz="1400" b="1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2BD682-113E-5A0C-74C0-ECAD5C4A5303}"/>
                  </a:ext>
                </a:extLst>
              </p:cNvPr>
              <p:cNvSpPr txBox="1"/>
              <p:nvPr/>
            </p:nvSpPr>
            <p:spPr>
              <a:xfrm>
                <a:off x="7355398" y="5924141"/>
                <a:ext cx="33534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b="1" dirty="0">
                    <a:latin typeface="Cambria Math" panose="02040503050406030204" pitchFamily="18" charset="0"/>
                  </a:rPr>
                  <a:t>x</a:t>
                </a:r>
                <a:r>
                  <a:rPr lang="en-US" sz="1400" b="1" baseline="-25000" dirty="0">
                    <a:latin typeface="Cambria Math" panose="02040503050406030204" pitchFamily="18" charset="0"/>
                  </a:rPr>
                  <a:t>1</a:t>
                </a:r>
                <a:endParaRPr lang="en-US" sz="1400" b="1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DFAD99-9477-E13F-966B-A6B26E208562}"/>
                  </a:ext>
                </a:extLst>
              </p:cNvPr>
              <p:cNvSpPr txBox="1"/>
              <p:nvPr/>
            </p:nvSpPr>
            <p:spPr>
              <a:xfrm rot="2700000">
                <a:off x="5465442" y="4778680"/>
                <a:ext cx="33534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 b="1" dirty="0">
                    <a:latin typeface="Cambria Math" panose="02040503050406030204" pitchFamily="18" charset="0"/>
                  </a:rPr>
                  <a:t>x</a:t>
                </a:r>
                <a:r>
                  <a:rPr lang="en-US" sz="1400" b="1" baseline="-25000" dirty="0">
                    <a:latin typeface="Cambria Math" panose="02040503050406030204" pitchFamily="18" charset="0"/>
                  </a:rPr>
                  <a:t>0</a:t>
                </a:r>
                <a:endParaRPr lang="en-US" sz="1400" b="1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FF35862-3216-BC7A-27F5-DDB7C6233DAC}"/>
                  </a:ext>
                </a:extLst>
              </p:cNvPr>
              <p:cNvSpPr txBox="1"/>
              <p:nvPr/>
            </p:nvSpPr>
            <p:spPr>
              <a:xfrm>
                <a:off x="7021177" y="5679053"/>
                <a:ext cx="48971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0" dirty="0">
                    <a:latin typeface="Cambria Math" panose="02040503050406030204" pitchFamily="18" charset="0"/>
                  </a:rPr>
                  <a:t>E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6C10B61-5CBB-6A5E-03CF-48EA739C8E53}"/>
                  </a:ext>
                </a:extLst>
              </p:cNvPr>
              <p:cNvCxnSpPr>
                <a:cxnSpLocks/>
              </p:cNvCxnSpPr>
              <p:nvPr/>
            </p:nvCxnSpPr>
            <p:spPr>
              <a:xfrm rot="-2700000" flipH="1" flipV="1">
                <a:off x="4587671" y="3444282"/>
                <a:ext cx="663428" cy="65541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ight Brace 29">
                <a:extLst>
                  <a:ext uri="{FF2B5EF4-FFF2-40B4-BE49-F238E27FC236}">
                    <a16:creationId xmlns:a16="http://schemas.microsoft.com/office/drawing/2014/main" id="{1BC21AE3-D931-B4AA-27E3-2F343FCBBC6A}"/>
                  </a:ext>
                </a:extLst>
              </p:cNvPr>
              <p:cNvSpPr/>
              <p:nvPr/>
            </p:nvSpPr>
            <p:spPr>
              <a:xfrm rot="5400000">
                <a:off x="5500425" y="5079080"/>
                <a:ext cx="198521" cy="2323597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848352E-5B56-034E-9195-A91F11C4C578}"/>
                  </a:ext>
                </a:extLst>
              </p:cNvPr>
              <p:cNvSpPr txBox="1"/>
              <p:nvPr/>
            </p:nvSpPr>
            <p:spPr>
              <a:xfrm rot="2700000">
                <a:off x="5223277" y="4244349"/>
                <a:ext cx="3690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0" dirty="0">
                    <a:latin typeface="Cambria Math" panose="02040503050406030204" pitchFamily="18" charset="0"/>
                  </a:rPr>
                  <a:t>s</a:t>
                </a:r>
                <a:r>
                  <a:rPr lang="en-US" b="0" baseline="-25000" dirty="0">
                    <a:latin typeface="Cambria Math" panose="02040503050406030204" pitchFamily="18" charset="0"/>
                  </a:rPr>
                  <a:t>0</a:t>
                </a:r>
                <a:endParaRPr lang="en-US" b="0" dirty="0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857636B-3709-2225-3E2D-158132C879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67865" y="3785904"/>
                <a:ext cx="2296487" cy="23132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ight Brace 78">
                <a:extLst>
                  <a:ext uri="{FF2B5EF4-FFF2-40B4-BE49-F238E27FC236}">
                    <a16:creationId xmlns:a16="http://schemas.microsoft.com/office/drawing/2014/main" id="{0F55F20F-6DE5-2090-5821-55CE1E3B6C9D}"/>
                  </a:ext>
                </a:extLst>
              </p:cNvPr>
              <p:cNvSpPr/>
              <p:nvPr/>
            </p:nvSpPr>
            <p:spPr>
              <a:xfrm rot="10800000">
                <a:off x="4092754" y="3801717"/>
                <a:ext cx="311646" cy="2283721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FD6FB87-90CB-E324-849F-B407D5DD9CDA}"/>
                  </a:ext>
                </a:extLst>
              </p:cNvPr>
              <p:cNvSpPr txBox="1"/>
              <p:nvPr/>
            </p:nvSpPr>
            <p:spPr>
              <a:xfrm>
                <a:off x="3114031" y="4593606"/>
                <a:ext cx="117051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b="0" i="1" dirty="0">
                    <a:latin typeface="Cambria Math" panose="02040503050406030204" pitchFamily="18" charset="0"/>
                  </a:rPr>
                  <a:t>ρ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⸱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l-GR" b="0" i="1" dirty="0">
                    <a:latin typeface="Cambria Math" panose="02040503050406030204" pitchFamily="18" charset="0"/>
                  </a:rPr>
                  <a:t>ω</a:t>
                </a:r>
                <a:r>
                  <a:rPr lang="en-US" b="0" i="1" dirty="0">
                    <a:latin typeface="Cambria Math" panose="02040503050406030204" pitchFamily="18" charset="0"/>
                  </a:rPr>
                  <a:t>t</a:t>
                </a:r>
                <a:r>
                  <a:rPr lang="en-US" i="1" baseline="-25000" dirty="0">
                    <a:latin typeface="Cambria Math" panose="02040503050406030204" pitchFamily="18" charset="0"/>
                  </a:rPr>
                  <a:t>0</a:t>
                </a:r>
                <a:r>
                  <a:rPr lang="en-US" i="1" dirty="0">
                    <a:latin typeface="Cambria Math" panose="02040503050406030204" pitchFamily="18" charset="0"/>
                  </a:rPr>
                  <a:t>)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7229B53-41E9-19DF-144D-4331A7D38511}"/>
                  </a:ext>
                </a:extLst>
              </p:cNvPr>
              <p:cNvSpPr txBox="1"/>
              <p:nvPr/>
            </p:nvSpPr>
            <p:spPr>
              <a:xfrm>
                <a:off x="4531206" y="2358869"/>
                <a:ext cx="144142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b="0" i="1" dirty="0">
                    <a:latin typeface="Cambria Math" panose="02040503050406030204" pitchFamily="18" charset="0"/>
                  </a:rPr>
                  <a:t>ρ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/cos(</a:t>
                </a:r>
                <a:r>
                  <a:rPr lang="el-GR" b="0" i="1" dirty="0">
                    <a:latin typeface="Cambria Math" panose="02040503050406030204" pitchFamily="18" charset="0"/>
                  </a:rPr>
                  <a:t>ω</a:t>
                </a:r>
                <a:r>
                  <a:rPr lang="en-US" b="0" i="1" dirty="0">
                    <a:latin typeface="Cambria Math" panose="02040503050406030204" pitchFamily="18" charset="0"/>
                  </a:rPr>
                  <a:t>t</a:t>
                </a:r>
                <a:r>
                  <a:rPr lang="en-US" i="1" baseline="-25000" dirty="0">
                    <a:latin typeface="Cambria Math" panose="02040503050406030204" pitchFamily="18" charset="0"/>
                  </a:rPr>
                  <a:t>0</a:t>
                </a:r>
                <a:r>
                  <a:rPr lang="en-US" i="1" dirty="0">
                    <a:latin typeface="Cambria Math" panose="02040503050406030204" pitchFamily="18" charset="0"/>
                  </a:rPr>
                  <a:t>)-</a:t>
                </a:r>
                <a:r>
                  <a:rPr lang="el-GR" b="0" i="1" dirty="0">
                    <a:latin typeface="Cambria Math" panose="02040503050406030204" pitchFamily="18" charset="0"/>
                  </a:rPr>
                  <a:t> ρ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82" name="Right Brace 81">
                <a:extLst>
                  <a:ext uri="{FF2B5EF4-FFF2-40B4-BE49-F238E27FC236}">
                    <a16:creationId xmlns:a16="http://schemas.microsoft.com/office/drawing/2014/main" id="{503E2633-CF7B-2915-C0F6-05E9EE4FC968}"/>
                  </a:ext>
                </a:extLst>
              </p:cNvPr>
              <p:cNvSpPr/>
              <p:nvPr/>
            </p:nvSpPr>
            <p:spPr>
              <a:xfrm rot="16200000">
                <a:off x="4774566" y="3114474"/>
                <a:ext cx="324919" cy="932398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9764733E-5375-A67F-AA29-89686F1D9216}"/>
                  </a:ext>
                </a:extLst>
              </p:cNvPr>
              <p:cNvSpPr/>
              <p:nvPr/>
            </p:nvSpPr>
            <p:spPr>
              <a:xfrm rot="16200000">
                <a:off x="5808082" y="5820674"/>
                <a:ext cx="1107159" cy="565931"/>
              </a:xfrm>
              <a:prstGeom prst="arc">
                <a:avLst>
                  <a:gd name="adj1" fmla="val 16200000"/>
                  <a:gd name="adj2" fmla="val 21205157"/>
                </a:avLst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48513B8-C0BB-8CBE-BF48-AB5201871DFE}"/>
                  </a:ext>
                </a:extLst>
              </p:cNvPr>
              <p:cNvSpPr txBox="1"/>
              <p:nvPr/>
            </p:nvSpPr>
            <p:spPr>
              <a:xfrm rot="1320000">
                <a:off x="5127206" y="5395875"/>
                <a:ext cx="857387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l-GR" b="0" i="1" dirty="0">
                    <a:latin typeface="Cambria Math" panose="02040503050406030204" pitchFamily="18" charset="0"/>
                  </a:rPr>
                  <a:t>β</a:t>
                </a:r>
                <a:r>
                  <a:rPr lang="en-US" b="0" i="1" dirty="0">
                    <a:latin typeface="Cambria Math" panose="02040503050406030204" pitchFamily="18" charset="0"/>
                  </a:rPr>
                  <a:t>=</a:t>
                </a:r>
                <a:r>
                  <a:rPr lang="el-GR" b="0" i="1" dirty="0">
                    <a:latin typeface="Cambria Math" panose="02040503050406030204" pitchFamily="18" charset="0"/>
                  </a:rPr>
                  <a:t>ω</a:t>
                </a:r>
                <a:r>
                  <a:rPr lang="en-US" b="0" i="1" dirty="0">
                    <a:latin typeface="Cambria Math" panose="02040503050406030204" pitchFamily="18" charset="0"/>
                  </a:rPr>
                  <a:t>t</a:t>
                </a:r>
                <a:r>
                  <a:rPr lang="en-US" i="1" baseline="-25000" dirty="0">
                    <a:latin typeface="Cambria Math" panose="02040503050406030204" pitchFamily="18" charset="0"/>
                  </a:rPr>
                  <a:t>0</a:t>
                </a:r>
                <a:endParaRPr lang="en-US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114151BB-7537-A1E3-A4DF-F465757C1E2F}"/>
                </a:ext>
              </a:extLst>
            </p:cNvPr>
            <p:cNvGrpSpPr/>
            <p:nvPr/>
          </p:nvGrpSpPr>
          <p:grpSpPr>
            <a:xfrm>
              <a:off x="-622059" y="2335276"/>
              <a:ext cx="3501810" cy="3990975"/>
              <a:chOff x="-622059" y="2335276"/>
              <a:chExt cx="3501810" cy="3990975"/>
            </a:xfrm>
          </p:grpSpPr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D73AFA1C-BAC6-78BB-4220-4E1F29781465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H="1" flipV="1">
                <a:off x="1453180" y="4660439"/>
                <a:ext cx="2" cy="5486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2CE8C87F-B4D7-BEB6-3687-7AB02EA384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7509" y="4022405"/>
                <a:ext cx="663428" cy="65541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A06FA50D-3CBB-B209-3857-5ADBB25736E4}"/>
                  </a:ext>
                </a:extLst>
              </p:cNvPr>
              <p:cNvSpPr/>
              <p:nvPr/>
            </p:nvSpPr>
            <p:spPr>
              <a:xfrm>
                <a:off x="-370765" y="3085334"/>
                <a:ext cx="1865376" cy="186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4909972-1813-32CD-7F30-7065C1EC61A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H="1" flipV="1">
                <a:off x="219727" y="3247691"/>
                <a:ext cx="663428" cy="65541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2E4CEC03-E220-876F-AC58-746A99786BBA}"/>
                  </a:ext>
                </a:extLst>
              </p:cNvPr>
              <p:cNvSpPr/>
              <p:nvPr/>
            </p:nvSpPr>
            <p:spPr>
              <a:xfrm>
                <a:off x="501789" y="3046052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101DF12D-76B9-0697-1F29-14C8F5427666}"/>
                  </a:ext>
                </a:extLst>
              </p:cNvPr>
              <p:cNvSpPr/>
              <p:nvPr/>
            </p:nvSpPr>
            <p:spPr>
              <a:xfrm>
                <a:off x="1167766" y="4652057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3C52016-7BF9-6AF9-884F-02597BB2B34C}"/>
                  </a:ext>
                </a:extLst>
              </p:cNvPr>
              <p:cNvSpPr txBox="1"/>
              <p:nvPr/>
            </p:nvSpPr>
            <p:spPr>
              <a:xfrm rot="2700000">
                <a:off x="784029" y="4700706"/>
                <a:ext cx="8659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0" dirty="0">
                    <a:latin typeface="Cambria Math" panose="02040503050406030204" pitchFamily="18" charset="0"/>
                  </a:rPr>
                  <a:t>A=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 c</a:t>
                </a:r>
                <a:r>
                  <a:rPr lang="en-US" sz="1800" b="1" i="1" dirty="0">
                    <a:latin typeface="Cambria Math" panose="02040503050406030204" pitchFamily="18" charset="0"/>
                  </a:rPr>
                  <a:t>t</a:t>
                </a:r>
                <a:r>
                  <a:rPr lang="en-US" sz="1800" b="1" i="1" baseline="-25000" dirty="0">
                    <a:latin typeface="Cambria Math" panose="02040503050406030204" pitchFamily="18" charset="0"/>
                  </a:rPr>
                  <a:t>0t</a:t>
                </a:r>
                <a:endParaRPr lang="en-US" b="0" dirty="0">
                  <a:latin typeface="Cambria Math" panose="02040503050406030204" pitchFamily="18" charset="0"/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FA663A97-AB49-DA57-5F28-1DF4C9CC5025}"/>
                  </a:ext>
                </a:extLst>
              </p:cNvPr>
              <p:cNvSpPr txBox="1"/>
              <p:nvPr/>
            </p:nvSpPr>
            <p:spPr>
              <a:xfrm>
                <a:off x="100766" y="3732487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0" dirty="0">
                    <a:latin typeface="Cambria Math" panose="02040503050406030204" pitchFamily="18" charset="0"/>
                  </a:rPr>
                  <a:t>B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A719818-8629-5C28-EEC5-3101A2AA94D1}"/>
                  </a:ext>
                </a:extLst>
              </p:cNvPr>
              <p:cNvSpPr txBox="1"/>
              <p:nvPr/>
            </p:nvSpPr>
            <p:spPr>
              <a:xfrm>
                <a:off x="1495473" y="3838851"/>
                <a:ext cx="33695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0" dirty="0">
                    <a:latin typeface="Cambria Math" panose="02040503050406030204" pitchFamily="18" charset="0"/>
                  </a:rPr>
                  <a:t>D</a:t>
                </a: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906B169-1390-4E08-B1E6-C08BBBA52AE0}"/>
                  </a:ext>
                </a:extLst>
              </p:cNvPr>
              <p:cNvSpPr/>
              <p:nvPr/>
            </p:nvSpPr>
            <p:spPr>
              <a:xfrm>
                <a:off x="553990" y="2335276"/>
                <a:ext cx="2325761" cy="3990975"/>
              </a:xfrm>
              <a:custGeom>
                <a:avLst/>
                <a:gdLst>
                  <a:gd name="connsiteX0" fmla="*/ 0 w 2324100"/>
                  <a:gd name="connsiteY0" fmla="*/ 3990975 h 3990975"/>
                  <a:gd name="connsiteX1" fmla="*/ 2324100 w 2324100"/>
                  <a:gd name="connsiteY1" fmla="*/ 0 h 3990975"/>
                  <a:gd name="connsiteX0" fmla="*/ 0 w 2324100"/>
                  <a:gd name="connsiteY0" fmla="*/ 3990975 h 3990975"/>
                  <a:gd name="connsiteX1" fmla="*/ 942975 w 2324100"/>
                  <a:gd name="connsiteY1" fmla="*/ 1666875 h 3990975"/>
                  <a:gd name="connsiteX2" fmla="*/ 2324100 w 2324100"/>
                  <a:gd name="connsiteY2" fmla="*/ 0 h 3990975"/>
                  <a:gd name="connsiteX0" fmla="*/ 0 w 2324100"/>
                  <a:gd name="connsiteY0" fmla="*/ 3990975 h 3990975"/>
                  <a:gd name="connsiteX1" fmla="*/ 942975 w 2324100"/>
                  <a:gd name="connsiteY1" fmla="*/ 1666875 h 3990975"/>
                  <a:gd name="connsiteX2" fmla="*/ 2324100 w 2324100"/>
                  <a:gd name="connsiteY2" fmla="*/ 0 h 3990975"/>
                  <a:gd name="connsiteX0" fmla="*/ 0 w 2324100"/>
                  <a:gd name="connsiteY0" fmla="*/ 3990975 h 3990975"/>
                  <a:gd name="connsiteX1" fmla="*/ 942975 w 2324100"/>
                  <a:gd name="connsiteY1" fmla="*/ 1666875 h 3990975"/>
                  <a:gd name="connsiteX2" fmla="*/ 2324100 w 2324100"/>
                  <a:gd name="connsiteY2" fmla="*/ 0 h 3990975"/>
                  <a:gd name="connsiteX0" fmla="*/ 0 w 2324100"/>
                  <a:gd name="connsiteY0" fmla="*/ 3990975 h 3990975"/>
                  <a:gd name="connsiteX1" fmla="*/ 942975 w 2324100"/>
                  <a:gd name="connsiteY1" fmla="*/ 1666875 h 3990975"/>
                  <a:gd name="connsiteX2" fmla="*/ 2324100 w 2324100"/>
                  <a:gd name="connsiteY2" fmla="*/ 0 h 3990975"/>
                  <a:gd name="connsiteX0" fmla="*/ 0 w 2324100"/>
                  <a:gd name="connsiteY0" fmla="*/ 3990975 h 3990975"/>
                  <a:gd name="connsiteX1" fmla="*/ 942975 w 2324100"/>
                  <a:gd name="connsiteY1" fmla="*/ 1666875 h 3990975"/>
                  <a:gd name="connsiteX2" fmla="*/ 2324100 w 2324100"/>
                  <a:gd name="connsiteY2" fmla="*/ 0 h 3990975"/>
                  <a:gd name="connsiteX0" fmla="*/ 0 w 2324100"/>
                  <a:gd name="connsiteY0" fmla="*/ 3990975 h 3990975"/>
                  <a:gd name="connsiteX1" fmla="*/ 942975 w 2324100"/>
                  <a:gd name="connsiteY1" fmla="*/ 1666875 h 3990975"/>
                  <a:gd name="connsiteX2" fmla="*/ 2324100 w 2324100"/>
                  <a:gd name="connsiteY2" fmla="*/ 0 h 3990975"/>
                  <a:gd name="connsiteX0" fmla="*/ 0 w 2324100"/>
                  <a:gd name="connsiteY0" fmla="*/ 3990975 h 3990975"/>
                  <a:gd name="connsiteX1" fmla="*/ 942975 w 2324100"/>
                  <a:gd name="connsiteY1" fmla="*/ 1666875 h 3990975"/>
                  <a:gd name="connsiteX2" fmla="*/ 2324100 w 2324100"/>
                  <a:gd name="connsiteY2" fmla="*/ 0 h 3990975"/>
                  <a:gd name="connsiteX0" fmla="*/ 0 w 2324100"/>
                  <a:gd name="connsiteY0" fmla="*/ 3990975 h 3990975"/>
                  <a:gd name="connsiteX1" fmla="*/ 942975 w 2324100"/>
                  <a:gd name="connsiteY1" fmla="*/ 1666875 h 3990975"/>
                  <a:gd name="connsiteX2" fmla="*/ 2324100 w 2324100"/>
                  <a:gd name="connsiteY2" fmla="*/ 0 h 3990975"/>
                  <a:gd name="connsiteX0" fmla="*/ 0 w 2324100"/>
                  <a:gd name="connsiteY0" fmla="*/ 3990975 h 3990975"/>
                  <a:gd name="connsiteX1" fmla="*/ 942975 w 2324100"/>
                  <a:gd name="connsiteY1" fmla="*/ 1666875 h 3990975"/>
                  <a:gd name="connsiteX2" fmla="*/ 2324100 w 2324100"/>
                  <a:gd name="connsiteY2" fmla="*/ 0 h 3990975"/>
                  <a:gd name="connsiteX0" fmla="*/ 0 w 2324100"/>
                  <a:gd name="connsiteY0" fmla="*/ 3990975 h 3990975"/>
                  <a:gd name="connsiteX1" fmla="*/ 466725 w 2324100"/>
                  <a:gd name="connsiteY1" fmla="*/ 2847975 h 3990975"/>
                  <a:gd name="connsiteX2" fmla="*/ 942975 w 2324100"/>
                  <a:gd name="connsiteY2" fmla="*/ 1666875 h 3990975"/>
                  <a:gd name="connsiteX3" fmla="*/ 2324100 w 2324100"/>
                  <a:gd name="connsiteY3" fmla="*/ 0 h 3990975"/>
                  <a:gd name="connsiteX0" fmla="*/ 0 w 2324100"/>
                  <a:gd name="connsiteY0" fmla="*/ 3990975 h 3990975"/>
                  <a:gd name="connsiteX1" fmla="*/ 295275 w 2324100"/>
                  <a:gd name="connsiteY1" fmla="*/ 2657475 h 3990975"/>
                  <a:gd name="connsiteX2" fmla="*/ 942975 w 2324100"/>
                  <a:gd name="connsiteY2" fmla="*/ 1666875 h 3990975"/>
                  <a:gd name="connsiteX3" fmla="*/ 2324100 w 2324100"/>
                  <a:gd name="connsiteY3" fmla="*/ 0 h 3990975"/>
                  <a:gd name="connsiteX0" fmla="*/ 0 w 2324100"/>
                  <a:gd name="connsiteY0" fmla="*/ 3990975 h 3990975"/>
                  <a:gd name="connsiteX1" fmla="*/ 295275 w 2324100"/>
                  <a:gd name="connsiteY1" fmla="*/ 2657475 h 3990975"/>
                  <a:gd name="connsiteX2" fmla="*/ 942975 w 2324100"/>
                  <a:gd name="connsiteY2" fmla="*/ 1666875 h 3990975"/>
                  <a:gd name="connsiteX3" fmla="*/ 2324100 w 2324100"/>
                  <a:gd name="connsiteY3" fmla="*/ 0 h 3990975"/>
                  <a:gd name="connsiteX0" fmla="*/ 0 w 2324100"/>
                  <a:gd name="connsiteY0" fmla="*/ 3990975 h 3990975"/>
                  <a:gd name="connsiteX1" fmla="*/ 295275 w 2324100"/>
                  <a:gd name="connsiteY1" fmla="*/ 2657475 h 3990975"/>
                  <a:gd name="connsiteX2" fmla="*/ 942975 w 2324100"/>
                  <a:gd name="connsiteY2" fmla="*/ 1666875 h 3990975"/>
                  <a:gd name="connsiteX3" fmla="*/ 2324100 w 2324100"/>
                  <a:gd name="connsiteY3" fmla="*/ 0 h 3990975"/>
                  <a:gd name="connsiteX0" fmla="*/ 0 w 2324100"/>
                  <a:gd name="connsiteY0" fmla="*/ 3990975 h 3990975"/>
                  <a:gd name="connsiteX1" fmla="*/ 295275 w 2324100"/>
                  <a:gd name="connsiteY1" fmla="*/ 2657475 h 3990975"/>
                  <a:gd name="connsiteX2" fmla="*/ 942975 w 2324100"/>
                  <a:gd name="connsiteY2" fmla="*/ 1666875 h 3990975"/>
                  <a:gd name="connsiteX3" fmla="*/ 2324100 w 2324100"/>
                  <a:gd name="connsiteY3" fmla="*/ 0 h 3990975"/>
                  <a:gd name="connsiteX0" fmla="*/ 0 w 2324100"/>
                  <a:gd name="connsiteY0" fmla="*/ 3990975 h 3990975"/>
                  <a:gd name="connsiteX1" fmla="*/ 295275 w 2324100"/>
                  <a:gd name="connsiteY1" fmla="*/ 2657475 h 3990975"/>
                  <a:gd name="connsiteX2" fmla="*/ 942975 w 2324100"/>
                  <a:gd name="connsiteY2" fmla="*/ 1666875 h 3990975"/>
                  <a:gd name="connsiteX3" fmla="*/ 2324100 w 2324100"/>
                  <a:gd name="connsiteY3" fmla="*/ 0 h 3990975"/>
                  <a:gd name="connsiteX0" fmla="*/ 0 w 2324100"/>
                  <a:gd name="connsiteY0" fmla="*/ 3990975 h 3990975"/>
                  <a:gd name="connsiteX1" fmla="*/ 276225 w 2324100"/>
                  <a:gd name="connsiteY1" fmla="*/ 2628900 h 3990975"/>
                  <a:gd name="connsiteX2" fmla="*/ 942975 w 2324100"/>
                  <a:gd name="connsiteY2" fmla="*/ 1666875 h 3990975"/>
                  <a:gd name="connsiteX3" fmla="*/ 2324100 w 2324100"/>
                  <a:gd name="connsiteY3" fmla="*/ 0 h 3990975"/>
                  <a:gd name="connsiteX0" fmla="*/ 0 w 2324100"/>
                  <a:gd name="connsiteY0" fmla="*/ 3990975 h 3990975"/>
                  <a:gd name="connsiteX1" fmla="*/ 276225 w 2324100"/>
                  <a:gd name="connsiteY1" fmla="*/ 2628900 h 3990975"/>
                  <a:gd name="connsiteX2" fmla="*/ 838200 w 2324100"/>
                  <a:gd name="connsiteY2" fmla="*/ 1514475 h 3990975"/>
                  <a:gd name="connsiteX3" fmla="*/ 2324100 w 2324100"/>
                  <a:gd name="connsiteY3" fmla="*/ 0 h 3990975"/>
                  <a:gd name="connsiteX0" fmla="*/ 0 w 2324100"/>
                  <a:gd name="connsiteY0" fmla="*/ 3990975 h 3990975"/>
                  <a:gd name="connsiteX1" fmla="*/ 276225 w 2324100"/>
                  <a:gd name="connsiteY1" fmla="*/ 2628900 h 3990975"/>
                  <a:gd name="connsiteX2" fmla="*/ 933450 w 2324100"/>
                  <a:gd name="connsiteY2" fmla="*/ 1647825 h 3990975"/>
                  <a:gd name="connsiteX3" fmla="*/ 2324100 w 2324100"/>
                  <a:gd name="connsiteY3" fmla="*/ 0 h 3990975"/>
                  <a:gd name="connsiteX0" fmla="*/ 0 w 2324100"/>
                  <a:gd name="connsiteY0" fmla="*/ 3990975 h 3990975"/>
                  <a:gd name="connsiteX1" fmla="*/ 457200 w 2324100"/>
                  <a:gd name="connsiteY1" fmla="*/ 2324100 h 3990975"/>
                  <a:gd name="connsiteX2" fmla="*/ 933450 w 2324100"/>
                  <a:gd name="connsiteY2" fmla="*/ 1647825 h 3990975"/>
                  <a:gd name="connsiteX3" fmla="*/ 2324100 w 2324100"/>
                  <a:gd name="connsiteY3" fmla="*/ 0 h 3990975"/>
                  <a:gd name="connsiteX0" fmla="*/ 0 w 2324100"/>
                  <a:gd name="connsiteY0" fmla="*/ 3990975 h 3990975"/>
                  <a:gd name="connsiteX1" fmla="*/ 457200 w 2324100"/>
                  <a:gd name="connsiteY1" fmla="*/ 2324100 h 3990975"/>
                  <a:gd name="connsiteX2" fmla="*/ 933450 w 2324100"/>
                  <a:gd name="connsiteY2" fmla="*/ 1647825 h 3990975"/>
                  <a:gd name="connsiteX3" fmla="*/ 2324100 w 2324100"/>
                  <a:gd name="connsiteY3" fmla="*/ 0 h 3990975"/>
                  <a:gd name="connsiteX0" fmla="*/ 0 w 2324100"/>
                  <a:gd name="connsiteY0" fmla="*/ 3990975 h 3990975"/>
                  <a:gd name="connsiteX1" fmla="*/ 457200 w 2324100"/>
                  <a:gd name="connsiteY1" fmla="*/ 2324100 h 3990975"/>
                  <a:gd name="connsiteX2" fmla="*/ 933450 w 2324100"/>
                  <a:gd name="connsiteY2" fmla="*/ 1647825 h 3990975"/>
                  <a:gd name="connsiteX3" fmla="*/ 2324100 w 2324100"/>
                  <a:gd name="connsiteY3" fmla="*/ 0 h 3990975"/>
                  <a:gd name="connsiteX0" fmla="*/ 0 w 2324100"/>
                  <a:gd name="connsiteY0" fmla="*/ 3990975 h 3990975"/>
                  <a:gd name="connsiteX1" fmla="*/ 457200 w 2324100"/>
                  <a:gd name="connsiteY1" fmla="*/ 2324100 h 3990975"/>
                  <a:gd name="connsiteX2" fmla="*/ 933450 w 2324100"/>
                  <a:gd name="connsiteY2" fmla="*/ 1647825 h 3990975"/>
                  <a:gd name="connsiteX3" fmla="*/ 2324100 w 2324100"/>
                  <a:gd name="connsiteY3" fmla="*/ 0 h 3990975"/>
                  <a:gd name="connsiteX0" fmla="*/ 0 w 2324100"/>
                  <a:gd name="connsiteY0" fmla="*/ 3990975 h 3990975"/>
                  <a:gd name="connsiteX1" fmla="*/ 457200 w 2324100"/>
                  <a:gd name="connsiteY1" fmla="*/ 2324100 h 3990975"/>
                  <a:gd name="connsiteX2" fmla="*/ 933450 w 2324100"/>
                  <a:gd name="connsiteY2" fmla="*/ 1647825 h 3990975"/>
                  <a:gd name="connsiteX3" fmla="*/ 2324100 w 2324100"/>
                  <a:gd name="connsiteY3" fmla="*/ 0 h 3990975"/>
                  <a:gd name="connsiteX0" fmla="*/ 0 w 2324100"/>
                  <a:gd name="connsiteY0" fmla="*/ 3990975 h 3990975"/>
                  <a:gd name="connsiteX1" fmla="*/ 457200 w 2324100"/>
                  <a:gd name="connsiteY1" fmla="*/ 2324100 h 3990975"/>
                  <a:gd name="connsiteX2" fmla="*/ 933450 w 2324100"/>
                  <a:gd name="connsiteY2" fmla="*/ 1647825 h 3990975"/>
                  <a:gd name="connsiteX3" fmla="*/ 2324100 w 2324100"/>
                  <a:gd name="connsiteY3" fmla="*/ 0 h 3990975"/>
                  <a:gd name="connsiteX0" fmla="*/ 0 w 2324100"/>
                  <a:gd name="connsiteY0" fmla="*/ 3990975 h 3990975"/>
                  <a:gd name="connsiteX1" fmla="*/ 457200 w 2324100"/>
                  <a:gd name="connsiteY1" fmla="*/ 2324100 h 3990975"/>
                  <a:gd name="connsiteX2" fmla="*/ 933450 w 2324100"/>
                  <a:gd name="connsiteY2" fmla="*/ 1647825 h 3990975"/>
                  <a:gd name="connsiteX3" fmla="*/ 2324100 w 2324100"/>
                  <a:gd name="connsiteY3" fmla="*/ 0 h 3990975"/>
                  <a:gd name="connsiteX0" fmla="*/ 0 w 2324100"/>
                  <a:gd name="connsiteY0" fmla="*/ 3990975 h 3990975"/>
                  <a:gd name="connsiteX1" fmla="*/ 295275 w 2324100"/>
                  <a:gd name="connsiteY1" fmla="*/ 2657475 h 3990975"/>
                  <a:gd name="connsiteX2" fmla="*/ 457200 w 2324100"/>
                  <a:gd name="connsiteY2" fmla="*/ 2324100 h 3990975"/>
                  <a:gd name="connsiteX3" fmla="*/ 933450 w 2324100"/>
                  <a:gd name="connsiteY3" fmla="*/ 1647825 h 3990975"/>
                  <a:gd name="connsiteX4" fmla="*/ 2324100 w 2324100"/>
                  <a:gd name="connsiteY4" fmla="*/ 0 h 3990975"/>
                  <a:gd name="connsiteX0" fmla="*/ 0 w 2324100"/>
                  <a:gd name="connsiteY0" fmla="*/ 3990975 h 3990975"/>
                  <a:gd name="connsiteX1" fmla="*/ 295275 w 2324100"/>
                  <a:gd name="connsiteY1" fmla="*/ 2657475 h 3990975"/>
                  <a:gd name="connsiteX2" fmla="*/ 457200 w 2324100"/>
                  <a:gd name="connsiteY2" fmla="*/ 2324100 h 3990975"/>
                  <a:gd name="connsiteX3" fmla="*/ 933450 w 2324100"/>
                  <a:gd name="connsiteY3" fmla="*/ 1647825 h 3990975"/>
                  <a:gd name="connsiteX4" fmla="*/ 2324100 w 2324100"/>
                  <a:gd name="connsiteY4" fmla="*/ 0 h 3990975"/>
                  <a:gd name="connsiteX0" fmla="*/ 74 w 2324174"/>
                  <a:gd name="connsiteY0" fmla="*/ 3990975 h 3990975"/>
                  <a:gd name="connsiteX1" fmla="*/ 295349 w 2324174"/>
                  <a:gd name="connsiteY1" fmla="*/ 2657475 h 3990975"/>
                  <a:gd name="connsiteX2" fmla="*/ 457274 w 2324174"/>
                  <a:gd name="connsiteY2" fmla="*/ 2324100 h 3990975"/>
                  <a:gd name="connsiteX3" fmla="*/ 933524 w 2324174"/>
                  <a:gd name="connsiteY3" fmla="*/ 1647825 h 3990975"/>
                  <a:gd name="connsiteX4" fmla="*/ 2324174 w 2324174"/>
                  <a:gd name="connsiteY4" fmla="*/ 0 h 3990975"/>
                  <a:gd name="connsiteX0" fmla="*/ 0 w 2324100"/>
                  <a:gd name="connsiteY0" fmla="*/ 3990975 h 3990975"/>
                  <a:gd name="connsiteX1" fmla="*/ 95250 w 2324100"/>
                  <a:gd name="connsiteY1" fmla="*/ 3352800 h 3990975"/>
                  <a:gd name="connsiteX2" fmla="*/ 295275 w 2324100"/>
                  <a:gd name="connsiteY2" fmla="*/ 2657475 h 3990975"/>
                  <a:gd name="connsiteX3" fmla="*/ 457200 w 2324100"/>
                  <a:gd name="connsiteY3" fmla="*/ 2324100 h 3990975"/>
                  <a:gd name="connsiteX4" fmla="*/ 933450 w 2324100"/>
                  <a:gd name="connsiteY4" fmla="*/ 1647825 h 3990975"/>
                  <a:gd name="connsiteX5" fmla="*/ 2324100 w 2324100"/>
                  <a:gd name="connsiteY5" fmla="*/ 0 h 3990975"/>
                  <a:gd name="connsiteX0" fmla="*/ 0 w 2324100"/>
                  <a:gd name="connsiteY0" fmla="*/ 3990975 h 3990975"/>
                  <a:gd name="connsiteX1" fmla="*/ 38100 w 2324100"/>
                  <a:gd name="connsiteY1" fmla="*/ 3324225 h 3990975"/>
                  <a:gd name="connsiteX2" fmla="*/ 295275 w 2324100"/>
                  <a:gd name="connsiteY2" fmla="*/ 2657475 h 3990975"/>
                  <a:gd name="connsiteX3" fmla="*/ 457200 w 2324100"/>
                  <a:gd name="connsiteY3" fmla="*/ 2324100 h 3990975"/>
                  <a:gd name="connsiteX4" fmla="*/ 933450 w 2324100"/>
                  <a:gd name="connsiteY4" fmla="*/ 1647825 h 3990975"/>
                  <a:gd name="connsiteX5" fmla="*/ 2324100 w 2324100"/>
                  <a:gd name="connsiteY5" fmla="*/ 0 h 3990975"/>
                  <a:gd name="connsiteX0" fmla="*/ 0 w 2324100"/>
                  <a:gd name="connsiteY0" fmla="*/ 3990975 h 3990975"/>
                  <a:gd name="connsiteX1" fmla="*/ 38100 w 2324100"/>
                  <a:gd name="connsiteY1" fmla="*/ 3324225 h 3990975"/>
                  <a:gd name="connsiteX2" fmla="*/ 295275 w 2324100"/>
                  <a:gd name="connsiteY2" fmla="*/ 2657475 h 3990975"/>
                  <a:gd name="connsiteX3" fmla="*/ 457200 w 2324100"/>
                  <a:gd name="connsiteY3" fmla="*/ 2324100 h 3990975"/>
                  <a:gd name="connsiteX4" fmla="*/ 933450 w 2324100"/>
                  <a:gd name="connsiteY4" fmla="*/ 1647825 h 3990975"/>
                  <a:gd name="connsiteX5" fmla="*/ 2324100 w 2324100"/>
                  <a:gd name="connsiteY5" fmla="*/ 0 h 3990975"/>
                  <a:gd name="connsiteX0" fmla="*/ 0 w 2324100"/>
                  <a:gd name="connsiteY0" fmla="*/ 3990975 h 3990975"/>
                  <a:gd name="connsiteX1" fmla="*/ 38100 w 2324100"/>
                  <a:gd name="connsiteY1" fmla="*/ 3324225 h 3990975"/>
                  <a:gd name="connsiteX2" fmla="*/ 295275 w 2324100"/>
                  <a:gd name="connsiteY2" fmla="*/ 2657475 h 3990975"/>
                  <a:gd name="connsiteX3" fmla="*/ 457200 w 2324100"/>
                  <a:gd name="connsiteY3" fmla="*/ 2324100 h 3990975"/>
                  <a:gd name="connsiteX4" fmla="*/ 933450 w 2324100"/>
                  <a:gd name="connsiteY4" fmla="*/ 1647825 h 3990975"/>
                  <a:gd name="connsiteX5" fmla="*/ 2324100 w 2324100"/>
                  <a:gd name="connsiteY5" fmla="*/ 0 h 3990975"/>
                  <a:gd name="connsiteX0" fmla="*/ 0 w 2324100"/>
                  <a:gd name="connsiteY0" fmla="*/ 3990975 h 3990975"/>
                  <a:gd name="connsiteX1" fmla="*/ 38100 w 2324100"/>
                  <a:gd name="connsiteY1" fmla="*/ 3324225 h 3990975"/>
                  <a:gd name="connsiteX2" fmla="*/ 295275 w 2324100"/>
                  <a:gd name="connsiteY2" fmla="*/ 2657475 h 3990975"/>
                  <a:gd name="connsiteX3" fmla="*/ 457200 w 2324100"/>
                  <a:gd name="connsiteY3" fmla="*/ 2324100 h 3990975"/>
                  <a:gd name="connsiteX4" fmla="*/ 933450 w 2324100"/>
                  <a:gd name="connsiteY4" fmla="*/ 1673225 h 3990975"/>
                  <a:gd name="connsiteX5" fmla="*/ 2324100 w 2324100"/>
                  <a:gd name="connsiteY5" fmla="*/ 0 h 3990975"/>
                  <a:gd name="connsiteX0" fmla="*/ 0 w 2324100"/>
                  <a:gd name="connsiteY0" fmla="*/ 3990975 h 3990975"/>
                  <a:gd name="connsiteX1" fmla="*/ 38100 w 2324100"/>
                  <a:gd name="connsiteY1" fmla="*/ 3324225 h 3990975"/>
                  <a:gd name="connsiteX2" fmla="*/ 295275 w 2324100"/>
                  <a:gd name="connsiteY2" fmla="*/ 2657475 h 3990975"/>
                  <a:gd name="connsiteX3" fmla="*/ 457200 w 2324100"/>
                  <a:gd name="connsiteY3" fmla="*/ 2324100 h 3990975"/>
                  <a:gd name="connsiteX4" fmla="*/ 952500 w 2324100"/>
                  <a:gd name="connsiteY4" fmla="*/ 1666875 h 3990975"/>
                  <a:gd name="connsiteX5" fmla="*/ 2324100 w 2324100"/>
                  <a:gd name="connsiteY5" fmla="*/ 0 h 3990975"/>
                  <a:gd name="connsiteX0" fmla="*/ 0 w 2324100"/>
                  <a:gd name="connsiteY0" fmla="*/ 3990975 h 3990975"/>
                  <a:gd name="connsiteX1" fmla="*/ 38100 w 2324100"/>
                  <a:gd name="connsiteY1" fmla="*/ 3324225 h 3990975"/>
                  <a:gd name="connsiteX2" fmla="*/ 295275 w 2324100"/>
                  <a:gd name="connsiteY2" fmla="*/ 2657475 h 3990975"/>
                  <a:gd name="connsiteX3" fmla="*/ 457200 w 2324100"/>
                  <a:gd name="connsiteY3" fmla="*/ 2324100 h 3990975"/>
                  <a:gd name="connsiteX4" fmla="*/ 952500 w 2324100"/>
                  <a:gd name="connsiteY4" fmla="*/ 1666875 h 3990975"/>
                  <a:gd name="connsiteX5" fmla="*/ 2324100 w 2324100"/>
                  <a:gd name="connsiteY5" fmla="*/ 0 h 3990975"/>
                  <a:gd name="connsiteX0" fmla="*/ 0 w 2324100"/>
                  <a:gd name="connsiteY0" fmla="*/ 3990975 h 3990975"/>
                  <a:gd name="connsiteX1" fmla="*/ 38100 w 2324100"/>
                  <a:gd name="connsiteY1" fmla="*/ 3324225 h 3990975"/>
                  <a:gd name="connsiteX2" fmla="*/ 295275 w 2324100"/>
                  <a:gd name="connsiteY2" fmla="*/ 2657475 h 3990975"/>
                  <a:gd name="connsiteX3" fmla="*/ 457200 w 2324100"/>
                  <a:gd name="connsiteY3" fmla="*/ 2324100 h 3990975"/>
                  <a:gd name="connsiteX4" fmla="*/ 952500 w 2324100"/>
                  <a:gd name="connsiteY4" fmla="*/ 1666875 h 3990975"/>
                  <a:gd name="connsiteX5" fmla="*/ 2324100 w 2324100"/>
                  <a:gd name="connsiteY5" fmla="*/ 0 h 3990975"/>
                  <a:gd name="connsiteX0" fmla="*/ 0 w 2324100"/>
                  <a:gd name="connsiteY0" fmla="*/ 3990975 h 3990975"/>
                  <a:gd name="connsiteX1" fmla="*/ 38100 w 2324100"/>
                  <a:gd name="connsiteY1" fmla="*/ 3324225 h 3990975"/>
                  <a:gd name="connsiteX2" fmla="*/ 295275 w 2324100"/>
                  <a:gd name="connsiteY2" fmla="*/ 2657475 h 3990975"/>
                  <a:gd name="connsiteX3" fmla="*/ 457200 w 2324100"/>
                  <a:gd name="connsiteY3" fmla="*/ 2324100 h 3990975"/>
                  <a:gd name="connsiteX4" fmla="*/ 952500 w 2324100"/>
                  <a:gd name="connsiteY4" fmla="*/ 1666875 h 3990975"/>
                  <a:gd name="connsiteX5" fmla="*/ 2324100 w 2324100"/>
                  <a:gd name="connsiteY5" fmla="*/ 0 h 3990975"/>
                  <a:gd name="connsiteX0" fmla="*/ 0 w 2324100"/>
                  <a:gd name="connsiteY0" fmla="*/ 3990975 h 3990975"/>
                  <a:gd name="connsiteX1" fmla="*/ 54769 w 2324100"/>
                  <a:gd name="connsiteY1" fmla="*/ 3343275 h 3990975"/>
                  <a:gd name="connsiteX2" fmla="*/ 295275 w 2324100"/>
                  <a:gd name="connsiteY2" fmla="*/ 2657475 h 3990975"/>
                  <a:gd name="connsiteX3" fmla="*/ 457200 w 2324100"/>
                  <a:gd name="connsiteY3" fmla="*/ 2324100 h 3990975"/>
                  <a:gd name="connsiteX4" fmla="*/ 952500 w 2324100"/>
                  <a:gd name="connsiteY4" fmla="*/ 1666875 h 3990975"/>
                  <a:gd name="connsiteX5" fmla="*/ 2324100 w 2324100"/>
                  <a:gd name="connsiteY5" fmla="*/ 0 h 3990975"/>
                  <a:gd name="connsiteX0" fmla="*/ 0 w 2324100"/>
                  <a:gd name="connsiteY0" fmla="*/ 3990975 h 3990975"/>
                  <a:gd name="connsiteX1" fmla="*/ 54769 w 2324100"/>
                  <a:gd name="connsiteY1" fmla="*/ 3343275 h 3990975"/>
                  <a:gd name="connsiteX2" fmla="*/ 295275 w 2324100"/>
                  <a:gd name="connsiteY2" fmla="*/ 2657475 h 3990975"/>
                  <a:gd name="connsiteX3" fmla="*/ 457200 w 2324100"/>
                  <a:gd name="connsiteY3" fmla="*/ 2324100 h 3990975"/>
                  <a:gd name="connsiteX4" fmla="*/ 952500 w 2324100"/>
                  <a:gd name="connsiteY4" fmla="*/ 1666875 h 3990975"/>
                  <a:gd name="connsiteX5" fmla="*/ 2324100 w 2324100"/>
                  <a:gd name="connsiteY5" fmla="*/ 0 h 3990975"/>
                  <a:gd name="connsiteX0" fmla="*/ 0 w 2324100"/>
                  <a:gd name="connsiteY0" fmla="*/ 3990975 h 3990975"/>
                  <a:gd name="connsiteX1" fmla="*/ 61913 w 2324100"/>
                  <a:gd name="connsiteY1" fmla="*/ 3345656 h 3990975"/>
                  <a:gd name="connsiteX2" fmla="*/ 295275 w 2324100"/>
                  <a:gd name="connsiteY2" fmla="*/ 2657475 h 3990975"/>
                  <a:gd name="connsiteX3" fmla="*/ 457200 w 2324100"/>
                  <a:gd name="connsiteY3" fmla="*/ 2324100 h 3990975"/>
                  <a:gd name="connsiteX4" fmla="*/ 952500 w 2324100"/>
                  <a:gd name="connsiteY4" fmla="*/ 1666875 h 3990975"/>
                  <a:gd name="connsiteX5" fmla="*/ 2324100 w 2324100"/>
                  <a:gd name="connsiteY5" fmla="*/ 0 h 3990975"/>
                  <a:gd name="connsiteX0" fmla="*/ 0 w 2324100"/>
                  <a:gd name="connsiteY0" fmla="*/ 3990975 h 3990975"/>
                  <a:gd name="connsiteX1" fmla="*/ 61913 w 2324100"/>
                  <a:gd name="connsiteY1" fmla="*/ 3345656 h 3990975"/>
                  <a:gd name="connsiteX2" fmla="*/ 295275 w 2324100"/>
                  <a:gd name="connsiteY2" fmla="*/ 2657475 h 3990975"/>
                  <a:gd name="connsiteX3" fmla="*/ 457200 w 2324100"/>
                  <a:gd name="connsiteY3" fmla="*/ 2324100 h 3990975"/>
                  <a:gd name="connsiteX4" fmla="*/ 952500 w 2324100"/>
                  <a:gd name="connsiteY4" fmla="*/ 1666875 h 3990975"/>
                  <a:gd name="connsiteX5" fmla="*/ 2324100 w 2324100"/>
                  <a:gd name="connsiteY5" fmla="*/ 0 h 3990975"/>
                  <a:gd name="connsiteX0" fmla="*/ 2084 w 2326184"/>
                  <a:gd name="connsiteY0" fmla="*/ 3990975 h 3990975"/>
                  <a:gd name="connsiteX1" fmla="*/ 63997 w 2326184"/>
                  <a:gd name="connsiteY1" fmla="*/ 3345656 h 3990975"/>
                  <a:gd name="connsiteX2" fmla="*/ 297359 w 2326184"/>
                  <a:gd name="connsiteY2" fmla="*/ 2657475 h 3990975"/>
                  <a:gd name="connsiteX3" fmla="*/ 459284 w 2326184"/>
                  <a:gd name="connsiteY3" fmla="*/ 2324100 h 3990975"/>
                  <a:gd name="connsiteX4" fmla="*/ 954584 w 2326184"/>
                  <a:gd name="connsiteY4" fmla="*/ 1666875 h 3990975"/>
                  <a:gd name="connsiteX5" fmla="*/ 2326184 w 2326184"/>
                  <a:gd name="connsiteY5" fmla="*/ 0 h 3990975"/>
                  <a:gd name="connsiteX0" fmla="*/ 2283 w 2326383"/>
                  <a:gd name="connsiteY0" fmla="*/ 3990975 h 3990975"/>
                  <a:gd name="connsiteX1" fmla="*/ 61815 w 2326383"/>
                  <a:gd name="connsiteY1" fmla="*/ 3352800 h 3990975"/>
                  <a:gd name="connsiteX2" fmla="*/ 297558 w 2326383"/>
                  <a:gd name="connsiteY2" fmla="*/ 2657475 h 3990975"/>
                  <a:gd name="connsiteX3" fmla="*/ 459483 w 2326383"/>
                  <a:gd name="connsiteY3" fmla="*/ 2324100 h 3990975"/>
                  <a:gd name="connsiteX4" fmla="*/ 954783 w 2326383"/>
                  <a:gd name="connsiteY4" fmla="*/ 1666875 h 3990975"/>
                  <a:gd name="connsiteX5" fmla="*/ 2326383 w 2326383"/>
                  <a:gd name="connsiteY5" fmla="*/ 0 h 3990975"/>
                  <a:gd name="connsiteX0" fmla="*/ 1661 w 2325761"/>
                  <a:gd name="connsiteY0" fmla="*/ 3990975 h 3990975"/>
                  <a:gd name="connsiteX1" fmla="*/ 61193 w 2325761"/>
                  <a:gd name="connsiteY1" fmla="*/ 3352800 h 3990975"/>
                  <a:gd name="connsiteX2" fmla="*/ 296936 w 2325761"/>
                  <a:gd name="connsiteY2" fmla="*/ 2657475 h 3990975"/>
                  <a:gd name="connsiteX3" fmla="*/ 458861 w 2325761"/>
                  <a:gd name="connsiteY3" fmla="*/ 2324100 h 3990975"/>
                  <a:gd name="connsiteX4" fmla="*/ 954161 w 2325761"/>
                  <a:gd name="connsiteY4" fmla="*/ 1666875 h 3990975"/>
                  <a:gd name="connsiteX5" fmla="*/ 2325761 w 2325761"/>
                  <a:gd name="connsiteY5" fmla="*/ 0 h 3990975"/>
                  <a:gd name="connsiteX0" fmla="*/ 1661 w 2325761"/>
                  <a:gd name="connsiteY0" fmla="*/ 3990975 h 3990975"/>
                  <a:gd name="connsiteX1" fmla="*/ 61193 w 2325761"/>
                  <a:gd name="connsiteY1" fmla="*/ 3352800 h 3990975"/>
                  <a:gd name="connsiteX2" fmla="*/ 277886 w 2325761"/>
                  <a:gd name="connsiteY2" fmla="*/ 2689225 h 3990975"/>
                  <a:gd name="connsiteX3" fmla="*/ 458861 w 2325761"/>
                  <a:gd name="connsiteY3" fmla="*/ 2324100 h 3990975"/>
                  <a:gd name="connsiteX4" fmla="*/ 954161 w 2325761"/>
                  <a:gd name="connsiteY4" fmla="*/ 1666875 h 3990975"/>
                  <a:gd name="connsiteX5" fmla="*/ 2325761 w 2325761"/>
                  <a:gd name="connsiteY5" fmla="*/ 0 h 3990975"/>
                  <a:gd name="connsiteX0" fmla="*/ 1661 w 2325761"/>
                  <a:gd name="connsiteY0" fmla="*/ 3990975 h 3990975"/>
                  <a:gd name="connsiteX1" fmla="*/ 61193 w 2325761"/>
                  <a:gd name="connsiteY1" fmla="*/ 3352800 h 3990975"/>
                  <a:gd name="connsiteX2" fmla="*/ 277886 w 2325761"/>
                  <a:gd name="connsiteY2" fmla="*/ 2689225 h 3990975"/>
                  <a:gd name="connsiteX3" fmla="*/ 458861 w 2325761"/>
                  <a:gd name="connsiteY3" fmla="*/ 2324100 h 3990975"/>
                  <a:gd name="connsiteX4" fmla="*/ 954161 w 2325761"/>
                  <a:gd name="connsiteY4" fmla="*/ 1666875 h 3990975"/>
                  <a:gd name="connsiteX5" fmla="*/ 2325761 w 2325761"/>
                  <a:gd name="connsiteY5" fmla="*/ 0 h 3990975"/>
                  <a:gd name="connsiteX0" fmla="*/ 1661 w 2325761"/>
                  <a:gd name="connsiteY0" fmla="*/ 3990975 h 3990975"/>
                  <a:gd name="connsiteX1" fmla="*/ 61193 w 2325761"/>
                  <a:gd name="connsiteY1" fmla="*/ 3352800 h 3990975"/>
                  <a:gd name="connsiteX2" fmla="*/ 277886 w 2325761"/>
                  <a:gd name="connsiteY2" fmla="*/ 2689225 h 3990975"/>
                  <a:gd name="connsiteX3" fmla="*/ 535061 w 2325761"/>
                  <a:gd name="connsiteY3" fmla="*/ 2203450 h 3990975"/>
                  <a:gd name="connsiteX4" fmla="*/ 954161 w 2325761"/>
                  <a:gd name="connsiteY4" fmla="*/ 1666875 h 3990975"/>
                  <a:gd name="connsiteX5" fmla="*/ 2325761 w 2325761"/>
                  <a:gd name="connsiteY5" fmla="*/ 0 h 3990975"/>
                  <a:gd name="connsiteX0" fmla="*/ 1661 w 2325761"/>
                  <a:gd name="connsiteY0" fmla="*/ 3990975 h 3990975"/>
                  <a:gd name="connsiteX1" fmla="*/ 61193 w 2325761"/>
                  <a:gd name="connsiteY1" fmla="*/ 3352800 h 3990975"/>
                  <a:gd name="connsiteX2" fmla="*/ 277886 w 2325761"/>
                  <a:gd name="connsiteY2" fmla="*/ 2689225 h 3990975"/>
                  <a:gd name="connsiteX3" fmla="*/ 954161 w 2325761"/>
                  <a:gd name="connsiteY3" fmla="*/ 1666875 h 3990975"/>
                  <a:gd name="connsiteX4" fmla="*/ 2325761 w 2325761"/>
                  <a:gd name="connsiteY4" fmla="*/ 0 h 3990975"/>
                  <a:gd name="connsiteX0" fmla="*/ 1661 w 2325761"/>
                  <a:gd name="connsiteY0" fmla="*/ 3990975 h 3990975"/>
                  <a:gd name="connsiteX1" fmla="*/ 61193 w 2325761"/>
                  <a:gd name="connsiteY1" fmla="*/ 3352800 h 3990975"/>
                  <a:gd name="connsiteX2" fmla="*/ 277886 w 2325761"/>
                  <a:gd name="connsiteY2" fmla="*/ 2689225 h 3990975"/>
                  <a:gd name="connsiteX3" fmla="*/ 954161 w 2325761"/>
                  <a:gd name="connsiteY3" fmla="*/ 1666875 h 3990975"/>
                  <a:gd name="connsiteX4" fmla="*/ 2325761 w 2325761"/>
                  <a:gd name="connsiteY4" fmla="*/ 0 h 3990975"/>
                  <a:gd name="connsiteX0" fmla="*/ 1661 w 2325761"/>
                  <a:gd name="connsiteY0" fmla="*/ 3990975 h 3990975"/>
                  <a:gd name="connsiteX1" fmla="*/ 61193 w 2325761"/>
                  <a:gd name="connsiteY1" fmla="*/ 3352800 h 3990975"/>
                  <a:gd name="connsiteX2" fmla="*/ 309636 w 2325761"/>
                  <a:gd name="connsiteY2" fmla="*/ 2663825 h 3990975"/>
                  <a:gd name="connsiteX3" fmla="*/ 954161 w 2325761"/>
                  <a:gd name="connsiteY3" fmla="*/ 1666875 h 3990975"/>
                  <a:gd name="connsiteX4" fmla="*/ 2325761 w 2325761"/>
                  <a:gd name="connsiteY4" fmla="*/ 0 h 3990975"/>
                  <a:gd name="connsiteX0" fmla="*/ 1661 w 2325761"/>
                  <a:gd name="connsiteY0" fmla="*/ 3990975 h 3990975"/>
                  <a:gd name="connsiteX1" fmla="*/ 61193 w 2325761"/>
                  <a:gd name="connsiteY1" fmla="*/ 3352800 h 3990975"/>
                  <a:gd name="connsiteX2" fmla="*/ 309636 w 2325761"/>
                  <a:gd name="connsiteY2" fmla="*/ 2663825 h 3990975"/>
                  <a:gd name="connsiteX3" fmla="*/ 954161 w 2325761"/>
                  <a:gd name="connsiteY3" fmla="*/ 1666875 h 3990975"/>
                  <a:gd name="connsiteX4" fmla="*/ 2325761 w 2325761"/>
                  <a:gd name="connsiteY4" fmla="*/ 0 h 399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5761" h="3990975">
                    <a:moveTo>
                      <a:pt x="1661" y="3990975"/>
                    </a:moveTo>
                    <a:cubicBezTo>
                      <a:pt x="-6277" y="3882232"/>
                      <a:pt x="14363" y="3598863"/>
                      <a:pt x="61193" y="3352800"/>
                    </a:cubicBezTo>
                    <a:cubicBezTo>
                      <a:pt x="134218" y="3112294"/>
                      <a:pt x="229467" y="2892425"/>
                      <a:pt x="309636" y="2663825"/>
                    </a:cubicBezTo>
                    <a:cubicBezTo>
                      <a:pt x="464814" y="2376488"/>
                      <a:pt x="606499" y="2102379"/>
                      <a:pt x="954161" y="1666875"/>
                    </a:cubicBezTo>
                    <a:cubicBezTo>
                      <a:pt x="1338336" y="1146175"/>
                      <a:pt x="1970161" y="434975"/>
                      <a:pt x="2325761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id="{95DE5CCA-A93F-DC4F-C45F-77CA278AE5E8}"/>
                  </a:ext>
                </a:extLst>
              </p:cNvPr>
              <p:cNvSpPr/>
              <p:nvPr/>
            </p:nvSpPr>
            <p:spPr>
              <a:xfrm>
                <a:off x="1452822" y="3962374"/>
                <a:ext cx="91440" cy="91440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7D13F674-03F7-6FD2-861D-43CEC6172EE1}"/>
                  </a:ext>
                </a:extLst>
              </p:cNvPr>
              <p:cNvSpPr txBox="1"/>
              <p:nvPr/>
            </p:nvSpPr>
            <p:spPr>
              <a:xfrm>
                <a:off x="-622059" y="2811800"/>
                <a:ext cx="10648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0" dirty="0">
                    <a:latin typeface="Cambria Math" panose="02040503050406030204" pitchFamily="18" charset="0"/>
                  </a:rPr>
                  <a:t>C</a:t>
                </a:r>
              </a:p>
              <a:p>
                <a:pPr algn="r"/>
                <a:endParaRPr lang="en-US" dirty="0"/>
              </a:p>
            </p:txBody>
          </p: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A87A8430-2EAE-3DBF-99D2-0B7844D8E70F}"/>
                  </a:ext>
                </a:extLst>
              </p:cNvPr>
              <p:cNvCxnSpPr>
                <a:stCxn id="81" idx="2"/>
                <a:endCxn id="82" idx="1"/>
              </p:cNvCxnSpPr>
              <p:nvPr/>
            </p:nvCxnSpPr>
            <p:spPr>
              <a:xfrm flipH="1">
                <a:off x="1033114" y="2985820"/>
                <a:ext cx="314890" cy="6900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5409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5419A6-34F0-CAA5-638D-7D1C53A4C151}"/>
              </a:ext>
            </a:extLst>
          </p:cNvPr>
          <p:cNvSpPr/>
          <p:nvPr/>
        </p:nvSpPr>
        <p:spPr>
          <a:xfrm>
            <a:off x="0" y="-66612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B5765-0665-68CE-716E-E97CD0A9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2" y="87008"/>
            <a:ext cx="647731" cy="1110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7541CA-839A-0BFE-5554-7A9D96E77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40" y="127017"/>
            <a:ext cx="782028" cy="10703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D9D4CA-F87D-4179-CE83-ABC2A2B6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25" y="-20575"/>
            <a:ext cx="5841150" cy="1325563"/>
          </a:xfrm>
          <a:effectLst>
            <a:outerShdw blurRad="50800" dist="63500" dir="2700000" algn="tl" rotWithShape="0">
              <a:prstClr val="black">
                <a:alpha val="9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’s MEASUREMENT OF ACCELERATING BODY S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5C93A3-8069-5463-36BD-F822FFAA073B}"/>
              </a:ext>
            </a:extLst>
          </p:cNvPr>
          <p:cNvGrpSpPr/>
          <p:nvPr/>
        </p:nvGrpSpPr>
        <p:grpSpPr>
          <a:xfrm>
            <a:off x="2565506" y="1494389"/>
            <a:ext cx="5038483" cy="6733383"/>
            <a:chOff x="927206" y="1773789"/>
            <a:chExt cx="5038483" cy="6733383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BA1AB68-41BB-4020-688A-FCB7E3A021B1}"/>
                </a:ext>
              </a:extLst>
            </p:cNvPr>
            <p:cNvGrpSpPr/>
            <p:nvPr/>
          </p:nvGrpSpPr>
          <p:grpSpPr>
            <a:xfrm>
              <a:off x="927206" y="1773789"/>
              <a:ext cx="5038483" cy="6733383"/>
              <a:chOff x="81845" y="1882140"/>
              <a:chExt cx="5038483" cy="673338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269D81E-429C-430D-D937-860C85727974}"/>
                  </a:ext>
                </a:extLst>
              </p:cNvPr>
              <p:cNvGrpSpPr/>
              <p:nvPr/>
            </p:nvGrpSpPr>
            <p:grpSpPr>
              <a:xfrm>
                <a:off x="81845" y="1882140"/>
                <a:ext cx="5038483" cy="6733383"/>
                <a:chOff x="3985757" y="1624521"/>
                <a:chExt cx="5038483" cy="6733383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26E0DA60-82CF-554A-5440-C5E895816C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-1" r="45211" b="45685"/>
                <a:stretch/>
              </p:blipFill>
              <p:spPr>
                <a:xfrm>
                  <a:off x="4158109" y="3495186"/>
                  <a:ext cx="2855667" cy="2831026"/>
                </a:xfrm>
                <a:prstGeom prst="rect">
                  <a:avLst/>
                </a:prstGeom>
              </p:spPr>
            </p:pic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ECC4C264-AD90-6405-F109-B4E1BA4B3199}"/>
                    </a:ext>
                  </a:extLst>
                </p:cNvPr>
                <p:cNvSpPr/>
                <p:nvPr/>
              </p:nvSpPr>
              <p:spPr>
                <a:xfrm flipH="1">
                  <a:off x="4452240" y="3785904"/>
                  <a:ext cx="4572000" cy="4572000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  <a:prstDash val="sysDash"/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771330D-E99D-5418-5646-AAEA32CB2A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460464" y="6085438"/>
                  <a:ext cx="2277776" cy="96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DFA62522-2998-375C-64E9-1C93B8046C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53321" y="1926277"/>
                  <a:ext cx="2032" cy="415424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078F83CB-1D7D-DC83-9DC3-91CA5EF06A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8558" y="6089677"/>
                  <a:ext cx="2914644" cy="56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374CA3C-C041-8A4B-E4F5-34AA56623B09}"/>
                    </a:ext>
                  </a:extLst>
                </p:cNvPr>
                <p:cNvSpPr txBox="1"/>
                <p:nvPr/>
              </p:nvSpPr>
              <p:spPr>
                <a:xfrm>
                  <a:off x="4463737" y="5691524"/>
                  <a:ext cx="3690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b="0" dirty="0">
                      <a:latin typeface="Cambria Math" panose="02040503050406030204" pitchFamily="18" charset="0"/>
                    </a:rPr>
                    <a:t>s</a:t>
                  </a:r>
                  <a:r>
                    <a:rPr lang="en-US" b="0" baseline="-25000" dirty="0">
                      <a:latin typeface="Cambria Math" panose="02040503050406030204" pitchFamily="18" charset="0"/>
                    </a:rPr>
                    <a:t>1</a:t>
                  </a:r>
                  <a:endParaRPr lang="en-US" b="0" dirty="0"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051F819-E285-F126-CFCE-EDBFFE9CC19D}"/>
                    </a:ext>
                  </a:extLst>
                </p:cNvPr>
                <p:cNvSpPr txBox="1"/>
                <p:nvPr/>
              </p:nvSpPr>
              <p:spPr>
                <a:xfrm>
                  <a:off x="3985757" y="5924141"/>
                  <a:ext cx="33534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b="0" dirty="0">
                      <a:latin typeface="Cambria Math" panose="02040503050406030204" pitchFamily="18" charset="0"/>
                    </a:rPr>
                    <a:t>O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7945FBD-8110-49EF-5BD6-DA993C9B517D}"/>
                    </a:ext>
                  </a:extLst>
                </p:cNvPr>
                <p:cNvSpPr txBox="1"/>
                <p:nvPr/>
              </p:nvSpPr>
              <p:spPr>
                <a:xfrm>
                  <a:off x="4274524" y="1624521"/>
                  <a:ext cx="38824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00" b="0" i="1" dirty="0">
                      <a:latin typeface="Cambria Math" panose="02040503050406030204" pitchFamily="18" charset="0"/>
                    </a:rPr>
                    <a:t>c</a:t>
                  </a:r>
                  <a:r>
                    <a:rPr lang="en-US" sz="1400" b="1" dirty="0">
                      <a:latin typeface="Cambria Math" panose="02040503050406030204" pitchFamily="18" charset="0"/>
                    </a:rPr>
                    <a:t>t</a:t>
                  </a:r>
                  <a:r>
                    <a:rPr lang="en-US" sz="1400" b="1" baseline="-25000" dirty="0">
                      <a:latin typeface="Cambria Math" panose="02040503050406030204" pitchFamily="18" charset="0"/>
                    </a:rPr>
                    <a:t>1</a:t>
                  </a:r>
                  <a:endParaRPr lang="en-US" sz="1400" b="1" dirty="0"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12BD682-113E-5A0C-74C0-ECAD5C4A5303}"/>
                    </a:ext>
                  </a:extLst>
                </p:cNvPr>
                <p:cNvSpPr txBox="1"/>
                <p:nvPr/>
              </p:nvSpPr>
              <p:spPr>
                <a:xfrm>
                  <a:off x="7355398" y="5924141"/>
                  <a:ext cx="335348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00" b="1" dirty="0">
                      <a:latin typeface="Cambria Math" panose="02040503050406030204" pitchFamily="18" charset="0"/>
                    </a:rPr>
                    <a:t>x</a:t>
                  </a:r>
                  <a:r>
                    <a:rPr lang="en-US" sz="1400" b="1" baseline="-25000" dirty="0">
                      <a:latin typeface="Cambria Math" panose="02040503050406030204" pitchFamily="18" charset="0"/>
                    </a:rPr>
                    <a:t>1</a:t>
                  </a:r>
                  <a:endParaRPr lang="en-US" sz="1400" b="1" dirty="0"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848352E-5B56-034E-9195-A91F11C4C578}"/>
                    </a:ext>
                  </a:extLst>
                </p:cNvPr>
                <p:cNvSpPr txBox="1"/>
                <p:nvPr/>
              </p:nvSpPr>
              <p:spPr>
                <a:xfrm rot="900000">
                  <a:off x="4536899" y="5143447"/>
                  <a:ext cx="3690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b="0" dirty="0">
                      <a:latin typeface="Cambria Math" panose="02040503050406030204" pitchFamily="18" charset="0"/>
                    </a:rPr>
                    <a:t>s</a:t>
                  </a:r>
                  <a:r>
                    <a:rPr lang="en-US" b="0" baseline="-25000" dirty="0">
                      <a:latin typeface="Cambria Math" panose="02040503050406030204" pitchFamily="18" charset="0"/>
                    </a:rPr>
                    <a:t>0</a:t>
                  </a:r>
                  <a:endParaRPr lang="en-US" b="0" dirty="0"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6857636B-3709-2225-3E2D-158132C879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455353" y="5472902"/>
                  <a:ext cx="2308999" cy="62622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Arc 82">
                  <a:extLst>
                    <a:ext uri="{FF2B5EF4-FFF2-40B4-BE49-F238E27FC236}">
                      <a16:creationId xmlns:a16="http://schemas.microsoft.com/office/drawing/2014/main" id="{9764733E-5375-A67F-AA29-89686F1D9216}"/>
                    </a:ext>
                  </a:extLst>
                </p:cNvPr>
                <p:cNvSpPr/>
                <p:nvPr/>
              </p:nvSpPr>
              <p:spPr>
                <a:xfrm rot="16200000">
                  <a:off x="5833588" y="6081186"/>
                  <a:ext cx="733078" cy="270056"/>
                </a:xfrm>
                <a:prstGeom prst="arc">
                  <a:avLst>
                    <a:gd name="adj1" fmla="val 18380599"/>
                    <a:gd name="adj2" fmla="val 20826650"/>
                  </a:avLst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C48513B8-C0BB-8CBE-BF48-AB5201871DFE}"/>
                    </a:ext>
                  </a:extLst>
                </p:cNvPr>
                <p:cNvSpPr txBox="1"/>
                <p:nvPr/>
              </p:nvSpPr>
              <p:spPr>
                <a:xfrm rot="420000">
                  <a:off x="4766933" y="5733832"/>
                  <a:ext cx="12676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l-GR" b="0" i="1" dirty="0">
                      <a:latin typeface="Cambria Math" panose="02040503050406030204" pitchFamily="18" charset="0"/>
                    </a:rPr>
                    <a:t>ω</a:t>
                  </a:r>
                  <a:r>
                    <a:rPr lang="en-US" b="0" i="1" dirty="0">
                      <a:latin typeface="Cambria Math" panose="02040503050406030204" pitchFamily="18" charset="0"/>
                    </a:rPr>
                    <a:t>t</a:t>
                  </a:r>
                  <a:r>
                    <a:rPr lang="en-US" b="0" i="1" baseline="-25000" dirty="0">
                      <a:latin typeface="Cambria Math" panose="02040503050406030204" pitchFamily="18" charset="0"/>
                    </a:rPr>
                    <a:t>0</a:t>
                  </a:r>
                  <a:r>
                    <a:rPr lang="en-US" b="0" i="1" dirty="0">
                      <a:latin typeface="Cambria Math" panose="02040503050406030204" pitchFamily="18" charset="0"/>
                    </a:rPr>
                    <a:t> =15</a:t>
                  </a:r>
                  <a:r>
                    <a:rPr lang="en-US" b="0" i="1" baseline="30000" dirty="0">
                      <a:latin typeface="Cambria Math" panose="02040503050406030204" pitchFamily="18" charset="0"/>
                    </a:rPr>
                    <a:t>o</a:t>
                  </a:r>
                  <a:endParaRPr lang="en-US" dirty="0"/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114151BB-7537-A1E3-A4DF-F465757C1E2F}"/>
                  </a:ext>
                </a:extLst>
              </p:cNvPr>
              <p:cNvGrpSpPr/>
              <p:nvPr/>
            </p:nvGrpSpPr>
            <p:grpSpPr>
              <a:xfrm>
                <a:off x="553990" y="2335276"/>
                <a:ext cx="2325761" cy="3990975"/>
                <a:chOff x="553990" y="2335276"/>
                <a:chExt cx="2325761" cy="3990975"/>
              </a:xfrm>
            </p:grpSpPr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D73AFA1C-BAC6-78BB-4220-4E1F297814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300000" flipH="1" flipV="1">
                  <a:off x="918335" y="5550881"/>
                  <a:ext cx="2" cy="5486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CA719818-8629-5C28-EEC5-3101A2AA94D1}"/>
                    </a:ext>
                  </a:extLst>
                </p:cNvPr>
                <p:cNvSpPr txBox="1"/>
                <p:nvPr/>
              </p:nvSpPr>
              <p:spPr>
                <a:xfrm>
                  <a:off x="1495473" y="3838851"/>
                  <a:ext cx="18473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endParaRPr lang="en-US" b="0" dirty="0"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F906B169-1390-4E08-B1E6-C08BBBA52AE0}"/>
                    </a:ext>
                  </a:extLst>
                </p:cNvPr>
                <p:cNvSpPr/>
                <p:nvPr/>
              </p:nvSpPr>
              <p:spPr>
                <a:xfrm>
                  <a:off x="553990" y="2335276"/>
                  <a:ext cx="2325761" cy="3990975"/>
                </a:xfrm>
                <a:custGeom>
                  <a:avLst/>
                  <a:gdLst>
                    <a:gd name="connsiteX0" fmla="*/ 0 w 2324100"/>
                    <a:gd name="connsiteY0" fmla="*/ 3990975 h 3990975"/>
                    <a:gd name="connsiteX1" fmla="*/ 2324100 w 2324100"/>
                    <a:gd name="connsiteY1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942975 w 2324100"/>
                    <a:gd name="connsiteY1" fmla="*/ 1666875 h 3990975"/>
                    <a:gd name="connsiteX2" fmla="*/ 2324100 w 2324100"/>
                    <a:gd name="connsiteY2" fmla="*/ 0 h 3990975"/>
                    <a:gd name="connsiteX0" fmla="*/ 0 w 2324100"/>
                    <a:gd name="connsiteY0" fmla="*/ 3990975 h 3990975"/>
                    <a:gd name="connsiteX1" fmla="*/ 466725 w 2324100"/>
                    <a:gd name="connsiteY1" fmla="*/ 28479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76225 w 2324100"/>
                    <a:gd name="connsiteY1" fmla="*/ 2628900 h 3990975"/>
                    <a:gd name="connsiteX2" fmla="*/ 942975 w 2324100"/>
                    <a:gd name="connsiteY2" fmla="*/ 16668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76225 w 2324100"/>
                    <a:gd name="connsiteY1" fmla="*/ 2628900 h 3990975"/>
                    <a:gd name="connsiteX2" fmla="*/ 838200 w 2324100"/>
                    <a:gd name="connsiteY2" fmla="*/ 151447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76225 w 2324100"/>
                    <a:gd name="connsiteY1" fmla="*/ 26289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457200 w 2324100"/>
                    <a:gd name="connsiteY1" fmla="*/ 2324100 h 3990975"/>
                    <a:gd name="connsiteX2" fmla="*/ 933450 w 2324100"/>
                    <a:gd name="connsiteY2" fmla="*/ 1647825 h 3990975"/>
                    <a:gd name="connsiteX3" fmla="*/ 2324100 w 2324100"/>
                    <a:gd name="connsiteY3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457200 w 2324100"/>
                    <a:gd name="connsiteY2" fmla="*/ 2324100 h 3990975"/>
                    <a:gd name="connsiteX3" fmla="*/ 933450 w 2324100"/>
                    <a:gd name="connsiteY3" fmla="*/ 1647825 h 3990975"/>
                    <a:gd name="connsiteX4" fmla="*/ 2324100 w 2324100"/>
                    <a:gd name="connsiteY4" fmla="*/ 0 h 3990975"/>
                    <a:gd name="connsiteX0" fmla="*/ 0 w 2324100"/>
                    <a:gd name="connsiteY0" fmla="*/ 3990975 h 3990975"/>
                    <a:gd name="connsiteX1" fmla="*/ 295275 w 2324100"/>
                    <a:gd name="connsiteY1" fmla="*/ 2657475 h 3990975"/>
                    <a:gd name="connsiteX2" fmla="*/ 457200 w 2324100"/>
                    <a:gd name="connsiteY2" fmla="*/ 2324100 h 3990975"/>
                    <a:gd name="connsiteX3" fmla="*/ 933450 w 2324100"/>
                    <a:gd name="connsiteY3" fmla="*/ 1647825 h 3990975"/>
                    <a:gd name="connsiteX4" fmla="*/ 2324100 w 2324100"/>
                    <a:gd name="connsiteY4" fmla="*/ 0 h 3990975"/>
                    <a:gd name="connsiteX0" fmla="*/ 74 w 2324174"/>
                    <a:gd name="connsiteY0" fmla="*/ 3990975 h 3990975"/>
                    <a:gd name="connsiteX1" fmla="*/ 295349 w 2324174"/>
                    <a:gd name="connsiteY1" fmla="*/ 2657475 h 3990975"/>
                    <a:gd name="connsiteX2" fmla="*/ 457274 w 2324174"/>
                    <a:gd name="connsiteY2" fmla="*/ 2324100 h 3990975"/>
                    <a:gd name="connsiteX3" fmla="*/ 933524 w 2324174"/>
                    <a:gd name="connsiteY3" fmla="*/ 1647825 h 3990975"/>
                    <a:gd name="connsiteX4" fmla="*/ 2324174 w 2324174"/>
                    <a:gd name="connsiteY4" fmla="*/ 0 h 3990975"/>
                    <a:gd name="connsiteX0" fmla="*/ 0 w 2324100"/>
                    <a:gd name="connsiteY0" fmla="*/ 3990975 h 3990975"/>
                    <a:gd name="connsiteX1" fmla="*/ 95250 w 2324100"/>
                    <a:gd name="connsiteY1" fmla="*/ 3352800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33450 w 2324100"/>
                    <a:gd name="connsiteY4" fmla="*/ 164782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33450 w 2324100"/>
                    <a:gd name="connsiteY4" fmla="*/ 164782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33450 w 2324100"/>
                    <a:gd name="connsiteY4" fmla="*/ 164782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33450 w 2324100"/>
                    <a:gd name="connsiteY4" fmla="*/ 164782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33450 w 2324100"/>
                    <a:gd name="connsiteY4" fmla="*/ 167322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38100 w 2324100"/>
                    <a:gd name="connsiteY1" fmla="*/ 332422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54769 w 2324100"/>
                    <a:gd name="connsiteY1" fmla="*/ 334327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54769 w 2324100"/>
                    <a:gd name="connsiteY1" fmla="*/ 3343275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61913 w 2324100"/>
                    <a:gd name="connsiteY1" fmla="*/ 3345656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0 w 2324100"/>
                    <a:gd name="connsiteY0" fmla="*/ 3990975 h 3990975"/>
                    <a:gd name="connsiteX1" fmla="*/ 61913 w 2324100"/>
                    <a:gd name="connsiteY1" fmla="*/ 3345656 h 3990975"/>
                    <a:gd name="connsiteX2" fmla="*/ 295275 w 2324100"/>
                    <a:gd name="connsiteY2" fmla="*/ 2657475 h 3990975"/>
                    <a:gd name="connsiteX3" fmla="*/ 457200 w 2324100"/>
                    <a:gd name="connsiteY3" fmla="*/ 2324100 h 3990975"/>
                    <a:gd name="connsiteX4" fmla="*/ 952500 w 2324100"/>
                    <a:gd name="connsiteY4" fmla="*/ 1666875 h 3990975"/>
                    <a:gd name="connsiteX5" fmla="*/ 2324100 w 2324100"/>
                    <a:gd name="connsiteY5" fmla="*/ 0 h 3990975"/>
                    <a:gd name="connsiteX0" fmla="*/ 2084 w 2326184"/>
                    <a:gd name="connsiteY0" fmla="*/ 3990975 h 3990975"/>
                    <a:gd name="connsiteX1" fmla="*/ 63997 w 2326184"/>
                    <a:gd name="connsiteY1" fmla="*/ 3345656 h 3990975"/>
                    <a:gd name="connsiteX2" fmla="*/ 297359 w 2326184"/>
                    <a:gd name="connsiteY2" fmla="*/ 2657475 h 3990975"/>
                    <a:gd name="connsiteX3" fmla="*/ 459284 w 2326184"/>
                    <a:gd name="connsiteY3" fmla="*/ 2324100 h 3990975"/>
                    <a:gd name="connsiteX4" fmla="*/ 954584 w 2326184"/>
                    <a:gd name="connsiteY4" fmla="*/ 1666875 h 3990975"/>
                    <a:gd name="connsiteX5" fmla="*/ 2326184 w 2326184"/>
                    <a:gd name="connsiteY5" fmla="*/ 0 h 3990975"/>
                    <a:gd name="connsiteX0" fmla="*/ 2283 w 2326383"/>
                    <a:gd name="connsiteY0" fmla="*/ 3990975 h 3990975"/>
                    <a:gd name="connsiteX1" fmla="*/ 61815 w 2326383"/>
                    <a:gd name="connsiteY1" fmla="*/ 3352800 h 3990975"/>
                    <a:gd name="connsiteX2" fmla="*/ 297558 w 2326383"/>
                    <a:gd name="connsiteY2" fmla="*/ 2657475 h 3990975"/>
                    <a:gd name="connsiteX3" fmla="*/ 459483 w 2326383"/>
                    <a:gd name="connsiteY3" fmla="*/ 2324100 h 3990975"/>
                    <a:gd name="connsiteX4" fmla="*/ 954783 w 2326383"/>
                    <a:gd name="connsiteY4" fmla="*/ 1666875 h 3990975"/>
                    <a:gd name="connsiteX5" fmla="*/ 2326383 w 2326383"/>
                    <a:gd name="connsiteY5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96936 w 2325761"/>
                    <a:gd name="connsiteY2" fmla="*/ 2657475 h 3990975"/>
                    <a:gd name="connsiteX3" fmla="*/ 458861 w 2325761"/>
                    <a:gd name="connsiteY3" fmla="*/ 2324100 h 3990975"/>
                    <a:gd name="connsiteX4" fmla="*/ 954161 w 2325761"/>
                    <a:gd name="connsiteY4" fmla="*/ 1666875 h 3990975"/>
                    <a:gd name="connsiteX5" fmla="*/ 2325761 w 2325761"/>
                    <a:gd name="connsiteY5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77886 w 2325761"/>
                    <a:gd name="connsiteY2" fmla="*/ 2689225 h 3990975"/>
                    <a:gd name="connsiteX3" fmla="*/ 458861 w 2325761"/>
                    <a:gd name="connsiteY3" fmla="*/ 2324100 h 3990975"/>
                    <a:gd name="connsiteX4" fmla="*/ 954161 w 2325761"/>
                    <a:gd name="connsiteY4" fmla="*/ 1666875 h 3990975"/>
                    <a:gd name="connsiteX5" fmla="*/ 2325761 w 2325761"/>
                    <a:gd name="connsiteY5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77886 w 2325761"/>
                    <a:gd name="connsiteY2" fmla="*/ 2689225 h 3990975"/>
                    <a:gd name="connsiteX3" fmla="*/ 458861 w 2325761"/>
                    <a:gd name="connsiteY3" fmla="*/ 2324100 h 3990975"/>
                    <a:gd name="connsiteX4" fmla="*/ 954161 w 2325761"/>
                    <a:gd name="connsiteY4" fmla="*/ 1666875 h 3990975"/>
                    <a:gd name="connsiteX5" fmla="*/ 2325761 w 2325761"/>
                    <a:gd name="connsiteY5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77886 w 2325761"/>
                    <a:gd name="connsiteY2" fmla="*/ 2689225 h 3990975"/>
                    <a:gd name="connsiteX3" fmla="*/ 535061 w 2325761"/>
                    <a:gd name="connsiteY3" fmla="*/ 2203450 h 3990975"/>
                    <a:gd name="connsiteX4" fmla="*/ 954161 w 2325761"/>
                    <a:gd name="connsiteY4" fmla="*/ 1666875 h 3990975"/>
                    <a:gd name="connsiteX5" fmla="*/ 2325761 w 2325761"/>
                    <a:gd name="connsiteY5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77886 w 2325761"/>
                    <a:gd name="connsiteY2" fmla="*/ 2689225 h 3990975"/>
                    <a:gd name="connsiteX3" fmla="*/ 954161 w 2325761"/>
                    <a:gd name="connsiteY3" fmla="*/ 1666875 h 3990975"/>
                    <a:gd name="connsiteX4" fmla="*/ 2325761 w 2325761"/>
                    <a:gd name="connsiteY4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277886 w 2325761"/>
                    <a:gd name="connsiteY2" fmla="*/ 2689225 h 3990975"/>
                    <a:gd name="connsiteX3" fmla="*/ 954161 w 2325761"/>
                    <a:gd name="connsiteY3" fmla="*/ 1666875 h 3990975"/>
                    <a:gd name="connsiteX4" fmla="*/ 2325761 w 2325761"/>
                    <a:gd name="connsiteY4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309636 w 2325761"/>
                    <a:gd name="connsiteY2" fmla="*/ 2663825 h 3990975"/>
                    <a:gd name="connsiteX3" fmla="*/ 954161 w 2325761"/>
                    <a:gd name="connsiteY3" fmla="*/ 1666875 h 3990975"/>
                    <a:gd name="connsiteX4" fmla="*/ 2325761 w 2325761"/>
                    <a:gd name="connsiteY4" fmla="*/ 0 h 3990975"/>
                    <a:gd name="connsiteX0" fmla="*/ 1661 w 2325761"/>
                    <a:gd name="connsiteY0" fmla="*/ 3990975 h 3990975"/>
                    <a:gd name="connsiteX1" fmla="*/ 61193 w 2325761"/>
                    <a:gd name="connsiteY1" fmla="*/ 3352800 h 3990975"/>
                    <a:gd name="connsiteX2" fmla="*/ 309636 w 2325761"/>
                    <a:gd name="connsiteY2" fmla="*/ 2663825 h 3990975"/>
                    <a:gd name="connsiteX3" fmla="*/ 954161 w 2325761"/>
                    <a:gd name="connsiteY3" fmla="*/ 1666875 h 3990975"/>
                    <a:gd name="connsiteX4" fmla="*/ 2325761 w 2325761"/>
                    <a:gd name="connsiteY4" fmla="*/ 0 h 399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5761" h="3990975">
                      <a:moveTo>
                        <a:pt x="1661" y="3990975"/>
                      </a:moveTo>
                      <a:cubicBezTo>
                        <a:pt x="-6277" y="3882232"/>
                        <a:pt x="14363" y="3598863"/>
                        <a:pt x="61193" y="3352800"/>
                      </a:cubicBezTo>
                      <a:cubicBezTo>
                        <a:pt x="134218" y="3112294"/>
                        <a:pt x="229467" y="2892425"/>
                        <a:pt x="309636" y="2663825"/>
                      </a:cubicBezTo>
                      <a:cubicBezTo>
                        <a:pt x="464814" y="2376488"/>
                        <a:pt x="606499" y="2102379"/>
                        <a:pt x="954161" y="1666875"/>
                      </a:cubicBezTo>
                      <a:cubicBezTo>
                        <a:pt x="1338336" y="1146175"/>
                        <a:pt x="1970161" y="434975"/>
                        <a:pt x="2325761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Isosceles Triangle 137">
                  <a:extLst>
                    <a:ext uri="{FF2B5EF4-FFF2-40B4-BE49-F238E27FC236}">
                      <a16:creationId xmlns:a16="http://schemas.microsoft.com/office/drawing/2014/main" id="{95DE5CCA-A93F-DC4F-C45F-77CA278AE5E8}"/>
                    </a:ext>
                  </a:extLst>
                </p:cNvPr>
                <p:cNvSpPr/>
                <p:nvPr/>
              </p:nvSpPr>
              <p:spPr>
                <a:xfrm>
                  <a:off x="561923" y="5653601"/>
                  <a:ext cx="91440" cy="91440"/>
                </a:xfrm>
                <a:prstGeom prst="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AB9D243-C5E5-3916-E2FB-7014C99BBFE2}"/>
                </a:ext>
              </a:extLst>
            </p:cNvPr>
            <p:cNvCxnSpPr>
              <a:cxnSpLocks/>
            </p:cNvCxnSpPr>
            <p:nvPr/>
          </p:nvCxnSpPr>
          <p:spPr>
            <a:xfrm rot="900000" flipH="1" flipV="1">
              <a:off x="1573237" y="5062323"/>
              <a:ext cx="2" cy="5486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222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24563</TotalTime>
  <Words>1955</Words>
  <Application>Microsoft Office PowerPoint</Application>
  <PresentationFormat>On-screen Show (4:3)</PresentationFormat>
  <Paragraphs>246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Century Gothic</vt:lpstr>
      <vt:lpstr>Times New Roman</vt:lpstr>
      <vt:lpstr>Office Theme</vt:lpstr>
      <vt:lpstr>PowerPoint Presentation</vt:lpstr>
      <vt:lpstr>OUTLINE</vt:lpstr>
      <vt:lpstr>REVIEW OF VELOCITY TRIANGLE</vt:lpstr>
      <vt:lpstr>REVIEW OF VELOCITY TRIANGLE</vt:lpstr>
      <vt:lpstr>REVIEW OF VELOCITY TRIANGLE</vt:lpstr>
      <vt:lpstr>REVIEW OF VELOCITY TRIANGLE</vt:lpstr>
      <vt:lpstr>TIMELINE OF ACCELERATING BODY</vt:lpstr>
      <vt:lpstr>S1’s MEASUREMENT OF ACCELERATING BODY S0</vt:lpstr>
      <vt:lpstr>S1’s MEASUREMENT OF ACCELERATING BODY S0</vt:lpstr>
      <vt:lpstr>SMALL ANGLE APPROX CLASSICAL SOLUTION</vt:lpstr>
      <vt:lpstr>S1’s MEASUREMENT ACCELERATING BODY S0</vt:lpstr>
      <vt:lpstr>S1’s MEASUREMENT OF ACCELERATING BODY S0</vt:lpstr>
      <vt:lpstr>S1’s MEASUREMENT OF RELATIVISTIC MASS</vt:lpstr>
      <vt:lpstr>SUMMARY</vt:lpstr>
      <vt:lpstr>Q.E.D.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McIntyre</dc:creator>
  <cp:lastModifiedBy>Lewis McIntyre</cp:lastModifiedBy>
  <cp:revision>5</cp:revision>
  <cp:lastPrinted>2023-02-13T16:21:00Z</cp:lastPrinted>
  <dcterms:created xsi:type="dcterms:W3CDTF">2023-02-12T20:29:26Z</dcterms:created>
  <dcterms:modified xsi:type="dcterms:W3CDTF">2023-04-01T10:12:52Z</dcterms:modified>
</cp:coreProperties>
</file>