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4"/>
  </p:notesMasterIdLst>
  <p:sldIdLst>
    <p:sldId id="256" r:id="rId2"/>
    <p:sldId id="260" r:id="rId3"/>
    <p:sldId id="293" r:id="rId4"/>
    <p:sldId id="288" r:id="rId5"/>
    <p:sldId id="258" r:id="rId6"/>
    <p:sldId id="264" r:id="rId7"/>
    <p:sldId id="283" r:id="rId8"/>
    <p:sldId id="257" r:id="rId9"/>
    <p:sldId id="268" r:id="rId10"/>
    <p:sldId id="274" r:id="rId11"/>
    <p:sldId id="285" r:id="rId12"/>
    <p:sldId id="286" r:id="rId13"/>
    <p:sldId id="277" r:id="rId14"/>
    <p:sldId id="278" r:id="rId15"/>
    <p:sldId id="279" r:id="rId16"/>
    <p:sldId id="281" r:id="rId17"/>
    <p:sldId id="262" r:id="rId18"/>
    <p:sldId id="259" r:id="rId19"/>
    <p:sldId id="290" r:id="rId20"/>
    <p:sldId id="291" r:id="rId21"/>
    <p:sldId id="28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0580" autoAdjust="0"/>
  </p:normalViewPr>
  <p:slideViewPr>
    <p:cSldViewPr snapToGrid="0">
      <p:cViewPr varScale="1">
        <p:scale>
          <a:sx n="100" d="100"/>
          <a:sy n="100" d="100"/>
        </p:scale>
        <p:origin x="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E757-A915-4B0A-A7D1-176DB9A70E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0B844-0E47-4EB0-B00F-542441D1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myself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6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8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quickly understand it’s </a:t>
            </a:r>
            <a:r>
              <a:rPr lang="en-US" baseline="0" dirty="0" err="1" smtClean="0"/>
              <a:t>prepornital</a:t>
            </a:r>
            <a:r>
              <a:rPr lang="en-US" baseline="0" dirty="0" smtClean="0"/>
              <a:t>, but often struggle realizing that is the </a:t>
            </a:r>
            <a:r>
              <a:rPr lang="en-US" baseline="0" dirty="0" err="1" smtClean="0"/>
              <a:t>saem</a:t>
            </a:r>
            <a:r>
              <a:rPr lang="en-US" baseline="0" dirty="0" smtClean="0"/>
              <a:t> as the math. Depending on grade ;</a:t>
            </a:r>
            <a:r>
              <a:rPr lang="en-US" baseline="0" dirty="0" err="1" smtClean="0"/>
              <a:t>evel</a:t>
            </a:r>
            <a:r>
              <a:rPr lang="en-US" baseline="0" dirty="0" smtClean="0"/>
              <a:t> still do calculation, but don’t mask demo as calculation.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3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time for people to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time for people to answer. Note</a:t>
            </a:r>
            <a:r>
              <a:rPr lang="en-US" baseline="0" dirty="0" smtClean="0"/>
              <a:t>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8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B844-0E47-4EB0-B00F-542441D147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6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31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1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3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26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66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8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9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1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7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4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0B2A68-1B81-4232-8C48-1FD780156F7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5DBA1C-1FD2-4CCC-81F4-A94D76BA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hysicsaviar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case for rudimentary labs.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630"/>
            <a:ext cx="9144000" cy="117816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Kerlin</a:t>
            </a:r>
            <a:r>
              <a:rPr lang="en-US" dirty="0" smtClean="0"/>
              <a:t> Doss</a:t>
            </a:r>
          </a:p>
          <a:p>
            <a:r>
              <a:rPr lang="en-US" dirty="0" smtClean="0"/>
              <a:t>Stafford County </a:t>
            </a: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S</a:t>
            </a:r>
            <a:r>
              <a:rPr lang="en-US" dirty="0" smtClean="0"/>
              <a:t>chools/ Commonwealth Governors School</a:t>
            </a:r>
          </a:p>
          <a:p>
            <a:r>
              <a:rPr lang="en-US" dirty="0" smtClean="0"/>
              <a:t>dosskb@staffordschools.net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0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Constant acceleration with meter stick and stopwatch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47" y="2556932"/>
            <a:ext cx="10540538" cy="3533526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Pre lab:</a:t>
            </a:r>
            <a:endParaRPr lang="en-US" sz="3400" dirty="0"/>
          </a:p>
          <a:p>
            <a:pPr lvl="1"/>
            <a:r>
              <a:rPr lang="en-US" sz="2900" dirty="0" smtClean="0"/>
              <a:t>Determine </a:t>
            </a:r>
            <a:r>
              <a:rPr lang="en-US" sz="2900" dirty="0"/>
              <a:t>a way to measure the carts position every </a:t>
            </a:r>
            <a:r>
              <a:rPr lang="en-US" sz="2900" dirty="0" smtClean="0"/>
              <a:t>second as it rolls down a ramp. </a:t>
            </a:r>
          </a:p>
          <a:p>
            <a:r>
              <a:rPr lang="en-US" sz="3400" dirty="0" smtClean="0"/>
              <a:t>Lab:</a:t>
            </a:r>
          </a:p>
          <a:p>
            <a:pPr lvl="1"/>
            <a:r>
              <a:rPr lang="en-US" sz="2900" dirty="0" smtClean="0"/>
              <a:t>Using the following materials, record the carts position every second, and make a x-t graph</a:t>
            </a:r>
          </a:p>
          <a:p>
            <a:pPr lvl="2"/>
            <a:r>
              <a:rPr lang="en-US" sz="2300" dirty="0" smtClean="0"/>
              <a:t>Meter stick</a:t>
            </a:r>
          </a:p>
          <a:p>
            <a:pPr lvl="2"/>
            <a:r>
              <a:rPr lang="en-US" sz="2300" dirty="0" smtClean="0"/>
              <a:t>Paperclips</a:t>
            </a:r>
          </a:p>
          <a:p>
            <a:pPr lvl="2"/>
            <a:r>
              <a:rPr lang="en-US" sz="2300" dirty="0" smtClean="0"/>
              <a:t>Stopwatch</a:t>
            </a:r>
          </a:p>
          <a:p>
            <a:pPr lvl="2"/>
            <a:r>
              <a:rPr lang="en-US" sz="2300" dirty="0" smtClean="0"/>
              <a:t>Cart (or any object the rolls) and ramp</a:t>
            </a:r>
          </a:p>
          <a:p>
            <a:r>
              <a:rPr lang="en-US" sz="3400" dirty="0" smtClean="0"/>
              <a:t>Data analysis:</a:t>
            </a:r>
            <a:endParaRPr lang="en-US" sz="3400" dirty="0"/>
          </a:p>
          <a:p>
            <a:pPr lvl="1"/>
            <a:r>
              <a:rPr lang="en-US" sz="2900" dirty="0"/>
              <a:t>Make a </a:t>
            </a:r>
            <a:r>
              <a:rPr lang="en-US" sz="2900" dirty="0" smtClean="0"/>
              <a:t>position-time graph, and determine the type of relationship.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6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 w/ Vernier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motion of pendulum.</a:t>
            </a:r>
          </a:p>
          <a:p>
            <a:r>
              <a:rPr lang="en-US" dirty="0" smtClean="0"/>
              <a:t>Get a beautiful sinusoidal graph</a:t>
            </a:r>
          </a:p>
          <a:p>
            <a:r>
              <a:rPr lang="en-US" dirty="0" smtClean="0"/>
              <a:t>Measure period on the graph</a:t>
            </a:r>
          </a:p>
          <a:p>
            <a:r>
              <a:rPr lang="en-US" dirty="0" smtClean="0"/>
              <a:t>Change length and repeat.</a:t>
            </a:r>
          </a:p>
          <a:p>
            <a:r>
              <a:rPr lang="en-US" dirty="0" smtClean="0"/>
              <a:t>Plug data into excel, and click the regression analysis button.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025"/>
            <a:ext cx="10515600" cy="3721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 lab: </a:t>
            </a:r>
          </a:p>
          <a:p>
            <a:pPr lvl="1"/>
            <a:r>
              <a:rPr lang="en-US" dirty="0" smtClean="0"/>
              <a:t>Observe the motion of a pendulum. Draw your prediction of the </a:t>
            </a:r>
            <a:r>
              <a:rPr lang="en-US" dirty="0" err="1" smtClean="0"/>
              <a:t>x,t</a:t>
            </a:r>
            <a:r>
              <a:rPr lang="en-US" dirty="0" smtClean="0"/>
              <a:t> graph of the horizontal motion.</a:t>
            </a:r>
          </a:p>
          <a:p>
            <a:pPr lvl="1"/>
            <a:r>
              <a:rPr lang="en-US" dirty="0" smtClean="0"/>
              <a:t>What factors do you think effect the period pendulum?</a:t>
            </a:r>
          </a:p>
          <a:p>
            <a:r>
              <a:rPr lang="en-US" dirty="0" smtClean="0"/>
              <a:t>Lab: using the following equipotent, pick one of the predicted variables as your independent variable, and test how it effects the period.</a:t>
            </a:r>
          </a:p>
          <a:p>
            <a:pPr lvl="1"/>
            <a:r>
              <a:rPr lang="en-US" dirty="0" err="1" smtClean="0"/>
              <a:t>Meterstick</a:t>
            </a:r>
            <a:endParaRPr lang="en-US" dirty="0" smtClean="0"/>
          </a:p>
          <a:p>
            <a:pPr lvl="1"/>
            <a:r>
              <a:rPr lang="en-US" dirty="0" smtClean="0"/>
              <a:t>Stopwatch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cale</a:t>
            </a:r>
          </a:p>
          <a:p>
            <a:pPr lvl="1"/>
            <a:r>
              <a:rPr lang="en-US" dirty="0" smtClean="0"/>
              <a:t>Protractor</a:t>
            </a:r>
          </a:p>
          <a:p>
            <a:r>
              <a:rPr lang="en-US" dirty="0" smtClean="0"/>
              <a:t>Draw a graph and determine the </a:t>
            </a:r>
            <a:r>
              <a:rPr lang="en-US" dirty="0"/>
              <a:t>type of </a:t>
            </a:r>
            <a:r>
              <a:rPr lang="en-US" dirty="0" smtClean="0"/>
              <a:t>relationship.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8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activity standard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 complicated, often 2-d, statics calculation.</a:t>
            </a:r>
          </a:p>
          <a:p>
            <a:r>
              <a:rPr lang="en-US" dirty="0" smtClean="0"/>
              <a:t>Place masses on a high precision balance or table</a:t>
            </a:r>
          </a:p>
          <a:p>
            <a:r>
              <a:rPr lang="en-US" dirty="0" smtClean="0"/>
              <a:t>Observe that it is indeed balanced.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5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r>
              <a:rPr lang="en-US" dirty="0" smtClean="0"/>
              <a:t>Grab </a:t>
            </a:r>
            <a:r>
              <a:rPr lang="en-US" dirty="0"/>
              <a:t>a meter stick, and a water jug</a:t>
            </a:r>
            <a:r>
              <a:rPr lang="en-US" dirty="0" smtClean="0"/>
              <a:t>. Place the </a:t>
            </a:r>
            <a:r>
              <a:rPr lang="en-US" dirty="0" err="1" smtClean="0"/>
              <a:t>meterstick</a:t>
            </a:r>
            <a:r>
              <a:rPr lang="en-US" dirty="0" smtClean="0"/>
              <a:t> on the water jug so that it is balanced.</a:t>
            </a:r>
            <a:endParaRPr lang="en-US" dirty="0"/>
          </a:p>
          <a:p>
            <a:r>
              <a:rPr lang="en-US" dirty="0"/>
              <a:t>I am going to place a known mass somewhere on the </a:t>
            </a:r>
            <a:r>
              <a:rPr lang="en-US" dirty="0" err="1"/>
              <a:t>meterstick</a:t>
            </a:r>
            <a:r>
              <a:rPr lang="en-US" dirty="0"/>
              <a:t>, and your goal is to determine where to place another known mass to that the </a:t>
            </a:r>
            <a:r>
              <a:rPr lang="en-US" dirty="0" err="1"/>
              <a:t>meterstick</a:t>
            </a:r>
            <a:r>
              <a:rPr lang="en-US" dirty="0"/>
              <a:t> is balanced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any observations, and take any measurements you need to figure this out. </a:t>
            </a:r>
          </a:p>
          <a:p>
            <a:r>
              <a:rPr lang="en-US" dirty="0" smtClean="0"/>
              <a:t>Once you are ready I will come around, and ask you to balance</a:t>
            </a:r>
          </a:p>
          <a:p>
            <a:pPr lvl="1"/>
            <a:r>
              <a:rPr lang="en-US" dirty="0" smtClean="0"/>
              <a:t>I need to see a calculation/prediction. You can’t just mess around until it works.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5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</a:t>
            </a:r>
            <a:r>
              <a:rPr lang="en-US" dirty="0" smtClean="0"/>
              <a:t>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a $200 high precision moment of inertia kit with different shapes.</a:t>
            </a:r>
          </a:p>
          <a:p>
            <a:r>
              <a:rPr lang="en-US" dirty="0" smtClean="0"/>
              <a:t>Predict and observe which shape reaches the bottom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3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5025"/>
            <a:ext cx="10515600" cy="40308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Same idea, but with soup cans!</a:t>
            </a:r>
          </a:p>
          <a:p>
            <a:pPr lvl="1"/>
            <a:r>
              <a:rPr lang="en-US" dirty="0" smtClean="0"/>
              <a:t>Cheddar cheese (disk)</a:t>
            </a:r>
          </a:p>
          <a:p>
            <a:pPr lvl="1"/>
            <a:r>
              <a:rPr lang="en-US" dirty="0" smtClean="0"/>
              <a:t>Chicken and rice (ring)</a:t>
            </a:r>
          </a:p>
          <a:p>
            <a:pPr lvl="1"/>
            <a:r>
              <a:rPr lang="en-US" dirty="0" smtClean="0"/>
              <a:t>Broth (no rotation)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Directions: Predict what order the cans will reach the bottom of the ramp and why. </a:t>
            </a:r>
          </a:p>
          <a:p>
            <a:r>
              <a:rPr lang="en-US" dirty="0" smtClean="0"/>
              <a:t>*After learning/discussing moment of inertia, and what shape each can resembles I ask : </a:t>
            </a:r>
          </a:p>
          <a:p>
            <a:pPr lvl="1"/>
            <a:r>
              <a:rPr lang="en-US" dirty="0" smtClean="0"/>
              <a:t>What order did the finish? Using what we have learned justify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9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://thephysicsaviary.com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Impulse</a:t>
            </a:r>
          </a:p>
          <a:p>
            <a:pPr lvl="1"/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Spring energy</a:t>
            </a:r>
          </a:p>
          <a:p>
            <a:pPr lvl="1"/>
            <a:r>
              <a:rPr lang="en-US" dirty="0" smtClean="0"/>
              <a:t>Centripetal </a:t>
            </a:r>
            <a:r>
              <a:rPr lang="en-US" dirty="0" smtClean="0"/>
              <a:t>force</a:t>
            </a:r>
          </a:p>
          <a:p>
            <a:r>
              <a:rPr lang="en-US" dirty="0" smtClean="0"/>
              <a:t>I like </a:t>
            </a:r>
            <a:r>
              <a:rPr lang="en-US" dirty="0" err="1" smtClean="0"/>
              <a:t>thephysicsavairy</a:t>
            </a:r>
            <a:r>
              <a:rPr lang="en-US" dirty="0" smtClean="0"/>
              <a:t> because it forces the students to have autonomy in data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0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do you just have a vendetta with Vernier?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7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do you just have a vendetta with Vernier?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 not!</a:t>
            </a:r>
          </a:p>
          <a:p>
            <a:r>
              <a:rPr lang="en-US" dirty="0" smtClean="0"/>
              <a:t>Vernier has some excellent tools and equipment available for physics labs, but if students don’t understand how data is obtained, than they’re just following directions.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7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education equipment has made amazing leaps forward in the last 5-10 years. It’s easy to get graphs that are of near professional quality. Has any learning happened, or is it just "magic data"? In this presentation I propose that, for intro physics students, </a:t>
            </a:r>
            <a:r>
              <a:rPr lang="en-US" b="1" dirty="0"/>
              <a:t>using less prefect data collection and/or analysis </a:t>
            </a:r>
            <a:r>
              <a:rPr lang="en-US" b="1" dirty="0" smtClean="0"/>
              <a:t>often leads </a:t>
            </a:r>
            <a:r>
              <a:rPr lang="en-US" b="1" dirty="0"/>
              <a:t>to more </a:t>
            </a:r>
            <a:r>
              <a:rPr lang="en-US" b="1" dirty="0" smtClean="0"/>
              <a:t>learning</a:t>
            </a:r>
            <a:r>
              <a:rPr lang="en-US" dirty="0" smtClean="0"/>
              <a:t>. I also provide examples from my own teaching.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do you just have a vendetta with Vernier?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 course not!</a:t>
            </a:r>
          </a:p>
          <a:p>
            <a:r>
              <a:rPr lang="en-US" dirty="0" smtClean="0"/>
              <a:t>Vernier has some excellent tools and equipment available for physics labs, but if students don’t understand how data is obtained, than they’re just following directions. </a:t>
            </a:r>
          </a:p>
          <a:p>
            <a:endParaRPr lang="en-US" dirty="0"/>
          </a:p>
          <a:p>
            <a:r>
              <a:rPr lang="en-US" dirty="0" smtClean="0"/>
              <a:t>Vernier has started revising how their labs so that they are more inquiry based which is </a:t>
            </a:r>
            <a:r>
              <a:rPr lang="en-US" dirty="0"/>
              <a:t>g</a:t>
            </a:r>
            <a:r>
              <a:rPr lang="en-US" dirty="0" smtClean="0"/>
              <a:t>reat, but teachers often overlook that and assign a quick lab that immediately gives the intended data. </a:t>
            </a:r>
          </a:p>
        </p:txBody>
      </p:sp>
    </p:spTree>
    <p:extLst>
      <p:ext uri="{BB962C8B-B14F-4D97-AF65-F5344CB8AC3E}">
        <p14:creationId xmlns:p14="http://schemas.microsoft.com/office/powerpoint/2010/main" val="246883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take more time.</a:t>
            </a:r>
          </a:p>
          <a:p>
            <a:r>
              <a:rPr lang="en-US" dirty="0" smtClean="0"/>
              <a:t>It requires guidance from the teacher...sometimes a LOT of guidance.</a:t>
            </a:r>
          </a:p>
          <a:p>
            <a:r>
              <a:rPr lang="en-US" dirty="0" smtClean="0"/>
              <a:t>Can yield ambiguous results.</a:t>
            </a:r>
          </a:p>
          <a:p>
            <a:r>
              <a:rPr lang="en-US" dirty="0" smtClean="0"/>
              <a:t>Can be frustrating for the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0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for me?</a:t>
            </a:r>
          </a:p>
          <a:p>
            <a:r>
              <a:rPr lang="en-US" dirty="0" smtClean="0"/>
              <a:t>If you have comments or other ideas, then please share.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9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K-12 teachers</a:t>
            </a:r>
          </a:p>
          <a:p>
            <a:r>
              <a:rPr lang="en-US" dirty="0" smtClean="0"/>
              <a:t>College lectures for intro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7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5min- discussion about the purpose of labs</a:t>
            </a:r>
          </a:p>
          <a:p>
            <a:r>
              <a:rPr lang="en-US" dirty="0" smtClean="0"/>
              <a:t>5min- giving example from my own classroom</a:t>
            </a:r>
          </a:p>
          <a:p>
            <a:r>
              <a:rPr lang="en-US" dirty="0" smtClean="0"/>
              <a:t>5min- questions/ sharing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3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physics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5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purpose students doing a lab in an intro physics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6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51" y="755465"/>
            <a:ext cx="10468495" cy="6102535"/>
          </a:xfrm>
        </p:spPr>
        <p:txBody>
          <a:bodyPr/>
          <a:lstStyle/>
          <a:p>
            <a:r>
              <a:rPr lang="en-US" dirty="0"/>
              <a:t>Laboratory activities in high school physics provide experience with phenomena, a starting place for the systematic development of students’ ideas, and a testing ground for the predictive power of their reasoning. –</a:t>
            </a:r>
            <a:r>
              <a:rPr lang="en-US" dirty="0" smtClean="0"/>
              <a:t>AAPT </a:t>
            </a:r>
            <a:r>
              <a:rPr lang="en-US" u="sng" dirty="0" smtClean="0"/>
              <a:t>Role </a:t>
            </a:r>
            <a:r>
              <a:rPr lang="en-US" u="sng" dirty="0"/>
              <a:t>of Labs in High School Physics.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0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rudimentary labs.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Inquiry</a:t>
            </a:r>
            <a:endParaRPr lang="en-US" dirty="0"/>
          </a:p>
          <a:p>
            <a:pPr lvl="1"/>
            <a:r>
              <a:rPr lang="en-US" dirty="0"/>
              <a:t>Better understand of the phenomena </a:t>
            </a:r>
          </a:p>
          <a:p>
            <a:pPr lvl="1"/>
            <a:r>
              <a:rPr lang="en-US" dirty="0"/>
              <a:t>More ownership of outcomes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Stronger data collection skills.</a:t>
            </a:r>
          </a:p>
          <a:p>
            <a:pPr lvl="1"/>
            <a:r>
              <a:rPr lang="en-US" dirty="0" smtClean="0"/>
              <a:t>Better intuition about “good” and “bad” data</a:t>
            </a:r>
          </a:p>
          <a:p>
            <a:r>
              <a:rPr lang="en-US" dirty="0" smtClean="0"/>
              <a:t>More fun</a:t>
            </a:r>
          </a:p>
          <a:p>
            <a:r>
              <a:rPr lang="en-US" dirty="0" smtClean="0"/>
              <a:t>Easier for the instructor/lab tech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7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acceleration w/ Vernier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356"/>
            <a:ext cx="10515600" cy="3810607"/>
          </a:xfrm>
        </p:spPr>
        <p:txBody>
          <a:bodyPr/>
          <a:lstStyle/>
          <a:p>
            <a:r>
              <a:rPr lang="en-US" dirty="0" smtClean="0"/>
              <a:t>Attach a motion detector to a cart on a ramp. </a:t>
            </a:r>
          </a:p>
          <a:p>
            <a:r>
              <a:rPr lang="en-US" dirty="0" smtClean="0"/>
              <a:t>Hit play</a:t>
            </a:r>
          </a:p>
          <a:p>
            <a:r>
              <a:rPr lang="en-US" dirty="0" smtClean="0"/>
              <a:t>Let go of car</a:t>
            </a:r>
          </a:p>
          <a:p>
            <a:r>
              <a:rPr lang="en-US" dirty="0" smtClean="0"/>
              <a:t>Look at graphs on computer</a:t>
            </a:r>
          </a:p>
          <a:p>
            <a:r>
              <a:rPr lang="en-US" dirty="0"/>
              <a:t>A</a:t>
            </a:r>
            <a:r>
              <a:rPr lang="en-US" dirty="0" smtClean="0"/>
              <a:t>nswer questions about </a:t>
            </a:r>
            <a:r>
              <a:rPr lang="en-US" dirty="0" err="1" smtClean="0"/>
              <a:t>x,v,t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Vernier takes 3 pages to give the directions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35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5847</TotalTime>
  <Words>955</Words>
  <Application>Microsoft Office PowerPoint</Application>
  <PresentationFormat>Widescreen</PresentationFormat>
  <Paragraphs>121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Garamond</vt:lpstr>
      <vt:lpstr>Organic</vt:lpstr>
      <vt:lpstr>A case for rudimentary labs.</vt:lpstr>
      <vt:lpstr>Abstract</vt:lpstr>
      <vt:lpstr>Intended audience</vt:lpstr>
      <vt:lpstr>Timeline</vt:lpstr>
      <vt:lpstr>What is the purpose of physics research?</vt:lpstr>
      <vt:lpstr>What is the purpose students doing a lab in an intro physics class?</vt:lpstr>
      <vt:lpstr>PowerPoint Presentation</vt:lpstr>
      <vt:lpstr>Benefits of rudimentary labs.</vt:lpstr>
      <vt:lpstr>Constant acceleration w/ Vernier</vt:lpstr>
      <vt:lpstr>Constant acceleration with meter stick and stopwatch</vt:lpstr>
      <vt:lpstr>Pendulum w/ Vernier</vt:lpstr>
      <vt:lpstr>Pendulum</vt:lpstr>
      <vt:lpstr>Torque activity standard practice</vt:lpstr>
      <vt:lpstr>Torque</vt:lpstr>
      <vt:lpstr>Moment of inertia</vt:lpstr>
      <vt:lpstr>Moment of inertia</vt:lpstr>
      <vt:lpstr>Online labs</vt:lpstr>
      <vt:lpstr>So do you just have a vendetta with Vernier?</vt:lpstr>
      <vt:lpstr>So do you just have a vendetta with Vernier?</vt:lpstr>
      <vt:lpstr>So do you just have a vendetta with Vernier?</vt:lpstr>
      <vt:lpstr>Downsides</vt:lpstr>
      <vt:lpstr>Questions/comments?</vt:lpstr>
    </vt:vector>
  </TitlesOfParts>
  <Company>Stafford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againsed high precision labs</dc:title>
  <dc:creator>Windows User</dc:creator>
  <cp:lastModifiedBy>kdoss</cp:lastModifiedBy>
  <cp:revision>75</cp:revision>
  <dcterms:created xsi:type="dcterms:W3CDTF">2022-10-24T13:47:47Z</dcterms:created>
  <dcterms:modified xsi:type="dcterms:W3CDTF">2023-04-01T19:09:01Z</dcterms:modified>
</cp:coreProperties>
</file>