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306" r:id="rId2"/>
    <p:sldId id="257" r:id="rId3"/>
    <p:sldId id="258" r:id="rId4"/>
    <p:sldId id="285" r:id="rId5"/>
    <p:sldId id="265" r:id="rId6"/>
    <p:sldId id="278" r:id="rId7"/>
    <p:sldId id="288" r:id="rId8"/>
    <p:sldId id="468" r:id="rId9"/>
    <p:sldId id="461" r:id="rId10"/>
    <p:sldId id="462" r:id="rId11"/>
    <p:sldId id="463" r:id="rId12"/>
    <p:sldId id="464" r:id="rId13"/>
    <p:sldId id="465" r:id="rId14"/>
    <p:sldId id="460" r:id="rId15"/>
    <p:sldId id="270" r:id="rId16"/>
    <p:sldId id="304" r:id="rId17"/>
    <p:sldId id="305" r:id="rId18"/>
    <p:sldId id="272" r:id="rId19"/>
    <p:sldId id="271" r:id="rId20"/>
    <p:sldId id="296" r:id="rId21"/>
    <p:sldId id="297" r:id="rId22"/>
    <p:sldId id="295" r:id="rId23"/>
    <p:sldId id="466" r:id="rId24"/>
    <p:sldId id="274" r:id="rId25"/>
    <p:sldId id="470" r:id="rId26"/>
    <p:sldId id="268" r:id="rId27"/>
    <p:sldId id="275" r:id="rId28"/>
    <p:sldId id="269" r:id="rId29"/>
    <p:sldId id="298" r:id="rId30"/>
    <p:sldId id="280" r:id="rId31"/>
    <p:sldId id="283" r:id="rId32"/>
    <p:sldId id="299" r:id="rId33"/>
    <p:sldId id="300" r:id="rId34"/>
    <p:sldId id="301" r:id="rId35"/>
    <p:sldId id="303" r:id="rId36"/>
    <p:sldId id="302" r:id="rId37"/>
    <p:sldId id="469" r:id="rId38"/>
    <p:sldId id="277" r:id="rId39"/>
  </p:sldIdLst>
  <p:sldSz cx="12192000" cy="6858000"/>
  <p:notesSz cx="6858000" cy="9144000"/>
  <p:custShowLst>
    <p:custShow name="CSAAPT Test" id="0">
      <p:sldLst>
        <p:sld r:id="rId2"/>
        <p:sld r:id="rId3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73783-8B8D-4195-A852-81B1386E15B9}" v="36" dt="2022-10-19T16:32:59.136"/>
    <p1510:client id="{C653C7BC-5588-474F-8E2C-4D5FF5BB5FE7}" v="29" dt="2022-10-19T20:19:15.674"/>
    <p1510:client id="{FA641C09-B8D8-40AA-8CE2-ED34E80BE085}" v="3" dt="2022-10-20T14:59:53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125" d="100"/>
          <a:sy n="125" d="100"/>
        </p:scale>
        <p:origin x="2078" y="18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ritt, Travis" userId="ec5489b8-50bd-4ffb-a9ad-d77de4a4ae70" providerId="ADAL" clId="{C653C7BC-5588-474F-8E2C-4D5FF5BB5FE7}"/>
    <pc:docChg chg="undo custSel addSld delSld modSld sldOrd">
      <pc:chgData name="Merritt, Travis" userId="ec5489b8-50bd-4ffb-a9ad-d77de4a4ae70" providerId="ADAL" clId="{C653C7BC-5588-474F-8E2C-4D5FF5BB5FE7}" dt="2022-10-19T20:23:58.231" v="509" actId="1076"/>
      <pc:docMkLst>
        <pc:docMk/>
      </pc:docMkLst>
      <pc:sldChg chg="addSp delSp modSp setBg">
        <pc:chgData name="Merritt, Travis" userId="ec5489b8-50bd-4ffb-a9ad-d77de4a4ae70" providerId="ADAL" clId="{C653C7BC-5588-474F-8E2C-4D5FF5BB5FE7}" dt="2022-10-19T17:35:39.956" v="8"/>
        <pc:sldMkLst>
          <pc:docMk/>
          <pc:sldMk cId="3963667157" sldId="257"/>
        </pc:sldMkLst>
        <pc:spChg chg="mod">
          <ac:chgData name="Merritt, Travis" userId="ec5489b8-50bd-4ffb-a9ad-d77de4a4ae70" providerId="ADAL" clId="{C653C7BC-5588-474F-8E2C-4D5FF5BB5FE7}" dt="2022-10-19T17:28:04.255" v="4" actId="16037"/>
          <ac:spMkLst>
            <pc:docMk/>
            <pc:sldMk cId="3963667157" sldId="257"/>
            <ac:spMk id="2" creationId="{1ECB84E8-1C79-4584-855B-B6E728370663}"/>
          </ac:spMkLst>
        </pc:spChg>
        <pc:spChg chg="add del mod">
          <ac:chgData name="Merritt, Travis" userId="ec5489b8-50bd-4ffb-a9ad-d77de4a4ae70" providerId="ADAL" clId="{C653C7BC-5588-474F-8E2C-4D5FF5BB5FE7}" dt="2022-10-19T17:35:28.773" v="6"/>
          <ac:spMkLst>
            <pc:docMk/>
            <pc:sldMk cId="3963667157" sldId="257"/>
            <ac:spMk id="4" creationId="{334FBA36-C2C2-EF4B-E347-E2DCECCCA02F}"/>
          </ac:spMkLst>
        </pc:spChg>
        <pc:spChg chg="add del mod">
          <ac:chgData name="Merritt, Travis" userId="ec5489b8-50bd-4ffb-a9ad-d77de4a4ae70" providerId="ADAL" clId="{C653C7BC-5588-474F-8E2C-4D5FF5BB5FE7}" dt="2022-10-19T17:35:39.956" v="8"/>
          <ac:spMkLst>
            <pc:docMk/>
            <pc:sldMk cId="3963667157" sldId="257"/>
            <ac:spMk id="5" creationId="{889D24B3-2771-7684-4C9E-86F69AB38BD1}"/>
          </ac:spMkLst>
        </pc:spChg>
      </pc:sldChg>
      <pc:sldChg chg="modSp mod">
        <pc:chgData name="Merritt, Travis" userId="ec5489b8-50bd-4ffb-a9ad-d77de4a4ae70" providerId="ADAL" clId="{C653C7BC-5588-474F-8E2C-4D5FF5BB5FE7}" dt="2022-10-19T19:14:23.953" v="368" actId="6549"/>
        <pc:sldMkLst>
          <pc:docMk/>
          <pc:sldMk cId="3421290868" sldId="258"/>
        </pc:sldMkLst>
        <pc:spChg chg="mod">
          <ac:chgData name="Merritt, Travis" userId="ec5489b8-50bd-4ffb-a9ad-d77de4a4ae70" providerId="ADAL" clId="{C653C7BC-5588-474F-8E2C-4D5FF5BB5FE7}" dt="2022-10-19T19:14:23.953" v="368" actId="6549"/>
          <ac:spMkLst>
            <pc:docMk/>
            <pc:sldMk cId="3421290868" sldId="258"/>
            <ac:spMk id="2" creationId="{D58AEC0A-590E-46D4-B389-0E809B5A8948}"/>
          </ac:spMkLst>
        </pc:spChg>
      </pc:sldChg>
      <pc:sldChg chg="modSp mod">
        <pc:chgData name="Merritt, Travis" userId="ec5489b8-50bd-4ffb-a9ad-d77de4a4ae70" providerId="ADAL" clId="{C653C7BC-5588-474F-8E2C-4D5FF5BB5FE7}" dt="2022-10-19T18:43:09.979" v="289" actId="113"/>
        <pc:sldMkLst>
          <pc:docMk/>
          <pc:sldMk cId="899620161" sldId="265"/>
        </pc:sldMkLst>
        <pc:spChg chg="mod">
          <ac:chgData name="Merritt, Travis" userId="ec5489b8-50bd-4ffb-a9ad-d77de4a4ae70" providerId="ADAL" clId="{C653C7BC-5588-474F-8E2C-4D5FF5BB5FE7}" dt="2022-10-19T18:43:09.979" v="289" actId="113"/>
          <ac:spMkLst>
            <pc:docMk/>
            <pc:sldMk cId="899620161" sldId="265"/>
            <ac:spMk id="3" creationId="{6EDC81EC-ABCB-4556-A3E5-0A885AEC34B8}"/>
          </ac:spMkLst>
        </pc:spChg>
      </pc:sldChg>
      <pc:sldChg chg="del">
        <pc:chgData name="Merritt, Travis" userId="ec5489b8-50bd-4ffb-a9ad-d77de4a4ae70" providerId="ADAL" clId="{C653C7BC-5588-474F-8E2C-4D5FF5BB5FE7}" dt="2022-10-19T18:44:22.892" v="310" actId="47"/>
        <pc:sldMkLst>
          <pc:docMk/>
          <pc:sldMk cId="2534247316" sldId="267"/>
        </pc:sldMkLst>
      </pc:sldChg>
      <pc:sldChg chg="modSp del mod">
        <pc:chgData name="Merritt, Travis" userId="ec5489b8-50bd-4ffb-a9ad-d77de4a4ae70" providerId="ADAL" clId="{C653C7BC-5588-474F-8E2C-4D5FF5BB5FE7}" dt="2022-10-19T18:23:28.228" v="245" actId="2696"/>
        <pc:sldMkLst>
          <pc:docMk/>
          <pc:sldMk cId="1184384590" sldId="268"/>
        </pc:sldMkLst>
        <pc:picChg chg="mod">
          <ac:chgData name="Merritt, Travis" userId="ec5489b8-50bd-4ffb-a9ad-d77de4a4ae70" providerId="ADAL" clId="{C653C7BC-5588-474F-8E2C-4D5FF5BB5FE7}" dt="2022-10-19T17:49:23.990" v="86" actId="14861"/>
          <ac:picMkLst>
            <pc:docMk/>
            <pc:sldMk cId="1184384590" sldId="268"/>
            <ac:picMk id="4" creationId="{39B1FA89-80D6-4EC3-AB99-4011F47084F0}"/>
          </ac:picMkLst>
        </pc:picChg>
      </pc:sldChg>
      <pc:sldChg chg="modSp add mod">
        <pc:chgData name="Merritt, Travis" userId="ec5489b8-50bd-4ffb-a9ad-d77de4a4ae70" providerId="ADAL" clId="{C653C7BC-5588-474F-8E2C-4D5FF5BB5FE7}" dt="2022-10-19T20:23:47.307" v="507" actId="1076"/>
        <pc:sldMkLst>
          <pc:docMk/>
          <pc:sldMk cId="2026345451" sldId="268"/>
        </pc:sldMkLst>
        <pc:picChg chg="mod modCrop">
          <ac:chgData name="Merritt, Travis" userId="ec5489b8-50bd-4ffb-a9ad-d77de4a4ae70" providerId="ADAL" clId="{C653C7BC-5588-474F-8E2C-4D5FF5BB5FE7}" dt="2022-10-19T20:23:47.307" v="507" actId="1076"/>
          <ac:picMkLst>
            <pc:docMk/>
            <pc:sldMk cId="2026345451" sldId="268"/>
            <ac:picMk id="4" creationId="{39B1FA89-80D6-4EC3-AB99-4011F47084F0}"/>
          </ac:picMkLst>
        </pc:picChg>
      </pc:sldChg>
      <pc:sldChg chg="modSp del mod">
        <pc:chgData name="Merritt, Travis" userId="ec5489b8-50bd-4ffb-a9ad-d77de4a4ae70" providerId="ADAL" clId="{C653C7BC-5588-474F-8E2C-4D5FF5BB5FE7}" dt="2022-10-19T18:23:28.228" v="245" actId="2696"/>
        <pc:sldMkLst>
          <pc:docMk/>
          <pc:sldMk cId="2237790032" sldId="269"/>
        </pc:sldMkLst>
        <pc:picChg chg="mod">
          <ac:chgData name="Merritt, Travis" userId="ec5489b8-50bd-4ffb-a9ad-d77de4a4ae70" providerId="ADAL" clId="{C653C7BC-5588-474F-8E2C-4D5FF5BB5FE7}" dt="2022-10-19T17:49:47.097" v="96" actId="14861"/>
          <ac:picMkLst>
            <pc:docMk/>
            <pc:sldMk cId="2237790032" sldId="269"/>
            <ac:picMk id="5" creationId="{6D1A79E3-4BC4-41F2-963C-3ED5B4F1F670}"/>
          </ac:picMkLst>
        </pc:picChg>
      </pc:sldChg>
      <pc:sldChg chg="modSp add mod">
        <pc:chgData name="Merritt, Travis" userId="ec5489b8-50bd-4ffb-a9ad-d77de4a4ae70" providerId="ADAL" clId="{C653C7BC-5588-474F-8E2C-4D5FF5BB5FE7}" dt="2022-10-19T18:24:44.607" v="253" actId="732"/>
        <pc:sldMkLst>
          <pc:docMk/>
          <pc:sldMk cId="3035441445" sldId="269"/>
        </pc:sldMkLst>
        <pc:picChg chg="mod modCrop">
          <ac:chgData name="Merritt, Travis" userId="ec5489b8-50bd-4ffb-a9ad-d77de4a4ae70" providerId="ADAL" clId="{C653C7BC-5588-474F-8E2C-4D5FF5BB5FE7}" dt="2022-10-19T18:24:44.607" v="253" actId="732"/>
          <ac:picMkLst>
            <pc:docMk/>
            <pc:sldMk cId="3035441445" sldId="269"/>
            <ac:picMk id="5" creationId="{6D1A79E3-4BC4-41F2-963C-3ED5B4F1F670}"/>
          </ac:picMkLst>
        </pc:picChg>
      </pc:sldChg>
      <pc:sldChg chg="addSp delSp modSp mod delAnim modAnim">
        <pc:chgData name="Merritt, Travis" userId="ec5489b8-50bd-4ffb-a9ad-d77de4a4ae70" providerId="ADAL" clId="{C653C7BC-5588-474F-8E2C-4D5FF5BB5FE7}" dt="2022-10-19T18:40:32.264" v="288" actId="20577"/>
        <pc:sldMkLst>
          <pc:docMk/>
          <pc:sldMk cId="3221778878" sldId="270"/>
        </pc:sldMkLst>
        <pc:spChg chg="mod">
          <ac:chgData name="Merritt, Travis" userId="ec5489b8-50bd-4ffb-a9ad-d77de4a4ae70" providerId="ADAL" clId="{C653C7BC-5588-474F-8E2C-4D5FF5BB5FE7}" dt="2022-10-19T18:40:32.264" v="288" actId="20577"/>
          <ac:spMkLst>
            <pc:docMk/>
            <pc:sldMk cId="3221778878" sldId="270"/>
            <ac:spMk id="3" creationId="{4886ED03-9608-4F0F-B485-263E2FB87F3A}"/>
          </ac:spMkLst>
        </pc:spChg>
        <pc:picChg chg="add mod">
          <ac:chgData name="Merritt, Travis" userId="ec5489b8-50bd-4ffb-a9ad-d77de4a4ae70" providerId="ADAL" clId="{C653C7BC-5588-474F-8E2C-4D5FF5BB5FE7}" dt="2022-10-19T18:31:07.033" v="261" actId="1076"/>
          <ac:picMkLst>
            <pc:docMk/>
            <pc:sldMk cId="3221778878" sldId="270"/>
            <ac:picMk id="4" creationId="{53538606-153C-87AE-E35A-4E24EF537708}"/>
          </ac:picMkLst>
        </pc:picChg>
        <pc:picChg chg="del">
          <ac:chgData name="Merritt, Travis" userId="ec5489b8-50bd-4ffb-a9ad-d77de4a4ae70" providerId="ADAL" clId="{C653C7BC-5588-474F-8E2C-4D5FF5BB5FE7}" dt="2022-10-19T18:30:50.916" v="256" actId="478"/>
          <ac:picMkLst>
            <pc:docMk/>
            <pc:sldMk cId="3221778878" sldId="270"/>
            <ac:picMk id="6" creationId="{7E1C379F-9A8E-1D60-765C-6AE70E0D77AA}"/>
          </ac:picMkLst>
        </pc:picChg>
      </pc:sldChg>
      <pc:sldChg chg="modSp mod">
        <pc:chgData name="Merritt, Travis" userId="ec5489b8-50bd-4ffb-a9ad-d77de4a4ae70" providerId="ADAL" clId="{C653C7BC-5588-474F-8E2C-4D5FF5BB5FE7}" dt="2022-10-19T18:06:36.299" v="206"/>
        <pc:sldMkLst>
          <pc:docMk/>
          <pc:sldMk cId="127477179" sldId="271"/>
        </pc:sldMkLst>
        <pc:spChg chg="mod">
          <ac:chgData name="Merritt, Travis" userId="ec5489b8-50bd-4ffb-a9ad-d77de4a4ae70" providerId="ADAL" clId="{C653C7BC-5588-474F-8E2C-4D5FF5BB5FE7}" dt="2022-10-19T18:06:36.299" v="206"/>
          <ac:spMkLst>
            <pc:docMk/>
            <pc:sldMk cId="127477179" sldId="271"/>
            <ac:spMk id="3" creationId="{4886ED03-9608-4F0F-B485-263E2FB87F3A}"/>
          </ac:spMkLst>
        </pc:spChg>
      </pc:sldChg>
      <pc:sldChg chg="addSp delSp modSp mod delAnim modAnim">
        <pc:chgData name="Merritt, Travis" userId="ec5489b8-50bd-4ffb-a9ad-d77de4a4ae70" providerId="ADAL" clId="{C653C7BC-5588-474F-8E2C-4D5FF5BB5FE7}" dt="2022-10-19T18:46:48.872" v="322" actId="20577"/>
        <pc:sldMkLst>
          <pc:docMk/>
          <pc:sldMk cId="2004020929" sldId="273"/>
        </pc:sldMkLst>
        <pc:spChg chg="mod">
          <ac:chgData name="Merritt, Travis" userId="ec5489b8-50bd-4ffb-a9ad-d77de4a4ae70" providerId="ADAL" clId="{C653C7BC-5588-474F-8E2C-4D5FF5BB5FE7}" dt="2022-10-19T18:46:48.872" v="322" actId="20577"/>
          <ac:spMkLst>
            <pc:docMk/>
            <pc:sldMk cId="2004020929" sldId="273"/>
            <ac:spMk id="4" creationId="{A1736E12-AE7E-CD36-0308-DCA021BE268B}"/>
          </ac:spMkLst>
        </pc:spChg>
        <pc:picChg chg="add mod">
          <ac:chgData name="Merritt, Travis" userId="ec5489b8-50bd-4ffb-a9ad-d77de4a4ae70" providerId="ADAL" clId="{C653C7BC-5588-474F-8E2C-4D5FF5BB5FE7}" dt="2022-10-19T18:32:14.749" v="274" actId="14100"/>
          <ac:picMkLst>
            <pc:docMk/>
            <pc:sldMk cId="2004020929" sldId="273"/>
            <ac:picMk id="3" creationId="{7BADF6C2-481C-CAC9-D515-398397603152}"/>
          </ac:picMkLst>
        </pc:picChg>
        <pc:picChg chg="del">
          <ac:chgData name="Merritt, Travis" userId="ec5489b8-50bd-4ffb-a9ad-d77de4a4ae70" providerId="ADAL" clId="{C653C7BC-5588-474F-8E2C-4D5FF5BB5FE7}" dt="2022-10-19T18:31:54.760" v="268" actId="478"/>
          <ac:picMkLst>
            <pc:docMk/>
            <pc:sldMk cId="2004020929" sldId="273"/>
            <ac:picMk id="16" creationId="{EE33A79F-28EE-9CBD-8C27-2277D20A6565}"/>
          </ac:picMkLst>
        </pc:picChg>
      </pc:sldChg>
      <pc:sldChg chg="modSp del mod">
        <pc:chgData name="Merritt, Travis" userId="ec5489b8-50bd-4ffb-a9ad-d77de4a4ae70" providerId="ADAL" clId="{C653C7BC-5588-474F-8E2C-4D5FF5BB5FE7}" dt="2022-10-19T18:23:28.228" v="245" actId="2696"/>
        <pc:sldMkLst>
          <pc:docMk/>
          <pc:sldMk cId="1551210025" sldId="275"/>
        </pc:sldMkLst>
        <pc:picChg chg="mod">
          <ac:chgData name="Merritt, Travis" userId="ec5489b8-50bd-4ffb-a9ad-d77de4a4ae70" providerId="ADAL" clId="{C653C7BC-5588-474F-8E2C-4D5FF5BB5FE7}" dt="2022-10-19T17:49:38.434" v="91" actId="14861"/>
          <ac:picMkLst>
            <pc:docMk/>
            <pc:sldMk cId="1551210025" sldId="275"/>
            <ac:picMk id="5" creationId="{38BB866D-EDE0-4DFB-A31B-F18B142608B5}"/>
          </ac:picMkLst>
        </pc:picChg>
      </pc:sldChg>
      <pc:sldChg chg="modSp add mod">
        <pc:chgData name="Merritt, Travis" userId="ec5489b8-50bd-4ffb-a9ad-d77de4a4ae70" providerId="ADAL" clId="{C653C7BC-5588-474F-8E2C-4D5FF5BB5FE7}" dt="2022-10-19T20:23:58.231" v="509" actId="1076"/>
        <pc:sldMkLst>
          <pc:docMk/>
          <pc:sldMk cId="1560004402" sldId="275"/>
        </pc:sldMkLst>
        <pc:picChg chg="mod modCrop">
          <ac:chgData name="Merritt, Travis" userId="ec5489b8-50bd-4ffb-a9ad-d77de4a4ae70" providerId="ADAL" clId="{C653C7BC-5588-474F-8E2C-4D5FF5BB5FE7}" dt="2022-10-19T20:23:58.231" v="509" actId="1076"/>
          <ac:picMkLst>
            <pc:docMk/>
            <pc:sldMk cId="1560004402" sldId="275"/>
            <ac:picMk id="5" creationId="{38BB866D-EDE0-4DFB-A31B-F18B142608B5}"/>
          </ac:picMkLst>
        </pc:picChg>
      </pc:sldChg>
      <pc:sldChg chg="modSp mod">
        <pc:chgData name="Merritt, Travis" userId="ec5489b8-50bd-4ffb-a9ad-d77de4a4ae70" providerId="ADAL" clId="{C653C7BC-5588-474F-8E2C-4D5FF5BB5FE7}" dt="2022-10-19T20:21:46.494" v="506" actId="20577"/>
        <pc:sldMkLst>
          <pc:docMk/>
          <pc:sldMk cId="3850598248" sldId="278"/>
        </pc:sldMkLst>
        <pc:spChg chg="mod">
          <ac:chgData name="Merritt, Travis" userId="ec5489b8-50bd-4ffb-a9ad-d77de4a4ae70" providerId="ADAL" clId="{C653C7BC-5588-474F-8E2C-4D5FF5BB5FE7}" dt="2022-10-19T20:21:46.494" v="506" actId="20577"/>
          <ac:spMkLst>
            <pc:docMk/>
            <pc:sldMk cId="3850598248" sldId="278"/>
            <ac:spMk id="3" creationId="{4886ED03-9608-4F0F-B485-263E2FB87F3A}"/>
          </ac:spMkLst>
        </pc:spChg>
      </pc:sldChg>
      <pc:sldChg chg="modSp add mod">
        <pc:chgData name="Merritt, Travis" userId="ec5489b8-50bd-4ffb-a9ad-d77de4a4ae70" providerId="ADAL" clId="{C653C7BC-5588-474F-8E2C-4D5FF5BB5FE7}" dt="2022-10-19T18:37:45.726" v="284" actId="1076"/>
        <pc:sldMkLst>
          <pc:docMk/>
          <pc:sldMk cId="769926426" sldId="280"/>
        </pc:sldMkLst>
        <pc:picChg chg="mod modCrop">
          <ac:chgData name="Merritt, Travis" userId="ec5489b8-50bd-4ffb-a9ad-d77de4a4ae70" providerId="ADAL" clId="{C653C7BC-5588-474F-8E2C-4D5FF5BB5FE7}" dt="2022-10-19T18:37:45.726" v="284" actId="1076"/>
          <ac:picMkLst>
            <pc:docMk/>
            <pc:sldMk cId="769926426" sldId="280"/>
            <ac:picMk id="5" creationId="{6D1A79E3-4BC4-41F2-963C-3ED5B4F1F670}"/>
          </ac:picMkLst>
        </pc:picChg>
      </pc:sldChg>
      <pc:sldChg chg="modSp del mod">
        <pc:chgData name="Merritt, Travis" userId="ec5489b8-50bd-4ffb-a9ad-d77de4a4ae70" providerId="ADAL" clId="{C653C7BC-5588-474F-8E2C-4D5FF5BB5FE7}" dt="2022-10-19T18:23:28.228" v="245" actId="2696"/>
        <pc:sldMkLst>
          <pc:docMk/>
          <pc:sldMk cId="3066982752" sldId="280"/>
        </pc:sldMkLst>
        <pc:picChg chg="mod">
          <ac:chgData name="Merritt, Travis" userId="ec5489b8-50bd-4ffb-a9ad-d77de4a4ae70" providerId="ADAL" clId="{C653C7BC-5588-474F-8E2C-4D5FF5BB5FE7}" dt="2022-10-19T17:49:56.569" v="101" actId="14861"/>
          <ac:picMkLst>
            <pc:docMk/>
            <pc:sldMk cId="3066982752" sldId="280"/>
            <ac:picMk id="5" creationId="{6D1A79E3-4BC4-41F2-963C-3ED5B4F1F670}"/>
          </ac:picMkLst>
        </pc:picChg>
      </pc:sldChg>
      <pc:sldChg chg="addSp delSp modSp mod delAnim modAnim">
        <pc:chgData name="Merritt, Travis" userId="ec5489b8-50bd-4ffb-a9ad-d77de4a4ae70" providerId="ADAL" clId="{C653C7BC-5588-474F-8E2C-4D5FF5BB5FE7}" dt="2022-10-19T18:32:51.490" v="280" actId="1076"/>
        <pc:sldMkLst>
          <pc:docMk/>
          <pc:sldMk cId="1221020223" sldId="283"/>
        </pc:sldMkLst>
        <pc:picChg chg="del">
          <ac:chgData name="Merritt, Travis" userId="ec5489b8-50bd-4ffb-a9ad-d77de4a4ae70" providerId="ADAL" clId="{C653C7BC-5588-474F-8E2C-4D5FF5BB5FE7}" dt="2022-10-19T18:32:38.253" v="275" actId="478"/>
          <ac:picMkLst>
            <pc:docMk/>
            <pc:sldMk cId="1221020223" sldId="283"/>
            <ac:picMk id="4" creationId="{481B1257-093C-FE0D-7628-D4D56C9B4BDC}"/>
          </ac:picMkLst>
        </pc:picChg>
        <pc:picChg chg="add mod">
          <ac:chgData name="Merritt, Travis" userId="ec5489b8-50bd-4ffb-a9ad-d77de4a4ae70" providerId="ADAL" clId="{C653C7BC-5588-474F-8E2C-4D5FF5BB5FE7}" dt="2022-10-19T18:32:51.490" v="280" actId="1076"/>
          <ac:picMkLst>
            <pc:docMk/>
            <pc:sldMk cId="1221020223" sldId="283"/>
            <ac:picMk id="5" creationId="{53EDC446-2241-3425-D563-0AFCFB834AA6}"/>
          </ac:picMkLst>
        </pc:picChg>
      </pc:sldChg>
      <pc:sldChg chg="modSp mod">
        <pc:chgData name="Merritt, Travis" userId="ec5489b8-50bd-4ffb-a9ad-d77de4a4ae70" providerId="ADAL" clId="{C653C7BC-5588-474F-8E2C-4D5FF5BB5FE7}" dt="2022-10-19T19:14:40.408" v="369"/>
        <pc:sldMkLst>
          <pc:docMk/>
          <pc:sldMk cId="3065366842" sldId="284"/>
        </pc:sldMkLst>
        <pc:spChg chg="mod">
          <ac:chgData name="Merritt, Travis" userId="ec5489b8-50bd-4ffb-a9ad-d77de4a4ae70" providerId="ADAL" clId="{C653C7BC-5588-474F-8E2C-4D5FF5BB5FE7}" dt="2022-10-19T19:14:40.408" v="369"/>
          <ac:spMkLst>
            <pc:docMk/>
            <pc:sldMk cId="3065366842" sldId="284"/>
            <ac:spMk id="2" creationId="{D58AEC0A-590E-46D4-B389-0E809B5A8948}"/>
          </ac:spMkLst>
        </pc:spChg>
      </pc:sldChg>
      <pc:sldChg chg="modSp mod">
        <pc:chgData name="Merritt, Travis" userId="ec5489b8-50bd-4ffb-a9ad-d77de4a4ae70" providerId="ADAL" clId="{C653C7BC-5588-474F-8E2C-4D5FF5BB5FE7}" dt="2022-10-19T19:14:41.906" v="370"/>
        <pc:sldMkLst>
          <pc:docMk/>
          <pc:sldMk cId="1529120604" sldId="285"/>
        </pc:sldMkLst>
        <pc:spChg chg="mod">
          <ac:chgData name="Merritt, Travis" userId="ec5489b8-50bd-4ffb-a9ad-d77de4a4ae70" providerId="ADAL" clId="{C653C7BC-5588-474F-8E2C-4D5FF5BB5FE7}" dt="2022-10-19T19:14:41.906" v="370"/>
          <ac:spMkLst>
            <pc:docMk/>
            <pc:sldMk cId="1529120604" sldId="285"/>
            <ac:spMk id="2" creationId="{D58AEC0A-590E-46D4-B389-0E809B5A8948}"/>
          </ac:spMkLst>
        </pc:spChg>
      </pc:sldChg>
      <pc:sldChg chg="del">
        <pc:chgData name="Merritt, Travis" userId="ec5489b8-50bd-4ffb-a9ad-d77de4a4ae70" providerId="ADAL" clId="{C653C7BC-5588-474F-8E2C-4D5FF5BB5FE7}" dt="2022-10-19T18:44:22.892" v="310" actId="47"/>
        <pc:sldMkLst>
          <pc:docMk/>
          <pc:sldMk cId="1480624099" sldId="286"/>
        </pc:sldMkLst>
      </pc:sldChg>
      <pc:sldChg chg="modSp del mod">
        <pc:chgData name="Merritt, Travis" userId="ec5489b8-50bd-4ffb-a9ad-d77de4a4ae70" providerId="ADAL" clId="{C653C7BC-5588-474F-8E2C-4D5FF5BB5FE7}" dt="2022-10-19T18:40:10.534" v="286" actId="47"/>
        <pc:sldMkLst>
          <pc:docMk/>
          <pc:sldMk cId="2059645870" sldId="287"/>
        </pc:sldMkLst>
        <pc:graphicFrameChg chg="modGraphic">
          <ac:chgData name="Merritt, Travis" userId="ec5489b8-50bd-4ffb-a9ad-d77de4a4ae70" providerId="ADAL" clId="{C653C7BC-5588-474F-8E2C-4D5FF5BB5FE7}" dt="2022-10-19T18:20:38.723" v="238" actId="207"/>
          <ac:graphicFrameMkLst>
            <pc:docMk/>
            <pc:sldMk cId="2059645870" sldId="287"/>
            <ac:graphicFrameMk id="6" creationId="{6BDC9FBA-E3C5-E285-DD26-21E6358518A5}"/>
          </ac:graphicFrameMkLst>
        </pc:graphicFrameChg>
      </pc:sldChg>
      <pc:sldChg chg="addSp delSp modSp mod">
        <pc:chgData name="Merritt, Travis" userId="ec5489b8-50bd-4ffb-a9ad-d77de4a4ae70" providerId="ADAL" clId="{C653C7BC-5588-474F-8E2C-4D5FF5BB5FE7}" dt="2022-10-19T18:21:16.040" v="244" actId="1076"/>
        <pc:sldMkLst>
          <pc:docMk/>
          <pc:sldMk cId="524392697" sldId="288"/>
        </pc:sldMkLst>
        <pc:picChg chg="add del mod">
          <ac:chgData name="Merritt, Travis" userId="ec5489b8-50bd-4ffb-a9ad-d77de4a4ae70" providerId="ADAL" clId="{C653C7BC-5588-474F-8E2C-4D5FF5BB5FE7}" dt="2022-10-19T18:21:03.328" v="239" actId="478"/>
          <ac:picMkLst>
            <pc:docMk/>
            <pc:sldMk cId="524392697" sldId="288"/>
            <ac:picMk id="5" creationId="{F67FB960-8992-E3E8-7F36-8BA81398FD3D}"/>
          </ac:picMkLst>
        </pc:picChg>
        <pc:picChg chg="del">
          <ac:chgData name="Merritt, Travis" userId="ec5489b8-50bd-4ffb-a9ad-d77de4a4ae70" providerId="ADAL" clId="{C653C7BC-5588-474F-8E2C-4D5FF5BB5FE7}" dt="2022-10-19T17:43:32.316" v="36" actId="478"/>
          <ac:picMkLst>
            <pc:docMk/>
            <pc:sldMk cId="524392697" sldId="288"/>
            <ac:picMk id="7" creationId="{779307D9-B0FF-9224-DDDB-03A996C7583E}"/>
          </ac:picMkLst>
        </pc:picChg>
        <pc:picChg chg="add mod">
          <ac:chgData name="Merritt, Travis" userId="ec5489b8-50bd-4ffb-a9ad-d77de4a4ae70" providerId="ADAL" clId="{C653C7BC-5588-474F-8E2C-4D5FF5BB5FE7}" dt="2022-10-19T18:21:16.040" v="244" actId="1076"/>
          <ac:picMkLst>
            <pc:docMk/>
            <pc:sldMk cId="524392697" sldId="288"/>
            <ac:picMk id="8" creationId="{99668114-EFAE-A5C3-7BE0-5E820962194C}"/>
          </ac:picMkLst>
        </pc:picChg>
      </pc:sldChg>
      <pc:sldChg chg="del">
        <pc:chgData name="Merritt, Travis" userId="ec5489b8-50bd-4ffb-a9ad-d77de4a4ae70" providerId="ADAL" clId="{C653C7BC-5588-474F-8E2C-4D5FF5BB5FE7}" dt="2022-10-19T17:41:21.219" v="25" actId="47"/>
        <pc:sldMkLst>
          <pc:docMk/>
          <pc:sldMk cId="3565030948" sldId="289"/>
        </pc:sldMkLst>
      </pc:sldChg>
      <pc:sldChg chg="del">
        <pc:chgData name="Merritt, Travis" userId="ec5489b8-50bd-4ffb-a9ad-d77de4a4ae70" providerId="ADAL" clId="{C653C7BC-5588-474F-8E2C-4D5FF5BB5FE7}" dt="2022-10-19T17:41:21.219" v="25" actId="47"/>
        <pc:sldMkLst>
          <pc:docMk/>
          <pc:sldMk cId="3754038603" sldId="290"/>
        </pc:sldMkLst>
      </pc:sldChg>
      <pc:sldChg chg="del">
        <pc:chgData name="Merritt, Travis" userId="ec5489b8-50bd-4ffb-a9ad-d77de4a4ae70" providerId="ADAL" clId="{C653C7BC-5588-474F-8E2C-4D5FF5BB5FE7}" dt="2022-10-19T17:41:21.219" v="25" actId="47"/>
        <pc:sldMkLst>
          <pc:docMk/>
          <pc:sldMk cId="3814154810" sldId="291"/>
        </pc:sldMkLst>
      </pc:sldChg>
      <pc:sldChg chg="del">
        <pc:chgData name="Merritt, Travis" userId="ec5489b8-50bd-4ffb-a9ad-d77de4a4ae70" providerId="ADAL" clId="{C653C7BC-5588-474F-8E2C-4D5FF5BB5FE7}" dt="2022-10-19T17:41:21.219" v="25" actId="47"/>
        <pc:sldMkLst>
          <pc:docMk/>
          <pc:sldMk cId="3749464020" sldId="292"/>
        </pc:sldMkLst>
      </pc:sldChg>
      <pc:sldChg chg="del">
        <pc:chgData name="Merritt, Travis" userId="ec5489b8-50bd-4ffb-a9ad-d77de4a4ae70" providerId="ADAL" clId="{C653C7BC-5588-474F-8E2C-4D5FF5BB5FE7}" dt="2022-10-19T17:41:21.219" v="25" actId="47"/>
        <pc:sldMkLst>
          <pc:docMk/>
          <pc:sldMk cId="3863764763" sldId="293"/>
        </pc:sldMkLst>
      </pc:sldChg>
      <pc:sldChg chg="del">
        <pc:chgData name="Merritt, Travis" userId="ec5489b8-50bd-4ffb-a9ad-d77de4a4ae70" providerId="ADAL" clId="{C653C7BC-5588-474F-8E2C-4D5FF5BB5FE7}" dt="2022-10-19T17:44:39.410" v="49" actId="47"/>
        <pc:sldMkLst>
          <pc:docMk/>
          <pc:sldMk cId="3107892121" sldId="294"/>
        </pc:sldMkLst>
      </pc:sldChg>
      <pc:sldChg chg="modSp mod">
        <pc:chgData name="Merritt, Travis" userId="ec5489b8-50bd-4ffb-a9ad-d77de4a4ae70" providerId="ADAL" clId="{C653C7BC-5588-474F-8E2C-4D5FF5BB5FE7}" dt="2022-10-19T18:47:15.456" v="339" actId="20577"/>
        <pc:sldMkLst>
          <pc:docMk/>
          <pc:sldMk cId="2996259787" sldId="295"/>
        </pc:sldMkLst>
        <pc:spChg chg="mod">
          <ac:chgData name="Merritt, Travis" userId="ec5489b8-50bd-4ffb-a9ad-d77de4a4ae70" providerId="ADAL" clId="{C653C7BC-5588-474F-8E2C-4D5FF5BB5FE7}" dt="2022-10-19T18:47:15.456" v="339" actId="20577"/>
          <ac:spMkLst>
            <pc:docMk/>
            <pc:sldMk cId="2996259787" sldId="295"/>
            <ac:spMk id="4" creationId="{A1736E12-AE7E-CD36-0308-DCA021BE268B}"/>
          </ac:spMkLst>
        </pc:spChg>
        <pc:picChg chg="mod">
          <ac:chgData name="Merritt, Travis" userId="ec5489b8-50bd-4ffb-a9ad-d77de4a4ae70" providerId="ADAL" clId="{C653C7BC-5588-474F-8E2C-4D5FF5BB5FE7}" dt="2022-10-19T17:46:44.573" v="64" actId="14861"/>
          <ac:picMkLst>
            <pc:docMk/>
            <pc:sldMk cId="2996259787" sldId="295"/>
            <ac:picMk id="3" creationId="{F6DBA7F5-047F-9459-EBD9-82F065D0EAD0}"/>
          </ac:picMkLst>
        </pc:picChg>
        <pc:picChg chg="mod">
          <ac:chgData name="Merritt, Travis" userId="ec5489b8-50bd-4ffb-a9ad-d77de4a4ae70" providerId="ADAL" clId="{C653C7BC-5588-474F-8E2C-4D5FF5BB5FE7}" dt="2022-10-19T17:46:50.271" v="66" actId="14861"/>
          <ac:picMkLst>
            <pc:docMk/>
            <pc:sldMk cId="2996259787" sldId="295"/>
            <ac:picMk id="5" creationId="{C14F7A15-730E-5C64-DCDF-ED18584732DE}"/>
          </ac:picMkLst>
        </pc:picChg>
      </pc:sldChg>
      <pc:sldChg chg="modSp mod">
        <pc:chgData name="Merritt, Travis" userId="ec5489b8-50bd-4ffb-a9ad-d77de4a4ae70" providerId="ADAL" clId="{C653C7BC-5588-474F-8E2C-4D5FF5BB5FE7}" dt="2022-10-19T18:13:21.372" v="229" actId="20577"/>
        <pc:sldMkLst>
          <pc:docMk/>
          <pc:sldMk cId="4051131547" sldId="296"/>
        </pc:sldMkLst>
        <pc:spChg chg="mod">
          <ac:chgData name="Merritt, Travis" userId="ec5489b8-50bd-4ffb-a9ad-d77de4a4ae70" providerId="ADAL" clId="{C653C7BC-5588-474F-8E2C-4D5FF5BB5FE7}" dt="2022-10-19T18:13:21.372" v="229" actId="20577"/>
          <ac:spMkLst>
            <pc:docMk/>
            <pc:sldMk cId="4051131547" sldId="296"/>
            <ac:spMk id="2" creationId="{53E4A0D4-EBC5-4B05-AE88-246E1E1D427C}"/>
          </ac:spMkLst>
        </pc:spChg>
        <pc:spChg chg="mod">
          <ac:chgData name="Merritt, Travis" userId="ec5489b8-50bd-4ffb-a9ad-d77de4a4ae70" providerId="ADAL" clId="{C653C7BC-5588-474F-8E2C-4D5FF5BB5FE7}" dt="2022-10-19T18:06:34.228" v="205"/>
          <ac:spMkLst>
            <pc:docMk/>
            <pc:sldMk cId="4051131547" sldId="296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C653C7BC-5588-474F-8E2C-4D5FF5BB5FE7}" dt="2022-10-19T18:01:44.524" v="191" actId="20577"/>
        <pc:sldMkLst>
          <pc:docMk/>
          <pc:sldMk cId="2130970301" sldId="297"/>
        </pc:sldMkLst>
        <pc:spChg chg="mod">
          <ac:chgData name="Merritt, Travis" userId="ec5489b8-50bd-4ffb-a9ad-d77de4a4ae70" providerId="ADAL" clId="{C653C7BC-5588-474F-8E2C-4D5FF5BB5FE7}" dt="2022-10-19T18:01:44.524" v="191" actId="20577"/>
          <ac:spMkLst>
            <pc:docMk/>
            <pc:sldMk cId="2130970301" sldId="297"/>
            <ac:spMk id="3" creationId="{4886ED03-9608-4F0F-B485-263E2FB87F3A}"/>
          </ac:spMkLst>
        </pc:spChg>
      </pc:sldChg>
      <pc:sldChg chg="modSp add mod ord">
        <pc:chgData name="Merritt, Travis" userId="ec5489b8-50bd-4ffb-a9ad-d77de4a4ae70" providerId="ADAL" clId="{C653C7BC-5588-474F-8E2C-4D5FF5BB5FE7}" dt="2022-10-19T18:37:55.604" v="285" actId="1076"/>
        <pc:sldMkLst>
          <pc:docMk/>
          <pc:sldMk cId="304967015" sldId="298"/>
        </pc:sldMkLst>
        <pc:picChg chg="mod">
          <ac:chgData name="Merritt, Travis" userId="ec5489b8-50bd-4ffb-a9ad-d77de4a4ae70" providerId="ADAL" clId="{C653C7BC-5588-474F-8E2C-4D5FF5BB5FE7}" dt="2022-10-19T18:37:55.604" v="285" actId="1076"/>
          <ac:picMkLst>
            <pc:docMk/>
            <pc:sldMk cId="304967015" sldId="298"/>
            <ac:picMk id="5" creationId="{6D1A79E3-4BC4-41F2-963C-3ED5B4F1F670}"/>
          </ac:picMkLst>
        </pc:picChg>
      </pc:sldChg>
      <pc:sldChg chg="modSp del mod">
        <pc:chgData name="Merritt, Travis" userId="ec5489b8-50bd-4ffb-a9ad-d77de4a4ae70" providerId="ADAL" clId="{C653C7BC-5588-474F-8E2C-4D5FF5BB5FE7}" dt="2022-10-19T18:23:28.228" v="245" actId="2696"/>
        <pc:sldMkLst>
          <pc:docMk/>
          <pc:sldMk cId="506269174" sldId="298"/>
        </pc:sldMkLst>
        <pc:picChg chg="mod">
          <ac:chgData name="Merritt, Travis" userId="ec5489b8-50bd-4ffb-a9ad-d77de4a4ae70" providerId="ADAL" clId="{C653C7BC-5588-474F-8E2C-4D5FF5BB5FE7}" dt="2022-10-19T17:50:15.525" v="106" actId="14861"/>
          <ac:picMkLst>
            <pc:docMk/>
            <pc:sldMk cId="506269174" sldId="298"/>
            <ac:picMk id="5" creationId="{6D1A79E3-4BC4-41F2-963C-3ED5B4F1F670}"/>
          </ac:picMkLst>
        </pc:picChg>
      </pc:sldChg>
      <pc:sldChg chg="modSp mod">
        <pc:chgData name="Merritt, Travis" userId="ec5489b8-50bd-4ffb-a9ad-d77de4a4ae70" providerId="ADAL" clId="{C653C7BC-5588-474F-8E2C-4D5FF5BB5FE7}" dt="2022-10-19T19:28:19.200" v="409" actId="20577"/>
        <pc:sldMkLst>
          <pc:docMk/>
          <pc:sldMk cId="548281144" sldId="299"/>
        </pc:sldMkLst>
        <pc:spChg chg="mod">
          <ac:chgData name="Merritt, Travis" userId="ec5489b8-50bd-4ffb-a9ad-d77de4a4ae70" providerId="ADAL" clId="{C653C7BC-5588-474F-8E2C-4D5FF5BB5FE7}" dt="2022-10-19T19:28:19.200" v="409" actId="20577"/>
          <ac:spMkLst>
            <pc:docMk/>
            <pc:sldMk cId="548281144" sldId="299"/>
            <ac:spMk id="3" creationId="{4886ED03-9608-4F0F-B485-263E2FB87F3A}"/>
          </ac:spMkLst>
        </pc:spChg>
        <pc:picChg chg="mod">
          <ac:chgData name="Merritt, Travis" userId="ec5489b8-50bd-4ffb-a9ad-d77de4a4ae70" providerId="ADAL" clId="{C653C7BC-5588-474F-8E2C-4D5FF5BB5FE7}" dt="2022-10-19T17:48:12.508" v="75" actId="14861"/>
          <ac:picMkLst>
            <pc:docMk/>
            <pc:sldMk cId="548281144" sldId="299"/>
            <ac:picMk id="6" creationId="{0DA02DED-DDC2-141A-3527-93A559A4809F}"/>
          </ac:picMkLst>
        </pc:picChg>
        <pc:picChg chg="mod">
          <ac:chgData name="Merritt, Travis" userId="ec5489b8-50bd-4ffb-a9ad-d77de4a4ae70" providerId="ADAL" clId="{C653C7BC-5588-474F-8E2C-4D5FF5BB5FE7}" dt="2022-10-19T17:48:12.508" v="75" actId="14861"/>
          <ac:picMkLst>
            <pc:docMk/>
            <pc:sldMk cId="548281144" sldId="299"/>
            <ac:picMk id="8" creationId="{8FEF4DAD-C6DB-AB59-4592-F7C9DA5BB957}"/>
          </ac:picMkLst>
        </pc:picChg>
        <pc:picChg chg="mod">
          <ac:chgData name="Merritt, Travis" userId="ec5489b8-50bd-4ffb-a9ad-d77de4a4ae70" providerId="ADAL" clId="{C653C7BC-5588-474F-8E2C-4D5FF5BB5FE7}" dt="2022-10-19T17:48:12.508" v="75" actId="14861"/>
          <ac:picMkLst>
            <pc:docMk/>
            <pc:sldMk cId="548281144" sldId="299"/>
            <ac:picMk id="10" creationId="{495236C1-107D-71B4-A88C-2CF79939B0A6}"/>
          </ac:picMkLst>
        </pc:picChg>
        <pc:picChg chg="mod">
          <ac:chgData name="Merritt, Travis" userId="ec5489b8-50bd-4ffb-a9ad-d77de4a4ae70" providerId="ADAL" clId="{C653C7BC-5588-474F-8E2C-4D5FF5BB5FE7}" dt="2022-10-19T17:48:12.508" v="75" actId="14861"/>
          <ac:picMkLst>
            <pc:docMk/>
            <pc:sldMk cId="548281144" sldId="299"/>
            <ac:picMk id="12" creationId="{FB9A0681-9FDC-C084-C6B0-7F74196D71F3}"/>
          </ac:picMkLst>
        </pc:picChg>
      </pc:sldChg>
      <pc:sldChg chg="modSp mod">
        <pc:chgData name="Merritt, Travis" userId="ec5489b8-50bd-4ffb-a9ad-d77de4a4ae70" providerId="ADAL" clId="{C653C7BC-5588-474F-8E2C-4D5FF5BB5FE7}" dt="2022-10-19T19:28:17.590" v="408" actId="20577"/>
        <pc:sldMkLst>
          <pc:docMk/>
          <pc:sldMk cId="1764483113" sldId="300"/>
        </pc:sldMkLst>
        <pc:spChg chg="mod">
          <ac:chgData name="Merritt, Travis" userId="ec5489b8-50bd-4ffb-a9ad-d77de4a4ae70" providerId="ADAL" clId="{C653C7BC-5588-474F-8E2C-4D5FF5BB5FE7}" dt="2022-10-19T19:28:17.590" v="408" actId="20577"/>
          <ac:spMkLst>
            <pc:docMk/>
            <pc:sldMk cId="1764483113" sldId="300"/>
            <ac:spMk id="3" creationId="{4886ED03-9608-4F0F-B485-263E2FB87F3A}"/>
          </ac:spMkLst>
        </pc:spChg>
        <pc:picChg chg="mod">
          <ac:chgData name="Merritt, Travis" userId="ec5489b8-50bd-4ffb-a9ad-d77de4a4ae70" providerId="ADAL" clId="{C653C7BC-5588-474F-8E2C-4D5FF5BB5FE7}" dt="2022-10-19T18:25:16.209" v="255" actId="1076"/>
          <ac:picMkLst>
            <pc:docMk/>
            <pc:sldMk cId="1764483113" sldId="300"/>
            <ac:picMk id="9" creationId="{CF74724D-B106-0C73-4BC9-9C2BB692D17C}"/>
          </ac:picMkLst>
        </pc:picChg>
        <pc:picChg chg="mod">
          <ac:chgData name="Merritt, Travis" userId="ec5489b8-50bd-4ffb-a9ad-d77de4a4ae70" providerId="ADAL" clId="{C653C7BC-5588-474F-8E2C-4D5FF5BB5FE7}" dt="2022-10-19T17:48:02.619" v="72" actId="14861"/>
          <ac:picMkLst>
            <pc:docMk/>
            <pc:sldMk cId="1764483113" sldId="300"/>
            <ac:picMk id="11" creationId="{F623AEF9-11A0-C6FE-DB6C-DBAB11E7845F}"/>
          </ac:picMkLst>
        </pc:picChg>
      </pc:sldChg>
      <pc:sldChg chg="modSp mod">
        <pc:chgData name="Merritt, Travis" userId="ec5489b8-50bd-4ffb-a9ad-d77de4a4ae70" providerId="ADAL" clId="{C653C7BC-5588-474F-8E2C-4D5FF5BB5FE7}" dt="2022-10-19T19:28:15.927" v="407" actId="20577"/>
        <pc:sldMkLst>
          <pc:docMk/>
          <pc:sldMk cId="2885706637" sldId="301"/>
        </pc:sldMkLst>
        <pc:spChg chg="mod">
          <ac:chgData name="Merritt, Travis" userId="ec5489b8-50bd-4ffb-a9ad-d77de4a4ae70" providerId="ADAL" clId="{C653C7BC-5588-474F-8E2C-4D5FF5BB5FE7}" dt="2022-10-19T19:28:15.927" v="407" actId="20577"/>
          <ac:spMkLst>
            <pc:docMk/>
            <pc:sldMk cId="2885706637" sldId="301"/>
            <ac:spMk id="3" creationId="{4886ED03-9608-4F0F-B485-263E2FB87F3A}"/>
          </ac:spMkLst>
        </pc:spChg>
        <pc:picChg chg="mod">
          <ac:chgData name="Merritt, Travis" userId="ec5489b8-50bd-4ffb-a9ad-d77de4a4ae70" providerId="ADAL" clId="{C653C7BC-5588-474F-8E2C-4D5FF5BB5FE7}" dt="2022-10-19T17:47:45.193" v="69" actId="14861"/>
          <ac:picMkLst>
            <pc:docMk/>
            <pc:sldMk cId="2885706637" sldId="301"/>
            <ac:picMk id="5" creationId="{58D7BBC0-B892-F931-F82F-924E87872F6F}"/>
          </ac:picMkLst>
        </pc:picChg>
      </pc:sldChg>
      <pc:sldChg chg="modSp mod">
        <pc:chgData name="Merritt, Travis" userId="ec5489b8-50bd-4ffb-a9ad-d77de4a4ae70" providerId="ADAL" clId="{C653C7BC-5588-474F-8E2C-4D5FF5BB5FE7}" dt="2022-10-19T19:28:08.502" v="405" actId="20577"/>
        <pc:sldMkLst>
          <pc:docMk/>
          <pc:sldMk cId="4145553451" sldId="302"/>
        </pc:sldMkLst>
        <pc:spChg chg="mod">
          <ac:chgData name="Merritt, Travis" userId="ec5489b8-50bd-4ffb-a9ad-d77de4a4ae70" providerId="ADAL" clId="{C653C7BC-5588-474F-8E2C-4D5FF5BB5FE7}" dt="2022-10-19T19:28:08.502" v="405" actId="20577"/>
          <ac:spMkLst>
            <pc:docMk/>
            <pc:sldMk cId="4145553451" sldId="302"/>
            <ac:spMk id="3" creationId="{4886ED03-9608-4F0F-B485-263E2FB87F3A}"/>
          </ac:spMkLst>
        </pc:spChg>
        <pc:picChg chg="mod">
          <ac:chgData name="Merritt, Travis" userId="ec5489b8-50bd-4ffb-a9ad-d77de4a4ae70" providerId="ADAL" clId="{C653C7BC-5588-474F-8E2C-4D5FF5BB5FE7}" dt="2022-10-19T17:48:27.133" v="81" actId="14861"/>
          <ac:picMkLst>
            <pc:docMk/>
            <pc:sldMk cId="4145553451" sldId="302"/>
            <ac:picMk id="5" creationId="{2375B6CA-8E19-033E-773D-076C134FD28F}"/>
          </ac:picMkLst>
        </pc:picChg>
      </pc:sldChg>
      <pc:sldChg chg="modSp mod">
        <pc:chgData name="Merritt, Travis" userId="ec5489b8-50bd-4ffb-a9ad-d77de4a4ae70" providerId="ADAL" clId="{C653C7BC-5588-474F-8E2C-4D5FF5BB5FE7}" dt="2022-10-19T19:28:14.340" v="406" actId="20577"/>
        <pc:sldMkLst>
          <pc:docMk/>
          <pc:sldMk cId="4081254935" sldId="303"/>
        </pc:sldMkLst>
        <pc:spChg chg="mod">
          <ac:chgData name="Merritt, Travis" userId="ec5489b8-50bd-4ffb-a9ad-d77de4a4ae70" providerId="ADAL" clId="{C653C7BC-5588-474F-8E2C-4D5FF5BB5FE7}" dt="2022-10-19T19:28:14.340" v="406" actId="20577"/>
          <ac:spMkLst>
            <pc:docMk/>
            <pc:sldMk cId="4081254935" sldId="303"/>
            <ac:spMk id="3" creationId="{4886ED03-9608-4F0F-B485-263E2FB87F3A}"/>
          </ac:spMkLst>
        </pc:spChg>
        <pc:picChg chg="mod">
          <ac:chgData name="Merritt, Travis" userId="ec5489b8-50bd-4ffb-a9ad-d77de4a4ae70" providerId="ADAL" clId="{C653C7BC-5588-474F-8E2C-4D5FF5BB5FE7}" dt="2022-10-19T17:48:20.787" v="78" actId="14861"/>
          <ac:picMkLst>
            <pc:docMk/>
            <pc:sldMk cId="4081254935" sldId="303"/>
            <ac:picMk id="5" creationId="{D469C448-F841-5264-FE06-E04808BBBB20}"/>
          </ac:picMkLst>
        </pc:picChg>
      </pc:sldChg>
      <pc:sldChg chg="addSp delSp modSp mod delAnim modAnim">
        <pc:chgData name="Merritt, Travis" userId="ec5489b8-50bd-4ffb-a9ad-d77de4a4ae70" providerId="ADAL" clId="{C653C7BC-5588-474F-8E2C-4D5FF5BB5FE7}" dt="2022-10-19T18:44:49.006" v="311"/>
        <pc:sldMkLst>
          <pc:docMk/>
          <pc:sldMk cId="3693603034" sldId="304"/>
        </pc:sldMkLst>
        <pc:spChg chg="mod">
          <ac:chgData name="Merritt, Travis" userId="ec5489b8-50bd-4ffb-a9ad-d77de4a4ae70" providerId="ADAL" clId="{C653C7BC-5588-474F-8E2C-4D5FF5BB5FE7}" dt="2022-10-19T18:44:49.006" v="311"/>
          <ac:spMkLst>
            <pc:docMk/>
            <pc:sldMk cId="3693603034" sldId="304"/>
            <ac:spMk id="3" creationId="{4886ED03-9608-4F0F-B485-263E2FB87F3A}"/>
          </ac:spMkLst>
        </pc:spChg>
        <pc:picChg chg="del">
          <ac:chgData name="Merritt, Travis" userId="ec5489b8-50bd-4ffb-a9ad-d77de4a4ae70" providerId="ADAL" clId="{C653C7BC-5588-474F-8E2C-4D5FF5BB5FE7}" dt="2022-10-19T18:31:13.799" v="262" actId="478"/>
          <ac:picMkLst>
            <pc:docMk/>
            <pc:sldMk cId="3693603034" sldId="304"/>
            <ac:picMk id="4" creationId="{12E57B33-22E5-83C0-40C4-6EB38A74EC83}"/>
          </ac:picMkLst>
        </pc:picChg>
        <pc:picChg chg="add mod">
          <ac:chgData name="Merritt, Travis" userId="ec5489b8-50bd-4ffb-a9ad-d77de4a4ae70" providerId="ADAL" clId="{C653C7BC-5588-474F-8E2C-4D5FF5BB5FE7}" dt="2022-10-19T18:31:34.698" v="267" actId="1076"/>
          <ac:picMkLst>
            <pc:docMk/>
            <pc:sldMk cId="3693603034" sldId="304"/>
            <ac:picMk id="5" creationId="{CA8E1CB4-66E5-2859-A5FA-7DB775E13296}"/>
          </ac:picMkLst>
        </pc:picChg>
      </pc:sldChg>
      <pc:sldChg chg="modSp mod">
        <pc:chgData name="Merritt, Travis" userId="ec5489b8-50bd-4ffb-a9ad-d77de4a4ae70" providerId="ADAL" clId="{C653C7BC-5588-474F-8E2C-4D5FF5BB5FE7}" dt="2022-10-19T18:44:54.597" v="312"/>
        <pc:sldMkLst>
          <pc:docMk/>
          <pc:sldMk cId="472045486" sldId="305"/>
        </pc:sldMkLst>
        <pc:spChg chg="mod">
          <ac:chgData name="Merritt, Travis" userId="ec5489b8-50bd-4ffb-a9ad-d77de4a4ae70" providerId="ADAL" clId="{C653C7BC-5588-474F-8E2C-4D5FF5BB5FE7}" dt="2022-10-19T18:44:54.597" v="312"/>
          <ac:spMkLst>
            <pc:docMk/>
            <pc:sldMk cId="472045486" sldId="305"/>
            <ac:spMk id="3" creationId="{4886ED03-9608-4F0F-B485-263E2FB87F3A}"/>
          </ac:spMkLst>
        </pc:spChg>
      </pc:sldChg>
      <pc:sldChg chg="modSp add del mod">
        <pc:chgData name="Merritt, Travis" userId="ec5489b8-50bd-4ffb-a9ad-d77de4a4ae70" providerId="ADAL" clId="{C653C7BC-5588-474F-8E2C-4D5FF5BB5FE7}" dt="2022-10-19T20:11:15.076" v="428" actId="1076"/>
        <pc:sldMkLst>
          <pc:docMk/>
          <pc:sldMk cId="0" sldId="306"/>
        </pc:sldMkLst>
        <pc:spChg chg="mod">
          <ac:chgData name="Merritt, Travis" userId="ec5489b8-50bd-4ffb-a9ad-d77de4a4ae70" providerId="ADAL" clId="{C653C7BC-5588-474F-8E2C-4D5FF5BB5FE7}" dt="2022-10-19T17:59:26.671" v="125" actId="20577"/>
          <ac:spMkLst>
            <pc:docMk/>
            <pc:sldMk cId="0" sldId="306"/>
            <ac:spMk id="8" creationId="{00000000-0000-0000-0000-000000000000}"/>
          </ac:spMkLst>
        </pc:spChg>
        <pc:spChg chg="mod">
          <ac:chgData name="Merritt, Travis" userId="ec5489b8-50bd-4ffb-a9ad-d77de4a4ae70" providerId="ADAL" clId="{C653C7BC-5588-474F-8E2C-4D5FF5BB5FE7}" dt="2022-10-19T20:11:15.076" v="428" actId="1076"/>
          <ac:spMkLst>
            <pc:docMk/>
            <pc:sldMk cId="0" sldId="306"/>
            <ac:spMk id="335" creationId="{00000000-0000-0000-0000-000000000000}"/>
          </ac:spMkLst>
        </pc:spChg>
        <pc:spChg chg="mod">
          <ac:chgData name="Merritt, Travis" userId="ec5489b8-50bd-4ffb-a9ad-d77de4a4ae70" providerId="ADAL" clId="{C653C7BC-5588-474F-8E2C-4D5FF5BB5FE7}" dt="2022-10-19T19:26:03.998" v="402" actId="20577"/>
          <ac:spMkLst>
            <pc:docMk/>
            <pc:sldMk cId="0" sldId="306"/>
            <ac:spMk id="337" creationId="{00000000-0000-0000-0000-000000000000}"/>
          </ac:spMkLst>
        </pc:spChg>
      </pc:sldChg>
      <pc:sldChg chg="addSp delSp modSp new del setBg">
        <pc:chgData name="Merritt, Travis" userId="ec5489b8-50bd-4ffb-a9ad-d77de4a4ae70" providerId="ADAL" clId="{C653C7BC-5588-474F-8E2C-4D5FF5BB5FE7}" dt="2022-10-19T17:37:26.441" v="14" actId="47"/>
        <pc:sldMkLst>
          <pc:docMk/>
          <pc:sldMk cId="3927985268" sldId="307"/>
        </pc:sldMkLst>
        <pc:spChg chg="del">
          <ac:chgData name="Merritt, Travis" userId="ec5489b8-50bd-4ffb-a9ad-d77de4a4ae70" providerId="ADAL" clId="{C653C7BC-5588-474F-8E2C-4D5FF5BB5FE7}" dt="2022-10-19T17:36:55.508" v="13"/>
          <ac:spMkLst>
            <pc:docMk/>
            <pc:sldMk cId="3927985268" sldId="307"/>
            <ac:spMk id="2" creationId="{612883FD-7E81-ECA5-8627-568453291965}"/>
          </ac:spMkLst>
        </pc:spChg>
        <pc:spChg chg="del">
          <ac:chgData name="Merritt, Travis" userId="ec5489b8-50bd-4ffb-a9ad-d77de4a4ae70" providerId="ADAL" clId="{C653C7BC-5588-474F-8E2C-4D5FF5BB5FE7}" dt="2022-10-19T17:36:55.508" v="13"/>
          <ac:spMkLst>
            <pc:docMk/>
            <pc:sldMk cId="3927985268" sldId="307"/>
            <ac:spMk id="3" creationId="{611134C4-8B22-6A90-BA74-28701D84618B}"/>
          </ac:spMkLst>
        </pc:spChg>
        <pc:spChg chg="add mod">
          <ac:chgData name="Merritt, Travis" userId="ec5489b8-50bd-4ffb-a9ad-d77de4a4ae70" providerId="ADAL" clId="{C653C7BC-5588-474F-8E2C-4D5FF5BB5FE7}" dt="2022-10-19T17:36:55.508" v="13"/>
          <ac:spMkLst>
            <pc:docMk/>
            <pc:sldMk cId="3927985268" sldId="307"/>
            <ac:spMk id="4" creationId="{EB62B2F3-8BFD-03A7-A08B-2DEE72E0EF83}"/>
          </ac:spMkLst>
        </pc:spChg>
        <pc:spChg chg="add mod">
          <ac:chgData name="Merritt, Travis" userId="ec5489b8-50bd-4ffb-a9ad-d77de4a4ae70" providerId="ADAL" clId="{C653C7BC-5588-474F-8E2C-4D5FF5BB5FE7}" dt="2022-10-19T17:36:55.508" v="13"/>
          <ac:spMkLst>
            <pc:docMk/>
            <pc:sldMk cId="3927985268" sldId="307"/>
            <ac:spMk id="5" creationId="{67D7B81C-693E-64CD-3810-0EBB0C88342B}"/>
          </ac:spMkLst>
        </pc:spChg>
      </pc:sldChg>
      <pc:sldChg chg="modSp add mod">
        <pc:chgData name="Merritt, Travis" userId="ec5489b8-50bd-4ffb-a9ad-d77de4a4ae70" providerId="ADAL" clId="{C653C7BC-5588-474F-8E2C-4D5FF5BB5FE7}" dt="2022-10-19T18:13:34.321" v="235" actId="27636"/>
        <pc:sldMkLst>
          <pc:docMk/>
          <pc:sldMk cId="3050759979" sldId="460"/>
        </pc:sldMkLst>
        <pc:spChg chg="mod">
          <ac:chgData name="Merritt, Travis" userId="ec5489b8-50bd-4ffb-a9ad-d77de4a4ae70" providerId="ADAL" clId="{C653C7BC-5588-474F-8E2C-4D5FF5BB5FE7}" dt="2022-10-19T18:13:34.321" v="235" actId="27636"/>
          <ac:spMkLst>
            <pc:docMk/>
            <pc:sldMk cId="3050759979" sldId="460"/>
            <ac:spMk id="174" creationId="{00000000-0000-0000-0000-000000000000}"/>
          </ac:spMkLst>
        </pc:spChg>
      </pc:sldChg>
      <pc:sldChg chg="modSp add mod">
        <pc:chgData name="Merritt, Travis" userId="ec5489b8-50bd-4ffb-a9ad-d77de4a4ae70" providerId="ADAL" clId="{C653C7BC-5588-474F-8E2C-4D5FF5BB5FE7}" dt="2022-10-19T17:44:01.678" v="42" actId="207"/>
        <pc:sldMkLst>
          <pc:docMk/>
          <pc:sldMk cId="711600057" sldId="461"/>
        </pc:sldMkLst>
        <pc:graphicFrameChg chg="modGraphic">
          <ac:chgData name="Merritt, Travis" userId="ec5489b8-50bd-4ffb-a9ad-d77de4a4ae70" providerId="ADAL" clId="{C653C7BC-5588-474F-8E2C-4D5FF5BB5FE7}" dt="2022-10-19T17:44:01.678" v="42" actId="207"/>
          <ac:graphicFrameMkLst>
            <pc:docMk/>
            <pc:sldMk cId="711600057" sldId="461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C653C7BC-5588-474F-8E2C-4D5FF5BB5FE7}" dt="2022-10-19T17:44:14.875" v="45" actId="207"/>
        <pc:sldMkLst>
          <pc:docMk/>
          <pc:sldMk cId="3097382467" sldId="462"/>
        </pc:sldMkLst>
        <pc:graphicFrameChg chg="modGraphic">
          <ac:chgData name="Merritt, Travis" userId="ec5489b8-50bd-4ffb-a9ad-d77de4a4ae70" providerId="ADAL" clId="{C653C7BC-5588-474F-8E2C-4D5FF5BB5FE7}" dt="2022-10-19T17:44:14.875" v="45" actId="207"/>
          <ac:graphicFrameMkLst>
            <pc:docMk/>
            <pc:sldMk cId="3097382467" sldId="462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C653C7BC-5588-474F-8E2C-4D5FF5BB5FE7}" dt="2022-10-19T17:44:18.687" v="46" actId="207"/>
        <pc:sldMkLst>
          <pc:docMk/>
          <pc:sldMk cId="1706883260" sldId="463"/>
        </pc:sldMkLst>
        <pc:graphicFrameChg chg="modGraphic">
          <ac:chgData name="Merritt, Travis" userId="ec5489b8-50bd-4ffb-a9ad-d77de4a4ae70" providerId="ADAL" clId="{C653C7BC-5588-474F-8E2C-4D5FF5BB5FE7}" dt="2022-10-19T17:44:18.687" v="46" actId="207"/>
          <ac:graphicFrameMkLst>
            <pc:docMk/>
            <pc:sldMk cId="1706883260" sldId="463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C653C7BC-5588-474F-8E2C-4D5FF5BB5FE7}" dt="2022-10-19T17:44:22.737" v="47" actId="207"/>
        <pc:sldMkLst>
          <pc:docMk/>
          <pc:sldMk cId="1340167359" sldId="464"/>
        </pc:sldMkLst>
        <pc:graphicFrameChg chg="modGraphic">
          <ac:chgData name="Merritt, Travis" userId="ec5489b8-50bd-4ffb-a9ad-d77de4a4ae70" providerId="ADAL" clId="{C653C7BC-5588-474F-8E2C-4D5FF5BB5FE7}" dt="2022-10-19T17:44:22.737" v="47" actId="207"/>
          <ac:graphicFrameMkLst>
            <pc:docMk/>
            <pc:sldMk cId="1340167359" sldId="464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C653C7BC-5588-474F-8E2C-4D5FF5BB5FE7}" dt="2022-10-19T17:44:27.867" v="48" actId="207"/>
        <pc:sldMkLst>
          <pc:docMk/>
          <pc:sldMk cId="758613254" sldId="465"/>
        </pc:sldMkLst>
        <pc:graphicFrameChg chg="modGraphic">
          <ac:chgData name="Merritt, Travis" userId="ec5489b8-50bd-4ffb-a9ad-d77de4a4ae70" providerId="ADAL" clId="{C653C7BC-5588-474F-8E2C-4D5FF5BB5FE7}" dt="2022-10-19T17:44:27.867" v="48" actId="207"/>
          <ac:graphicFrameMkLst>
            <pc:docMk/>
            <pc:sldMk cId="758613254" sldId="465"/>
            <ac:graphicFrameMk id="6" creationId="{6BDC9FBA-E3C5-E285-DD26-21E6358518A5}"/>
          </ac:graphicFrameMkLst>
        </pc:graphicFrameChg>
      </pc:sldChg>
      <pc:sldChg chg="addSp delSp modSp add mod">
        <pc:chgData name="Merritt, Travis" userId="ec5489b8-50bd-4ffb-a9ad-d77de4a4ae70" providerId="ADAL" clId="{C653C7BC-5588-474F-8E2C-4D5FF5BB5FE7}" dt="2022-10-19T18:47:37.243" v="341" actId="1076"/>
        <pc:sldMkLst>
          <pc:docMk/>
          <pc:sldMk cId="1565391138" sldId="466"/>
        </pc:sldMkLst>
        <pc:spChg chg="mod">
          <ac:chgData name="Merritt, Travis" userId="ec5489b8-50bd-4ffb-a9ad-d77de4a4ae70" providerId="ADAL" clId="{C653C7BC-5588-474F-8E2C-4D5FF5BB5FE7}" dt="2022-10-19T18:47:30.264" v="340"/>
          <ac:spMkLst>
            <pc:docMk/>
            <pc:sldMk cId="1565391138" sldId="466"/>
            <ac:spMk id="4" creationId="{A1736E12-AE7E-CD36-0308-DCA021BE268B}"/>
          </ac:spMkLst>
        </pc:spChg>
        <pc:picChg chg="del">
          <ac:chgData name="Merritt, Travis" userId="ec5489b8-50bd-4ffb-a9ad-d77de4a4ae70" providerId="ADAL" clId="{C653C7BC-5588-474F-8E2C-4D5FF5BB5FE7}" dt="2022-10-19T18:11:22.501" v="207" actId="478"/>
          <ac:picMkLst>
            <pc:docMk/>
            <pc:sldMk cId="1565391138" sldId="466"/>
            <ac:picMk id="3" creationId="{F6DBA7F5-047F-9459-EBD9-82F065D0EAD0}"/>
          </ac:picMkLst>
        </pc:picChg>
        <pc:picChg chg="del">
          <ac:chgData name="Merritt, Travis" userId="ec5489b8-50bd-4ffb-a9ad-d77de4a4ae70" providerId="ADAL" clId="{C653C7BC-5588-474F-8E2C-4D5FF5BB5FE7}" dt="2022-10-19T18:11:22.501" v="207" actId="478"/>
          <ac:picMkLst>
            <pc:docMk/>
            <pc:sldMk cId="1565391138" sldId="466"/>
            <ac:picMk id="5" creationId="{C14F7A15-730E-5C64-DCDF-ED18584732DE}"/>
          </ac:picMkLst>
        </pc:picChg>
        <pc:picChg chg="add mod modCrop">
          <ac:chgData name="Merritt, Travis" userId="ec5489b8-50bd-4ffb-a9ad-d77de4a4ae70" providerId="ADAL" clId="{C653C7BC-5588-474F-8E2C-4D5FF5BB5FE7}" dt="2022-10-19T18:47:37.243" v="341" actId="1076"/>
          <ac:picMkLst>
            <pc:docMk/>
            <pc:sldMk cId="1565391138" sldId="466"/>
            <ac:picMk id="7" creationId="{0D72C6B7-BCF2-0469-DE9E-241D352F6CF6}"/>
          </ac:picMkLst>
        </pc:picChg>
      </pc:sldChg>
      <pc:sldChg chg="addSp delSp modSp add mod">
        <pc:chgData name="Merritt, Travis" userId="ec5489b8-50bd-4ffb-a9ad-d77de4a4ae70" providerId="ADAL" clId="{C653C7BC-5588-474F-8E2C-4D5FF5BB5FE7}" dt="2022-10-19T18:13:16.221" v="226" actId="20577"/>
        <pc:sldMkLst>
          <pc:docMk/>
          <pc:sldMk cId="1842463713" sldId="467"/>
        </pc:sldMkLst>
        <pc:spChg chg="mod">
          <ac:chgData name="Merritt, Travis" userId="ec5489b8-50bd-4ffb-a9ad-d77de4a4ae70" providerId="ADAL" clId="{C653C7BC-5588-474F-8E2C-4D5FF5BB5FE7}" dt="2022-10-19T18:13:16.221" v="226" actId="20577"/>
          <ac:spMkLst>
            <pc:docMk/>
            <pc:sldMk cId="1842463713" sldId="467"/>
            <ac:spMk id="2" creationId="{53E4A0D4-EBC5-4B05-AE88-246E1E1D427C}"/>
          </ac:spMkLst>
        </pc:spChg>
        <pc:spChg chg="mod">
          <ac:chgData name="Merritt, Travis" userId="ec5489b8-50bd-4ffb-a9ad-d77de4a4ae70" providerId="ADAL" clId="{C653C7BC-5588-474F-8E2C-4D5FF5BB5FE7}" dt="2022-10-19T18:06:30.088" v="204"/>
          <ac:spMkLst>
            <pc:docMk/>
            <pc:sldMk cId="1842463713" sldId="467"/>
            <ac:spMk id="3" creationId="{4886ED03-9608-4F0F-B485-263E2FB87F3A}"/>
          </ac:spMkLst>
        </pc:spChg>
        <pc:spChg chg="add del">
          <ac:chgData name="Merritt, Travis" userId="ec5489b8-50bd-4ffb-a9ad-d77de4a4ae70" providerId="ADAL" clId="{C653C7BC-5588-474F-8E2C-4D5FF5BB5FE7}" dt="2022-10-19T18:04:43.378" v="195" actId="22"/>
          <ac:spMkLst>
            <pc:docMk/>
            <pc:sldMk cId="1842463713" sldId="467"/>
            <ac:spMk id="5" creationId="{89B9A9A4-75F6-0D3E-47D3-1355705550B4}"/>
          </ac:spMkLst>
        </pc:spChg>
        <pc:spChg chg="add mod">
          <ac:chgData name="Merritt, Travis" userId="ec5489b8-50bd-4ffb-a9ad-d77de4a4ae70" providerId="ADAL" clId="{C653C7BC-5588-474F-8E2C-4D5FF5BB5FE7}" dt="2022-10-19T18:06:12.005" v="203" actId="207"/>
          <ac:spMkLst>
            <pc:docMk/>
            <pc:sldMk cId="1842463713" sldId="467"/>
            <ac:spMk id="6" creationId="{560E509E-DB56-A815-4B14-AF118A83A9F5}"/>
          </ac:spMkLst>
        </pc:spChg>
      </pc:sldChg>
      <pc:sldChg chg="add">
        <pc:chgData name="Merritt, Travis" userId="ec5489b8-50bd-4ffb-a9ad-d77de4a4ae70" providerId="ADAL" clId="{C653C7BC-5588-474F-8E2C-4D5FF5BB5FE7}" dt="2022-10-19T18:19:13.128" v="236" actId="2890"/>
        <pc:sldMkLst>
          <pc:docMk/>
          <pc:sldMk cId="2066457267" sldId="468"/>
        </pc:sldMkLst>
      </pc:sldChg>
      <pc:sldMasterChg chg="delSldLayout">
        <pc:chgData name="Merritt, Travis" userId="ec5489b8-50bd-4ffb-a9ad-d77de4a4ae70" providerId="ADAL" clId="{C653C7BC-5588-474F-8E2C-4D5FF5BB5FE7}" dt="2022-10-19T17:24:19.499" v="3" actId="47"/>
        <pc:sldMasterMkLst>
          <pc:docMk/>
          <pc:sldMasterMk cId="0" sldId="2147483648"/>
        </pc:sldMasterMkLst>
        <pc:sldLayoutChg chg="del">
          <pc:chgData name="Merritt, Travis" userId="ec5489b8-50bd-4ffb-a9ad-d77de4a4ae70" providerId="ADAL" clId="{C653C7BC-5588-474F-8E2C-4D5FF5BB5FE7}" dt="2022-10-19T17:24:19.499" v="3" actId="47"/>
          <pc:sldLayoutMkLst>
            <pc:docMk/>
            <pc:sldMasterMk cId="0" sldId="2147483648"/>
            <pc:sldLayoutMk cId="2713913282" sldId="2147483660"/>
          </pc:sldLayoutMkLst>
        </pc:sldLayoutChg>
      </pc:sldMasterChg>
    </pc:docChg>
  </pc:docChgLst>
  <pc:docChgLst>
    <pc:chgData name="Merritt, Travis" userId="ec5489b8-50bd-4ffb-a9ad-d77de4a4ae70" providerId="ADAL" clId="{92373783-8B8D-4195-A852-81B1386E15B9}"/>
    <pc:docChg chg="undo custSel addSld delSld modSld sldOrd">
      <pc:chgData name="Merritt, Travis" userId="ec5489b8-50bd-4ffb-a9ad-d77de4a4ae70" providerId="ADAL" clId="{92373783-8B8D-4195-A852-81B1386E15B9}" dt="2022-10-19T17:06:04.423" v="2013" actId="313"/>
      <pc:docMkLst>
        <pc:docMk/>
      </pc:docMkLst>
      <pc:sldChg chg="modSp mod">
        <pc:chgData name="Merritt, Travis" userId="ec5489b8-50bd-4ffb-a9ad-d77de4a4ae70" providerId="ADAL" clId="{92373783-8B8D-4195-A852-81B1386E15B9}" dt="2022-10-19T17:02:46.097" v="2009" actId="20577"/>
        <pc:sldMkLst>
          <pc:docMk/>
          <pc:sldMk cId="3963667157" sldId="257"/>
        </pc:sldMkLst>
        <pc:spChg chg="mod">
          <ac:chgData name="Merritt, Travis" userId="ec5489b8-50bd-4ffb-a9ad-d77de4a4ae70" providerId="ADAL" clId="{92373783-8B8D-4195-A852-81B1386E15B9}" dt="2022-10-19T17:02:46.097" v="2009" actId="20577"/>
          <ac:spMkLst>
            <pc:docMk/>
            <pc:sldMk cId="3963667157" sldId="257"/>
            <ac:spMk id="3" creationId="{4D2E4126-4630-4A66-AEA6-63D8E75CBADA}"/>
          </ac:spMkLst>
        </pc:spChg>
      </pc:sldChg>
      <pc:sldChg chg="addSp modSp mod">
        <pc:chgData name="Merritt, Travis" userId="ec5489b8-50bd-4ffb-a9ad-d77de4a4ae70" providerId="ADAL" clId="{92373783-8B8D-4195-A852-81B1386E15B9}" dt="2022-10-18T20:29:10.681" v="38" actId="5793"/>
        <pc:sldMkLst>
          <pc:docMk/>
          <pc:sldMk cId="3421290868" sldId="258"/>
        </pc:sldMkLst>
        <pc:spChg chg="mod">
          <ac:chgData name="Merritt, Travis" userId="ec5489b8-50bd-4ffb-a9ad-d77de4a4ae70" providerId="ADAL" clId="{92373783-8B8D-4195-A852-81B1386E15B9}" dt="2022-10-18T20:29:10.681" v="38" actId="5793"/>
          <ac:spMkLst>
            <pc:docMk/>
            <pc:sldMk cId="3421290868" sldId="258"/>
            <ac:spMk id="3" creationId="{431E3177-CEEA-40C1-B642-17520189A102}"/>
          </ac:spMkLst>
        </pc:spChg>
        <pc:cxnChg chg="add mod">
          <ac:chgData name="Merritt, Travis" userId="ec5489b8-50bd-4ffb-a9ad-d77de4a4ae70" providerId="ADAL" clId="{92373783-8B8D-4195-A852-81B1386E15B9}" dt="2022-10-18T20:23:31.592" v="11" actId="1076"/>
          <ac:cxnSpMkLst>
            <pc:docMk/>
            <pc:sldMk cId="3421290868" sldId="258"/>
            <ac:cxnSpMk id="4" creationId="{5549D15F-D273-AD62-03E0-20BEEACEB6B3}"/>
          </ac:cxnSpMkLst>
        </pc:cxnChg>
      </pc:sldChg>
      <pc:sldChg chg="del">
        <pc:chgData name="Merritt, Travis" userId="ec5489b8-50bd-4ffb-a9ad-d77de4a4ae70" providerId="ADAL" clId="{92373783-8B8D-4195-A852-81B1386E15B9}" dt="2022-10-18T20:32:15.202" v="54" actId="47"/>
        <pc:sldMkLst>
          <pc:docMk/>
          <pc:sldMk cId="1167867503" sldId="259"/>
        </pc:sldMkLst>
      </pc:sldChg>
      <pc:sldChg chg="del">
        <pc:chgData name="Merritt, Travis" userId="ec5489b8-50bd-4ffb-a9ad-d77de4a4ae70" providerId="ADAL" clId="{92373783-8B8D-4195-A852-81B1386E15B9}" dt="2022-10-18T20:32:15.202" v="54" actId="47"/>
        <pc:sldMkLst>
          <pc:docMk/>
          <pc:sldMk cId="2236082891" sldId="260"/>
        </pc:sldMkLst>
      </pc:sldChg>
      <pc:sldChg chg="del">
        <pc:chgData name="Merritt, Travis" userId="ec5489b8-50bd-4ffb-a9ad-d77de4a4ae70" providerId="ADAL" clId="{92373783-8B8D-4195-A852-81B1386E15B9}" dt="2022-10-18T20:32:15.202" v="54" actId="47"/>
        <pc:sldMkLst>
          <pc:docMk/>
          <pc:sldMk cId="1860279957" sldId="261"/>
        </pc:sldMkLst>
      </pc:sldChg>
      <pc:sldChg chg="del">
        <pc:chgData name="Merritt, Travis" userId="ec5489b8-50bd-4ffb-a9ad-d77de4a4ae70" providerId="ADAL" clId="{92373783-8B8D-4195-A852-81B1386E15B9}" dt="2022-10-18T20:32:15.202" v="54" actId="47"/>
        <pc:sldMkLst>
          <pc:docMk/>
          <pc:sldMk cId="1419711807" sldId="262"/>
        </pc:sldMkLst>
      </pc:sldChg>
      <pc:sldChg chg="modSp mod">
        <pc:chgData name="Merritt, Travis" userId="ec5489b8-50bd-4ffb-a9ad-d77de4a4ae70" providerId="ADAL" clId="{92373783-8B8D-4195-A852-81B1386E15B9}" dt="2022-10-19T17:06:04.423" v="2013" actId="313"/>
        <pc:sldMkLst>
          <pc:docMk/>
          <pc:sldMk cId="2181123336" sldId="263"/>
        </pc:sldMkLst>
        <pc:spChg chg="mod">
          <ac:chgData name="Merritt, Travis" userId="ec5489b8-50bd-4ffb-a9ad-d77de4a4ae70" providerId="ADAL" clId="{92373783-8B8D-4195-A852-81B1386E15B9}" dt="2022-10-19T17:06:04.423" v="2013" actId="313"/>
          <ac:spMkLst>
            <pc:docMk/>
            <pc:sldMk cId="2181123336" sldId="263"/>
            <ac:spMk id="3" creationId="{431E3177-CEEA-40C1-B642-17520189A102}"/>
          </ac:spMkLst>
        </pc:spChg>
      </pc:sldChg>
      <pc:sldChg chg="modSp del mod">
        <pc:chgData name="Merritt, Travis" userId="ec5489b8-50bd-4ffb-a9ad-d77de4a4ae70" providerId="ADAL" clId="{92373783-8B8D-4195-A852-81B1386E15B9}" dt="2022-10-18T20:40:23.891" v="149" actId="2696"/>
        <pc:sldMkLst>
          <pc:docMk/>
          <pc:sldMk cId="705413854" sldId="266"/>
        </pc:sldMkLst>
        <pc:spChg chg="mod">
          <ac:chgData name="Merritt, Travis" userId="ec5489b8-50bd-4ffb-a9ad-d77de4a4ae70" providerId="ADAL" clId="{92373783-8B8D-4195-A852-81B1386E15B9}" dt="2022-10-18T20:39:09.857" v="130" actId="20577"/>
          <ac:spMkLst>
            <pc:docMk/>
            <pc:sldMk cId="705413854" sldId="266"/>
            <ac:spMk id="2" creationId="{53E4A0D4-EBC5-4B05-AE88-246E1E1D427C}"/>
          </ac:spMkLst>
        </pc:spChg>
      </pc:sldChg>
      <pc:sldChg chg="modSp mod">
        <pc:chgData name="Merritt, Travis" userId="ec5489b8-50bd-4ffb-a9ad-d77de4a4ae70" providerId="ADAL" clId="{92373783-8B8D-4195-A852-81B1386E15B9}" dt="2022-10-19T16:43:54.067" v="1933" actId="20577"/>
        <pc:sldMkLst>
          <pc:docMk/>
          <pc:sldMk cId="2534247316" sldId="267"/>
        </pc:sldMkLst>
        <pc:spChg chg="mod">
          <ac:chgData name="Merritt, Travis" userId="ec5489b8-50bd-4ffb-a9ad-d77de4a4ae70" providerId="ADAL" clId="{92373783-8B8D-4195-A852-81B1386E15B9}" dt="2022-10-19T16:43:54.067" v="1933" actId="20577"/>
          <ac:spMkLst>
            <pc:docMk/>
            <pc:sldMk cId="2534247316" sldId="267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92373783-8B8D-4195-A852-81B1386E15B9}" dt="2022-10-19T16:56:24.166" v="1997"/>
        <pc:sldMkLst>
          <pc:docMk/>
          <pc:sldMk cId="1184384590" sldId="268"/>
        </pc:sldMkLst>
        <pc:spChg chg="mod">
          <ac:chgData name="Merritt, Travis" userId="ec5489b8-50bd-4ffb-a9ad-d77de4a4ae70" providerId="ADAL" clId="{92373783-8B8D-4195-A852-81B1386E15B9}" dt="2022-10-19T16:56:24.166" v="1997"/>
          <ac:spMkLst>
            <pc:docMk/>
            <pc:sldMk cId="1184384590" sldId="268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16:12.864" v="1093" actId="113"/>
          <ac:spMkLst>
            <pc:docMk/>
            <pc:sldMk cId="1184384590" sldId="268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92373783-8B8D-4195-A852-81B1386E15B9}" dt="2022-10-19T16:56:28.861" v="1999"/>
        <pc:sldMkLst>
          <pc:docMk/>
          <pc:sldMk cId="2237790032" sldId="269"/>
        </pc:sldMkLst>
        <pc:spChg chg="mod">
          <ac:chgData name="Merritt, Travis" userId="ec5489b8-50bd-4ffb-a9ad-d77de4a4ae70" providerId="ADAL" clId="{92373783-8B8D-4195-A852-81B1386E15B9}" dt="2022-10-19T16:56:28.861" v="1999"/>
          <ac:spMkLst>
            <pc:docMk/>
            <pc:sldMk cId="2237790032" sldId="269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20:13.050" v="1104" actId="20577"/>
          <ac:spMkLst>
            <pc:docMk/>
            <pc:sldMk cId="2237790032" sldId="269"/>
            <ac:spMk id="3" creationId="{4886ED03-9608-4F0F-B485-263E2FB87F3A}"/>
          </ac:spMkLst>
        </pc:spChg>
      </pc:sldChg>
      <pc:sldChg chg="addSp delSp modSp mod ord delAnim modAnim">
        <pc:chgData name="Merritt, Travis" userId="ec5489b8-50bd-4ffb-a9ad-d77de4a4ae70" providerId="ADAL" clId="{92373783-8B8D-4195-A852-81B1386E15B9}" dt="2022-10-19T16:54:26.609" v="1954" actId="20577"/>
        <pc:sldMkLst>
          <pc:docMk/>
          <pc:sldMk cId="3221778878" sldId="270"/>
        </pc:sldMkLst>
        <pc:spChg chg="mod">
          <ac:chgData name="Merritt, Travis" userId="ec5489b8-50bd-4ffb-a9ad-d77de4a4ae70" providerId="ADAL" clId="{92373783-8B8D-4195-A852-81B1386E15B9}" dt="2022-10-19T16:54:26.609" v="1954" actId="20577"/>
          <ac:spMkLst>
            <pc:docMk/>
            <pc:sldMk cId="3221778878" sldId="270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47:13.001" v="1481" actId="20577"/>
          <ac:spMkLst>
            <pc:docMk/>
            <pc:sldMk cId="3221778878" sldId="270"/>
            <ac:spMk id="3" creationId="{4886ED03-9608-4F0F-B485-263E2FB87F3A}"/>
          </ac:spMkLst>
        </pc:spChg>
        <pc:picChg chg="add del mod">
          <ac:chgData name="Merritt, Travis" userId="ec5489b8-50bd-4ffb-a9ad-d77de4a4ae70" providerId="ADAL" clId="{92373783-8B8D-4195-A852-81B1386E15B9}" dt="2022-10-19T02:03:22.423" v="1876" actId="478"/>
          <ac:picMkLst>
            <pc:docMk/>
            <pc:sldMk cId="3221778878" sldId="270"/>
            <ac:picMk id="4" creationId="{A179EB5D-48C5-BD28-19F4-6BD4D077FAD4}"/>
          </ac:picMkLst>
        </pc:picChg>
        <pc:picChg chg="del">
          <ac:chgData name="Merritt, Travis" userId="ec5489b8-50bd-4ffb-a9ad-d77de4a4ae70" providerId="ADAL" clId="{92373783-8B8D-4195-A852-81B1386E15B9}" dt="2022-10-19T01:55:29.343" v="1869" actId="478"/>
          <ac:picMkLst>
            <pc:docMk/>
            <pc:sldMk cId="3221778878" sldId="270"/>
            <ac:picMk id="5" creationId="{5A042BBF-7992-4FE5-A936-C3E1DB7159A9}"/>
          </ac:picMkLst>
        </pc:picChg>
        <pc:picChg chg="add mod">
          <ac:chgData name="Merritt, Travis" userId="ec5489b8-50bd-4ffb-a9ad-d77de4a4ae70" providerId="ADAL" clId="{92373783-8B8D-4195-A852-81B1386E15B9}" dt="2022-10-19T02:03:37.602" v="1881" actId="14100"/>
          <ac:picMkLst>
            <pc:docMk/>
            <pc:sldMk cId="3221778878" sldId="270"/>
            <ac:picMk id="6" creationId="{7E1C379F-9A8E-1D60-765C-6AE70E0D77AA}"/>
          </ac:picMkLst>
        </pc:picChg>
      </pc:sldChg>
      <pc:sldChg chg="modSp mod ord">
        <pc:chgData name="Merritt, Travis" userId="ec5489b8-50bd-4ffb-a9ad-d77de4a4ae70" providerId="ADAL" clId="{92373783-8B8D-4195-A852-81B1386E15B9}" dt="2022-10-19T16:54:49.908" v="1966" actId="20577"/>
        <pc:sldMkLst>
          <pc:docMk/>
          <pc:sldMk cId="127477179" sldId="271"/>
        </pc:sldMkLst>
        <pc:spChg chg="mod">
          <ac:chgData name="Merritt, Travis" userId="ec5489b8-50bd-4ffb-a9ad-d77de4a4ae70" providerId="ADAL" clId="{92373783-8B8D-4195-A852-81B1386E15B9}" dt="2022-10-19T16:54:49.908" v="1966" actId="20577"/>
          <ac:spMkLst>
            <pc:docMk/>
            <pc:sldMk cId="127477179" sldId="271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48:32.796" v="1486" actId="6549"/>
          <ac:spMkLst>
            <pc:docMk/>
            <pc:sldMk cId="127477179" sldId="271"/>
            <ac:spMk id="3" creationId="{4886ED03-9608-4F0F-B485-263E2FB87F3A}"/>
          </ac:spMkLst>
        </pc:spChg>
      </pc:sldChg>
      <pc:sldChg chg="modSp mod ord">
        <pc:chgData name="Merritt, Travis" userId="ec5489b8-50bd-4ffb-a9ad-d77de4a4ae70" providerId="ADAL" clId="{92373783-8B8D-4195-A852-81B1386E15B9}" dt="2022-10-19T16:54:44.699" v="1963" actId="20577"/>
        <pc:sldMkLst>
          <pc:docMk/>
          <pc:sldMk cId="4213567830" sldId="272"/>
        </pc:sldMkLst>
        <pc:spChg chg="mod">
          <ac:chgData name="Merritt, Travis" userId="ec5489b8-50bd-4ffb-a9ad-d77de4a4ae70" providerId="ADAL" clId="{92373783-8B8D-4195-A852-81B1386E15B9}" dt="2022-10-19T16:54:44.699" v="1963" actId="20577"/>
          <ac:spMkLst>
            <pc:docMk/>
            <pc:sldMk cId="4213567830" sldId="272"/>
            <ac:spMk id="2" creationId="{53E4A0D4-EBC5-4B05-AE88-246E1E1D427C}"/>
          </ac:spMkLst>
        </pc:spChg>
      </pc:sldChg>
      <pc:sldChg chg="addSp delSp modSp mod ord delAnim modAnim">
        <pc:chgData name="Merritt, Travis" userId="ec5489b8-50bd-4ffb-a9ad-d77de4a4ae70" providerId="ADAL" clId="{92373783-8B8D-4195-A852-81B1386E15B9}" dt="2022-10-19T16:55:26.189" v="1984" actId="20577"/>
        <pc:sldMkLst>
          <pc:docMk/>
          <pc:sldMk cId="2004020929" sldId="273"/>
        </pc:sldMkLst>
        <pc:spChg chg="mod">
          <ac:chgData name="Merritt, Travis" userId="ec5489b8-50bd-4ffb-a9ad-d77de4a4ae70" providerId="ADAL" clId="{92373783-8B8D-4195-A852-81B1386E15B9}" dt="2022-10-19T16:55:26.189" v="1984" actId="20577"/>
          <ac:spMkLst>
            <pc:docMk/>
            <pc:sldMk cId="2004020929" sldId="273"/>
            <ac:spMk id="2" creationId="{53E4A0D4-EBC5-4B05-AE88-246E1E1D427C}"/>
          </ac:spMkLst>
        </pc:spChg>
        <pc:spChg chg="del mod">
          <ac:chgData name="Merritt, Travis" userId="ec5489b8-50bd-4ffb-a9ad-d77de4a4ae70" providerId="ADAL" clId="{92373783-8B8D-4195-A852-81B1386E15B9}" dt="2022-10-18T22:39:59.608" v="1424" actId="478"/>
          <ac:spMkLst>
            <pc:docMk/>
            <pc:sldMk cId="2004020929" sldId="273"/>
            <ac:spMk id="3" creationId="{4886ED03-9608-4F0F-B485-263E2FB87F3A}"/>
          </ac:spMkLst>
        </pc:spChg>
        <pc:spChg chg="add mod">
          <ac:chgData name="Merritt, Travis" userId="ec5489b8-50bd-4ffb-a9ad-d77de4a4ae70" providerId="ADAL" clId="{92373783-8B8D-4195-A852-81B1386E15B9}" dt="2022-10-18T22:46:19.344" v="1439" actId="207"/>
          <ac:spMkLst>
            <pc:docMk/>
            <pc:sldMk cId="2004020929" sldId="273"/>
            <ac:spMk id="4" creationId="{A1736E12-AE7E-CD36-0308-DCA021BE268B}"/>
          </ac:spMkLst>
        </pc:spChg>
        <pc:spChg chg="add del mod">
          <ac:chgData name="Merritt, Travis" userId="ec5489b8-50bd-4ffb-a9ad-d77de4a4ae70" providerId="ADAL" clId="{92373783-8B8D-4195-A852-81B1386E15B9}" dt="2022-10-18T22:40:07.570" v="1426" actId="478"/>
          <ac:spMkLst>
            <pc:docMk/>
            <pc:sldMk cId="2004020929" sldId="273"/>
            <ac:spMk id="6" creationId="{C71D2BD6-2B61-DF19-2584-37E844B4CD9B}"/>
          </ac:spMkLst>
        </pc:spChg>
        <pc:spChg chg="add del">
          <ac:chgData name="Merritt, Travis" userId="ec5489b8-50bd-4ffb-a9ad-d77de4a4ae70" providerId="ADAL" clId="{92373783-8B8D-4195-A852-81B1386E15B9}" dt="2022-10-18T23:23:05.534" v="1514" actId="22"/>
          <ac:spMkLst>
            <pc:docMk/>
            <pc:sldMk cId="2004020929" sldId="273"/>
            <ac:spMk id="10" creationId="{82DDEA02-3DD4-A8E8-A28E-06E7A2F87036}"/>
          </ac:spMkLst>
        </pc:spChg>
        <pc:picChg chg="add del mod">
          <ac:chgData name="Merritt, Travis" userId="ec5489b8-50bd-4ffb-a9ad-d77de4a4ae70" providerId="ADAL" clId="{92373783-8B8D-4195-A852-81B1386E15B9}" dt="2022-10-18T23:21:31.887" v="1512" actId="478"/>
          <ac:picMkLst>
            <pc:docMk/>
            <pc:sldMk cId="2004020929" sldId="273"/>
            <ac:picMk id="8" creationId="{17A31F84-CA7C-A0A8-10AD-A0E2FF43B116}"/>
          </ac:picMkLst>
        </pc:picChg>
        <pc:picChg chg="add del mod">
          <ac:chgData name="Merritt, Travis" userId="ec5489b8-50bd-4ffb-a9ad-d77de4a4ae70" providerId="ADAL" clId="{92373783-8B8D-4195-A852-81B1386E15B9}" dt="2022-10-18T23:25:23.156" v="1529" actId="21"/>
          <ac:picMkLst>
            <pc:docMk/>
            <pc:sldMk cId="2004020929" sldId="273"/>
            <ac:picMk id="12" creationId="{A89E3EBA-325C-E20F-5211-07A8B77144F6}"/>
          </ac:picMkLst>
        </pc:picChg>
        <pc:picChg chg="add del mod modCrop">
          <ac:chgData name="Merritt, Travis" userId="ec5489b8-50bd-4ffb-a9ad-d77de4a4ae70" providerId="ADAL" clId="{92373783-8B8D-4195-A852-81B1386E15B9}" dt="2022-10-18T23:25:23.156" v="1529" actId="21"/>
          <ac:picMkLst>
            <pc:docMk/>
            <pc:sldMk cId="2004020929" sldId="273"/>
            <ac:picMk id="14" creationId="{E05E4182-6BE5-88AF-929E-5B8B58A47993}"/>
          </ac:picMkLst>
        </pc:picChg>
        <pc:picChg chg="add del mod">
          <ac:chgData name="Merritt, Travis" userId="ec5489b8-50bd-4ffb-a9ad-d77de4a4ae70" providerId="ADAL" clId="{92373783-8B8D-4195-A852-81B1386E15B9}" dt="2022-10-18T23:39:44.576" v="1554" actId="478"/>
          <ac:picMkLst>
            <pc:docMk/>
            <pc:sldMk cId="2004020929" sldId="273"/>
            <ac:picMk id="15" creationId="{B38A0DEC-48C8-8517-40F6-919A6FAE24EA}"/>
          </ac:picMkLst>
        </pc:picChg>
        <pc:picChg chg="add mod">
          <ac:chgData name="Merritt, Travis" userId="ec5489b8-50bd-4ffb-a9ad-d77de4a4ae70" providerId="ADAL" clId="{92373783-8B8D-4195-A852-81B1386E15B9}" dt="2022-10-18T23:40:06.226" v="1560" actId="14100"/>
          <ac:picMkLst>
            <pc:docMk/>
            <pc:sldMk cId="2004020929" sldId="273"/>
            <ac:picMk id="16" creationId="{EE33A79F-28EE-9CBD-8C27-2277D20A6565}"/>
          </ac:picMkLst>
        </pc:picChg>
      </pc:sldChg>
      <pc:sldChg chg="modSp mod ord">
        <pc:chgData name="Merritt, Travis" userId="ec5489b8-50bd-4ffb-a9ad-d77de4a4ae70" providerId="ADAL" clId="{92373783-8B8D-4195-A852-81B1386E15B9}" dt="2022-10-19T16:55:37.495" v="1988" actId="20577"/>
        <pc:sldMkLst>
          <pc:docMk/>
          <pc:sldMk cId="3921298343" sldId="274"/>
        </pc:sldMkLst>
        <pc:spChg chg="mod">
          <ac:chgData name="Merritt, Travis" userId="ec5489b8-50bd-4ffb-a9ad-d77de4a4ae70" providerId="ADAL" clId="{92373783-8B8D-4195-A852-81B1386E15B9}" dt="2022-10-19T16:55:37.495" v="1988" actId="20577"/>
          <ac:spMkLst>
            <pc:docMk/>
            <pc:sldMk cId="3921298343" sldId="274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24:08.444" v="1147" actId="20577"/>
          <ac:spMkLst>
            <pc:docMk/>
            <pc:sldMk cId="3921298343" sldId="274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92373783-8B8D-4195-A852-81B1386E15B9}" dt="2022-10-19T16:56:27.224" v="1998"/>
        <pc:sldMkLst>
          <pc:docMk/>
          <pc:sldMk cId="1551210025" sldId="275"/>
        </pc:sldMkLst>
        <pc:spChg chg="mod">
          <ac:chgData name="Merritt, Travis" userId="ec5489b8-50bd-4ffb-a9ad-d77de4a4ae70" providerId="ADAL" clId="{92373783-8B8D-4195-A852-81B1386E15B9}" dt="2022-10-19T16:56:27.224" v="1998"/>
          <ac:spMkLst>
            <pc:docMk/>
            <pc:sldMk cId="1551210025" sldId="275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18:56.562" v="1095" actId="113"/>
          <ac:spMkLst>
            <pc:docMk/>
            <pc:sldMk cId="1551210025" sldId="275"/>
            <ac:spMk id="3" creationId="{4886ED03-9608-4F0F-B485-263E2FB87F3A}"/>
          </ac:spMkLst>
        </pc:spChg>
      </pc:sldChg>
      <pc:sldChg chg="del">
        <pc:chgData name="Merritt, Travis" userId="ec5489b8-50bd-4ffb-a9ad-d77de4a4ae70" providerId="ADAL" clId="{92373783-8B8D-4195-A852-81B1386E15B9}" dt="2022-10-18T22:18:39.290" v="1094" actId="47"/>
        <pc:sldMkLst>
          <pc:docMk/>
          <pc:sldMk cId="1674355281" sldId="276"/>
        </pc:sldMkLst>
      </pc:sldChg>
      <pc:sldChg chg="modSp mod">
        <pc:chgData name="Merritt, Travis" userId="ec5489b8-50bd-4ffb-a9ad-d77de4a4ae70" providerId="ADAL" clId="{92373783-8B8D-4195-A852-81B1386E15B9}" dt="2022-10-19T16:42:13.010" v="1922" actId="20577"/>
        <pc:sldMkLst>
          <pc:docMk/>
          <pc:sldMk cId="3850598248" sldId="278"/>
        </pc:sldMkLst>
        <pc:spChg chg="mod">
          <ac:chgData name="Merritt, Travis" userId="ec5489b8-50bd-4ffb-a9ad-d77de4a4ae70" providerId="ADAL" clId="{92373783-8B8D-4195-A852-81B1386E15B9}" dt="2022-10-18T20:40:00.674" v="148" actId="20577"/>
          <ac:spMkLst>
            <pc:docMk/>
            <pc:sldMk cId="3850598248" sldId="278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9T16:42:13.010" v="1922" actId="20577"/>
          <ac:spMkLst>
            <pc:docMk/>
            <pc:sldMk cId="3850598248" sldId="278"/>
            <ac:spMk id="3" creationId="{4886ED03-9608-4F0F-B485-263E2FB87F3A}"/>
          </ac:spMkLst>
        </pc:spChg>
      </pc:sldChg>
      <pc:sldChg chg="del">
        <pc:chgData name="Merritt, Travis" userId="ec5489b8-50bd-4ffb-a9ad-d77de4a4ae70" providerId="ADAL" clId="{92373783-8B8D-4195-A852-81B1386E15B9}" dt="2022-10-18T23:49:22.556" v="1715" actId="47"/>
        <pc:sldMkLst>
          <pc:docMk/>
          <pc:sldMk cId="906918284" sldId="279"/>
        </pc:sldMkLst>
      </pc:sldChg>
      <pc:sldChg chg="modSp mod">
        <pc:chgData name="Merritt, Travis" userId="ec5489b8-50bd-4ffb-a9ad-d77de4a4ae70" providerId="ADAL" clId="{92373783-8B8D-4195-A852-81B1386E15B9}" dt="2022-10-19T16:56:30.949" v="2000"/>
        <pc:sldMkLst>
          <pc:docMk/>
          <pc:sldMk cId="3066982752" sldId="280"/>
        </pc:sldMkLst>
        <pc:spChg chg="mod">
          <ac:chgData name="Merritt, Travis" userId="ec5489b8-50bd-4ffb-a9ad-d77de4a4ae70" providerId="ADAL" clId="{92373783-8B8D-4195-A852-81B1386E15B9}" dt="2022-10-19T16:56:30.949" v="2000"/>
          <ac:spMkLst>
            <pc:docMk/>
            <pc:sldMk cId="3066982752" sldId="280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59:00.404" v="1504"/>
          <ac:spMkLst>
            <pc:docMk/>
            <pc:sldMk cId="3066982752" sldId="280"/>
            <ac:spMk id="3" creationId="{4886ED03-9608-4F0F-B485-263E2FB87F3A}"/>
          </ac:spMkLst>
        </pc:spChg>
        <pc:picChg chg="mod modCrop">
          <ac:chgData name="Merritt, Travis" userId="ec5489b8-50bd-4ffb-a9ad-d77de4a4ae70" providerId="ADAL" clId="{92373783-8B8D-4195-A852-81B1386E15B9}" dt="2022-10-18T22:51:21.385" v="1502" actId="732"/>
          <ac:picMkLst>
            <pc:docMk/>
            <pc:sldMk cId="3066982752" sldId="280"/>
            <ac:picMk id="5" creationId="{6D1A79E3-4BC4-41F2-963C-3ED5B4F1F670}"/>
          </ac:picMkLst>
        </pc:picChg>
      </pc:sldChg>
      <pc:sldChg chg="del">
        <pc:chgData name="Merritt, Travis" userId="ec5489b8-50bd-4ffb-a9ad-d77de4a4ae70" providerId="ADAL" clId="{92373783-8B8D-4195-A852-81B1386E15B9}" dt="2022-10-18T23:49:25.690" v="1716" actId="47"/>
        <pc:sldMkLst>
          <pc:docMk/>
          <pc:sldMk cId="3682295526" sldId="281"/>
        </pc:sldMkLst>
      </pc:sldChg>
      <pc:sldChg chg="del">
        <pc:chgData name="Merritt, Travis" userId="ec5489b8-50bd-4ffb-a9ad-d77de4a4ae70" providerId="ADAL" clId="{92373783-8B8D-4195-A852-81B1386E15B9}" dt="2022-10-18T23:49:19.137" v="1714" actId="47"/>
        <pc:sldMkLst>
          <pc:docMk/>
          <pc:sldMk cId="4004869616" sldId="282"/>
        </pc:sldMkLst>
      </pc:sldChg>
      <pc:sldChg chg="addSp delSp modSp mod modAnim">
        <pc:chgData name="Merritt, Travis" userId="ec5489b8-50bd-4ffb-a9ad-d77de4a4ae70" providerId="ADAL" clId="{92373783-8B8D-4195-A852-81B1386E15B9}" dt="2022-10-19T01:07:03.981" v="1806" actId="1076"/>
        <pc:sldMkLst>
          <pc:docMk/>
          <pc:sldMk cId="1221020223" sldId="283"/>
        </pc:sldMkLst>
        <pc:spChg chg="mod">
          <ac:chgData name="Merritt, Travis" userId="ec5489b8-50bd-4ffb-a9ad-d77de4a4ae70" providerId="ADAL" clId="{92373783-8B8D-4195-A852-81B1386E15B9}" dt="2022-10-19T01:06:58.401" v="1805" actId="6549"/>
          <ac:spMkLst>
            <pc:docMk/>
            <pc:sldMk cId="1221020223" sldId="283"/>
            <ac:spMk id="3" creationId="{4886ED03-9608-4F0F-B485-263E2FB87F3A}"/>
          </ac:spMkLst>
        </pc:spChg>
        <pc:picChg chg="add mod">
          <ac:chgData name="Merritt, Travis" userId="ec5489b8-50bd-4ffb-a9ad-d77de4a4ae70" providerId="ADAL" clId="{92373783-8B8D-4195-A852-81B1386E15B9}" dt="2022-10-19T01:07:03.981" v="1806" actId="1076"/>
          <ac:picMkLst>
            <pc:docMk/>
            <pc:sldMk cId="1221020223" sldId="283"/>
            <ac:picMk id="4" creationId="{481B1257-093C-FE0D-7628-D4D56C9B4BDC}"/>
          </ac:picMkLst>
        </pc:picChg>
        <pc:picChg chg="del">
          <ac:chgData name="Merritt, Travis" userId="ec5489b8-50bd-4ffb-a9ad-d77de4a4ae70" providerId="ADAL" clId="{92373783-8B8D-4195-A852-81B1386E15B9}" dt="2022-10-19T00:57:24.162" v="1717" actId="478"/>
          <ac:picMkLst>
            <pc:docMk/>
            <pc:sldMk cId="1221020223" sldId="283"/>
            <ac:picMk id="6" creationId="{483190BF-FC03-4C1E-A90D-FAB65CF33F72}"/>
          </ac:picMkLst>
        </pc:picChg>
      </pc:sldChg>
      <pc:sldChg chg="modSp add mod">
        <pc:chgData name="Merritt, Travis" userId="ec5489b8-50bd-4ffb-a9ad-d77de4a4ae70" providerId="ADAL" clId="{92373783-8B8D-4195-A852-81B1386E15B9}" dt="2022-10-19T16:41:22.037" v="1921" actId="313"/>
        <pc:sldMkLst>
          <pc:docMk/>
          <pc:sldMk cId="3065366842" sldId="284"/>
        </pc:sldMkLst>
        <pc:spChg chg="mod">
          <ac:chgData name="Merritt, Travis" userId="ec5489b8-50bd-4ffb-a9ad-d77de4a4ae70" providerId="ADAL" clId="{92373783-8B8D-4195-A852-81B1386E15B9}" dt="2022-10-19T16:41:22.037" v="1921" actId="313"/>
          <ac:spMkLst>
            <pc:docMk/>
            <pc:sldMk cId="3065366842" sldId="284"/>
            <ac:spMk id="3" creationId="{431E3177-CEEA-40C1-B642-17520189A102}"/>
          </ac:spMkLst>
        </pc:spChg>
      </pc:sldChg>
      <pc:sldChg chg="addSp delSp modSp add mod">
        <pc:chgData name="Merritt, Travis" userId="ec5489b8-50bd-4ffb-a9ad-d77de4a4ae70" providerId="ADAL" clId="{92373783-8B8D-4195-A852-81B1386E15B9}" dt="2022-10-18T20:31:17.354" v="53" actId="1076"/>
        <pc:sldMkLst>
          <pc:docMk/>
          <pc:sldMk cId="1529120604" sldId="285"/>
        </pc:sldMkLst>
        <pc:spChg chg="mod">
          <ac:chgData name="Merritt, Travis" userId="ec5489b8-50bd-4ffb-a9ad-d77de4a4ae70" providerId="ADAL" clId="{92373783-8B8D-4195-A852-81B1386E15B9}" dt="2022-10-18T20:30:32.219" v="40" actId="6549"/>
          <ac:spMkLst>
            <pc:docMk/>
            <pc:sldMk cId="1529120604" sldId="285"/>
            <ac:spMk id="3" creationId="{431E3177-CEEA-40C1-B642-17520189A102}"/>
          </ac:spMkLst>
        </pc:spChg>
        <pc:picChg chg="add del mod">
          <ac:chgData name="Merritt, Travis" userId="ec5489b8-50bd-4ffb-a9ad-d77de4a4ae70" providerId="ADAL" clId="{92373783-8B8D-4195-A852-81B1386E15B9}" dt="2022-10-18T20:31:02.585" v="46" actId="478"/>
          <ac:picMkLst>
            <pc:docMk/>
            <pc:sldMk cId="1529120604" sldId="285"/>
            <ac:picMk id="6" creationId="{8C313305-6DD3-6126-B890-C605F141E317}"/>
          </ac:picMkLst>
        </pc:picChg>
        <pc:picChg chg="add mod">
          <ac:chgData name="Merritt, Travis" userId="ec5489b8-50bd-4ffb-a9ad-d77de4a4ae70" providerId="ADAL" clId="{92373783-8B8D-4195-A852-81B1386E15B9}" dt="2022-10-18T20:31:17.354" v="53" actId="1076"/>
          <ac:picMkLst>
            <pc:docMk/>
            <pc:sldMk cId="1529120604" sldId="285"/>
            <ac:picMk id="8" creationId="{7342D18F-EC3A-AAAC-CC97-10CC29A6DE8B}"/>
          </ac:picMkLst>
        </pc:picChg>
      </pc:sldChg>
      <pc:sldChg chg="addSp delSp modSp add mod ord">
        <pc:chgData name="Merritt, Travis" userId="ec5489b8-50bd-4ffb-a9ad-d77de4a4ae70" providerId="ADAL" clId="{92373783-8B8D-4195-A852-81B1386E15B9}" dt="2022-10-18T21:52:32.106" v="828" actId="6549"/>
        <pc:sldMkLst>
          <pc:docMk/>
          <pc:sldMk cId="1480624099" sldId="286"/>
        </pc:sldMkLst>
        <pc:spChg chg="mod">
          <ac:chgData name="Merritt, Travis" userId="ec5489b8-50bd-4ffb-a9ad-d77de4a4ae70" providerId="ADAL" clId="{92373783-8B8D-4195-A852-81B1386E15B9}" dt="2022-10-18T21:52:32.106" v="828" actId="6549"/>
          <ac:spMkLst>
            <pc:docMk/>
            <pc:sldMk cId="1480624099" sldId="286"/>
            <ac:spMk id="3" creationId="{4886ED03-9608-4F0F-B485-263E2FB87F3A}"/>
          </ac:spMkLst>
        </pc:spChg>
        <pc:graphicFrameChg chg="add del mod modGraphic">
          <ac:chgData name="Merritt, Travis" userId="ec5489b8-50bd-4ffb-a9ad-d77de4a4ae70" providerId="ADAL" clId="{92373783-8B8D-4195-A852-81B1386E15B9}" dt="2022-10-18T21:52:31.667" v="827"/>
          <ac:graphicFrameMkLst>
            <pc:docMk/>
            <pc:sldMk cId="1480624099" sldId="286"/>
            <ac:graphicFrameMk id="4" creationId="{35A10954-6958-4F0F-CD57-E7F98DDF8598}"/>
          </ac:graphicFrameMkLst>
        </pc:graphicFrameChg>
      </pc:sldChg>
      <pc:sldChg chg="addSp delSp modSp add mod">
        <pc:chgData name="Merritt, Travis" userId="ec5489b8-50bd-4ffb-a9ad-d77de4a4ae70" providerId="ADAL" clId="{92373783-8B8D-4195-A852-81B1386E15B9}" dt="2022-10-18T21:58:05.419" v="850" actId="207"/>
        <pc:sldMkLst>
          <pc:docMk/>
          <pc:sldMk cId="2059645870" sldId="287"/>
        </pc:sldMkLst>
        <pc:spChg chg="del">
          <ac:chgData name="Merritt, Travis" userId="ec5489b8-50bd-4ffb-a9ad-d77de4a4ae70" providerId="ADAL" clId="{92373783-8B8D-4195-A852-81B1386E15B9}" dt="2022-10-18T21:57:02.927" v="841" actId="478"/>
          <ac:spMkLst>
            <pc:docMk/>
            <pc:sldMk cId="2059645870" sldId="287"/>
            <ac:spMk id="2" creationId="{53E4A0D4-EBC5-4B05-AE88-246E1E1D427C}"/>
          </ac:spMkLst>
        </pc:spChg>
        <pc:spChg chg="add del mod">
          <ac:chgData name="Merritt, Travis" userId="ec5489b8-50bd-4ffb-a9ad-d77de4a4ae70" providerId="ADAL" clId="{92373783-8B8D-4195-A852-81B1386E15B9}" dt="2022-10-18T21:34:53.415" v="611" actId="3680"/>
          <ac:spMkLst>
            <pc:docMk/>
            <pc:sldMk cId="2059645870" sldId="287"/>
            <ac:spMk id="3" creationId="{4886ED03-9608-4F0F-B485-263E2FB87F3A}"/>
          </ac:spMkLst>
        </pc:spChg>
        <pc:spChg chg="add del mod">
          <ac:chgData name="Merritt, Travis" userId="ec5489b8-50bd-4ffb-a9ad-d77de4a4ae70" providerId="ADAL" clId="{92373783-8B8D-4195-A852-81B1386E15B9}" dt="2022-10-18T21:34:26.495" v="610"/>
          <ac:spMkLst>
            <pc:docMk/>
            <pc:sldMk cId="2059645870" sldId="287"/>
            <ac:spMk id="5" creationId="{BD875D20-209B-304B-84F8-CFC8AE4D0F88}"/>
          </ac:spMkLst>
        </pc:spChg>
        <pc:spChg chg="add del mod">
          <ac:chgData name="Merritt, Travis" userId="ec5489b8-50bd-4ffb-a9ad-d77de4a4ae70" providerId="ADAL" clId="{92373783-8B8D-4195-A852-81B1386E15B9}" dt="2022-10-18T21:57:06.120" v="842" actId="478"/>
          <ac:spMkLst>
            <pc:docMk/>
            <pc:sldMk cId="2059645870" sldId="287"/>
            <ac:spMk id="8" creationId="{0057477F-A985-B2B5-7A8D-6511ED72FB25}"/>
          </ac:spMkLst>
        </pc:spChg>
        <pc:graphicFrameChg chg="add del mod">
          <ac:chgData name="Merritt, Travis" userId="ec5489b8-50bd-4ffb-a9ad-d77de4a4ae70" providerId="ADAL" clId="{92373783-8B8D-4195-A852-81B1386E15B9}" dt="2022-10-18T21:34:26.495" v="610"/>
          <ac:graphicFrameMkLst>
            <pc:docMk/>
            <pc:sldMk cId="2059645870" sldId="287"/>
            <ac:graphicFrameMk id="4" creationId="{429ED704-C4C4-C80C-ED45-911E56006F4A}"/>
          </ac:graphicFrameMkLst>
        </pc:graphicFrameChg>
        <pc:graphicFrameChg chg="add mod ord modGraphic">
          <ac:chgData name="Merritt, Travis" userId="ec5489b8-50bd-4ffb-a9ad-d77de4a4ae70" providerId="ADAL" clId="{92373783-8B8D-4195-A852-81B1386E15B9}" dt="2022-10-18T21:58:05.419" v="850" actId="207"/>
          <ac:graphicFrameMkLst>
            <pc:docMk/>
            <pc:sldMk cId="2059645870" sldId="287"/>
            <ac:graphicFrameMk id="6" creationId="{6BDC9FBA-E3C5-E285-DD26-21E6358518A5}"/>
          </ac:graphicFrameMkLst>
        </pc:graphicFrameChg>
      </pc:sldChg>
      <pc:sldChg chg="addSp delSp modSp add mod">
        <pc:chgData name="Merritt, Travis" userId="ec5489b8-50bd-4ffb-a9ad-d77de4a4ae70" providerId="ADAL" clId="{92373783-8B8D-4195-A852-81B1386E15B9}" dt="2022-10-18T21:56:40.287" v="840" actId="1076"/>
        <pc:sldMkLst>
          <pc:docMk/>
          <pc:sldMk cId="524392697" sldId="288"/>
        </pc:sldMkLst>
        <pc:spChg chg="mod">
          <ac:chgData name="Merritt, Travis" userId="ec5489b8-50bd-4ffb-a9ad-d77de4a4ae70" providerId="ADAL" clId="{92373783-8B8D-4195-A852-81B1386E15B9}" dt="2022-10-18T21:52:38.558" v="830" actId="6549"/>
          <ac:spMkLst>
            <pc:docMk/>
            <pc:sldMk cId="524392697" sldId="288"/>
            <ac:spMk id="3" creationId="{4886ED03-9608-4F0F-B485-263E2FB87F3A}"/>
          </ac:spMkLst>
        </pc:spChg>
        <pc:picChg chg="add del mod">
          <ac:chgData name="Merritt, Travis" userId="ec5489b8-50bd-4ffb-a9ad-d77de4a4ae70" providerId="ADAL" clId="{92373783-8B8D-4195-A852-81B1386E15B9}" dt="2022-10-18T21:56:31.605" v="837" actId="478"/>
          <ac:picMkLst>
            <pc:docMk/>
            <pc:sldMk cId="524392697" sldId="288"/>
            <ac:picMk id="5" creationId="{F810572A-CC1B-4590-CA18-19648DC74938}"/>
          </ac:picMkLst>
        </pc:picChg>
        <pc:picChg chg="add mod">
          <ac:chgData name="Merritt, Travis" userId="ec5489b8-50bd-4ffb-a9ad-d77de4a4ae70" providerId="ADAL" clId="{92373783-8B8D-4195-A852-81B1386E15B9}" dt="2022-10-18T21:56:40.287" v="840" actId="1076"/>
          <ac:picMkLst>
            <pc:docMk/>
            <pc:sldMk cId="524392697" sldId="288"/>
            <ac:picMk id="7" creationId="{779307D9-B0FF-9224-DDDB-03A996C7583E}"/>
          </ac:picMkLst>
        </pc:picChg>
      </pc:sldChg>
      <pc:sldChg chg="modSp add mod">
        <pc:chgData name="Merritt, Travis" userId="ec5489b8-50bd-4ffb-a9ad-d77de4a4ae70" providerId="ADAL" clId="{92373783-8B8D-4195-A852-81B1386E15B9}" dt="2022-10-18T21:58:41.192" v="855" actId="207"/>
        <pc:sldMkLst>
          <pc:docMk/>
          <pc:sldMk cId="3565030948" sldId="289"/>
        </pc:sldMkLst>
        <pc:graphicFrameChg chg="modGraphic">
          <ac:chgData name="Merritt, Travis" userId="ec5489b8-50bd-4ffb-a9ad-d77de4a4ae70" providerId="ADAL" clId="{92373783-8B8D-4195-A852-81B1386E15B9}" dt="2022-10-18T21:58:41.192" v="855" actId="207"/>
          <ac:graphicFrameMkLst>
            <pc:docMk/>
            <pc:sldMk cId="3565030948" sldId="289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92373783-8B8D-4195-A852-81B1386E15B9}" dt="2022-10-18T21:58:34.307" v="854" actId="207"/>
        <pc:sldMkLst>
          <pc:docMk/>
          <pc:sldMk cId="3754038603" sldId="290"/>
        </pc:sldMkLst>
        <pc:graphicFrameChg chg="modGraphic">
          <ac:chgData name="Merritt, Travis" userId="ec5489b8-50bd-4ffb-a9ad-d77de4a4ae70" providerId="ADAL" clId="{92373783-8B8D-4195-A852-81B1386E15B9}" dt="2022-10-18T21:58:34.307" v="854" actId="207"/>
          <ac:graphicFrameMkLst>
            <pc:docMk/>
            <pc:sldMk cId="3754038603" sldId="290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92373783-8B8D-4195-A852-81B1386E15B9}" dt="2022-10-18T21:58:26.105" v="853" actId="207"/>
        <pc:sldMkLst>
          <pc:docMk/>
          <pc:sldMk cId="3814154810" sldId="291"/>
        </pc:sldMkLst>
        <pc:graphicFrameChg chg="modGraphic">
          <ac:chgData name="Merritt, Travis" userId="ec5489b8-50bd-4ffb-a9ad-d77de4a4ae70" providerId="ADAL" clId="{92373783-8B8D-4195-A852-81B1386E15B9}" dt="2022-10-18T21:58:26.105" v="853" actId="207"/>
          <ac:graphicFrameMkLst>
            <pc:docMk/>
            <pc:sldMk cId="3814154810" sldId="291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92373783-8B8D-4195-A852-81B1386E15B9}" dt="2022-10-18T21:58:19.828" v="852" actId="207"/>
        <pc:sldMkLst>
          <pc:docMk/>
          <pc:sldMk cId="3749464020" sldId="292"/>
        </pc:sldMkLst>
        <pc:graphicFrameChg chg="modGraphic">
          <ac:chgData name="Merritt, Travis" userId="ec5489b8-50bd-4ffb-a9ad-d77de4a4ae70" providerId="ADAL" clId="{92373783-8B8D-4195-A852-81B1386E15B9}" dt="2022-10-18T21:58:19.828" v="852" actId="207"/>
          <ac:graphicFrameMkLst>
            <pc:docMk/>
            <pc:sldMk cId="3749464020" sldId="292"/>
            <ac:graphicFrameMk id="6" creationId="{6BDC9FBA-E3C5-E285-DD26-21E6358518A5}"/>
          </ac:graphicFrameMkLst>
        </pc:graphicFrameChg>
      </pc:sldChg>
      <pc:sldChg chg="modSp add mod">
        <pc:chgData name="Merritt, Travis" userId="ec5489b8-50bd-4ffb-a9ad-d77de4a4ae70" providerId="ADAL" clId="{92373783-8B8D-4195-A852-81B1386E15B9}" dt="2022-10-18T21:58:12.909" v="851" actId="207"/>
        <pc:sldMkLst>
          <pc:docMk/>
          <pc:sldMk cId="3863764763" sldId="293"/>
        </pc:sldMkLst>
        <pc:graphicFrameChg chg="modGraphic">
          <ac:chgData name="Merritt, Travis" userId="ec5489b8-50bd-4ffb-a9ad-d77de4a4ae70" providerId="ADAL" clId="{92373783-8B8D-4195-A852-81B1386E15B9}" dt="2022-10-18T21:58:12.909" v="851" actId="207"/>
          <ac:graphicFrameMkLst>
            <pc:docMk/>
            <pc:sldMk cId="3863764763" sldId="293"/>
            <ac:graphicFrameMk id="6" creationId="{6BDC9FBA-E3C5-E285-DD26-21E6358518A5}"/>
          </ac:graphicFrameMkLst>
        </pc:graphicFrameChg>
      </pc:sldChg>
      <pc:sldChg chg="addSp delSp modSp new mod setBg">
        <pc:chgData name="Merritt, Travis" userId="ec5489b8-50bd-4ffb-a9ad-d77de4a4ae70" providerId="ADAL" clId="{92373783-8B8D-4195-A852-81B1386E15B9}" dt="2022-10-18T22:03:51.164" v="897" actId="20577"/>
        <pc:sldMkLst>
          <pc:docMk/>
          <pc:sldMk cId="3107892121" sldId="294"/>
        </pc:sldMkLst>
        <pc:spChg chg="mod">
          <ac:chgData name="Merritt, Travis" userId="ec5489b8-50bd-4ffb-a9ad-d77de4a4ae70" providerId="ADAL" clId="{92373783-8B8D-4195-A852-81B1386E15B9}" dt="2022-10-18T22:03:51.164" v="897" actId="20577"/>
          <ac:spMkLst>
            <pc:docMk/>
            <pc:sldMk cId="3107892121" sldId="294"/>
            <ac:spMk id="2" creationId="{1527DF5E-6ED1-C07B-A20F-AE6EDF88EA88}"/>
          </ac:spMkLst>
        </pc:spChg>
        <pc:spChg chg="del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3" creationId="{E7750A4A-5164-9F68-0A77-BDFD34F4FF1E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8" creationId="{E9AA9F65-94B8-41A5-A7FF-23D2CFB116BB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10" creationId="{7E8B0F8E-3F6C-4541-B9C1-774D80A08834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12" creationId="{7A45F5BC-32D1-41CD-B270-C46F18CA1ACC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14" creationId="{CE57EE13-72B0-4FFA-ACE1-EBDE89340E47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16" creationId="{34BFB7C5-23B6-4047-BF5E-F9EEBB437CD0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18" creationId="{D37DA931-62D6-4B32-9103-84C0960AEA6D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20" creationId="{4695E140-9B6E-43E9-B17E-CDFE3FCA8AFB}"/>
          </ac:spMkLst>
        </pc:spChg>
        <pc:spChg chg="add">
          <ac:chgData name="Merritt, Travis" userId="ec5489b8-50bd-4ffb-a9ad-d77de4a4ae70" providerId="ADAL" clId="{92373783-8B8D-4195-A852-81B1386E15B9}" dt="2022-10-18T22:02:27.054" v="861" actId="26606"/>
          <ac:spMkLst>
            <pc:docMk/>
            <pc:sldMk cId="3107892121" sldId="294"/>
            <ac:spMk id="22" creationId="{FBC3CD9F-A361-4496-A6E0-24338B2A6901}"/>
          </ac:spMkLst>
        </pc:spChg>
        <pc:picChg chg="add del">
          <ac:chgData name="Merritt, Travis" userId="ec5489b8-50bd-4ffb-a9ad-d77de4a4ae70" providerId="ADAL" clId="{92373783-8B8D-4195-A852-81B1386E15B9}" dt="2022-10-18T22:03:14.770" v="890" actId="22"/>
          <ac:picMkLst>
            <pc:docMk/>
            <pc:sldMk cId="3107892121" sldId="294"/>
            <ac:picMk id="5" creationId="{F99CEAAD-E154-9EF8-F50E-8DFBD36B5771}"/>
          </ac:picMkLst>
        </pc:picChg>
      </pc:sldChg>
      <pc:sldChg chg="new del">
        <pc:chgData name="Merritt, Travis" userId="ec5489b8-50bd-4ffb-a9ad-d77de4a4ae70" providerId="ADAL" clId="{92373783-8B8D-4195-A852-81B1386E15B9}" dt="2022-10-18T22:01:45.496" v="859" actId="47"/>
        <pc:sldMkLst>
          <pc:docMk/>
          <pc:sldMk cId="3128110320" sldId="294"/>
        </pc:sldMkLst>
      </pc:sldChg>
      <pc:sldChg chg="addSp modSp add mod">
        <pc:chgData name="Merritt, Travis" userId="ec5489b8-50bd-4ffb-a9ad-d77de4a4ae70" providerId="ADAL" clId="{92373783-8B8D-4195-A852-81B1386E15B9}" dt="2022-10-19T16:55:31.347" v="1985" actId="6549"/>
        <pc:sldMkLst>
          <pc:docMk/>
          <pc:sldMk cId="2996259787" sldId="295"/>
        </pc:sldMkLst>
        <pc:spChg chg="mod">
          <ac:chgData name="Merritt, Travis" userId="ec5489b8-50bd-4ffb-a9ad-d77de4a4ae70" providerId="ADAL" clId="{92373783-8B8D-4195-A852-81B1386E15B9}" dt="2022-10-19T16:55:31.347" v="1985" actId="6549"/>
          <ac:spMkLst>
            <pc:docMk/>
            <pc:sldMk cId="2996259787" sldId="295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3:41:36.173" v="1575" actId="14861"/>
          <ac:spMkLst>
            <pc:docMk/>
            <pc:sldMk cId="2996259787" sldId="295"/>
            <ac:spMk id="4" creationId="{A1736E12-AE7E-CD36-0308-DCA021BE268B}"/>
          </ac:spMkLst>
        </pc:spChg>
        <pc:picChg chg="add mod">
          <ac:chgData name="Merritt, Travis" userId="ec5489b8-50bd-4ffb-a9ad-d77de4a4ae70" providerId="ADAL" clId="{92373783-8B8D-4195-A852-81B1386E15B9}" dt="2022-10-18T23:42:07.511" v="1598" actId="2085"/>
          <ac:picMkLst>
            <pc:docMk/>
            <pc:sldMk cId="2996259787" sldId="295"/>
            <ac:picMk id="3" creationId="{F6DBA7F5-047F-9459-EBD9-82F065D0EAD0}"/>
          </ac:picMkLst>
        </pc:picChg>
        <pc:picChg chg="add mod">
          <ac:chgData name="Merritt, Travis" userId="ec5489b8-50bd-4ffb-a9ad-d77de4a4ae70" providerId="ADAL" clId="{92373783-8B8D-4195-A852-81B1386E15B9}" dt="2022-10-18T23:43:02.854" v="1689" actId="14861"/>
          <ac:picMkLst>
            <pc:docMk/>
            <pc:sldMk cId="2996259787" sldId="295"/>
            <ac:picMk id="5" creationId="{C14F7A15-730E-5C64-DCDF-ED18584732DE}"/>
          </ac:picMkLst>
        </pc:picChg>
      </pc:sldChg>
      <pc:sldChg chg="modSp add mod">
        <pc:chgData name="Merritt, Travis" userId="ec5489b8-50bd-4ffb-a9ad-d77de4a4ae70" providerId="ADAL" clId="{92373783-8B8D-4195-A852-81B1386E15B9}" dt="2022-10-18T22:48:36.672" v="1487" actId="6549"/>
        <pc:sldMkLst>
          <pc:docMk/>
          <pc:sldMk cId="4051131547" sldId="296"/>
        </pc:sldMkLst>
        <pc:spChg chg="mod">
          <ac:chgData name="Merritt, Travis" userId="ec5489b8-50bd-4ffb-a9ad-d77de4a4ae70" providerId="ADAL" clId="{92373783-8B8D-4195-A852-81B1386E15B9}" dt="2022-10-18T22:48:36.672" v="1487" actId="6549"/>
          <ac:spMkLst>
            <pc:docMk/>
            <pc:sldMk cId="4051131547" sldId="296"/>
            <ac:spMk id="3" creationId="{4886ED03-9608-4F0F-B485-263E2FB87F3A}"/>
          </ac:spMkLst>
        </pc:spChg>
      </pc:sldChg>
      <pc:sldChg chg="modSp add mod">
        <pc:chgData name="Merritt, Travis" userId="ec5489b8-50bd-4ffb-a9ad-d77de4a4ae70" providerId="ADAL" clId="{92373783-8B8D-4195-A852-81B1386E15B9}" dt="2022-10-19T16:54:54.802" v="1969" actId="20577"/>
        <pc:sldMkLst>
          <pc:docMk/>
          <pc:sldMk cId="2130970301" sldId="297"/>
        </pc:sldMkLst>
        <pc:spChg chg="mod">
          <ac:chgData name="Merritt, Travis" userId="ec5489b8-50bd-4ffb-a9ad-d77de4a4ae70" providerId="ADAL" clId="{92373783-8B8D-4195-A852-81B1386E15B9}" dt="2022-10-19T16:54:54.802" v="1969" actId="20577"/>
          <ac:spMkLst>
            <pc:docMk/>
            <pc:sldMk cId="2130970301" sldId="297"/>
            <ac:spMk id="2" creationId="{53E4A0D4-EBC5-4B05-AE88-246E1E1D427C}"/>
          </ac:spMkLst>
        </pc:spChg>
      </pc:sldChg>
      <pc:sldChg chg="modSp add mod">
        <pc:chgData name="Merritt, Travis" userId="ec5489b8-50bd-4ffb-a9ad-d77de4a4ae70" providerId="ADAL" clId="{92373783-8B8D-4195-A852-81B1386E15B9}" dt="2022-10-19T16:56:01.460" v="1993" actId="114"/>
        <pc:sldMkLst>
          <pc:docMk/>
          <pc:sldMk cId="506269174" sldId="298"/>
        </pc:sldMkLst>
        <pc:spChg chg="mod">
          <ac:chgData name="Merritt, Travis" userId="ec5489b8-50bd-4ffb-a9ad-d77de4a4ae70" providerId="ADAL" clId="{92373783-8B8D-4195-A852-81B1386E15B9}" dt="2022-10-19T16:56:01.460" v="1993" actId="114"/>
          <ac:spMkLst>
            <pc:docMk/>
            <pc:sldMk cId="506269174" sldId="298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8T22:59:02.517" v="1505"/>
          <ac:spMkLst>
            <pc:docMk/>
            <pc:sldMk cId="506269174" sldId="298"/>
            <ac:spMk id="3" creationId="{4886ED03-9608-4F0F-B485-263E2FB87F3A}"/>
          </ac:spMkLst>
        </pc:spChg>
        <pc:picChg chg="mod modCrop">
          <ac:chgData name="Merritt, Travis" userId="ec5489b8-50bd-4ffb-a9ad-d77de4a4ae70" providerId="ADAL" clId="{92373783-8B8D-4195-A852-81B1386E15B9}" dt="2022-10-18T22:50:30.422" v="1501" actId="732"/>
          <ac:picMkLst>
            <pc:docMk/>
            <pc:sldMk cId="506269174" sldId="298"/>
            <ac:picMk id="5" creationId="{6D1A79E3-4BC4-41F2-963C-3ED5B4F1F670}"/>
          </ac:picMkLst>
        </pc:picChg>
      </pc:sldChg>
      <pc:sldChg chg="addSp delSp modSp add mod delAnim">
        <pc:chgData name="Merritt, Travis" userId="ec5489b8-50bd-4ffb-a9ad-d77de4a4ae70" providerId="ADAL" clId="{92373783-8B8D-4195-A852-81B1386E15B9}" dt="2022-10-19T16:46:53.662" v="1937" actId="1076"/>
        <pc:sldMkLst>
          <pc:docMk/>
          <pc:sldMk cId="548281144" sldId="299"/>
        </pc:sldMkLst>
        <pc:spChg chg="mod">
          <ac:chgData name="Merritt, Travis" userId="ec5489b8-50bd-4ffb-a9ad-d77de4a4ae70" providerId="ADAL" clId="{92373783-8B8D-4195-A852-81B1386E15B9}" dt="2022-10-19T01:07:17.583" v="1808" actId="14100"/>
          <ac:spMkLst>
            <pc:docMk/>
            <pc:sldMk cId="548281144" sldId="299"/>
            <ac:spMk id="3" creationId="{4886ED03-9608-4F0F-B485-263E2FB87F3A}"/>
          </ac:spMkLst>
        </pc:spChg>
        <pc:picChg chg="del">
          <ac:chgData name="Merritt, Travis" userId="ec5489b8-50bd-4ffb-a9ad-d77de4a4ae70" providerId="ADAL" clId="{92373783-8B8D-4195-A852-81B1386E15B9}" dt="2022-10-19T00:59:12.794" v="1728" actId="478"/>
          <ac:picMkLst>
            <pc:docMk/>
            <pc:sldMk cId="548281144" sldId="299"/>
            <ac:picMk id="4" creationId="{481B1257-093C-FE0D-7628-D4D56C9B4BDC}"/>
          </ac:picMkLst>
        </pc:picChg>
        <pc:picChg chg="add mod">
          <ac:chgData name="Merritt, Travis" userId="ec5489b8-50bd-4ffb-a9ad-d77de4a4ae70" providerId="ADAL" clId="{92373783-8B8D-4195-A852-81B1386E15B9}" dt="2022-10-19T16:46:50.792" v="1936" actId="1076"/>
          <ac:picMkLst>
            <pc:docMk/>
            <pc:sldMk cId="548281144" sldId="299"/>
            <ac:picMk id="6" creationId="{0DA02DED-DDC2-141A-3527-93A559A4809F}"/>
          </ac:picMkLst>
        </pc:picChg>
        <pc:picChg chg="add mod">
          <ac:chgData name="Merritt, Travis" userId="ec5489b8-50bd-4ffb-a9ad-d77de4a4ae70" providerId="ADAL" clId="{92373783-8B8D-4195-A852-81B1386E15B9}" dt="2022-10-19T16:46:46.010" v="1934" actId="1076"/>
          <ac:picMkLst>
            <pc:docMk/>
            <pc:sldMk cId="548281144" sldId="299"/>
            <ac:picMk id="8" creationId="{8FEF4DAD-C6DB-AB59-4592-F7C9DA5BB957}"/>
          </ac:picMkLst>
        </pc:picChg>
        <pc:picChg chg="add mod">
          <ac:chgData name="Merritt, Travis" userId="ec5489b8-50bd-4ffb-a9ad-d77de4a4ae70" providerId="ADAL" clId="{92373783-8B8D-4195-A852-81B1386E15B9}" dt="2022-10-19T16:46:53.662" v="1937" actId="1076"/>
          <ac:picMkLst>
            <pc:docMk/>
            <pc:sldMk cId="548281144" sldId="299"/>
            <ac:picMk id="10" creationId="{495236C1-107D-71B4-A88C-2CF79939B0A6}"/>
          </ac:picMkLst>
        </pc:picChg>
        <pc:picChg chg="add mod">
          <ac:chgData name="Merritt, Travis" userId="ec5489b8-50bd-4ffb-a9ad-d77de4a4ae70" providerId="ADAL" clId="{92373783-8B8D-4195-A852-81B1386E15B9}" dt="2022-10-19T01:08:14.925" v="1824" actId="1076"/>
          <ac:picMkLst>
            <pc:docMk/>
            <pc:sldMk cId="548281144" sldId="299"/>
            <ac:picMk id="12" creationId="{FB9A0681-9FDC-C084-C6B0-7F74196D71F3}"/>
          </ac:picMkLst>
        </pc:picChg>
      </pc:sldChg>
      <pc:sldChg chg="addSp delSp modSp add mod">
        <pc:chgData name="Merritt, Travis" userId="ec5489b8-50bd-4ffb-a9ad-d77de4a4ae70" providerId="ADAL" clId="{92373783-8B8D-4195-A852-81B1386E15B9}" dt="2022-10-19T16:47:22.296" v="1940" actId="14861"/>
        <pc:sldMkLst>
          <pc:docMk/>
          <pc:sldMk cId="1764483113" sldId="300"/>
        </pc:sldMkLst>
        <pc:spChg chg="mod">
          <ac:chgData name="Merritt, Travis" userId="ec5489b8-50bd-4ffb-a9ad-d77de4a4ae70" providerId="ADAL" clId="{92373783-8B8D-4195-A852-81B1386E15B9}" dt="2022-10-19T01:08:22.405" v="1825" actId="14100"/>
          <ac:spMkLst>
            <pc:docMk/>
            <pc:sldMk cId="1764483113" sldId="300"/>
            <ac:spMk id="3" creationId="{4886ED03-9608-4F0F-B485-263E2FB87F3A}"/>
          </ac:spMkLst>
        </pc:spChg>
        <pc:picChg chg="add del mod">
          <ac:chgData name="Merritt, Travis" userId="ec5489b8-50bd-4ffb-a9ad-d77de4a4ae70" providerId="ADAL" clId="{92373783-8B8D-4195-A852-81B1386E15B9}" dt="2022-10-19T01:05:14.792" v="1783" actId="478"/>
          <ac:picMkLst>
            <pc:docMk/>
            <pc:sldMk cId="1764483113" sldId="300"/>
            <ac:picMk id="5" creationId="{07E46EE1-FADD-2022-63BB-72EA253E429A}"/>
          </ac:picMkLst>
        </pc:picChg>
        <pc:picChg chg="add del mod">
          <ac:chgData name="Merritt, Travis" userId="ec5489b8-50bd-4ffb-a9ad-d77de4a4ae70" providerId="ADAL" clId="{92373783-8B8D-4195-A852-81B1386E15B9}" dt="2022-10-19T01:05:15.793" v="1784" actId="478"/>
          <ac:picMkLst>
            <pc:docMk/>
            <pc:sldMk cId="1764483113" sldId="300"/>
            <ac:picMk id="7" creationId="{0F293374-F0D3-5380-D043-E3E21BF04008}"/>
          </ac:picMkLst>
        </pc:picChg>
        <pc:picChg chg="add mod">
          <ac:chgData name="Merritt, Travis" userId="ec5489b8-50bd-4ffb-a9ad-d77de4a4ae70" providerId="ADAL" clId="{92373783-8B8D-4195-A852-81B1386E15B9}" dt="2022-10-19T16:47:22.296" v="1940" actId="14861"/>
          <ac:picMkLst>
            <pc:docMk/>
            <pc:sldMk cId="1764483113" sldId="300"/>
            <ac:picMk id="9" creationId="{CF74724D-B106-0C73-4BC9-9C2BB692D17C}"/>
          </ac:picMkLst>
        </pc:picChg>
        <pc:picChg chg="add mod">
          <ac:chgData name="Merritt, Travis" userId="ec5489b8-50bd-4ffb-a9ad-d77de4a4ae70" providerId="ADAL" clId="{92373783-8B8D-4195-A852-81B1386E15B9}" dt="2022-10-19T16:47:22.296" v="1940" actId="14861"/>
          <ac:picMkLst>
            <pc:docMk/>
            <pc:sldMk cId="1764483113" sldId="300"/>
            <ac:picMk id="11" creationId="{F623AEF9-11A0-C6FE-DB6C-DBAB11E7845F}"/>
          </ac:picMkLst>
        </pc:picChg>
      </pc:sldChg>
      <pc:sldChg chg="addSp modSp add mod">
        <pc:chgData name="Merritt, Travis" userId="ec5489b8-50bd-4ffb-a9ad-d77de4a4ae70" providerId="ADAL" clId="{92373783-8B8D-4195-A852-81B1386E15B9}" dt="2022-10-19T16:47:34.230" v="1944" actId="14861"/>
        <pc:sldMkLst>
          <pc:docMk/>
          <pc:sldMk cId="2885706637" sldId="301"/>
        </pc:sldMkLst>
        <pc:spChg chg="mod">
          <ac:chgData name="Merritt, Travis" userId="ec5489b8-50bd-4ffb-a9ad-d77de4a4ae70" providerId="ADAL" clId="{92373783-8B8D-4195-A852-81B1386E15B9}" dt="2022-10-19T01:11:40.112" v="1846" actId="14100"/>
          <ac:spMkLst>
            <pc:docMk/>
            <pc:sldMk cId="2885706637" sldId="301"/>
            <ac:spMk id="3" creationId="{4886ED03-9608-4F0F-B485-263E2FB87F3A}"/>
          </ac:spMkLst>
        </pc:spChg>
        <pc:picChg chg="add mod">
          <ac:chgData name="Merritt, Travis" userId="ec5489b8-50bd-4ffb-a9ad-d77de4a4ae70" providerId="ADAL" clId="{92373783-8B8D-4195-A852-81B1386E15B9}" dt="2022-10-19T16:47:34.230" v="1944" actId="14861"/>
          <ac:picMkLst>
            <pc:docMk/>
            <pc:sldMk cId="2885706637" sldId="301"/>
            <ac:picMk id="5" creationId="{58D7BBC0-B892-F931-F82F-924E87872F6F}"/>
          </ac:picMkLst>
        </pc:picChg>
      </pc:sldChg>
      <pc:sldChg chg="addSp modSp add mod">
        <pc:chgData name="Merritt, Travis" userId="ec5489b8-50bd-4ffb-a9ad-d77de4a4ae70" providerId="ADAL" clId="{92373783-8B8D-4195-A852-81B1386E15B9}" dt="2022-10-19T16:47:53.828" v="1951" actId="14861"/>
        <pc:sldMkLst>
          <pc:docMk/>
          <pc:sldMk cId="4145553451" sldId="302"/>
        </pc:sldMkLst>
        <pc:spChg chg="mod">
          <ac:chgData name="Merritt, Travis" userId="ec5489b8-50bd-4ffb-a9ad-d77de4a4ae70" providerId="ADAL" clId="{92373783-8B8D-4195-A852-81B1386E15B9}" dt="2022-10-19T01:10:44.334" v="1839" actId="14100"/>
          <ac:spMkLst>
            <pc:docMk/>
            <pc:sldMk cId="4145553451" sldId="302"/>
            <ac:spMk id="3" creationId="{4886ED03-9608-4F0F-B485-263E2FB87F3A}"/>
          </ac:spMkLst>
        </pc:spChg>
        <pc:picChg chg="add mod modCrop">
          <ac:chgData name="Merritt, Travis" userId="ec5489b8-50bd-4ffb-a9ad-d77de4a4ae70" providerId="ADAL" clId="{92373783-8B8D-4195-A852-81B1386E15B9}" dt="2022-10-19T16:47:53.828" v="1951" actId="14861"/>
          <ac:picMkLst>
            <pc:docMk/>
            <pc:sldMk cId="4145553451" sldId="302"/>
            <ac:picMk id="5" creationId="{2375B6CA-8E19-033E-773D-076C134FD28F}"/>
          </ac:picMkLst>
        </pc:picChg>
      </pc:sldChg>
      <pc:sldChg chg="addSp modSp add mod">
        <pc:chgData name="Merritt, Travis" userId="ec5489b8-50bd-4ffb-a9ad-d77de4a4ae70" providerId="ADAL" clId="{92373783-8B8D-4195-A852-81B1386E15B9}" dt="2022-10-19T16:47:44.119" v="1948" actId="14861"/>
        <pc:sldMkLst>
          <pc:docMk/>
          <pc:sldMk cId="4081254935" sldId="303"/>
        </pc:sldMkLst>
        <pc:picChg chg="add mod">
          <ac:chgData name="Merritt, Travis" userId="ec5489b8-50bd-4ffb-a9ad-d77de4a4ae70" providerId="ADAL" clId="{92373783-8B8D-4195-A852-81B1386E15B9}" dt="2022-10-19T16:47:44.119" v="1948" actId="14861"/>
          <ac:picMkLst>
            <pc:docMk/>
            <pc:sldMk cId="4081254935" sldId="303"/>
            <ac:picMk id="5" creationId="{D469C448-F841-5264-FE06-E04808BBBB20}"/>
          </ac:picMkLst>
        </pc:picChg>
      </pc:sldChg>
      <pc:sldChg chg="addSp delSp modSp add mod delAnim modAnim">
        <pc:chgData name="Merritt, Travis" userId="ec5489b8-50bd-4ffb-a9ad-d77de4a4ae70" providerId="ADAL" clId="{92373783-8B8D-4195-A852-81B1386E15B9}" dt="2022-10-19T16:54:33.067" v="1957" actId="20577"/>
        <pc:sldMkLst>
          <pc:docMk/>
          <pc:sldMk cId="3693603034" sldId="304"/>
        </pc:sldMkLst>
        <pc:spChg chg="mod">
          <ac:chgData name="Merritt, Travis" userId="ec5489b8-50bd-4ffb-a9ad-d77de4a4ae70" providerId="ADAL" clId="{92373783-8B8D-4195-A852-81B1386E15B9}" dt="2022-10-19T16:54:33.067" v="1957" actId="20577"/>
          <ac:spMkLst>
            <pc:docMk/>
            <pc:sldMk cId="3693603034" sldId="304"/>
            <ac:spMk id="2" creationId="{53E4A0D4-EBC5-4B05-AE88-246E1E1D427C}"/>
          </ac:spMkLst>
        </pc:spChg>
        <pc:spChg chg="mod">
          <ac:chgData name="Merritt, Travis" userId="ec5489b8-50bd-4ffb-a9ad-d77de4a4ae70" providerId="ADAL" clId="{92373783-8B8D-4195-A852-81B1386E15B9}" dt="2022-10-19T16:30:43.340" v="1909" actId="20577"/>
          <ac:spMkLst>
            <pc:docMk/>
            <pc:sldMk cId="3693603034" sldId="304"/>
            <ac:spMk id="3" creationId="{4886ED03-9608-4F0F-B485-263E2FB87F3A}"/>
          </ac:spMkLst>
        </pc:spChg>
        <pc:picChg chg="add mod">
          <ac:chgData name="Merritt, Travis" userId="ec5489b8-50bd-4ffb-a9ad-d77de4a4ae70" providerId="ADAL" clId="{92373783-8B8D-4195-A852-81B1386E15B9}" dt="2022-10-19T01:22:27.522" v="1868" actId="1076"/>
          <ac:picMkLst>
            <pc:docMk/>
            <pc:sldMk cId="3693603034" sldId="304"/>
            <ac:picMk id="4" creationId="{12E57B33-22E5-83C0-40C4-6EB38A74EC83}"/>
          </ac:picMkLst>
        </pc:picChg>
        <pc:picChg chg="del mod">
          <ac:chgData name="Merritt, Travis" userId="ec5489b8-50bd-4ffb-a9ad-d77de4a4ae70" providerId="ADAL" clId="{92373783-8B8D-4195-A852-81B1386E15B9}" dt="2022-10-19T01:22:24.141" v="1867" actId="478"/>
          <ac:picMkLst>
            <pc:docMk/>
            <pc:sldMk cId="3693603034" sldId="304"/>
            <ac:picMk id="5" creationId="{5A042BBF-7992-4FE5-A936-C3E1DB7159A9}"/>
          </ac:picMkLst>
        </pc:picChg>
      </pc:sldChg>
      <pc:sldChg chg="addSp delSp modSp add mod delAnim">
        <pc:chgData name="Merritt, Travis" userId="ec5489b8-50bd-4ffb-a9ad-d77de4a4ae70" providerId="ADAL" clId="{92373783-8B8D-4195-A852-81B1386E15B9}" dt="2022-10-19T16:54:38.376" v="1960" actId="20577"/>
        <pc:sldMkLst>
          <pc:docMk/>
          <pc:sldMk cId="472045486" sldId="305"/>
        </pc:sldMkLst>
        <pc:spChg chg="mod">
          <ac:chgData name="Merritt, Travis" userId="ec5489b8-50bd-4ffb-a9ad-d77de4a4ae70" providerId="ADAL" clId="{92373783-8B8D-4195-A852-81B1386E15B9}" dt="2022-10-19T16:54:38.376" v="1960" actId="20577"/>
          <ac:spMkLst>
            <pc:docMk/>
            <pc:sldMk cId="472045486" sldId="305"/>
            <ac:spMk id="2" creationId="{53E4A0D4-EBC5-4B05-AE88-246E1E1D427C}"/>
          </ac:spMkLst>
        </pc:spChg>
        <pc:picChg chg="del">
          <ac:chgData name="Merritt, Travis" userId="ec5489b8-50bd-4ffb-a9ad-d77de4a4ae70" providerId="ADAL" clId="{92373783-8B8D-4195-A852-81B1386E15B9}" dt="2022-10-19T16:33:06.772" v="1913" actId="478"/>
          <ac:picMkLst>
            <pc:docMk/>
            <pc:sldMk cId="472045486" sldId="305"/>
            <ac:picMk id="4" creationId="{12E57B33-22E5-83C0-40C4-6EB38A74EC83}"/>
          </ac:picMkLst>
        </pc:picChg>
        <pc:picChg chg="add mod">
          <ac:chgData name="Merritt, Travis" userId="ec5489b8-50bd-4ffb-a9ad-d77de4a4ae70" providerId="ADAL" clId="{92373783-8B8D-4195-A852-81B1386E15B9}" dt="2022-10-19T16:34:05.218" v="1916" actId="1076"/>
          <ac:picMkLst>
            <pc:docMk/>
            <pc:sldMk cId="472045486" sldId="305"/>
            <ac:picMk id="6" creationId="{BD343F7F-2147-BAE7-F9DE-141892F49981}"/>
          </ac:picMkLst>
        </pc:picChg>
      </pc:sldChg>
      <pc:sldChg chg="add del">
        <pc:chgData name="Merritt, Travis" userId="ec5489b8-50bd-4ffb-a9ad-d77de4a4ae70" providerId="ADAL" clId="{92373783-8B8D-4195-A852-81B1386E15B9}" dt="2022-10-19T16:32:55.838" v="1911" actId="47"/>
        <pc:sldMkLst>
          <pc:docMk/>
          <pc:sldMk cId="2670259843" sldId="305"/>
        </pc:sldMkLst>
      </pc:sldChg>
    </pc:docChg>
  </pc:docChgLst>
  <pc:docChgLst>
    <pc:chgData name="Merritt, Travis" userId="ec5489b8-50bd-4ffb-a9ad-d77de4a4ae70" providerId="ADAL" clId="{AA56B685-D613-4CDF-94FC-FBA65F56684C}"/>
    <pc:docChg chg="undo custSel addSld delSld modSld modShowInfo">
      <pc:chgData name="Merritt, Travis" userId="ec5489b8-50bd-4ffb-a9ad-d77de4a4ae70" providerId="ADAL" clId="{AA56B685-D613-4CDF-94FC-FBA65F56684C}" dt="2022-03-17T20:02:00.179" v="762" actId="20577"/>
      <pc:docMkLst>
        <pc:docMk/>
      </pc:docMkLst>
      <pc:sldChg chg="del">
        <pc:chgData name="Merritt, Travis" userId="ec5489b8-50bd-4ffb-a9ad-d77de4a4ae70" providerId="ADAL" clId="{AA56B685-D613-4CDF-94FC-FBA65F56684C}" dt="2022-02-22T02:38:10.036" v="21" actId="47"/>
        <pc:sldMkLst>
          <pc:docMk/>
          <pc:sldMk cId="803450538" sldId="256"/>
        </pc:sldMkLst>
      </pc:sldChg>
      <pc:sldChg chg="modSp mod">
        <pc:chgData name="Merritt, Travis" userId="ec5489b8-50bd-4ffb-a9ad-d77de4a4ae70" providerId="ADAL" clId="{AA56B685-D613-4CDF-94FC-FBA65F56684C}" dt="2022-03-17T20:02:00.179" v="762" actId="20577"/>
        <pc:sldMkLst>
          <pc:docMk/>
          <pc:sldMk cId="3963667157" sldId="257"/>
        </pc:sldMkLst>
        <pc:spChg chg="mod">
          <ac:chgData name="Merritt, Travis" userId="ec5489b8-50bd-4ffb-a9ad-d77de4a4ae70" providerId="ADAL" clId="{AA56B685-D613-4CDF-94FC-FBA65F56684C}" dt="2022-03-17T20:02:00.179" v="762" actId="20577"/>
          <ac:spMkLst>
            <pc:docMk/>
            <pc:sldMk cId="3963667157" sldId="257"/>
            <ac:spMk id="3" creationId="{4D2E4126-4630-4A66-AEA6-63D8E75CBADA}"/>
          </ac:spMkLst>
        </pc:spChg>
      </pc:sldChg>
      <pc:sldChg chg="modSp mod">
        <pc:chgData name="Merritt, Travis" userId="ec5489b8-50bd-4ffb-a9ad-d77de4a4ae70" providerId="ADAL" clId="{AA56B685-D613-4CDF-94FC-FBA65F56684C}" dt="2022-03-17T17:45:14.652" v="657" actId="20577"/>
        <pc:sldMkLst>
          <pc:docMk/>
          <pc:sldMk cId="3421290868" sldId="258"/>
        </pc:sldMkLst>
        <pc:spChg chg="mod">
          <ac:chgData name="Merritt, Travis" userId="ec5489b8-50bd-4ffb-a9ad-d77de4a4ae70" providerId="ADAL" clId="{AA56B685-D613-4CDF-94FC-FBA65F56684C}" dt="2022-03-17T17:45:14.652" v="657" actId="20577"/>
          <ac:spMkLst>
            <pc:docMk/>
            <pc:sldMk cId="3421290868" sldId="258"/>
            <ac:spMk id="3" creationId="{431E3177-CEEA-40C1-B642-17520189A102}"/>
          </ac:spMkLst>
        </pc:spChg>
      </pc:sldChg>
      <pc:sldChg chg="addSp modSp mod">
        <pc:chgData name="Merritt, Travis" userId="ec5489b8-50bd-4ffb-a9ad-d77de4a4ae70" providerId="ADAL" clId="{AA56B685-D613-4CDF-94FC-FBA65F56684C}" dt="2022-03-17T17:45:56.413" v="664" actId="20577"/>
        <pc:sldMkLst>
          <pc:docMk/>
          <pc:sldMk cId="1167867503" sldId="259"/>
        </pc:sldMkLst>
        <pc:spChg chg="mod">
          <ac:chgData name="Merritt, Travis" userId="ec5489b8-50bd-4ffb-a9ad-d77de4a4ae70" providerId="ADAL" clId="{AA56B685-D613-4CDF-94FC-FBA65F56684C}" dt="2022-03-17T17:45:56.413" v="664" actId="20577"/>
          <ac:spMkLst>
            <pc:docMk/>
            <pc:sldMk cId="1167867503" sldId="259"/>
            <ac:spMk id="3" creationId="{431E3177-CEEA-40C1-B642-17520189A102}"/>
          </ac:spMkLst>
        </pc:spChg>
        <pc:cxnChg chg="add mod">
          <ac:chgData name="Merritt, Travis" userId="ec5489b8-50bd-4ffb-a9ad-d77de4a4ae70" providerId="ADAL" clId="{AA56B685-D613-4CDF-94FC-FBA65F56684C}" dt="2022-02-22T12:11:22.269" v="540" actId="1076"/>
          <ac:cxnSpMkLst>
            <pc:docMk/>
            <pc:sldMk cId="1167867503" sldId="259"/>
            <ac:cxnSpMk id="6" creationId="{8EF68A7B-68A8-484E-9CF2-2E73D7A355CC}"/>
          </ac:cxnSpMkLst>
        </pc:cxnChg>
      </pc:sldChg>
      <pc:sldChg chg="addSp modSp mod">
        <pc:chgData name="Merritt, Travis" userId="ec5489b8-50bd-4ffb-a9ad-d77de4a4ae70" providerId="ADAL" clId="{AA56B685-D613-4CDF-94FC-FBA65F56684C}" dt="2022-02-22T12:12:11.678" v="550" actId="1076"/>
        <pc:sldMkLst>
          <pc:docMk/>
          <pc:sldMk cId="2236082891" sldId="260"/>
        </pc:sldMkLst>
        <pc:spChg chg="mod">
          <ac:chgData name="Merritt, Travis" userId="ec5489b8-50bd-4ffb-a9ad-d77de4a4ae70" providerId="ADAL" clId="{AA56B685-D613-4CDF-94FC-FBA65F56684C}" dt="2022-02-22T12:12:00.533" v="549" actId="5793"/>
          <ac:spMkLst>
            <pc:docMk/>
            <pc:sldMk cId="2236082891" sldId="260"/>
            <ac:spMk id="3" creationId="{431E3177-CEEA-40C1-B642-17520189A102}"/>
          </ac:spMkLst>
        </pc:spChg>
        <pc:picChg chg="mod">
          <ac:chgData name="Merritt, Travis" userId="ec5489b8-50bd-4ffb-a9ad-d77de4a4ae70" providerId="ADAL" clId="{AA56B685-D613-4CDF-94FC-FBA65F56684C}" dt="2022-02-22T12:11:47.896" v="546" actId="1076"/>
          <ac:picMkLst>
            <pc:docMk/>
            <pc:sldMk cId="2236082891" sldId="260"/>
            <ac:picMk id="4" creationId="{FDF22B20-4E7B-4890-A3D1-AD9EBE37A992}"/>
          </ac:picMkLst>
        </pc:picChg>
        <pc:cxnChg chg="add mod">
          <ac:chgData name="Merritt, Travis" userId="ec5489b8-50bd-4ffb-a9ad-d77de4a4ae70" providerId="ADAL" clId="{AA56B685-D613-4CDF-94FC-FBA65F56684C}" dt="2022-02-22T12:12:11.678" v="550" actId="1076"/>
          <ac:cxnSpMkLst>
            <pc:docMk/>
            <pc:sldMk cId="2236082891" sldId="260"/>
            <ac:cxnSpMk id="6" creationId="{48FE9DF2-7D40-4C40-8F15-26EE253CB797}"/>
          </ac:cxnSpMkLst>
        </pc:cxnChg>
      </pc:sldChg>
      <pc:sldChg chg="addSp modSp mod">
        <pc:chgData name="Merritt, Travis" userId="ec5489b8-50bd-4ffb-a9ad-d77de4a4ae70" providerId="ADAL" clId="{AA56B685-D613-4CDF-94FC-FBA65F56684C}" dt="2022-03-17T17:47:15.064" v="679" actId="20577"/>
        <pc:sldMkLst>
          <pc:docMk/>
          <pc:sldMk cId="1860279957" sldId="261"/>
        </pc:sldMkLst>
        <pc:spChg chg="mod">
          <ac:chgData name="Merritt, Travis" userId="ec5489b8-50bd-4ffb-a9ad-d77de4a4ae70" providerId="ADAL" clId="{AA56B685-D613-4CDF-94FC-FBA65F56684C}" dt="2022-03-17T17:47:15.064" v="679" actId="20577"/>
          <ac:spMkLst>
            <pc:docMk/>
            <pc:sldMk cId="1860279957" sldId="261"/>
            <ac:spMk id="3" creationId="{431E3177-CEEA-40C1-B642-17520189A102}"/>
          </ac:spMkLst>
        </pc:spChg>
        <pc:picChg chg="mod">
          <ac:chgData name="Merritt, Travis" userId="ec5489b8-50bd-4ffb-a9ad-d77de4a4ae70" providerId="ADAL" clId="{AA56B685-D613-4CDF-94FC-FBA65F56684C}" dt="2022-02-22T03:25:44.280" v="260" actId="1076"/>
          <ac:picMkLst>
            <pc:docMk/>
            <pc:sldMk cId="1860279957" sldId="261"/>
            <ac:picMk id="7" creationId="{664E8340-F010-4314-9F60-C3809CC0D8DC}"/>
          </ac:picMkLst>
        </pc:picChg>
        <pc:cxnChg chg="add mod">
          <ac:chgData name="Merritt, Travis" userId="ec5489b8-50bd-4ffb-a9ad-d77de4a4ae70" providerId="ADAL" clId="{AA56B685-D613-4CDF-94FC-FBA65F56684C}" dt="2022-02-22T12:10:46.376" v="533"/>
          <ac:cxnSpMkLst>
            <pc:docMk/>
            <pc:sldMk cId="1860279957" sldId="261"/>
            <ac:cxnSpMk id="8" creationId="{3B5753FF-3A13-47DE-9C61-9E359AA71D00}"/>
          </ac:cxnSpMkLst>
        </pc:cxnChg>
      </pc:sldChg>
      <pc:sldChg chg="addSp modSp mod">
        <pc:chgData name="Merritt, Travis" userId="ec5489b8-50bd-4ffb-a9ad-d77de4a4ae70" providerId="ADAL" clId="{AA56B685-D613-4CDF-94FC-FBA65F56684C}" dt="2022-03-17T17:55:00.662" v="691" actId="2711"/>
        <pc:sldMkLst>
          <pc:docMk/>
          <pc:sldMk cId="1419711807" sldId="262"/>
        </pc:sldMkLst>
        <pc:spChg chg="mod">
          <ac:chgData name="Merritt, Travis" userId="ec5489b8-50bd-4ffb-a9ad-d77de4a4ae70" providerId="ADAL" clId="{AA56B685-D613-4CDF-94FC-FBA65F56684C}" dt="2022-03-17T17:55:00.662" v="691" actId="2711"/>
          <ac:spMkLst>
            <pc:docMk/>
            <pc:sldMk cId="1419711807" sldId="262"/>
            <ac:spMk id="3" creationId="{431E3177-CEEA-40C1-B642-17520189A102}"/>
          </ac:spMkLst>
        </pc:spChg>
        <pc:cxnChg chg="add">
          <ac:chgData name="Merritt, Travis" userId="ec5489b8-50bd-4ffb-a9ad-d77de4a4ae70" providerId="ADAL" clId="{AA56B685-D613-4CDF-94FC-FBA65F56684C}" dt="2022-02-22T12:10:42.987" v="532" actId="11529"/>
          <ac:cxnSpMkLst>
            <pc:docMk/>
            <pc:sldMk cId="1419711807" sldId="262"/>
            <ac:cxnSpMk id="5" creationId="{755479AC-8E24-4F86-B95D-7C680556BEAA}"/>
          </ac:cxnSpMkLst>
        </pc:cxnChg>
      </pc:sldChg>
      <pc:sldChg chg="modSp mod">
        <pc:chgData name="Merritt, Travis" userId="ec5489b8-50bd-4ffb-a9ad-d77de4a4ae70" providerId="ADAL" clId="{AA56B685-D613-4CDF-94FC-FBA65F56684C}" dt="2022-03-17T18:08:21.657" v="696" actId="20577"/>
        <pc:sldMkLst>
          <pc:docMk/>
          <pc:sldMk cId="2181123336" sldId="263"/>
        </pc:sldMkLst>
        <pc:spChg chg="mod">
          <ac:chgData name="Merritt, Travis" userId="ec5489b8-50bd-4ffb-a9ad-d77de4a4ae70" providerId="ADAL" clId="{AA56B685-D613-4CDF-94FC-FBA65F56684C}" dt="2022-03-17T18:08:21.657" v="696" actId="20577"/>
          <ac:spMkLst>
            <pc:docMk/>
            <pc:sldMk cId="2181123336" sldId="263"/>
            <ac:spMk id="3" creationId="{431E3177-CEEA-40C1-B642-17520189A102}"/>
          </ac:spMkLst>
        </pc:spChg>
      </pc:sldChg>
      <pc:sldChg chg="modSp mod">
        <pc:chgData name="Merritt, Travis" userId="ec5489b8-50bd-4ffb-a9ad-d77de4a4ae70" providerId="ADAL" clId="{AA56B685-D613-4CDF-94FC-FBA65F56684C}" dt="2022-02-22T03:06:26.797" v="207" actId="20577"/>
        <pc:sldMkLst>
          <pc:docMk/>
          <pc:sldMk cId="899620161" sldId="265"/>
        </pc:sldMkLst>
        <pc:spChg chg="mod">
          <ac:chgData name="Merritt, Travis" userId="ec5489b8-50bd-4ffb-a9ad-d77de4a4ae70" providerId="ADAL" clId="{AA56B685-D613-4CDF-94FC-FBA65F56684C}" dt="2022-02-22T03:06:26.797" v="207" actId="20577"/>
          <ac:spMkLst>
            <pc:docMk/>
            <pc:sldMk cId="899620161" sldId="265"/>
            <ac:spMk id="3" creationId="{6EDC81EC-ABCB-4556-A3E5-0A885AEC34B8}"/>
          </ac:spMkLst>
        </pc:spChg>
      </pc:sldChg>
      <pc:sldChg chg="modSp mod">
        <pc:chgData name="Merritt, Travis" userId="ec5489b8-50bd-4ffb-a9ad-d77de4a4ae70" providerId="ADAL" clId="{AA56B685-D613-4CDF-94FC-FBA65F56684C}" dt="2022-02-22T03:37:10.400" v="318" actId="403"/>
        <pc:sldMkLst>
          <pc:docMk/>
          <pc:sldMk cId="705413854" sldId="266"/>
        </pc:sldMkLst>
        <pc:spChg chg="mod">
          <ac:chgData name="Merritt, Travis" userId="ec5489b8-50bd-4ffb-a9ad-d77de4a4ae70" providerId="ADAL" clId="{AA56B685-D613-4CDF-94FC-FBA65F56684C}" dt="2022-02-22T03:37:10.400" v="318" actId="403"/>
          <ac:spMkLst>
            <pc:docMk/>
            <pc:sldMk cId="705413854" sldId="266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AA56B685-D613-4CDF-94FC-FBA65F56684C}" dt="2022-02-22T12:01:23.687" v="495" actId="113"/>
        <pc:sldMkLst>
          <pc:docMk/>
          <pc:sldMk cId="2534247316" sldId="267"/>
        </pc:sldMkLst>
        <pc:spChg chg="mod">
          <ac:chgData name="Merritt, Travis" userId="ec5489b8-50bd-4ffb-a9ad-d77de4a4ae70" providerId="ADAL" clId="{AA56B685-D613-4CDF-94FC-FBA65F56684C}" dt="2022-02-22T12:01:23.687" v="495" actId="113"/>
          <ac:spMkLst>
            <pc:docMk/>
            <pc:sldMk cId="2534247316" sldId="267"/>
            <ac:spMk id="3" creationId="{4886ED03-9608-4F0F-B485-263E2FB87F3A}"/>
          </ac:spMkLst>
        </pc:spChg>
      </pc:sldChg>
      <pc:sldChg chg="addSp modSp mod">
        <pc:chgData name="Merritt, Travis" userId="ec5489b8-50bd-4ffb-a9ad-d77de4a4ae70" providerId="ADAL" clId="{AA56B685-D613-4CDF-94FC-FBA65F56684C}" dt="2022-02-22T12:00:51.165" v="493"/>
        <pc:sldMkLst>
          <pc:docMk/>
          <pc:sldMk cId="1184384590" sldId="268"/>
        </pc:sldMkLst>
        <pc:spChg chg="mod">
          <ac:chgData name="Merritt, Travis" userId="ec5489b8-50bd-4ffb-a9ad-d77de4a4ae70" providerId="ADAL" clId="{AA56B685-D613-4CDF-94FC-FBA65F56684C}" dt="2022-02-22T12:00:51.165" v="493"/>
          <ac:spMkLst>
            <pc:docMk/>
            <pc:sldMk cId="1184384590" sldId="268"/>
            <ac:spMk id="3" creationId="{4886ED03-9608-4F0F-B485-263E2FB87F3A}"/>
          </ac:spMkLst>
        </pc:spChg>
        <pc:picChg chg="add mod modCrop">
          <ac:chgData name="Merritt, Travis" userId="ec5489b8-50bd-4ffb-a9ad-d77de4a4ae70" providerId="ADAL" clId="{AA56B685-D613-4CDF-94FC-FBA65F56684C}" dt="2022-02-22T03:38:20.535" v="326" actId="732"/>
          <ac:picMkLst>
            <pc:docMk/>
            <pc:sldMk cId="1184384590" sldId="268"/>
            <ac:picMk id="4" creationId="{39B1FA89-80D6-4EC3-AB99-4011F47084F0}"/>
          </ac:picMkLst>
        </pc:picChg>
      </pc:sldChg>
      <pc:sldChg chg="addSp delSp modSp mod">
        <pc:chgData name="Merritt, Travis" userId="ec5489b8-50bd-4ffb-a9ad-d77de4a4ae70" providerId="ADAL" clId="{AA56B685-D613-4CDF-94FC-FBA65F56684C}" dt="2022-02-22T12:00:19.943" v="486" actId="113"/>
        <pc:sldMkLst>
          <pc:docMk/>
          <pc:sldMk cId="2237790032" sldId="269"/>
        </pc:sldMkLst>
        <pc:spChg chg="mod">
          <ac:chgData name="Merritt, Travis" userId="ec5489b8-50bd-4ffb-a9ad-d77de4a4ae70" providerId="ADAL" clId="{AA56B685-D613-4CDF-94FC-FBA65F56684C}" dt="2022-02-22T12:00:19.943" v="486" actId="113"/>
          <ac:spMkLst>
            <pc:docMk/>
            <pc:sldMk cId="2237790032" sldId="269"/>
            <ac:spMk id="3" creationId="{4886ED03-9608-4F0F-B485-263E2FB87F3A}"/>
          </ac:spMkLst>
        </pc:spChg>
        <pc:picChg chg="add del mod modCrop">
          <ac:chgData name="Merritt, Travis" userId="ec5489b8-50bd-4ffb-a9ad-d77de4a4ae70" providerId="ADAL" clId="{AA56B685-D613-4CDF-94FC-FBA65F56684C}" dt="2022-02-22T03:39:15.957" v="333" actId="478"/>
          <ac:picMkLst>
            <pc:docMk/>
            <pc:sldMk cId="2237790032" sldId="269"/>
            <ac:picMk id="4" creationId="{720DC21C-1735-4B23-A9EF-1A9E160C67D5}"/>
          </ac:picMkLst>
        </pc:picChg>
        <pc:picChg chg="add mod modCrop">
          <ac:chgData name="Merritt, Travis" userId="ec5489b8-50bd-4ffb-a9ad-d77de4a4ae70" providerId="ADAL" clId="{AA56B685-D613-4CDF-94FC-FBA65F56684C}" dt="2022-02-22T03:39:39.283" v="339" actId="14100"/>
          <ac:picMkLst>
            <pc:docMk/>
            <pc:sldMk cId="2237790032" sldId="269"/>
            <ac:picMk id="5" creationId="{6D1A79E3-4BC4-41F2-963C-3ED5B4F1F670}"/>
          </ac:picMkLst>
        </pc:picChg>
      </pc:sldChg>
      <pc:sldChg chg="addSp delSp modSp mod delAnim modAnim">
        <pc:chgData name="Merritt, Travis" userId="ec5489b8-50bd-4ffb-a9ad-d77de4a4ae70" providerId="ADAL" clId="{AA56B685-D613-4CDF-94FC-FBA65F56684C}" dt="2022-02-22T03:40:20.603" v="340"/>
        <pc:sldMkLst>
          <pc:docMk/>
          <pc:sldMk cId="3221778878" sldId="270"/>
        </pc:sldMkLst>
        <pc:spChg chg="mod">
          <ac:chgData name="Merritt, Travis" userId="ec5489b8-50bd-4ffb-a9ad-d77de4a4ae70" providerId="ADAL" clId="{AA56B685-D613-4CDF-94FC-FBA65F56684C}" dt="2022-02-22T02:52:09.758" v="129" actId="14100"/>
          <ac:spMkLst>
            <pc:docMk/>
            <pc:sldMk cId="3221778878" sldId="270"/>
            <ac:spMk id="3" creationId="{4886ED03-9608-4F0F-B485-263E2FB87F3A}"/>
          </ac:spMkLst>
        </pc:spChg>
        <pc:picChg chg="add del mod">
          <ac:chgData name="Merritt, Travis" userId="ec5489b8-50bd-4ffb-a9ad-d77de4a4ae70" providerId="ADAL" clId="{AA56B685-D613-4CDF-94FC-FBA65F56684C}" dt="2022-02-22T02:54:00.209" v="134" actId="478"/>
          <ac:picMkLst>
            <pc:docMk/>
            <pc:sldMk cId="3221778878" sldId="270"/>
            <ac:picMk id="4" creationId="{FADD9E03-C7DB-4737-B5D1-F4AF917C160F}"/>
          </ac:picMkLst>
        </pc:picChg>
        <pc:picChg chg="add mod">
          <ac:chgData name="Merritt, Travis" userId="ec5489b8-50bd-4ffb-a9ad-d77de4a4ae70" providerId="ADAL" clId="{AA56B685-D613-4CDF-94FC-FBA65F56684C}" dt="2022-02-22T02:54:17.634" v="138" actId="14100"/>
          <ac:picMkLst>
            <pc:docMk/>
            <pc:sldMk cId="3221778878" sldId="270"/>
            <ac:picMk id="5" creationId="{5A042BBF-7992-4FE5-A936-C3E1DB7159A9}"/>
          </ac:picMkLst>
        </pc:picChg>
      </pc:sldChg>
      <pc:sldChg chg="modSp mod">
        <pc:chgData name="Merritt, Travis" userId="ec5489b8-50bd-4ffb-a9ad-d77de4a4ae70" providerId="ADAL" clId="{AA56B685-D613-4CDF-94FC-FBA65F56684C}" dt="2022-02-22T03:41:19.003" v="343" actId="113"/>
        <pc:sldMkLst>
          <pc:docMk/>
          <pc:sldMk cId="127477179" sldId="271"/>
        </pc:sldMkLst>
        <pc:spChg chg="mod">
          <ac:chgData name="Merritt, Travis" userId="ec5489b8-50bd-4ffb-a9ad-d77de4a4ae70" providerId="ADAL" clId="{AA56B685-D613-4CDF-94FC-FBA65F56684C}" dt="2022-02-22T02:37:06.128" v="19"/>
          <ac:spMkLst>
            <pc:docMk/>
            <pc:sldMk cId="127477179" sldId="271"/>
            <ac:spMk id="2" creationId="{53E4A0D4-EBC5-4B05-AE88-246E1E1D427C}"/>
          </ac:spMkLst>
        </pc:spChg>
        <pc:spChg chg="mod">
          <ac:chgData name="Merritt, Travis" userId="ec5489b8-50bd-4ffb-a9ad-d77de4a4ae70" providerId="ADAL" clId="{AA56B685-D613-4CDF-94FC-FBA65F56684C}" dt="2022-02-22T03:41:19.003" v="343" actId="113"/>
          <ac:spMkLst>
            <pc:docMk/>
            <pc:sldMk cId="127477179" sldId="271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AA56B685-D613-4CDF-94FC-FBA65F56684C}" dt="2022-02-22T02:37:09.413" v="20"/>
        <pc:sldMkLst>
          <pc:docMk/>
          <pc:sldMk cId="4213567830" sldId="272"/>
        </pc:sldMkLst>
        <pc:spChg chg="mod">
          <ac:chgData name="Merritt, Travis" userId="ec5489b8-50bd-4ffb-a9ad-d77de4a4ae70" providerId="ADAL" clId="{AA56B685-D613-4CDF-94FC-FBA65F56684C}" dt="2022-02-22T02:37:09.413" v="20"/>
          <ac:spMkLst>
            <pc:docMk/>
            <pc:sldMk cId="4213567830" sldId="272"/>
            <ac:spMk id="2" creationId="{53E4A0D4-EBC5-4B05-AE88-246E1E1D427C}"/>
          </ac:spMkLst>
        </pc:spChg>
      </pc:sldChg>
      <pc:sldChg chg="modSp mod">
        <pc:chgData name="Merritt, Travis" userId="ec5489b8-50bd-4ffb-a9ad-d77de4a4ae70" providerId="ADAL" clId="{AA56B685-D613-4CDF-94FC-FBA65F56684C}" dt="2022-02-22T03:41:29.927" v="344" actId="113"/>
        <pc:sldMkLst>
          <pc:docMk/>
          <pc:sldMk cId="2004020929" sldId="273"/>
        </pc:sldMkLst>
        <pc:spChg chg="mod">
          <ac:chgData name="Merritt, Travis" userId="ec5489b8-50bd-4ffb-a9ad-d77de4a4ae70" providerId="ADAL" clId="{AA56B685-D613-4CDF-94FC-FBA65F56684C}" dt="2022-02-22T02:36:55.900" v="17" actId="20577"/>
          <ac:spMkLst>
            <pc:docMk/>
            <pc:sldMk cId="2004020929" sldId="273"/>
            <ac:spMk id="2" creationId="{53E4A0D4-EBC5-4B05-AE88-246E1E1D427C}"/>
          </ac:spMkLst>
        </pc:spChg>
        <pc:spChg chg="mod">
          <ac:chgData name="Merritt, Travis" userId="ec5489b8-50bd-4ffb-a9ad-d77de4a4ae70" providerId="ADAL" clId="{AA56B685-D613-4CDF-94FC-FBA65F56684C}" dt="2022-02-22T03:41:29.927" v="344" actId="113"/>
          <ac:spMkLst>
            <pc:docMk/>
            <pc:sldMk cId="2004020929" sldId="273"/>
            <ac:spMk id="3" creationId="{4886ED03-9608-4F0F-B485-263E2FB87F3A}"/>
          </ac:spMkLst>
        </pc:spChg>
      </pc:sldChg>
      <pc:sldChg chg="addSp modSp mod">
        <pc:chgData name="Merritt, Travis" userId="ec5489b8-50bd-4ffb-a9ad-d77de4a4ae70" providerId="ADAL" clId="{AA56B685-D613-4CDF-94FC-FBA65F56684C}" dt="2022-02-22T02:37:01.213" v="18"/>
        <pc:sldMkLst>
          <pc:docMk/>
          <pc:sldMk cId="3921298343" sldId="274"/>
        </pc:sldMkLst>
        <pc:spChg chg="mod">
          <ac:chgData name="Merritt, Travis" userId="ec5489b8-50bd-4ffb-a9ad-d77de4a4ae70" providerId="ADAL" clId="{AA56B685-D613-4CDF-94FC-FBA65F56684C}" dt="2022-02-22T02:37:01.213" v="18"/>
          <ac:spMkLst>
            <pc:docMk/>
            <pc:sldMk cId="3921298343" sldId="274"/>
            <ac:spMk id="2" creationId="{53E4A0D4-EBC5-4B05-AE88-246E1E1D427C}"/>
          </ac:spMkLst>
        </pc:spChg>
        <pc:spChg chg="mod">
          <ac:chgData name="Merritt, Travis" userId="ec5489b8-50bd-4ffb-a9ad-d77de4a4ae70" providerId="ADAL" clId="{AA56B685-D613-4CDF-94FC-FBA65F56684C}" dt="2022-02-22T02:35:15.076" v="13" actId="6549"/>
          <ac:spMkLst>
            <pc:docMk/>
            <pc:sldMk cId="3921298343" sldId="274"/>
            <ac:spMk id="3" creationId="{4886ED03-9608-4F0F-B485-263E2FB87F3A}"/>
          </ac:spMkLst>
        </pc:spChg>
        <pc:picChg chg="add mod modCrop">
          <ac:chgData name="Merritt, Travis" userId="ec5489b8-50bd-4ffb-a9ad-d77de4a4ae70" providerId="ADAL" clId="{AA56B685-D613-4CDF-94FC-FBA65F56684C}" dt="2022-02-22T02:35:19.354" v="14" actId="14100"/>
          <ac:picMkLst>
            <pc:docMk/>
            <pc:sldMk cId="3921298343" sldId="274"/>
            <ac:picMk id="5" creationId="{D2466475-90D2-4E87-AA35-799665C213F7}"/>
          </ac:picMkLst>
        </pc:picChg>
      </pc:sldChg>
      <pc:sldChg chg="addSp delSp modSp add mod">
        <pc:chgData name="Merritt, Travis" userId="ec5489b8-50bd-4ffb-a9ad-d77de4a4ae70" providerId="ADAL" clId="{AA56B685-D613-4CDF-94FC-FBA65F56684C}" dt="2022-02-22T12:00:39.900" v="492" actId="113"/>
        <pc:sldMkLst>
          <pc:docMk/>
          <pc:sldMk cId="1551210025" sldId="275"/>
        </pc:sldMkLst>
        <pc:spChg chg="mod">
          <ac:chgData name="Merritt, Travis" userId="ec5489b8-50bd-4ffb-a9ad-d77de4a4ae70" providerId="ADAL" clId="{AA56B685-D613-4CDF-94FC-FBA65F56684C}" dt="2022-02-22T12:00:39.900" v="492" actId="113"/>
          <ac:spMkLst>
            <pc:docMk/>
            <pc:sldMk cId="1551210025" sldId="275"/>
            <ac:spMk id="3" creationId="{4886ED03-9608-4F0F-B485-263E2FB87F3A}"/>
          </ac:spMkLst>
        </pc:spChg>
        <pc:picChg chg="del">
          <ac:chgData name="Merritt, Travis" userId="ec5489b8-50bd-4ffb-a9ad-d77de4a4ae70" providerId="ADAL" clId="{AA56B685-D613-4CDF-94FC-FBA65F56684C}" dt="2022-02-22T02:47:01.313" v="82" actId="478"/>
          <ac:picMkLst>
            <pc:docMk/>
            <pc:sldMk cId="1551210025" sldId="275"/>
            <ac:picMk id="4" creationId="{39B1FA89-80D6-4EC3-AB99-4011F47084F0}"/>
          </ac:picMkLst>
        </pc:picChg>
        <pc:picChg chg="add mod modCrop">
          <ac:chgData name="Merritt, Travis" userId="ec5489b8-50bd-4ffb-a9ad-d77de4a4ae70" providerId="ADAL" clId="{AA56B685-D613-4CDF-94FC-FBA65F56684C}" dt="2022-02-22T03:38:31.966" v="328" actId="732"/>
          <ac:picMkLst>
            <pc:docMk/>
            <pc:sldMk cId="1551210025" sldId="275"/>
            <ac:picMk id="5" creationId="{38BB866D-EDE0-4DFB-A31B-F18B142608B5}"/>
          </ac:picMkLst>
        </pc:picChg>
      </pc:sldChg>
      <pc:sldChg chg="add">
        <pc:chgData name="Merritt, Travis" userId="ec5489b8-50bd-4ffb-a9ad-d77de4a4ae70" providerId="ADAL" clId="{AA56B685-D613-4CDF-94FC-FBA65F56684C}" dt="2022-02-22T02:52:48.495" v="133"/>
        <pc:sldMkLst>
          <pc:docMk/>
          <pc:sldMk cId="1674355281" sldId="276"/>
        </pc:sldMkLst>
      </pc:sldChg>
      <pc:sldChg chg="modSp new mod">
        <pc:chgData name="Merritt, Travis" userId="ec5489b8-50bd-4ffb-a9ad-d77de4a4ae70" providerId="ADAL" clId="{AA56B685-D613-4CDF-94FC-FBA65F56684C}" dt="2022-03-17T18:28:54.812" v="760" actId="403"/>
        <pc:sldMkLst>
          <pc:docMk/>
          <pc:sldMk cId="2922600296" sldId="277"/>
        </pc:sldMkLst>
        <pc:spChg chg="mod">
          <ac:chgData name="Merritt, Travis" userId="ec5489b8-50bd-4ffb-a9ad-d77de4a4ae70" providerId="ADAL" clId="{AA56B685-D613-4CDF-94FC-FBA65F56684C}" dt="2022-02-22T02:56:26.409" v="149" actId="20577"/>
          <ac:spMkLst>
            <pc:docMk/>
            <pc:sldMk cId="2922600296" sldId="277"/>
            <ac:spMk id="2" creationId="{31AC5A1E-0F8C-4326-95A6-0DB02F3B9481}"/>
          </ac:spMkLst>
        </pc:spChg>
        <pc:spChg chg="mod">
          <ac:chgData name="Merritt, Travis" userId="ec5489b8-50bd-4ffb-a9ad-d77de4a4ae70" providerId="ADAL" clId="{AA56B685-D613-4CDF-94FC-FBA65F56684C}" dt="2022-03-17T18:28:54.812" v="760" actId="403"/>
          <ac:spMkLst>
            <pc:docMk/>
            <pc:sldMk cId="2922600296" sldId="277"/>
            <ac:spMk id="3" creationId="{E71F5730-EF33-4EBD-BD3F-91A5370ECE92}"/>
          </ac:spMkLst>
        </pc:spChg>
      </pc:sldChg>
      <pc:sldChg chg="modSp add mod">
        <pc:chgData name="Merritt, Travis" userId="ec5489b8-50bd-4ffb-a9ad-d77de4a4ae70" providerId="ADAL" clId="{AA56B685-D613-4CDF-94FC-FBA65F56684C}" dt="2022-02-22T03:37:21.333" v="323" actId="403"/>
        <pc:sldMkLst>
          <pc:docMk/>
          <pc:sldMk cId="3850598248" sldId="278"/>
        </pc:sldMkLst>
        <pc:spChg chg="mod">
          <ac:chgData name="Merritt, Travis" userId="ec5489b8-50bd-4ffb-a9ad-d77de4a4ae70" providerId="ADAL" clId="{AA56B685-D613-4CDF-94FC-FBA65F56684C}" dt="2022-02-22T03:37:21.333" v="323" actId="403"/>
          <ac:spMkLst>
            <pc:docMk/>
            <pc:sldMk cId="3850598248" sldId="278"/>
            <ac:spMk id="3" creationId="{4886ED03-9608-4F0F-B485-263E2FB87F3A}"/>
          </ac:spMkLst>
        </pc:spChg>
      </pc:sldChg>
      <pc:sldChg chg="addSp delSp modSp add mod delAnim modAnim">
        <pc:chgData name="Merritt, Travis" userId="ec5489b8-50bd-4ffb-a9ad-d77de4a4ae70" providerId="ADAL" clId="{AA56B685-D613-4CDF-94FC-FBA65F56684C}" dt="2022-03-17T18:27:42.018" v="749" actId="732"/>
        <pc:sldMkLst>
          <pc:docMk/>
          <pc:sldMk cId="906918284" sldId="279"/>
        </pc:sldMkLst>
        <pc:spChg chg="mod">
          <ac:chgData name="Merritt, Travis" userId="ec5489b8-50bd-4ffb-a9ad-d77de4a4ae70" providerId="ADAL" clId="{AA56B685-D613-4CDF-94FC-FBA65F56684C}" dt="2022-02-22T11:53:56.655" v="374" actId="20577"/>
          <ac:spMkLst>
            <pc:docMk/>
            <pc:sldMk cId="906918284" sldId="279"/>
            <ac:spMk id="2" creationId="{53E4A0D4-EBC5-4B05-AE88-246E1E1D427C}"/>
          </ac:spMkLst>
        </pc:spChg>
        <pc:spChg chg="mod">
          <ac:chgData name="Merritt, Travis" userId="ec5489b8-50bd-4ffb-a9ad-d77de4a4ae70" providerId="ADAL" clId="{AA56B685-D613-4CDF-94FC-FBA65F56684C}" dt="2022-02-22T11:59:59.499" v="485" actId="14100"/>
          <ac:spMkLst>
            <pc:docMk/>
            <pc:sldMk cId="906918284" sldId="279"/>
            <ac:spMk id="3" creationId="{4886ED03-9608-4F0F-B485-263E2FB87F3A}"/>
          </ac:spMkLst>
        </pc:spChg>
        <pc:picChg chg="del">
          <ac:chgData name="Merritt, Travis" userId="ec5489b8-50bd-4ffb-a9ad-d77de4a4ae70" providerId="ADAL" clId="{AA56B685-D613-4CDF-94FC-FBA65F56684C}" dt="2022-02-22T11:56:28.486" v="482" actId="478"/>
          <ac:picMkLst>
            <pc:docMk/>
            <pc:sldMk cId="906918284" sldId="279"/>
            <ac:picMk id="4" creationId="{FADD9E03-C7DB-4737-B5D1-F4AF917C160F}"/>
          </ac:picMkLst>
        </pc:picChg>
        <pc:picChg chg="add mod modCrop">
          <ac:chgData name="Merritt, Travis" userId="ec5489b8-50bd-4ffb-a9ad-d77de4a4ae70" providerId="ADAL" clId="{AA56B685-D613-4CDF-94FC-FBA65F56684C}" dt="2022-03-17T18:27:42.018" v="749" actId="732"/>
          <ac:picMkLst>
            <pc:docMk/>
            <pc:sldMk cId="906918284" sldId="279"/>
            <ac:picMk id="6" creationId="{483190BF-FC03-4C1E-A90D-FAB65CF33F72}"/>
          </ac:picMkLst>
        </pc:picChg>
      </pc:sldChg>
      <pc:sldChg chg="new del">
        <pc:chgData name="Merritt, Travis" userId="ec5489b8-50bd-4ffb-a9ad-d77de4a4ae70" providerId="ADAL" clId="{AA56B685-D613-4CDF-94FC-FBA65F56684C}" dt="2022-02-22T11:53:46.275" v="353" actId="47"/>
        <pc:sldMkLst>
          <pc:docMk/>
          <pc:sldMk cId="2417885702" sldId="279"/>
        </pc:sldMkLst>
      </pc:sldChg>
      <pc:sldChg chg="modSp add mod">
        <pc:chgData name="Merritt, Travis" userId="ec5489b8-50bd-4ffb-a9ad-d77de4a4ae70" providerId="ADAL" clId="{AA56B685-D613-4CDF-94FC-FBA65F56684C}" dt="2022-02-22T12:15:26.471" v="557" actId="1076"/>
        <pc:sldMkLst>
          <pc:docMk/>
          <pc:sldMk cId="3066982752" sldId="280"/>
        </pc:sldMkLst>
        <pc:picChg chg="mod modCrop">
          <ac:chgData name="Merritt, Travis" userId="ec5489b8-50bd-4ffb-a9ad-d77de4a4ae70" providerId="ADAL" clId="{AA56B685-D613-4CDF-94FC-FBA65F56684C}" dt="2022-02-22T12:15:26.471" v="557" actId="1076"/>
          <ac:picMkLst>
            <pc:docMk/>
            <pc:sldMk cId="3066982752" sldId="280"/>
            <ac:picMk id="5" creationId="{6D1A79E3-4BC4-41F2-963C-3ED5B4F1F670}"/>
          </ac:picMkLst>
        </pc:picChg>
      </pc:sldChg>
      <pc:sldChg chg="addSp delSp modSp add mod">
        <pc:chgData name="Merritt, Travis" userId="ec5489b8-50bd-4ffb-a9ad-d77de4a4ae70" providerId="ADAL" clId="{AA56B685-D613-4CDF-94FC-FBA65F56684C}" dt="2022-02-22T12:17:37.049" v="565" actId="14100"/>
        <pc:sldMkLst>
          <pc:docMk/>
          <pc:sldMk cId="3682295526" sldId="281"/>
        </pc:sldMkLst>
        <pc:picChg chg="add mod">
          <ac:chgData name="Merritt, Travis" userId="ec5489b8-50bd-4ffb-a9ad-d77de4a4ae70" providerId="ADAL" clId="{AA56B685-D613-4CDF-94FC-FBA65F56684C}" dt="2022-02-22T12:17:37.049" v="565" actId="14100"/>
          <ac:picMkLst>
            <pc:docMk/>
            <pc:sldMk cId="3682295526" sldId="281"/>
            <ac:picMk id="5" creationId="{7301B5C3-1E9F-451A-A844-7183B6506A86}"/>
          </ac:picMkLst>
        </pc:picChg>
        <pc:picChg chg="del">
          <ac:chgData name="Merritt, Travis" userId="ec5489b8-50bd-4ffb-a9ad-d77de4a4ae70" providerId="ADAL" clId="{AA56B685-D613-4CDF-94FC-FBA65F56684C}" dt="2022-02-22T12:16:58.970" v="559" actId="478"/>
          <ac:picMkLst>
            <pc:docMk/>
            <pc:sldMk cId="3682295526" sldId="281"/>
            <ac:picMk id="6" creationId="{483190BF-FC03-4C1E-A90D-FAB65CF33F72}"/>
          </ac:picMkLst>
        </pc:picChg>
      </pc:sldChg>
      <pc:sldChg chg="modSp add mod">
        <pc:chgData name="Merritt, Travis" userId="ec5489b8-50bd-4ffb-a9ad-d77de4a4ae70" providerId="ADAL" clId="{AA56B685-D613-4CDF-94FC-FBA65F56684C}" dt="2022-03-17T18:27:31.556" v="748" actId="732"/>
        <pc:sldMkLst>
          <pc:docMk/>
          <pc:sldMk cId="4004869616" sldId="282"/>
        </pc:sldMkLst>
        <pc:picChg chg="mod modCrop">
          <ac:chgData name="Merritt, Travis" userId="ec5489b8-50bd-4ffb-a9ad-d77de4a4ae70" providerId="ADAL" clId="{AA56B685-D613-4CDF-94FC-FBA65F56684C}" dt="2022-03-17T18:27:31.556" v="748" actId="732"/>
          <ac:picMkLst>
            <pc:docMk/>
            <pc:sldMk cId="4004869616" sldId="282"/>
            <ac:picMk id="6" creationId="{483190BF-FC03-4C1E-A90D-FAB65CF33F72}"/>
          </ac:picMkLst>
        </pc:picChg>
      </pc:sldChg>
      <pc:sldChg chg="modSp add mod">
        <pc:chgData name="Merritt, Travis" userId="ec5489b8-50bd-4ffb-a9ad-d77de4a4ae70" providerId="ADAL" clId="{AA56B685-D613-4CDF-94FC-FBA65F56684C}" dt="2022-03-17T18:26:58.537" v="747" actId="732"/>
        <pc:sldMkLst>
          <pc:docMk/>
          <pc:sldMk cId="1221020223" sldId="283"/>
        </pc:sldMkLst>
        <pc:picChg chg="mod modCrop">
          <ac:chgData name="Merritt, Travis" userId="ec5489b8-50bd-4ffb-a9ad-d77de4a4ae70" providerId="ADAL" clId="{AA56B685-D613-4CDF-94FC-FBA65F56684C}" dt="2022-03-17T18:26:58.537" v="747" actId="732"/>
          <ac:picMkLst>
            <pc:docMk/>
            <pc:sldMk cId="1221020223" sldId="283"/>
            <ac:picMk id="6" creationId="{483190BF-FC03-4C1E-A90D-FAB65CF33F72}"/>
          </ac:picMkLst>
        </pc:picChg>
      </pc:sldChg>
      <pc:sldChg chg="add del">
        <pc:chgData name="Merritt, Travis" userId="ec5489b8-50bd-4ffb-a9ad-d77de4a4ae70" providerId="ADAL" clId="{AA56B685-D613-4CDF-94FC-FBA65F56684C}" dt="2022-03-17T18:25:49.725" v="740" actId="2696"/>
        <pc:sldMkLst>
          <pc:docMk/>
          <pc:sldMk cId="3878872758" sldId="283"/>
        </pc:sldMkLst>
      </pc:sldChg>
      <pc:sldChg chg="add del">
        <pc:chgData name="Merritt, Travis" userId="ec5489b8-50bd-4ffb-a9ad-d77de4a4ae70" providerId="ADAL" clId="{AA56B685-D613-4CDF-94FC-FBA65F56684C}" dt="2022-03-17T18:25:54.586" v="741" actId="2696"/>
        <pc:sldMkLst>
          <pc:docMk/>
          <pc:sldMk cId="3461289331" sldId="284"/>
        </pc:sldMkLst>
      </pc:sldChg>
    </pc:docChg>
  </pc:docChgLst>
  <pc:docChgLst>
    <pc:chgData name="Merritt, Travis" userId="ec5489b8-50bd-4ffb-a9ad-d77de4a4ae70" providerId="ADAL" clId="{FA641C09-B8D8-40AA-8CE2-ED34E80BE085}"/>
    <pc:docChg chg="undo custSel addSld delSld modSld">
      <pc:chgData name="Merritt, Travis" userId="ec5489b8-50bd-4ffb-a9ad-d77de4a4ae70" providerId="ADAL" clId="{FA641C09-B8D8-40AA-8CE2-ED34E80BE085}" dt="2022-10-20T15:14:48.977" v="210" actId="6549"/>
      <pc:docMkLst>
        <pc:docMk/>
      </pc:docMkLst>
      <pc:sldChg chg="del">
        <pc:chgData name="Merritt, Travis" userId="ec5489b8-50bd-4ffb-a9ad-d77de4a4ae70" providerId="ADAL" clId="{FA641C09-B8D8-40AA-8CE2-ED34E80BE085}" dt="2022-10-20T14:58:10.482" v="4" actId="47"/>
        <pc:sldMkLst>
          <pc:docMk/>
          <pc:sldMk cId="2181123336" sldId="263"/>
        </pc:sldMkLst>
      </pc:sldChg>
      <pc:sldChg chg="modSp mod">
        <pc:chgData name="Merritt, Travis" userId="ec5489b8-50bd-4ffb-a9ad-d77de4a4ae70" providerId="ADAL" clId="{FA641C09-B8D8-40AA-8CE2-ED34E80BE085}" dt="2022-10-20T15:09:20.656" v="201" actId="14861"/>
        <pc:sldMkLst>
          <pc:docMk/>
          <pc:sldMk cId="899620161" sldId="265"/>
        </pc:sldMkLst>
        <pc:picChg chg="mod">
          <ac:chgData name="Merritt, Travis" userId="ec5489b8-50bd-4ffb-a9ad-d77de4a4ae70" providerId="ADAL" clId="{FA641C09-B8D8-40AA-8CE2-ED34E80BE085}" dt="2022-10-20T15:09:20.656" v="201" actId="14861"/>
          <ac:picMkLst>
            <pc:docMk/>
            <pc:sldMk cId="899620161" sldId="265"/>
            <ac:picMk id="4" creationId="{CEE2E260-86DA-42A8-A8F4-3F4943983D44}"/>
          </ac:picMkLst>
        </pc:picChg>
      </pc:sldChg>
      <pc:sldChg chg="modSp mod">
        <pc:chgData name="Merritt, Travis" userId="ec5489b8-50bd-4ffb-a9ad-d77de4a4ae70" providerId="ADAL" clId="{FA641C09-B8D8-40AA-8CE2-ED34E80BE085}" dt="2022-10-20T15:14:00.037" v="209" actId="20577"/>
        <pc:sldMkLst>
          <pc:docMk/>
          <pc:sldMk cId="127477179" sldId="271"/>
        </pc:sldMkLst>
        <pc:spChg chg="mod">
          <ac:chgData name="Merritt, Travis" userId="ec5489b8-50bd-4ffb-a9ad-d77de4a4ae70" providerId="ADAL" clId="{FA641C09-B8D8-40AA-8CE2-ED34E80BE085}" dt="2022-10-20T15:14:00.037" v="209" actId="20577"/>
          <ac:spMkLst>
            <pc:docMk/>
            <pc:sldMk cId="127477179" sldId="271"/>
            <ac:spMk id="3" creationId="{4886ED03-9608-4F0F-B485-263E2FB87F3A}"/>
          </ac:spMkLst>
        </pc:spChg>
      </pc:sldChg>
      <pc:sldChg chg="modSp del mod">
        <pc:chgData name="Merritt, Travis" userId="ec5489b8-50bd-4ffb-a9ad-d77de4a4ae70" providerId="ADAL" clId="{FA641C09-B8D8-40AA-8CE2-ED34E80BE085}" dt="2022-10-20T14:56:26.363" v="2" actId="47"/>
        <pc:sldMkLst>
          <pc:docMk/>
          <pc:sldMk cId="2004020929" sldId="273"/>
        </pc:sldMkLst>
        <pc:spChg chg="mod">
          <ac:chgData name="Merritt, Travis" userId="ec5489b8-50bd-4ffb-a9ad-d77de4a4ae70" providerId="ADAL" clId="{FA641C09-B8D8-40AA-8CE2-ED34E80BE085}" dt="2022-10-20T14:56:16.102" v="1" actId="6549"/>
          <ac:spMkLst>
            <pc:docMk/>
            <pc:sldMk cId="2004020929" sldId="273"/>
            <ac:spMk id="4" creationId="{A1736E12-AE7E-CD36-0308-DCA021BE268B}"/>
          </ac:spMkLst>
        </pc:spChg>
      </pc:sldChg>
      <pc:sldChg chg="modSp mod">
        <pc:chgData name="Merritt, Travis" userId="ec5489b8-50bd-4ffb-a9ad-d77de4a4ae70" providerId="ADAL" clId="{FA641C09-B8D8-40AA-8CE2-ED34E80BE085}" dt="2022-10-20T15:04:32.085" v="189" actId="20577"/>
        <pc:sldMkLst>
          <pc:docMk/>
          <pc:sldMk cId="3850598248" sldId="278"/>
        </pc:sldMkLst>
        <pc:spChg chg="mod">
          <ac:chgData name="Merritt, Travis" userId="ec5489b8-50bd-4ffb-a9ad-d77de4a4ae70" providerId="ADAL" clId="{FA641C09-B8D8-40AA-8CE2-ED34E80BE085}" dt="2022-10-20T15:04:32.085" v="189" actId="20577"/>
          <ac:spMkLst>
            <pc:docMk/>
            <pc:sldMk cId="3850598248" sldId="278"/>
            <ac:spMk id="3" creationId="{4886ED03-9608-4F0F-B485-263E2FB87F3A}"/>
          </ac:spMkLst>
        </pc:spChg>
      </pc:sldChg>
      <pc:sldChg chg="del">
        <pc:chgData name="Merritt, Travis" userId="ec5489b8-50bd-4ffb-a9ad-d77de4a4ae70" providerId="ADAL" clId="{FA641C09-B8D8-40AA-8CE2-ED34E80BE085}" dt="2022-10-20T14:58:08.657" v="3" actId="47"/>
        <pc:sldMkLst>
          <pc:docMk/>
          <pc:sldMk cId="3065366842" sldId="284"/>
        </pc:sldMkLst>
      </pc:sldChg>
      <pc:sldChg chg="modSp mod">
        <pc:chgData name="Merritt, Travis" userId="ec5489b8-50bd-4ffb-a9ad-d77de4a4ae70" providerId="ADAL" clId="{FA641C09-B8D8-40AA-8CE2-ED34E80BE085}" dt="2022-10-20T15:08:36.760" v="195" actId="14861"/>
        <pc:sldMkLst>
          <pc:docMk/>
          <pc:sldMk cId="1529120604" sldId="285"/>
        </pc:sldMkLst>
        <pc:picChg chg="mod">
          <ac:chgData name="Merritt, Travis" userId="ec5489b8-50bd-4ffb-a9ad-d77de4a4ae70" providerId="ADAL" clId="{FA641C09-B8D8-40AA-8CE2-ED34E80BE085}" dt="2022-10-20T15:08:36.760" v="195" actId="14861"/>
          <ac:picMkLst>
            <pc:docMk/>
            <pc:sldMk cId="1529120604" sldId="285"/>
            <ac:picMk id="8" creationId="{7342D18F-EC3A-AAAC-CC97-10CC29A6DE8B}"/>
          </ac:picMkLst>
        </pc:picChg>
      </pc:sldChg>
      <pc:sldChg chg="modSp mod">
        <pc:chgData name="Merritt, Travis" userId="ec5489b8-50bd-4ffb-a9ad-d77de4a4ae70" providerId="ADAL" clId="{FA641C09-B8D8-40AA-8CE2-ED34E80BE085}" dt="2022-10-20T14:58:35.037" v="6" actId="6549"/>
        <pc:sldMkLst>
          <pc:docMk/>
          <pc:sldMk cId="2996259787" sldId="295"/>
        </pc:sldMkLst>
        <pc:spChg chg="mod">
          <ac:chgData name="Merritt, Travis" userId="ec5489b8-50bd-4ffb-a9ad-d77de4a4ae70" providerId="ADAL" clId="{FA641C09-B8D8-40AA-8CE2-ED34E80BE085}" dt="2022-10-20T14:58:35.037" v="6" actId="6549"/>
          <ac:spMkLst>
            <pc:docMk/>
            <pc:sldMk cId="2996259787" sldId="295"/>
            <ac:spMk id="4" creationId="{A1736E12-AE7E-CD36-0308-DCA021BE268B}"/>
          </ac:spMkLst>
        </pc:spChg>
      </pc:sldChg>
      <pc:sldChg chg="modSp mod">
        <pc:chgData name="Merritt, Travis" userId="ec5489b8-50bd-4ffb-a9ad-d77de4a4ae70" providerId="ADAL" clId="{FA641C09-B8D8-40AA-8CE2-ED34E80BE085}" dt="2022-10-20T15:14:48.977" v="210" actId="6549"/>
        <pc:sldMkLst>
          <pc:docMk/>
          <pc:sldMk cId="2130970301" sldId="297"/>
        </pc:sldMkLst>
        <pc:spChg chg="mod">
          <ac:chgData name="Merritt, Travis" userId="ec5489b8-50bd-4ffb-a9ad-d77de4a4ae70" providerId="ADAL" clId="{FA641C09-B8D8-40AA-8CE2-ED34E80BE085}" dt="2022-10-20T15:14:48.977" v="210" actId="6549"/>
          <ac:spMkLst>
            <pc:docMk/>
            <pc:sldMk cId="2130970301" sldId="297"/>
            <ac:spMk id="3" creationId="{4886ED03-9608-4F0F-B485-263E2FB87F3A}"/>
          </ac:spMkLst>
        </pc:spChg>
      </pc:sldChg>
      <pc:sldChg chg="modSp mod">
        <pc:chgData name="Merritt, Travis" userId="ec5489b8-50bd-4ffb-a9ad-d77de4a4ae70" providerId="ADAL" clId="{FA641C09-B8D8-40AA-8CE2-ED34E80BE085}" dt="2022-10-20T14:58:42.521" v="7" actId="6549"/>
        <pc:sldMkLst>
          <pc:docMk/>
          <pc:sldMk cId="1565391138" sldId="466"/>
        </pc:sldMkLst>
        <pc:spChg chg="mod">
          <ac:chgData name="Merritt, Travis" userId="ec5489b8-50bd-4ffb-a9ad-d77de4a4ae70" providerId="ADAL" clId="{FA641C09-B8D8-40AA-8CE2-ED34E80BE085}" dt="2022-10-20T14:58:42.521" v="7" actId="6549"/>
          <ac:spMkLst>
            <pc:docMk/>
            <pc:sldMk cId="1565391138" sldId="466"/>
            <ac:spMk id="4" creationId="{A1736E12-AE7E-CD36-0308-DCA021BE268B}"/>
          </ac:spMkLst>
        </pc:spChg>
      </pc:sldChg>
      <pc:sldChg chg="del">
        <pc:chgData name="Merritt, Travis" userId="ec5489b8-50bd-4ffb-a9ad-d77de4a4ae70" providerId="ADAL" clId="{FA641C09-B8D8-40AA-8CE2-ED34E80BE085}" dt="2022-10-20T14:58:19.797" v="5" actId="47"/>
        <pc:sldMkLst>
          <pc:docMk/>
          <pc:sldMk cId="1842463713" sldId="467"/>
        </pc:sldMkLst>
      </pc:sldChg>
      <pc:sldChg chg="modSp add mod">
        <pc:chgData name="Merritt, Travis" userId="ec5489b8-50bd-4ffb-a9ad-d77de4a4ae70" providerId="ADAL" clId="{FA641C09-B8D8-40AA-8CE2-ED34E80BE085}" dt="2022-10-20T14:59:31.277" v="21" actId="6549"/>
        <pc:sldMkLst>
          <pc:docMk/>
          <pc:sldMk cId="3993665636" sldId="469"/>
        </pc:sldMkLst>
        <pc:spChg chg="mod">
          <ac:chgData name="Merritt, Travis" userId="ec5489b8-50bd-4ffb-a9ad-d77de4a4ae70" providerId="ADAL" clId="{FA641C09-B8D8-40AA-8CE2-ED34E80BE085}" dt="2022-10-20T14:59:23.487" v="10" actId="1076"/>
          <ac:spMkLst>
            <pc:docMk/>
            <pc:sldMk cId="3993665636" sldId="469"/>
            <ac:spMk id="168" creationId="{00000000-0000-0000-0000-000000000000}"/>
          </ac:spMkLst>
        </pc:spChg>
        <pc:spChg chg="mod">
          <ac:chgData name="Merritt, Travis" userId="ec5489b8-50bd-4ffb-a9ad-d77de4a4ae70" providerId="ADAL" clId="{FA641C09-B8D8-40AA-8CE2-ED34E80BE085}" dt="2022-10-20T14:59:31.277" v="21" actId="6549"/>
          <ac:spMkLst>
            <pc:docMk/>
            <pc:sldMk cId="3993665636" sldId="469"/>
            <ac:spMk id="174" creationId="{00000000-0000-0000-0000-000000000000}"/>
          </ac:spMkLst>
        </pc:spChg>
      </pc:sldChg>
      <pc:sldChg chg="modSp add mod">
        <pc:chgData name="Merritt, Travis" userId="ec5489b8-50bd-4ffb-a9ad-d77de4a4ae70" providerId="ADAL" clId="{FA641C09-B8D8-40AA-8CE2-ED34E80BE085}" dt="2022-10-20T15:01:18.084" v="170" actId="20577"/>
        <pc:sldMkLst>
          <pc:docMk/>
          <pc:sldMk cId="2143888712" sldId="470"/>
        </pc:sldMkLst>
        <pc:spChg chg="mod">
          <ac:chgData name="Merritt, Travis" userId="ec5489b8-50bd-4ffb-a9ad-d77de4a4ae70" providerId="ADAL" clId="{FA641C09-B8D8-40AA-8CE2-ED34E80BE085}" dt="2022-10-20T15:01:18.084" v="170" actId="20577"/>
          <ac:spMkLst>
            <pc:docMk/>
            <pc:sldMk cId="2143888712" sldId="470"/>
            <ac:spMk id="17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F47C9-5A59-4A6E-BF70-243CF776AC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1CDEC-266D-4434-922D-CD3EA3C25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photo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415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ysport.org/curricula/ThinkingCritically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/>
          <a:stretch/>
        </p:blipFill>
        <p:spPr>
          <a:xfrm>
            <a:off x="-171032" y="0"/>
            <a:ext cx="9187408" cy="6858000"/>
          </a:xfrm>
          <a:prstGeom prst="rect">
            <a:avLst/>
          </a:prstGeom>
        </p:spPr>
      </p:pic>
      <p:sp>
        <p:nvSpPr>
          <p:cNvPr id="335" name="Rectangle"/>
          <p:cNvSpPr/>
          <p:nvPr/>
        </p:nvSpPr>
        <p:spPr>
          <a:xfrm>
            <a:off x="-171032" y="-1"/>
            <a:ext cx="9187407" cy="6858001"/>
          </a:xfrm>
          <a:prstGeom prst="rect">
            <a:avLst/>
          </a:prstGeom>
          <a:solidFill>
            <a:srgbClr val="83003F">
              <a:alpha val="8981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36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80" y="2244174"/>
            <a:ext cx="248047" cy="24804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PRESENTATION TITLE GOES HERE"/>
          <p:cNvSpPr/>
          <p:nvPr/>
        </p:nvSpPr>
        <p:spPr>
          <a:xfrm>
            <a:off x="1189446" y="2363846"/>
            <a:ext cx="6466449" cy="15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77500" lnSpcReduction="20000"/>
          </a:bodyPr>
          <a:lstStyle>
            <a:lvl1pPr defTabSz="758951">
              <a:lnSpc>
                <a:spcPct val="90000"/>
              </a:lnSpc>
              <a:defRPr sz="5312" spc="265">
                <a:solidFill>
                  <a:schemeClr val="accent5">
                    <a:hueOff val="-15428571"/>
                    <a:satOff val="-30434"/>
                    <a:lumOff val="9019"/>
                  </a:schemeClr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4400" spc="600" dirty="0">
                <a:latin typeface="Acherus Grotesque"/>
              </a:rPr>
              <a:t>Designing a First-Year Undergraduate Lab Course</a:t>
            </a:r>
            <a:r>
              <a:rPr lang="en-US" sz="4400" dirty="0">
                <a:effectLst/>
                <a:latin typeface="Acherus Grotesque"/>
                <a:ea typeface="Calibri" panose="020F0502020204030204" pitchFamily="34" charset="0"/>
                <a:cs typeface="Times New Roman" panose="02020603050405020304" pitchFamily="18" charset="0"/>
              </a:rPr>
              <a:t> to Teach Authentic Experimentation Skills</a:t>
            </a:r>
            <a:endParaRPr lang="en-US" sz="4400" spc="600" dirty="0">
              <a:latin typeface="Acherus Grotesque"/>
            </a:endParaRPr>
          </a:p>
        </p:txBody>
      </p:sp>
      <p:pic>
        <p:nvPicPr>
          <p:cNvPr id="339" name="Standard_CMYK.pdf" descr="Standard_CMY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725" y="3005633"/>
            <a:ext cx="2286001" cy="952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300602" y="3978407"/>
            <a:ext cx="6434355" cy="1095618"/>
            <a:chOff x="1300602" y="4207009"/>
            <a:chExt cx="6434355" cy="1095618"/>
          </a:xfrm>
        </p:grpSpPr>
        <p:sp>
          <p:nvSpPr>
            <p:cNvPr id="338" name="Professor Albert Einstein June 23, 2018"/>
            <p:cNvSpPr/>
            <p:nvPr/>
          </p:nvSpPr>
          <p:spPr>
            <a:xfrm>
              <a:off x="1300602" y="4207009"/>
              <a:ext cx="6402262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400" cap="all" spc="200" dirty="0">
                  <a:latin typeface="Acherus Grotesque" charset="0"/>
                  <a:ea typeface="Acherus Grotesque" charset="0"/>
                  <a:cs typeface="Acherus Grotesque" charset="0"/>
                </a:rPr>
                <a:t>Travis Merritt</a:t>
              </a:r>
            </a:p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endParaRPr lang="en-US" sz="1000" i="1" cap="all" spc="200" dirty="0">
                <a:solidFill>
                  <a:schemeClr val="bg1"/>
                </a:solidFill>
                <a:latin typeface="Acherus Grotesque" charset="0"/>
                <a:ea typeface="Acherus Grotesque" charset="0"/>
                <a:cs typeface="Acherus Grotesque" charset="0"/>
              </a:endParaRPr>
            </a:p>
          </p:txBody>
        </p:sp>
        <p:sp>
          <p:nvSpPr>
            <p:cNvPr id="8" name="Professor Albert Einstein June 23, 2018"/>
            <p:cNvSpPr/>
            <p:nvPr/>
          </p:nvSpPr>
          <p:spPr>
            <a:xfrm>
              <a:off x="1332695" y="4748629"/>
              <a:ext cx="6402262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000" cap="all" spc="200" dirty="0">
                  <a:solidFill>
                    <a:schemeClr val="bg1"/>
                  </a:solidFill>
                  <a:latin typeface="Acherus Grotesque" charset="0"/>
                  <a:ea typeface="Acherus Grotesque" charset="0"/>
                  <a:cs typeface="Acherus Grotesque" charset="0"/>
                </a:rPr>
                <a:t>Department of physics</a:t>
              </a:r>
            </a:p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000" cap="all" spc="200" dirty="0">
                  <a:solidFill>
                    <a:schemeClr val="bg1"/>
                  </a:solidFill>
                  <a:latin typeface="Acherus Grotesque" charset="0"/>
                  <a:ea typeface="Acherus Grotesque" charset="0"/>
                  <a:cs typeface="Acherus Grotesque" charset="0"/>
                </a:rPr>
                <a:t>Virginia tech</a:t>
              </a:r>
            </a:p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000" cap="all" spc="200" dirty="0">
                  <a:solidFill>
                    <a:schemeClr val="bg1"/>
                  </a:solidFill>
                  <a:latin typeface="Acherus Grotesque" charset="0"/>
                  <a:ea typeface="Acherus Grotesque" charset="0"/>
                  <a:cs typeface="Acherus Grotesque" charset="0"/>
                </a:rPr>
                <a:t>(tmerritt@vt.edu)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457059"/>
              </p:ext>
            </p:extLst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38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373838"/>
              </p:ext>
            </p:extLst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88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391878"/>
              </p:ext>
            </p:extLst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16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739004"/>
              </p:ext>
            </p:extLst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61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8" y="2852212"/>
            <a:ext cx="8866019" cy="96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Unit 1: Introduction to Model Testing </a:t>
            </a:r>
          </a:p>
          <a:p>
            <a:r>
              <a:rPr lang="en-US" sz="2400" i="1" dirty="0">
                <a:solidFill>
                  <a:srgbClr val="FFFFFF"/>
                </a:solidFill>
              </a:rPr>
              <a:t>High-precision Experiments and Pendulums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599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Homework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98658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Homework 1.1</a:t>
            </a:r>
          </a:p>
          <a:p>
            <a:pPr lvl="1"/>
            <a:r>
              <a:rPr lang="en-US" sz="1800" dirty="0"/>
              <a:t>Students complete a Mathematica-based guided tutorial about uncertainty</a:t>
            </a:r>
          </a:p>
          <a:p>
            <a:pPr lvl="2"/>
            <a:r>
              <a:rPr lang="en-US" sz="1600" dirty="0"/>
              <a:t>Develop a conceptual understanding of statistical uncertainty using simulations and invention activities</a:t>
            </a:r>
          </a:p>
          <a:p>
            <a:pPr lvl="2"/>
            <a:r>
              <a:rPr lang="en-US" sz="1600" dirty="0"/>
              <a:t>Learn how to quantify uncertainty in an individual measurement and mean measurement</a:t>
            </a:r>
          </a:p>
          <a:p>
            <a:pPr lvl="1"/>
            <a:endParaRPr lang="en-US" b="1" dirty="0"/>
          </a:p>
        </p:txBody>
      </p:sp>
      <p:pic>
        <p:nvPicPr>
          <p:cNvPr id="4" name="Uncertainty Tutorial - Card Sampling">
            <a:hlinkClick r:id="" action="ppaction://media"/>
            <a:extLst>
              <a:ext uri="{FF2B5EF4-FFF2-40B4-BE49-F238E27FC236}">
                <a16:creationId xmlns:a16="http://schemas.microsoft.com/office/drawing/2014/main" id="{53538606-153C-87AE-E35A-4E24EF537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7777" y="2180496"/>
            <a:ext cx="5439441" cy="39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Homework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98658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Homework 1.1</a:t>
            </a:r>
          </a:p>
          <a:p>
            <a:pPr lvl="1"/>
            <a:r>
              <a:rPr lang="en-US" sz="1800" dirty="0"/>
              <a:t>Students complete a Mathematica-based guided tutorial about uncertainty</a:t>
            </a:r>
          </a:p>
          <a:p>
            <a:pPr lvl="2"/>
            <a:r>
              <a:rPr lang="en-US" sz="1600" dirty="0"/>
              <a:t>Develop a conceptual understanding of statistical uncertainty using simulations and invention activities</a:t>
            </a:r>
          </a:p>
          <a:p>
            <a:pPr lvl="2"/>
            <a:r>
              <a:rPr lang="en-US" sz="1600" dirty="0"/>
              <a:t>Learn how to quantify uncertainty in an individual measurement and mean measurement</a:t>
            </a:r>
          </a:p>
          <a:p>
            <a:pPr lvl="1"/>
            <a:endParaRPr lang="en-US" b="1" dirty="0"/>
          </a:p>
        </p:txBody>
      </p:sp>
      <p:pic>
        <p:nvPicPr>
          <p:cNvPr id="5" name="Uncertainty Tutorial - Using Simulation">
            <a:hlinkClick r:id="" action="ppaction://media"/>
            <a:extLst>
              <a:ext uri="{FF2B5EF4-FFF2-40B4-BE49-F238E27FC236}">
                <a16:creationId xmlns:a16="http://schemas.microsoft.com/office/drawing/2014/main" id="{CA8E1CB4-66E5-2859-A5FA-7DB775E13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7777" y="2575723"/>
            <a:ext cx="5383994" cy="32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Homework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98658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Homework 1.1</a:t>
            </a:r>
          </a:p>
          <a:p>
            <a:pPr lvl="1"/>
            <a:r>
              <a:rPr lang="en-US" sz="1800" dirty="0"/>
              <a:t>Students complete a Mathematica-based guided tutorial about uncertainty</a:t>
            </a:r>
          </a:p>
          <a:p>
            <a:pPr lvl="2"/>
            <a:r>
              <a:rPr lang="en-US" sz="1600" dirty="0"/>
              <a:t>Develop a conceptual understanding of statistical uncertainty using simulations and invention activities</a:t>
            </a:r>
          </a:p>
          <a:p>
            <a:pPr lvl="2"/>
            <a:r>
              <a:rPr lang="en-US" sz="1600" dirty="0"/>
              <a:t>Learn how to quantify uncertainty in an individual measurement and mean measurement</a:t>
            </a:r>
          </a:p>
          <a:p>
            <a:pPr lvl="1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43F7F-2147-BAE7-F9DE-141892F4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92" y="1913020"/>
            <a:ext cx="5306090" cy="48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Lab Session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C3197-C35E-4FF8-958C-BF552A03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626" y="2181225"/>
            <a:ext cx="7374748" cy="4505325"/>
          </a:xfrm>
        </p:spPr>
      </p:pic>
    </p:spTree>
    <p:extLst>
      <p:ext uri="{BB962C8B-B14F-4D97-AF65-F5344CB8AC3E}">
        <p14:creationId xmlns:p14="http://schemas.microsoft.com/office/powerpoint/2010/main" val="421356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Lab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sz="2000" dirty="0"/>
              <a:t>Confine </a:t>
            </a:r>
            <a:r>
              <a:rPr lang="en-US" sz="2000" b="1" dirty="0"/>
              <a:t>preliminary investigation </a:t>
            </a:r>
          </a:p>
          <a:p>
            <a:pPr lvl="1"/>
            <a:r>
              <a:rPr lang="en-US" sz="1800" dirty="0"/>
              <a:t>Students test the angle dependence of a pendulum’s period by comparing the period at two specific angles.</a:t>
            </a:r>
          </a:p>
          <a:p>
            <a:pPr lvl="1"/>
            <a:r>
              <a:rPr lang="en-US" sz="1800" dirty="0"/>
              <a:t>Lab instructions specify the number of trials and statistical analysis to perform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47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84E8-1C79-4584-855B-B6E72837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Traditional Lab?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E4126-4630-4A66-AEA6-63D8E75CB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000" dirty="0"/>
              <a:t>Traditional teaching laboratories are </a:t>
            </a:r>
            <a:r>
              <a:rPr lang="en-US" sz="2000" b="1" dirty="0"/>
              <a:t>highly structured </a:t>
            </a:r>
            <a:r>
              <a:rPr lang="en-US" sz="2000" dirty="0"/>
              <a:t>and serve to </a:t>
            </a:r>
            <a:r>
              <a:rPr lang="en-US" sz="2000" b="1" dirty="0"/>
              <a:t>reinforce</a:t>
            </a:r>
            <a:r>
              <a:rPr lang="en-US" sz="2000" dirty="0"/>
              <a:t> or </a:t>
            </a:r>
            <a:r>
              <a:rPr lang="en-US" sz="2000" b="1" dirty="0"/>
              <a:t>verify</a:t>
            </a:r>
            <a:r>
              <a:rPr lang="en-US" sz="2000" dirty="0"/>
              <a:t> lecture content.</a:t>
            </a:r>
          </a:p>
          <a:p>
            <a:pPr lvl="1"/>
            <a:r>
              <a:rPr lang="en-US" sz="1800" b="1" dirty="0"/>
              <a:t>Highly-structured: </a:t>
            </a:r>
            <a:r>
              <a:rPr lang="en-US" sz="1800" dirty="0"/>
              <a:t>Students are given a step-by-step protocol to follow.</a:t>
            </a:r>
          </a:p>
          <a:p>
            <a:pPr lvl="1"/>
            <a:r>
              <a:rPr lang="en-US" sz="1800" dirty="0"/>
              <a:t>“…[students] follow a prescribed procedure to replicate a prescribed outcome." [1]</a:t>
            </a:r>
          </a:p>
        </p:txBody>
      </p:sp>
    </p:spTree>
    <p:extLst>
      <p:ext uri="{BB962C8B-B14F-4D97-AF65-F5344CB8AC3E}">
        <p14:creationId xmlns:p14="http://schemas.microsoft.com/office/powerpoint/2010/main" val="3963667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Lab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sz="2000" dirty="0"/>
              <a:t>Confine </a:t>
            </a:r>
            <a:r>
              <a:rPr lang="en-US" sz="2000" b="1" dirty="0"/>
              <a:t>preliminary investigation </a:t>
            </a:r>
          </a:p>
          <a:p>
            <a:pPr lvl="1"/>
            <a:r>
              <a:rPr lang="en-US" sz="1800" dirty="0"/>
              <a:t>Students test the angle dependence of a pendulum’s period by comparing the period at two particular angles.</a:t>
            </a:r>
          </a:p>
          <a:p>
            <a:pPr lvl="1"/>
            <a:r>
              <a:rPr lang="en-US" sz="1800" dirty="0"/>
              <a:t>Lab instructions specify the number of trials and statistical analysis to perform</a:t>
            </a:r>
          </a:p>
          <a:p>
            <a:r>
              <a:rPr lang="en-US" sz="2000" dirty="0"/>
              <a:t>Students design </a:t>
            </a:r>
            <a:r>
              <a:rPr lang="en-US" sz="2000" b="1" dirty="0"/>
              <a:t>follow-up investigation </a:t>
            </a:r>
            <a:r>
              <a:rPr lang="en-US" sz="2000" dirty="0"/>
              <a:t>through reflective decision-making</a:t>
            </a:r>
          </a:p>
          <a:p>
            <a:pPr lvl="1"/>
            <a:r>
              <a:rPr lang="en-US" sz="1800" dirty="0"/>
              <a:t>Should they improve their measurements?</a:t>
            </a:r>
          </a:p>
          <a:p>
            <a:pPr lvl="1"/>
            <a:r>
              <a:rPr lang="en-US" sz="1800" dirty="0"/>
              <a:t>Should they perform more trials?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1131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First Lab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sz="2000" dirty="0"/>
              <a:t>Confine </a:t>
            </a:r>
            <a:r>
              <a:rPr lang="en-US" sz="2000" b="1" dirty="0"/>
              <a:t>preliminary investigation </a:t>
            </a:r>
          </a:p>
          <a:p>
            <a:pPr lvl="1"/>
            <a:r>
              <a:rPr lang="en-US" sz="1800" dirty="0"/>
              <a:t>Students test the angle dependence of a pendulum’s period by comparing the period at two particular angles.</a:t>
            </a:r>
          </a:p>
          <a:p>
            <a:pPr lvl="1"/>
            <a:r>
              <a:rPr lang="en-US" sz="1800" dirty="0"/>
              <a:t>Lab instructions specify the number of trials and statistical analysis to perform</a:t>
            </a:r>
          </a:p>
          <a:p>
            <a:r>
              <a:rPr lang="en-US" sz="2000" dirty="0"/>
              <a:t>Students design </a:t>
            </a:r>
            <a:r>
              <a:rPr lang="en-US" sz="2000" b="1" dirty="0"/>
              <a:t>follow-up investigation </a:t>
            </a:r>
            <a:r>
              <a:rPr lang="en-US" sz="2000" dirty="0"/>
              <a:t>through reflective decision-making</a:t>
            </a:r>
          </a:p>
          <a:p>
            <a:pPr lvl="1"/>
            <a:r>
              <a:rPr lang="en-US" sz="1800" dirty="0"/>
              <a:t>Should they improve their measurements?</a:t>
            </a:r>
          </a:p>
          <a:p>
            <a:pPr lvl="1"/>
            <a:r>
              <a:rPr lang="en-US" sz="1800" dirty="0"/>
              <a:t>Should they perform more trials?</a:t>
            </a:r>
          </a:p>
          <a:p>
            <a:r>
              <a:rPr lang="en-US" sz="2000" dirty="0"/>
              <a:t>Use </a:t>
            </a:r>
            <a:r>
              <a:rPr lang="en-US" sz="2000" b="1" dirty="0"/>
              <a:t>confirmation bias </a:t>
            </a:r>
            <a:r>
              <a:rPr lang="en-US" sz="2000" dirty="0"/>
              <a:t>as a learning opportunity</a:t>
            </a:r>
          </a:p>
          <a:p>
            <a:pPr lvl="1"/>
            <a:r>
              <a:rPr lang="en-US" sz="1800" dirty="0"/>
              <a:t>Due to their previous experience with verification labs, some students will try to confirm the model.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0970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Second Homework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736E12-AE7E-CD36-0308-DCA021BE268B}"/>
              </a:ext>
            </a:extLst>
          </p:cNvPr>
          <p:cNvSpPr txBox="1">
            <a:spLocks/>
          </p:cNvSpPr>
          <p:nvPr/>
        </p:nvSpPr>
        <p:spPr>
          <a:xfrm>
            <a:off x="581192" y="2180496"/>
            <a:ext cx="5986585" cy="4506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Homework 1.3</a:t>
            </a:r>
          </a:p>
          <a:p>
            <a:pPr lvl="1"/>
            <a:r>
              <a:rPr lang="en-US" sz="1800" dirty="0"/>
              <a:t>Students complete an </a:t>
            </a:r>
            <a:r>
              <a:rPr lang="en-US" sz="1800" b="1" dirty="0"/>
              <a:t>ethics tutorial</a:t>
            </a:r>
          </a:p>
          <a:p>
            <a:pPr lvl="2"/>
            <a:r>
              <a:rPr lang="en-US" sz="1600" dirty="0"/>
              <a:t>Tutorial introduces an ethical framework for responsible research.</a:t>
            </a:r>
          </a:p>
          <a:p>
            <a:pPr lvl="2"/>
            <a:r>
              <a:rPr lang="en-US" sz="1600" dirty="0"/>
              <a:t>Students explore the ethical implications about confirmation bias and reflect on their experimental decisions.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BA7F5-047F-9459-EBD9-82F065D0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70" y="2026967"/>
            <a:ext cx="4602726" cy="2406804"/>
          </a:xfrm>
          <a:prstGeom prst="rect">
            <a:avLst/>
          </a:prstGeom>
          <a:ln w="9525">
            <a:noFill/>
          </a:ln>
          <a:effectLst>
            <a:outerShdw blurRad="165100" dist="50800" dir="4800000" algn="ctr" rotWithShape="0">
              <a:schemeClr val="bg2">
                <a:lumMod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F7A15-730E-5C64-DCDF-ED185847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24" b="7722"/>
          <a:stretch/>
        </p:blipFill>
        <p:spPr>
          <a:xfrm>
            <a:off x="6821170" y="4744782"/>
            <a:ext cx="4685785" cy="1788160"/>
          </a:xfrm>
          <a:prstGeom prst="rect">
            <a:avLst/>
          </a:prstGeom>
          <a:noFill/>
          <a:ln>
            <a:noFill/>
          </a:ln>
          <a:effectLst>
            <a:outerShdw blurRad="165100" dist="50800" dir="4680000" algn="ctr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25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Second Homework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736E12-AE7E-CD36-0308-DCA021BE268B}"/>
              </a:ext>
            </a:extLst>
          </p:cNvPr>
          <p:cNvSpPr txBox="1">
            <a:spLocks/>
          </p:cNvSpPr>
          <p:nvPr/>
        </p:nvSpPr>
        <p:spPr>
          <a:xfrm>
            <a:off x="581192" y="2180496"/>
            <a:ext cx="5986585" cy="4506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Homework 1.3</a:t>
            </a:r>
          </a:p>
          <a:p>
            <a:pPr lvl="1"/>
            <a:r>
              <a:rPr lang="en-US" sz="1800" dirty="0"/>
              <a:t>Students complete an </a:t>
            </a:r>
            <a:r>
              <a:rPr lang="en-US" sz="1800" b="1" dirty="0"/>
              <a:t>ethics tutorial</a:t>
            </a:r>
          </a:p>
          <a:p>
            <a:pPr lvl="2"/>
            <a:r>
              <a:rPr lang="en-US" sz="1600" dirty="0"/>
              <a:t>Tutorial introduces an ethical framework for responsible research.</a:t>
            </a:r>
          </a:p>
          <a:p>
            <a:pPr lvl="2"/>
            <a:r>
              <a:rPr lang="en-US" sz="1600" dirty="0"/>
              <a:t>Students explore the ethical implications about confirmation bias and reflect on their experimental decisions.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2C6B7-BCF2-0469-DE9E-241D352F6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" t="2466" r="1033" b="2367"/>
          <a:stretch/>
        </p:blipFill>
        <p:spPr>
          <a:xfrm>
            <a:off x="6369071" y="3284907"/>
            <a:ext cx="5724750" cy="2621858"/>
          </a:xfrm>
          <a:prstGeom prst="rect">
            <a:avLst/>
          </a:prstGeom>
          <a:effectLst>
            <a:outerShdw blurRad="165100" dist="50800" dir="4800000" algn="ctr" rotWithShape="0">
              <a:schemeClr val="tx2"/>
            </a:outerShdw>
          </a:effectLst>
        </p:spPr>
      </p:pic>
    </p:spTree>
    <p:extLst>
      <p:ext uri="{BB962C8B-B14F-4D97-AF65-F5344CB8AC3E}">
        <p14:creationId xmlns:p14="http://schemas.microsoft.com/office/powerpoint/2010/main" val="1565391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Second Lab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pPr lvl="1"/>
            <a:r>
              <a:rPr lang="en-US" sz="2000" dirty="0"/>
              <a:t>Students develop actionable strategies to mitigate their biases.</a:t>
            </a:r>
          </a:p>
          <a:p>
            <a:pPr lvl="1"/>
            <a:r>
              <a:rPr lang="en-US" sz="2000" dirty="0"/>
              <a:t>Investigate the limitations or assumptions of the model with high-precision experiments.</a:t>
            </a:r>
          </a:p>
          <a:p>
            <a:pPr lvl="1"/>
            <a:r>
              <a:rPr lang="en-US" sz="2000" b="1" dirty="0"/>
              <a:t>Example research questions</a:t>
            </a:r>
          </a:p>
          <a:p>
            <a:pPr lvl="2"/>
            <a:r>
              <a:rPr lang="en-US" sz="1800" i="1" dirty="0"/>
              <a:t>“Are the periods of the two angles distinguishable because of air drag?”</a:t>
            </a:r>
          </a:p>
          <a:p>
            <a:pPr lvl="2"/>
            <a:r>
              <a:rPr lang="en-US" sz="1800" i="1" dirty="0"/>
              <a:t>“Will measuring the period with video capture instead of a stopwatch result in higher precision?”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66475-90D2-4E87-AA35-799665C21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73" r="26581"/>
          <a:stretch/>
        </p:blipFill>
        <p:spPr>
          <a:xfrm>
            <a:off x="3360752" y="4349364"/>
            <a:ext cx="3414584" cy="22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98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8" y="2852212"/>
            <a:ext cx="8866019" cy="96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Supplemental Material</a:t>
            </a:r>
          </a:p>
          <a:p>
            <a:r>
              <a:rPr lang="en-US" sz="2400" i="1" dirty="0">
                <a:solidFill>
                  <a:srgbClr val="FFFFFF"/>
                </a:solidFill>
              </a:rPr>
              <a:t>Lab Check-ins, Rubrics, and Instructor Support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887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Lab</a:t>
            </a:r>
            <a:r>
              <a:rPr lang="en-US" dirty="0"/>
              <a:t> </a:t>
            </a:r>
            <a:r>
              <a:rPr lang="en-US" i="1" dirty="0"/>
              <a:t>Assessments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Lab Assignment</a:t>
            </a:r>
          </a:p>
          <a:p>
            <a:pPr lvl="1"/>
            <a:r>
              <a:rPr lang="en-US" sz="1800" dirty="0"/>
              <a:t>During the lab sessions, groups document all their experimental designs, data, analyses, and decisions in a digital</a:t>
            </a:r>
            <a:r>
              <a:rPr lang="en-US" sz="1800" b="1" dirty="0"/>
              <a:t> lab notebook</a:t>
            </a:r>
            <a:r>
              <a:rPr lang="en-US" sz="1800" dirty="0"/>
              <a:t>. </a:t>
            </a:r>
          </a:p>
          <a:p>
            <a:pPr lvl="1"/>
            <a:r>
              <a:rPr lang="en-US" sz="1800" dirty="0"/>
              <a:t>The </a:t>
            </a:r>
            <a:r>
              <a:rPr lang="en-US" sz="1800" b="1" dirty="0"/>
              <a:t>lab rubrics </a:t>
            </a:r>
            <a:r>
              <a:rPr lang="en-US" sz="1800" dirty="0"/>
              <a:t>specify the criteria on which the groups' lab notebooks will be assessed. </a:t>
            </a:r>
          </a:p>
          <a:p>
            <a:pPr lvl="2"/>
            <a:r>
              <a:rPr lang="en-US" sz="1600" dirty="0"/>
              <a:t>These criteria assess the groups' empirical skills and quantitative critical thinking abilities </a:t>
            </a:r>
          </a:p>
          <a:p>
            <a:pPr lvl="1"/>
            <a:endParaRPr lang="en-US" b="1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9B1FA89-80D6-4EC3-AB99-4011F4708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031" r="1461" b="6918"/>
          <a:stretch/>
        </p:blipFill>
        <p:spPr bwMode="auto">
          <a:xfrm>
            <a:off x="2435292" y="4181768"/>
            <a:ext cx="6258911" cy="2590975"/>
          </a:xfrm>
          <a:prstGeom prst="rect">
            <a:avLst/>
          </a:prstGeom>
          <a:noFill/>
          <a:ln>
            <a:noFill/>
          </a:ln>
          <a:effectLst>
            <a:outerShdw blurRad="165100" dist="50800" dir="480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34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Lab</a:t>
            </a:r>
            <a:r>
              <a:rPr lang="en-US" dirty="0"/>
              <a:t> </a:t>
            </a:r>
            <a:r>
              <a:rPr lang="en-US" i="1" dirty="0"/>
              <a:t>Assessments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Lab Assignment</a:t>
            </a:r>
          </a:p>
          <a:p>
            <a:pPr lvl="1"/>
            <a:r>
              <a:rPr lang="en-US" sz="1800" dirty="0"/>
              <a:t>During the lab sessions, groups document all their experimental designs, data, analyses, and decisions in a digital </a:t>
            </a:r>
            <a:r>
              <a:rPr lang="en-US" sz="1800" b="1" dirty="0"/>
              <a:t>lab notebook</a:t>
            </a:r>
            <a:r>
              <a:rPr lang="en-US" sz="1800" dirty="0"/>
              <a:t>. </a:t>
            </a:r>
          </a:p>
          <a:p>
            <a:pPr lvl="1"/>
            <a:r>
              <a:rPr lang="en-US" sz="1800" dirty="0"/>
              <a:t>The </a:t>
            </a:r>
            <a:r>
              <a:rPr lang="en-US" sz="1800" b="1" dirty="0"/>
              <a:t>lab rubrics </a:t>
            </a:r>
            <a:r>
              <a:rPr lang="en-US" sz="1800" dirty="0"/>
              <a:t>specify the criteria on which the groups' lab notebooks will be assessed. </a:t>
            </a:r>
          </a:p>
          <a:p>
            <a:pPr lvl="2"/>
            <a:r>
              <a:rPr lang="en-US" sz="1600" dirty="0"/>
              <a:t>These criteria assess the groups' empirical skills and quantitative critical thinking abilities </a:t>
            </a:r>
          </a:p>
          <a:p>
            <a:pPr lvl="1"/>
            <a:endParaRPr lang="en-US" b="1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BB866D-EDE0-4DFB-A31B-F18B14260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2982" r="3161" b="4348"/>
          <a:stretch/>
        </p:blipFill>
        <p:spPr bwMode="auto">
          <a:xfrm>
            <a:off x="2436046" y="4178067"/>
            <a:ext cx="6302266" cy="2419306"/>
          </a:xfrm>
          <a:prstGeom prst="rect">
            <a:avLst/>
          </a:prstGeom>
          <a:noFill/>
          <a:ln>
            <a:noFill/>
          </a:ln>
          <a:effectLst>
            <a:outerShdw blurRad="165100" dist="50800" dir="480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004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Lab</a:t>
            </a:r>
            <a:r>
              <a:rPr lang="en-US" dirty="0"/>
              <a:t> </a:t>
            </a:r>
            <a:r>
              <a:rPr lang="en-US" i="1" dirty="0"/>
              <a:t>Assessments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083768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Lab Check-ins</a:t>
            </a:r>
          </a:p>
          <a:p>
            <a:pPr lvl="1"/>
            <a:r>
              <a:rPr lang="en-US" sz="1800" dirty="0"/>
              <a:t>The lab instructors periodically check in with each group during the lab session and provide suggestions and feedback.</a:t>
            </a:r>
          </a:p>
          <a:p>
            <a:pPr lvl="1"/>
            <a:r>
              <a:rPr lang="en-US" sz="1800" dirty="0"/>
              <a:t>Instructors use a </a:t>
            </a:r>
            <a:r>
              <a:rPr lang="en-US" sz="1800" b="1" dirty="0"/>
              <a:t>check-in rubric </a:t>
            </a:r>
            <a:r>
              <a:rPr lang="en-US" sz="1800" dirty="0"/>
              <a:t>to formally assess each group's productivity, justifications, empirical scrutiny, responsiveness, sand overall teamwork. </a:t>
            </a:r>
          </a:p>
          <a:p>
            <a:pPr lvl="1"/>
            <a:endParaRPr lang="en-US" b="1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D1A79E3-4BC4-41F2-963C-3ED5B4F1F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" r="811" b="4280"/>
          <a:stretch/>
        </p:blipFill>
        <p:spPr bwMode="auto">
          <a:xfrm>
            <a:off x="6809189" y="1888691"/>
            <a:ext cx="4762702" cy="4906189"/>
          </a:xfrm>
          <a:prstGeom prst="rect">
            <a:avLst/>
          </a:prstGeom>
          <a:noFill/>
          <a:ln>
            <a:noFill/>
          </a:ln>
          <a:effectLst>
            <a:outerShdw blurRad="165100" dist="50800" dir="480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44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Lab</a:t>
            </a:r>
            <a:r>
              <a:rPr lang="en-US" dirty="0"/>
              <a:t> </a:t>
            </a:r>
            <a:r>
              <a:rPr lang="en-US" i="1" dirty="0"/>
              <a:t>Assessments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083768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Lab Check-ins</a:t>
            </a:r>
          </a:p>
          <a:p>
            <a:pPr lvl="1"/>
            <a:r>
              <a:rPr lang="en-US" sz="1800" dirty="0"/>
              <a:t>The lab instructors periodically check in with each group during the lab session and provide suggestions and feedback.</a:t>
            </a:r>
          </a:p>
          <a:p>
            <a:pPr lvl="1"/>
            <a:r>
              <a:rPr lang="en-US" sz="1800" dirty="0"/>
              <a:t>Instructors use a </a:t>
            </a:r>
            <a:r>
              <a:rPr lang="en-US" sz="1800" b="1" dirty="0"/>
              <a:t>check-in rubric </a:t>
            </a:r>
            <a:r>
              <a:rPr lang="en-US" sz="1800" dirty="0"/>
              <a:t>to formally assess each group's productivity, justifications, empirical scrutiny, responsiveness, sand overall teamwork. </a:t>
            </a:r>
          </a:p>
          <a:p>
            <a:pPr lvl="1"/>
            <a:endParaRPr lang="en-US" b="1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D1A79E3-4BC4-41F2-963C-3ED5B4F1F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7" r="705" b="45247"/>
          <a:stretch/>
        </p:blipFill>
        <p:spPr bwMode="auto">
          <a:xfrm>
            <a:off x="1494845" y="4635389"/>
            <a:ext cx="9080390" cy="1916265"/>
          </a:xfrm>
          <a:prstGeom prst="rect">
            <a:avLst/>
          </a:prstGeom>
          <a:noFill/>
          <a:ln>
            <a:noFill/>
          </a:ln>
          <a:effectLst>
            <a:outerShdw blurRad="165100" dist="50800" dir="480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6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EC0A-590E-46D4-B389-0E809B5A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Concerning Evidence about Traditional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3177-CEEA-40C1-B642-17520189A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 b="1" dirty="0"/>
              <a:t>Recent Research</a:t>
            </a:r>
            <a:r>
              <a:rPr lang="en-US" sz="2400" dirty="0"/>
              <a:t>:  Traditional labs have minimal impact on student learning of the lecture content but negative impacts on student attitudes and views of experimental science [2-4].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49D15F-D273-AD62-03E0-20BEEACEB6B3}"/>
              </a:ext>
            </a:extLst>
          </p:cNvPr>
          <p:cNvCxnSpPr/>
          <p:nvPr/>
        </p:nvCxnSpPr>
        <p:spPr>
          <a:xfrm flipV="1">
            <a:off x="692330" y="3298656"/>
            <a:ext cx="10807337" cy="60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290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Unit 1: </a:t>
            </a:r>
            <a:r>
              <a:rPr lang="en-US" i="1" dirty="0"/>
              <a:t>Lab</a:t>
            </a:r>
            <a:r>
              <a:rPr lang="en-US" dirty="0"/>
              <a:t> </a:t>
            </a:r>
            <a:r>
              <a:rPr lang="en-US" i="1" dirty="0"/>
              <a:t>Assessments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083768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Lab Check-ins</a:t>
            </a:r>
          </a:p>
          <a:p>
            <a:pPr lvl="1"/>
            <a:r>
              <a:rPr lang="en-US" sz="1800" dirty="0"/>
              <a:t>The lab instructors periodically check in with each group during the lab session and provide suggestions and feedback.</a:t>
            </a:r>
          </a:p>
          <a:p>
            <a:pPr lvl="1"/>
            <a:r>
              <a:rPr lang="en-US" sz="1800" dirty="0"/>
              <a:t>Instructors use a </a:t>
            </a:r>
            <a:r>
              <a:rPr lang="en-US" sz="1800" b="1" dirty="0"/>
              <a:t>check-in rubric </a:t>
            </a:r>
            <a:r>
              <a:rPr lang="en-US" sz="1800" dirty="0"/>
              <a:t>to formally assess each group's productivity, justifications, empirical scrutiny, responsiveness, sand overall teamwork. </a:t>
            </a:r>
          </a:p>
          <a:p>
            <a:pPr lvl="1"/>
            <a:endParaRPr lang="en-US" b="1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D1A79E3-4BC4-41F2-963C-3ED5B4F1F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55849" r="1017" b="27163"/>
          <a:stretch/>
        </p:blipFill>
        <p:spPr bwMode="auto">
          <a:xfrm>
            <a:off x="1520823" y="4642457"/>
            <a:ext cx="9010507" cy="1725433"/>
          </a:xfrm>
          <a:prstGeom prst="rect">
            <a:avLst/>
          </a:prstGeom>
          <a:noFill/>
          <a:ln>
            <a:noFill/>
          </a:ln>
          <a:effectLst>
            <a:outerShdw blurRad="165100" dist="50800" dir="480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26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180496"/>
            <a:ext cx="10102241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</a:t>
            </a:r>
            <a:endParaRPr lang="en-US" b="1" dirty="0"/>
          </a:p>
        </p:txBody>
      </p:sp>
      <p:pic>
        <p:nvPicPr>
          <p:cNvPr id="5" name="Lesson Plan - Scroll Through">
            <a:hlinkClick r:id="" action="ppaction://media"/>
            <a:extLst>
              <a:ext uri="{FF2B5EF4-FFF2-40B4-BE49-F238E27FC236}">
                <a16:creationId xmlns:a16="http://schemas.microsoft.com/office/drawing/2014/main" id="{53EDC446-2241-3425-D563-0AFCFB834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7368" y="2964836"/>
            <a:ext cx="6617263" cy="37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180496"/>
            <a:ext cx="1068097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 which includes</a:t>
            </a:r>
          </a:p>
          <a:p>
            <a:pPr lvl="2"/>
            <a:r>
              <a:rPr lang="en-US" sz="1600" dirty="0"/>
              <a:t>a timeline for the session,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topics and activities for class-wide discussions,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specific questions that instructors should ask during the lab check-ins,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common student misconceptions and missteps, and question strategies for addressing them.</a:t>
            </a:r>
          </a:p>
          <a:p>
            <a:pPr lvl="1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02DED-DDC2-141A-3527-93A559A4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11" y="4603080"/>
            <a:ext cx="5992265" cy="515464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F4DAD-C6DB-AB59-4592-F7C9DA5BB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11" y="5234679"/>
            <a:ext cx="5790067" cy="403322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236C1-107D-71B4-A88C-2CF79939B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11" y="5833072"/>
            <a:ext cx="6254913" cy="348634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9A0681-9FDC-C084-C6B0-7F74196D7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811" y="6376777"/>
            <a:ext cx="6029326" cy="410158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281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180496"/>
            <a:ext cx="10559155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 which includes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timeline for the session,</a:t>
            </a:r>
          </a:p>
          <a:p>
            <a:pPr lvl="2"/>
            <a:r>
              <a:rPr lang="en-US" sz="1600" dirty="0"/>
              <a:t>topics and activities for class-wide discussions,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specific questions that instructors should ask during the lab check-ins,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common student misconceptions and missteps, and question strategies for addressing them.</a:t>
            </a:r>
          </a:p>
          <a:p>
            <a:pPr lvl="1"/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4724D-B106-0C73-4BC9-9C2BB692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47" y="5488452"/>
            <a:ext cx="11029616" cy="597092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3AEF9-11A0-C6FE-DB6C-DBAB11E7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47" y="4747600"/>
            <a:ext cx="9735951" cy="357282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483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306008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 which includes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timeline for the session,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topics and activities for class-wide discussions, </a:t>
            </a:r>
          </a:p>
          <a:p>
            <a:pPr lvl="2"/>
            <a:r>
              <a:rPr lang="en-US" sz="1600" dirty="0"/>
              <a:t>a list of specific questions that instructors should ask during the lab check-ins,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common student misconceptions and missteps, and question strategies for addressing them.</a:t>
            </a:r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7BBC0-B892-F931-F82F-924E87872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16" y="4679471"/>
            <a:ext cx="11475960" cy="1894950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706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306008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 which includes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timeline for the session,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topics and activities for class-wide discussions, </a:t>
            </a:r>
          </a:p>
          <a:p>
            <a:pPr lvl="2"/>
            <a:r>
              <a:rPr lang="en-US" sz="1600" dirty="0"/>
              <a:t>a list of specific questions that instructors should ask during the lab check-ins,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common student misconceptions and missteps, and question strategies for addressing them.</a:t>
            </a:r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9C448-F841-5264-FE06-E04808BB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4546378"/>
            <a:ext cx="10734675" cy="2047875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254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Instructor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180496"/>
            <a:ext cx="11155537" cy="4506551"/>
          </a:xfrm>
        </p:spPr>
        <p:txBody>
          <a:bodyPr anchor="t">
            <a:normAutofit/>
          </a:bodyPr>
          <a:lstStyle/>
          <a:p>
            <a:r>
              <a:rPr lang="en-US" b="1" dirty="0"/>
              <a:t>Lesson Plans</a:t>
            </a:r>
          </a:p>
          <a:p>
            <a:pPr lvl="1"/>
            <a:r>
              <a:rPr lang="en-US" sz="1800" dirty="0"/>
              <a:t>Each lab sessions, lab instructors are provided a lesson plan which includes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timeline for the session,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topics and activities for class-wide discussions, 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 list of specific questions that instructors should ask during the lab check-ins, </a:t>
            </a:r>
          </a:p>
          <a:p>
            <a:pPr lvl="2"/>
            <a:r>
              <a:rPr lang="en-US" sz="1600" dirty="0"/>
              <a:t>a list of common student misconceptions and missteps, and question strategies for addressing them.</a:t>
            </a:r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5B6CA-8E19-033E-773D-076C134FD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01"/>
          <a:stretch/>
        </p:blipFill>
        <p:spPr>
          <a:xfrm>
            <a:off x="581191" y="4614295"/>
            <a:ext cx="10713071" cy="1976044"/>
          </a:xfrm>
          <a:prstGeom prst="rect">
            <a:avLst/>
          </a:prstGeom>
          <a:effectLst>
            <a:outerShdw blurRad="165100" dist="50800" dir="4680000" algn="ctr" rotWithShape="0">
              <a:schemeClr val="bg2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553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8" y="2852212"/>
            <a:ext cx="8866019" cy="96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References</a:t>
            </a: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563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5A1E-0F8C-4326-95A6-0DB02F3B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F5730-EF33-4EBD-BD3F-91A5370EC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021840"/>
            <a:ext cx="11029616" cy="4836160"/>
          </a:xfrm>
        </p:spPr>
        <p:txBody>
          <a:bodyPr>
            <a:normAutofit/>
          </a:bodyPr>
          <a:lstStyle/>
          <a:p>
            <a:r>
              <a:rPr lang="en-US" sz="1400" dirty="0"/>
              <a:t>[1] Singer, S. R., Hilton, M. L., &amp; </a:t>
            </a:r>
            <a:r>
              <a:rPr lang="en-US" sz="1400" dirty="0" err="1"/>
              <a:t>Schweingruber</a:t>
            </a:r>
            <a:r>
              <a:rPr lang="en-US" sz="1400" dirty="0"/>
              <a:t>, H. A. (2005). America’s lab report: Investigations in high school science (Tech. Rep.). Washington, DC: Committee on High School Science Laboratories: Role and Vision; National Research Council.</a:t>
            </a:r>
          </a:p>
          <a:p>
            <a:r>
              <a:rPr lang="en-US" sz="1400" dirty="0"/>
              <a:t>[2] Holmes, N., Olsen, J., Thomas, J.  L., &amp; </a:t>
            </a:r>
            <a:r>
              <a:rPr lang="en-US" sz="1400" dirty="0" err="1"/>
              <a:t>Wieman</a:t>
            </a:r>
            <a:r>
              <a:rPr lang="en-US" sz="1400" dirty="0"/>
              <a:t>, C.  E. (2017). Value added or misattributed? A multi-institution study on the educational benefit of labs for reinforcing physics content. Physical Review Physics Education Research, 13(1), 010129.</a:t>
            </a:r>
          </a:p>
          <a:p>
            <a:r>
              <a:rPr lang="en-US" sz="1400" dirty="0"/>
              <a:t>[3] Wilcox, B.  R., &amp; Lewandowski, H.  J. (2016). Open-ended versus guided laboratory activities: Impact on students’ beliefs about experimental physics. Physical Review Physics Education Research, 12(2), 020132.</a:t>
            </a:r>
          </a:p>
          <a:p>
            <a:r>
              <a:rPr lang="en-US" sz="1400" dirty="0"/>
              <a:t>[4] Wilcox, B. R., &amp; Lewandowski, H. J. (2017). Developing skills versus reinforcing concepts in physics labs: Insight from a survey of students’ beliefs about experimental physics. Physical Review Physics Education Research, 13(1), 010108.</a:t>
            </a:r>
          </a:p>
          <a:p>
            <a:r>
              <a:rPr lang="en-US" sz="1400" dirty="0"/>
              <a:t>[5] A Framework for K-12 Science Education: Practices, Crosscutting Concepts, and Core Ideas, edited by H. Quinn, H. A. </a:t>
            </a:r>
            <a:r>
              <a:rPr lang="en-US" sz="1400" dirty="0" err="1"/>
              <a:t>Schweingruber</a:t>
            </a:r>
            <a:r>
              <a:rPr lang="en-US" sz="1400" dirty="0"/>
              <a:t>, and T. Keller (National Academies Press, Washington, DC, 2012), ISBN 0309217423.</a:t>
            </a:r>
          </a:p>
          <a:p>
            <a:r>
              <a:rPr lang="en-US" sz="1400" dirty="0"/>
              <a:t>[6] Technical Report, The College Board, New York, NY (2015), http://media.collegeboard.com/</a:t>
            </a:r>
            <a:r>
              <a:rPr lang="en-US" sz="1400" dirty="0" err="1"/>
              <a:t>digitalServices</a:t>
            </a:r>
            <a:r>
              <a:rPr lang="en-US" sz="1400" dirty="0"/>
              <a:t>/pdf/ap/ap‑physics‑1‑2‑course‑and‑exam‑description.pdf</a:t>
            </a:r>
          </a:p>
          <a:p>
            <a:r>
              <a:rPr lang="en-US" sz="1400" dirty="0"/>
              <a:t>[7] Joint Task Force on Undergraduate Physics Programs, P. Heron (co-chair), and L. McNeil (co-chair), Technical Report, American Physical Society and American Association of Physics Teachers (2016).</a:t>
            </a:r>
          </a:p>
          <a:p>
            <a:r>
              <a:rPr lang="en-US" sz="1400" dirty="0"/>
              <a:t>[8] American Association of Physics Teachers, Technical Report, American Association of Physics Teachers (2014), http://www.aapt.org/Resources/upload/LabGuidlinesDocument_ EBendorsed_nov10.pdf.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260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EC0A-590E-46D4-B389-0E809B5A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Concerning Evidence about Traditional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3177-CEEA-40C1-B642-17520189A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 b="1" dirty="0"/>
              <a:t>Recent Research</a:t>
            </a:r>
            <a:r>
              <a:rPr lang="en-US" sz="2400" dirty="0"/>
              <a:t>:  Traditional labs have minimal impact on student learning of the lecture content but negative impacts on student attitudes and views of experimental science [2-4].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49D15F-D273-AD62-03E0-20BEEACEB6B3}"/>
              </a:ext>
            </a:extLst>
          </p:cNvPr>
          <p:cNvCxnSpPr/>
          <p:nvPr/>
        </p:nvCxnSpPr>
        <p:spPr>
          <a:xfrm flipV="1">
            <a:off x="692330" y="3298656"/>
            <a:ext cx="10807337" cy="60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342D18F-EC3A-AAAC-CC97-10CC29A6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870" y="3498385"/>
            <a:ext cx="6272256" cy="3141779"/>
          </a:xfrm>
          <a:prstGeom prst="rect">
            <a:avLst/>
          </a:prstGeom>
          <a:effectLst>
            <a:outerShdw blurRad="165100" dist="50800" dir="4800000" algn="ctr" rotWithShape="0">
              <a:schemeClr val="tx2"/>
            </a:outerShdw>
          </a:effectLst>
        </p:spPr>
      </p:pic>
    </p:spTree>
    <p:extLst>
      <p:ext uri="{BB962C8B-B14F-4D97-AF65-F5344CB8AC3E}">
        <p14:creationId xmlns:p14="http://schemas.microsoft.com/office/powerpoint/2010/main" val="152912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CD0E-3AF8-4FCA-B643-6F268195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Standards for Laboratory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C81EC-ABCB-4556-A3E5-0A885AEC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19038" cy="3678303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AAPT Recommended Learning Outcomes [8]</a:t>
            </a:r>
          </a:p>
          <a:p>
            <a:pPr lvl="1"/>
            <a:r>
              <a:rPr lang="en-US" dirty="0"/>
              <a:t>"Developing particular </a:t>
            </a:r>
            <a:r>
              <a:rPr lang="en-US" b="1" dirty="0"/>
              <a:t>habits of mind </a:t>
            </a:r>
            <a:r>
              <a:rPr lang="en-US" dirty="0"/>
              <a:t>(i.e., "Thinking like a physicist") and </a:t>
            </a:r>
            <a:r>
              <a:rPr lang="en-US" b="1" dirty="0"/>
              <a:t>constructing knowledge </a:t>
            </a:r>
            <a:r>
              <a:rPr lang="en-US" dirty="0"/>
              <a:t>of our physical universe pervades all of the recommended learning outcomes…. since the enterprise of physics is the construction of new knowledge.”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Constructing Knowledge</a:t>
            </a:r>
          </a:p>
          <a:p>
            <a:pPr lvl="2"/>
            <a:r>
              <a:rPr lang="en-US" sz="1600" dirty="0"/>
              <a:t>“Through laboratory work, students should gain the awareness that they are able to do science; that is, students should be able to </a:t>
            </a:r>
            <a:r>
              <a:rPr lang="en-US" sz="1600" b="1" dirty="0"/>
              <a:t>collect, analyze, and interpret real measured data in an ethical manner as responsible scientists and draw meaningful conclusions from personal observations of the physical world. </a:t>
            </a:r>
            <a:r>
              <a:rPr lang="en-US" sz="1600" dirty="0"/>
              <a:t>The laboratory curriculum should get students to start thinking like physicists by constructing knowledge that does not rely on an outside authority…”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CEE2E260-86DA-42A8-A8F4-3F494398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4615" r="1538"/>
          <a:stretch/>
        </p:blipFill>
        <p:spPr bwMode="auto">
          <a:xfrm>
            <a:off x="7895645" y="2180496"/>
            <a:ext cx="4102873" cy="33798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9620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sz="2000" dirty="0"/>
              <a:t>At Virginia Tech, we are developing a new intro lab curriculum</a:t>
            </a:r>
            <a:r>
              <a:rPr lang="en-US" sz="2000" i="1" baseline="30000" dirty="0"/>
              <a:t>1</a:t>
            </a:r>
            <a:r>
              <a:rPr lang="en-US" sz="2000" dirty="0"/>
              <a:t> to align with the AAPT’s recommendations by</a:t>
            </a:r>
          </a:p>
          <a:p>
            <a:pPr lvl="1"/>
            <a:r>
              <a:rPr lang="en-US" sz="1800" dirty="0"/>
              <a:t>removing all verification goals,</a:t>
            </a:r>
          </a:p>
          <a:p>
            <a:pPr lvl="1"/>
            <a:r>
              <a:rPr lang="en-US" sz="1800" dirty="0"/>
              <a:t>simulating authentic scientific activities,</a:t>
            </a:r>
          </a:p>
          <a:p>
            <a:pPr lvl="1"/>
            <a:r>
              <a:rPr lang="en-US" sz="1800" dirty="0"/>
              <a:t>letting students engage in scientific decision-making, </a:t>
            </a:r>
          </a:p>
          <a:p>
            <a:pPr lvl="1"/>
            <a:r>
              <a:rPr lang="en-US" sz="1800" dirty="0"/>
              <a:t>making students and their data the source of investigative authority, and</a:t>
            </a:r>
          </a:p>
          <a:p>
            <a:pPr lvl="1"/>
            <a:r>
              <a:rPr lang="en-US" sz="1800" dirty="0"/>
              <a:t>providing formative feedback throughout course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baseline="30000" dirty="0"/>
              <a:t>1</a:t>
            </a:r>
            <a:r>
              <a:rPr lang="en-US" i="1" dirty="0"/>
              <a:t>Adapted from </a:t>
            </a:r>
            <a:r>
              <a:rPr lang="en-US" i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Thinking Critically in Physics Labs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/>
              <a:t>by Holmes et al. 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9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0D4-EBC5-4B05-AE88-246E1E1D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Lab Curriculum: Course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ED03-9608-4F0F-B485-263E2FB8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06551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Overview</a:t>
            </a:r>
          </a:p>
          <a:p>
            <a:pPr lvl="1"/>
            <a:r>
              <a:rPr lang="en-US" sz="2000" dirty="0"/>
              <a:t>During the semester, students complete a sequence of </a:t>
            </a:r>
            <a:r>
              <a:rPr lang="en-US" sz="2000" b="1" dirty="0"/>
              <a:t>lab units</a:t>
            </a:r>
            <a:r>
              <a:rPr lang="en-US" sz="2000" dirty="0"/>
              <a:t>. </a:t>
            </a:r>
            <a:br>
              <a:rPr lang="en-US" sz="2000" dirty="0"/>
            </a:br>
            <a:endParaRPr lang="en-US" sz="2000" dirty="0"/>
          </a:p>
          <a:p>
            <a:pPr lvl="1"/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668114-EFAE-A5C3-7BE0-5E8209621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791" y="3075442"/>
            <a:ext cx="6608417" cy="36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92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45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DC9FBA-E3C5-E285-DD26-21E6358518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608236"/>
              </p:ext>
            </p:extLst>
          </p:nvPr>
        </p:nvGraphicFramePr>
        <p:xfrm>
          <a:off x="339590" y="279245"/>
          <a:ext cx="11512819" cy="6299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652">
                  <a:extLst>
                    <a:ext uri="{9D8B030D-6E8A-4147-A177-3AD203B41FA5}">
                      <a16:colId xmlns:a16="http://schemas.microsoft.com/office/drawing/2014/main" val="4099373882"/>
                    </a:ext>
                  </a:extLst>
                </a:gridCol>
                <a:gridCol w="9538167">
                  <a:extLst>
                    <a:ext uri="{9D8B030D-6E8A-4147-A177-3AD203B41FA5}">
                      <a16:colId xmlns:a16="http://schemas.microsoft.com/office/drawing/2014/main" val="3051344834"/>
                    </a:ext>
                  </a:extLst>
                </a:gridCol>
              </a:tblGrid>
              <a:tr h="454861">
                <a:tc gridSpan="2">
                  <a:txBody>
                    <a:bodyPr/>
                    <a:lstStyle/>
                    <a:p>
                      <a:r>
                        <a:rPr lang="en-US" dirty="0"/>
                        <a:t>Lab Session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669602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first session.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40633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and conduct an experimental investigation that evaluates a specific research question.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364815"/>
                  </a:ext>
                </a:extLst>
              </a:tr>
              <a:tr h="785102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After: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a preliminary version of your group's lab notes for the unit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80414"/>
                  </a:ext>
                </a:extLst>
              </a:tr>
              <a:tr h="45486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 Session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3214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Before: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your instructor's feedback on your preliminary submission.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and submit a homework assignment related to the second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944306"/>
                  </a:ext>
                </a:extLst>
              </a:tr>
              <a:tr h="112157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During: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a more open investigation that extends your investigation from the first session.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Formally check in with your lab instructor.  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873264"/>
                  </a:ext>
                </a:extLst>
              </a:tr>
              <a:tr h="4548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After: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Submit the final version of your group's lab notes for the unit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3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6000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Virginia Tech Variation">
      <a:dk1>
        <a:srgbClr val="6C1035"/>
      </a:dk1>
      <a:lt1>
        <a:srgbClr val="FFFFFF"/>
      </a:lt1>
      <a:dk2>
        <a:srgbClr val="535353"/>
      </a:dk2>
      <a:lt2>
        <a:srgbClr val="A7A7A7"/>
      </a:lt2>
      <a:accent1>
        <a:srgbClr val="6C1035"/>
      </a:accent1>
      <a:accent2>
        <a:srgbClr val="E57631"/>
      </a:accent2>
      <a:accent3>
        <a:srgbClr val="A5A5A5"/>
      </a:accent3>
      <a:accent4>
        <a:srgbClr val="F9E3D5"/>
      </a:accent4>
      <a:accent5>
        <a:srgbClr val="E5E1EF"/>
      </a:accent5>
      <a:accent6>
        <a:srgbClr val="003C71"/>
      </a:accent6>
      <a:hlink>
        <a:srgbClr val="0000FF"/>
      </a:hlink>
      <a:folHlink>
        <a:srgbClr val="36071A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1337</TotalTime>
  <Words>2543</Words>
  <Application>Microsoft Office PowerPoint</Application>
  <PresentationFormat>Widescreen</PresentationFormat>
  <Paragraphs>263</Paragraphs>
  <Slides>38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  <vt:variant>
        <vt:lpstr>Custom Shows</vt:lpstr>
      </vt:variant>
      <vt:variant>
        <vt:i4>1</vt:i4>
      </vt:variant>
    </vt:vector>
  </HeadingPairs>
  <TitlesOfParts>
    <vt:vector size="47" baseType="lpstr">
      <vt:lpstr>Acherus Grotesque</vt:lpstr>
      <vt:lpstr>AcherusGrotesqueLight</vt:lpstr>
      <vt:lpstr>Arial</vt:lpstr>
      <vt:lpstr>Calibri</vt:lpstr>
      <vt:lpstr>Gill Sans MT</vt:lpstr>
      <vt:lpstr>Gineso Cond Thin</vt:lpstr>
      <vt:lpstr>Wingdings 2</vt:lpstr>
      <vt:lpstr>Dividend</vt:lpstr>
      <vt:lpstr>PowerPoint Presentation</vt:lpstr>
      <vt:lpstr>What is a Traditional Lab?</vt:lpstr>
      <vt:lpstr>Concerning Evidence about Traditional Labs</vt:lpstr>
      <vt:lpstr>Concerning Evidence about Traditional Labs</vt:lpstr>
      <vt:lpstr>New Standards for Laboratory Education</vt:lpstr>
      <vt:lpstr>New Lab Curriculum: Guiding Principles</vt:lpstr>
      <vt:lpstr>New Lab Curriculum: Course Structure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Unit 1: First Homework</vt:lpstr>
      <vt:lpstr>Lab Unit 1: First Homework</vt:lpstr>
      <vt:lpstr>Lab Unit 1: First Homework</vt:lpstr>
      <vt:lpstr>Lab Unit 1: First Lab Session</vt:lpstr>
      <vt:lpstr>Lab Unit 1: First Lab Session</vt:lpstr>
      <vt:lpstr>Lab Unit 1: First Lab Session</vt:lpstr>
      <vt:lpstr>Lab Unit 1: First Lab Session</vt:lpstr>
      <vt:lpstr>Lab Unit 1: Second Homework</vt:lpstr>
      <vt:lpstr>Lab Unit 1: Second Homework</vt:lpstr>
      <vt:lpstr>Lab Unit 1: Second Lab Session</vt:lpstr>
      <vt:lpstr>PowerPoint Presentation</vt:lpstr>
      <vt:lpstr>Lab Unit 1: Lab Assessments</vt:lpstr>
      <vt:lpstr>Lab Unit 1: Lab Assessments</vt:lpstr>
      <vt:lpstr>Lab Unit 1: Lab Assessments</vt:lpstr>
      <vt:lpstr>Lab Unit 1: Lab Assessments</vt:lpstr>
      <vt:lpstr>Lab Unit 1: Lab Assessments</vt:lpstr>
      <vt:lpstr>New Lab Curriculum: Instructor support</vt:lpstr>
      <vt:lpstr>New Lab Curriculum: Instructor support</vt:lpstr>
      <vt:lpstr>New Lab Curriculum: Instructor support</vt:lpstr>
      <vt:lpstr>New Lab Curriculum: Instructor support</vt:lpstr>
      <vt:lpstr>New Lab Curriculum: Instructor support</vt:lpstr>
      <vt:lpstr>New Lab Curriculum: Instructor support</vt:lpstr>
      <vt:lpstr>PowerPoint Presentation</vt:lpstr>
      <vt:lpstr>References</vt:lpstr>
      <vt:lpstr>CSAAPT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Merritt, Travis</dc:creator>
  <cp:lastModifiedBy>Merritt, Travis</cp:lastModifiedBy>
  <cp:revision>1</cp:revision>
  <dcterms:created xsi:type="dcterms:W3CDTF">2022-02-22T00:53:18Z</dcterms:created>
  <dcterms:modified xsi:type="dcterms:W3CDTF">2022-10-20T15:15:00Z</dcterms:modified>
</cp:coreProperties>
</file>