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6"/>
  </p:notesMasterIdLst>
  <p:sldIdLst>
    <p:sldId id="257" r:id="rId5"/>
    <p:sldId id="393" r:id="rId6"/>
    <p:sldId id="386" r:id="rId7"/>
    <p:sldId id="398" r:id="rId8"/>
    <p:sldId id="295" r:id="rId9"/>
    <p:sldId id="466" r:id="rId10"/>
    <p:sldId id="467" r:id="rId11"/>
    <p:sldId id="486" r:id="rId12"/>
    <p:sldId id="468" r:id="rId13"/>
    <p:sldId id="262" r:id="rId14"/>
    <p:sldId id="487" r:id="rId15"/>
    <p:sldId id="488" r:id="rId16"/>
    <p:sldId id="489" r:id="rId17"/>
    <p:sldId id="385" r:id="rId18"/>
    <p:sldId id="490" r:id="rId19"/>
    <p:sldId id="491" r:id="rId20"/>
    <p:sldId id="493" r:id="rId21"/>
    <p:sldId id="492" r:id="rId22"/>
    <p:sldId id="494" r:id="rId23"/>
    <p:sldId id="495" r:id="rId24"/>
    <p:sldId id="496" r:id="rId25"/>
    <p:sldId id="497" r:id="rId26"/>
    <p:sldId id="498" r:id="rId27"/>
    <p:sldId id="499" r:id="rId28"/>
    <p:sldId id="500" r:id="rId29"/>
    <p:sldId id="501" r:id="rId30"/>
    <p:sldId id="502" r:id="rId31"/>
    <p:sldId id="503" r:id="rId32"/>
    <p:sldId id="469" r:id="rId33"/>
    <p:sldId id="504" r:id="rId34"/>
    <p:sldId id="505" r:id="rId35"/>
    <p:sldId id="506" r:id="rId36"/>
    <p:sldId id="507" r:id="rId37"/>
    <p:sldId id="510" r:id="rId38"/>
    <p:sldId id="307" r:id="rId39"/>
    <p:sldId id="462" r:id="rId40"/>
    <p:sldId id="340" r:id="rId41"/>
    <p:sldId id="345" r:id="rId42"/>
    <p:sldId id="342" r:id="rId43"/>
    <p:sldId id="343" r:id="rId44"/>
    <p:sldId id="509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2034"/>
    <a:srgbClr val="A50021"/>
    <a:srgbClr val="CC0000"/>
    <a:srgbClr val="FF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5895" cy="7589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s, Kausiksankar" userId="a40fa105-b8cc-42c4-b515-f29305407dfd" providerId="ADAL" clId="{C3776D06-4361-4340-9294-A2E49FEC0C1A}"/>
    <pc:docChg chg="undo custSel addSld delSld modSld sldOrd delMainMaster">
      <pc:chgData name="Das, Kausiksankar" userId="a40fa105-b8cc-42c4-b515-f29305407dfd" providerId="ADAL" clId="{C3776D06-4361-4340-9294-A2E49FEC0C1A}" dt="2022-10-22T03:28:45.921" v="550" actId="2696"/>
      <pc:docMkLst>
        <pc:docMk/>
      </pc:docMkLst>
      <pc:sldChg chg="addSp delSp modSp">
        <pc:chgData name="Das, Kausiksankar" userId="a40fa105-b8cc-42c4-b515-f29305407dfd" providerId="ADAL" clId="{C3776D06-4361-4340-9294-A2E49FEC0C1A}" dt="2022-10-22T00:54:43.373" v="17" actId="1037"/>
        <pc:sldMkLst>
          <pc:docMk/>
          <pc:sldMk cId="1746087390" sldId="257"/>
        </pc:sldMkLst>
        <pc:spChg chg="mod">
          <ac:chgData name="Das, Kausiksankar" userId="a40fa105-b8cc-42c4-b515-f29305407dfd" providerId="ADAL" clId="{C3776D06-4361-4340-9294-A2E49FEC0C1A}" dt="2022-10-22T00:50:56.503" v="3" actId="1076"/>
          <ac:spMkLst>
            <pc:docMk/>
            <pc:sldMk cId="1746087390" sldId="257"/>
            <ac:spMk id="2" creationId="{00000000-0000-0000-0000-000000000000}"/>
          </ac:spMkLst>
        </pc:spChg>
        <pc:spChg chg="mod">
          <ac:chgData name="Das, Kausiksankar" userId="a40fa105-b8cc-42c4-b515-f29305407dfd" providerId="ADAL" clId="{C3776D06-4361-4340-9294-A2E49FEC0C1A}" dt="2022-10-22T00:54:10.919" v="12" actId="1076"/>
          <ac:spMkLst>
            <pc:docMk/>
            <pc:sldMk cId="1746087390" sldId="257"/>
            <ac:spMk id="3" creationId="{00000000-0000-0000-0000-000000000000}"/>
          </ac:spMkLst>
        </pc:spChg>
        <pc:picChg chg="add del mod modCrop">
          <ac:chgData name="Das, Kausiksankar" userId="a40fa105-b8cc-42c4-b515-f29305407dfd" providerId="ADAL" clId="{C3776D06-4361-4340-9294-A2E49FEC0C1A}" dt="2022-10-22T00:53:35.070" v="7"/>
          <ac:picMkLst>
            <pc:docMk/>
            <pc:sldMk cId="1746087390" sldId="257"/>
            <ac:picMk id="4" creationId="{8EEBD3A1-C902-4402-8724-B6B8B3AE68B6}"/>
          </ac:picMkLst>
        </pc:picChg>
        <pc:picChg chg="del">
          <ac:chgData name="Das, Kausiksankar" userId="a40fa105-b8cc-42c4-b515-f29305407dfd" providerId="ADAL" clId="{C3776D06-4361-4340-9294-A2E49FEC0C1A}" dt="2022-10-22T00:50:15.543" v="0" actId="478"/>
          <ac:picMkLst>
            <pc:docMk/>
            <pc:sldMk cId="1746087390" sldId="257"/>
            <ac:picMk id="8" creationId="{8C79E0E6-0F9A-49B8-9E57-8C297DF55E83}"/>
          </ac:picMkLst>
        </pc:picChg>
        <pc:picChg chg="add mod">
          <ac:chgData name="Das, Kausiksankar" userId="a40fa105-b8cc-42c4-b515-f29305407dfd" providerId="ADAL" clId="{C3776D06-4361-4340-9294-A2E49FEC0C1A}" dt="2022-10-22T00:54:43.373" v="17" actId="1037"/>
          <ac:picMkLst>
            <pc:docMk/>
            <pc:sldMk cId="1746087390" sldId="257"/>
            <ac:picMk id="1026" creationId="{8B211C57-4932-456B-BDE1-51FDDBA96C7B}"/>
          </ac:picMkLst>
        </pc:picChg>
      </pc:sldChg>
      <pc:sldChg chg="del">
        <pc:chgData name="Das, Kausiksankar" userId="a40fa105-b8cc-42c4-b515-f29305407dfd" providerId="ADAL" clId="{C3776D06-4361-4340-9294-A2E49FEC0C1A}" dt="2022-10-22T03:28:41.063" v="524" actId="2696"/>
        <pc:sldMkLst>
          <pc:docMk/>
          <pc:sldMk cId="3723200403" sldId="260"/>
        </pc:sldMkLst>
      </pc:sldChg>
      <pc:sldChg chg="del">
        <pc:chgData name="Das, Kausiksankar" userId="a40fa105-b8cc-42c4-b515-f29305407dfd" providerId="ADAL" clId="{C3776D06-4361-4340-9294-A2E49FEC0C1A}" dt="2022-10-22T03:28:45.921" v="550" actId="2696"/>
        <pc:sldMkLst>
          <pc:docMk/>
          <pc:sldMk cId="2790355622" sldId="261"/>
        </pc:sldMkLst>
      </pc:sldChg>
      <pc:sldChg chg="addSp delSp modSp">
        <pc:chgData name="Das, Kausiksankar" userId="a40fa105-b8cc-42c4-b515-f29305407dfd" providerId="ADAL" clId="{C3776D06-4361-4340-9294-A2E49FEC0C1A}" dt="2022-10-22T01:38:58.697" v="85" actId="14100"/>
        <pc:sldMkLst>
          <pc:docMk/>
          <pc:sldMk cId="3678426071" sldId="262"/>
        </pc:sldMkLst>
        <pc:picChg chg="add del">
          <ac:chgData name="Das, Kausiksankar" userId="a40fa105-b8cc-42c4-b515-f29305407dfd" providerId="ADAL" clId="{C3776D06-4361-4340-9294-A2E49FEC0C1A}" dt="2022-10-22T01:36:34.943" v="66"/>
          <ac:picMkLst>
            <pc:docMk/>
            <pc:sldMk cId="3678426071" sldId="262"/>
            <ac:picMk id="2" creationId="{69B6B593-052D-4FAD-AA8E-F46779033B42}"/>
          </ac:picMkLst>
        </pc:picChg>
        <pc:picChg chg="mod">
          <ac:chgData name="Das, Kausiksankar" userId="a40fa105-b8cc-42c4-b515-f29305407dfd" providerId="ADAL" clId="{C3776D06-4361-4340-9294-A2E49FEC0C1A}" dt="2022-10-22T01:38:58.697" v="85" actId="14100"/>
          <ac:picMkLst>
            <pc:docMk/>
            <pc:sldMk cId="3678426071" sldId="262"/>
            <ac:picMk id="9" creationId="{886C6DDB-B8E4-4637-B412-444F6161FE38}"/>
          </ac:picMkLst>
        </pc:picChg>
      </pc:sldChg>
      <pc:sldChg chg="del">
        <pc:chgData name="Das, Kausiksankar" userId="a40fa105-b8cc-42c4-b515-f29305407dfd" providerId="ADAL" clId="{C3776D06-4361-4340-9294-A2E49FEC0C1A}" dt="2022-10-22T01:44:29.518" v="161" actId="2696"/>
        <pc:sldMkLst>
          <pc:docMk/>
          <pc:sldMk cId="2679196007" sldId="267"/>
        </pc:sldMkLst>
      </pc:sldChg>
      <pc:sldChg chg="del">
        <pc:chgData name="Das, Kausiksankar" userId="a40fa105-b8cc-42c4-b515-f29305407dfd" providerId="ADAL" clId="{C3776D06-4361-4340-9294-A2E49FEC0C1A}" dt="2022-10-22T03:27:18.061" v="438" actId="2696"/>
        <pc:sldMkLst>
          <pc:docMk/>
          <pc:sldMk cId="2821752133" sldId="275"/>
        </pc:sldMkLst>
      </pc:sldChg>
      <pc:sldChg chg="add del">
        <pc:chgData name="Das, Kausiksankar" userId="a40fa105-b8cc-42c4-b515-f29305407dfd" providerId="ADAL" clId="{C3776D06-4361-4340-9294-A2E49FEC0C1A}" dt="2022-10-22T02:07:21.596" v="264"/>
        <pc:sldMkLst>
          <pc:docMk/>
          <pc:sldMk cId="0" sldId="278"/>
        </pc:sldMkLst>
      </pc:sldChg>
      <pc:sldChg chg="add del">
        <pc:chgData name="Das, Kausiksankar" userId="a40fa105-b8cc-42c4-b515-f29305407dfd" providerId="ADAL" clId="{C3776D06-4361-4340-9294-A2E49FEC0C1A}" dt="2022-10-22T02:08:12.600" v="271"/>
        <pc:sldMkLst>
          <pc:docMk/>
          <pc:sldMk cId="0" sldId="279"/>
        </pc:sldMkLst>
      </pc:sldChg>
      <pc:sldChg chg="del">
        <pc:chgData name="Das, Kausiksankar" userId="a40fa105-b8cc-42c4-b515-f29305407dfd" providerId="ADAL" clId="{C3776D06-4361-4340-9294-A2E49FEC0C1A}" dt="2022-10-22T03:25:55.929" v="419" actId="2696"/>
        <pc:sldMkLst>
          <pc:docMk/>
          <pc:sldMk cId="1705485334" sldId="280"/>
        </pc:sldMkLst>
      </pc:sldChg>
      <pc:sldChg chg="del">
        <pc:chgData name="Das, Kausiksankar" userId="a40fa105-b8cc-42c4-b515-f29305407dfd" providerId="ADAL" clId="{C3776D06-4361-4340-9294-A2E49FEC0C1A}" dt="2022-10-22T03:25:58.789" v="421" actId="2696"/>
        <pc:sldMkLst>
          <pc:docMk/>
          <pc:sldMk cId="1979760872" sldId="285"/>
        </pc:sldMkLst>
      </pc:sldChg>
      <pc:sldChg chg="add del">
        <pc:chgData name="Das, Kausiksankar" userId="a40fa105-b8cc-42c4-b515-f29305407dfd" providerId="ADAL" clId="{C3776D06-4361-4340-9294-A2E49FEC0C1A}" dt="2022-10-22T02:13:17.877" v="309"/>
        <pc:sldMkLst>
          <pc:docMk/>
          <pc:sldMk cId="0" sldId="287"/>
        </pc:sldMkLst>
      </pc:sldChg>
      <pc:sldChg chg="add del">
        <pc:chgData name="Das, Kausiksankar" userId="a40fa105-b8cc-42c4-b515-f29305407dfd" providerId="ADAL" clId="{C3776D06-4361-4340-9294-A2E49FEC0C1A}" dt="2022-10-22T02:14:14.849" v="317"/>
        <pc:sldMkLst>
          <pc:docMk/>
          <pc:sldMk cId="0" sldId="289"/>
        </pc:sldMkLst>
      </pc:sldChg>
      <pc:sldChg chg="add del">
        <pc:chgData name="Das, Kausiksankar" userId="a40fa105-b8cc-42c4-b515-f29305407dfd" providerId="ADAL" clId="{C3776D06-4361-4340-9294-A2E49FEC0C1A}" dt="2022-10-22T02:15:19.102" v="324"/>
        <pc:sldMkLst>
          <pc:docMk/>
          <pc:sldMk cId="0" sldId="291"/>
        </pc:sldMkLst>
      </pc:sldChg>
      <pc:sldChg chg="modSp">
        <pc:chgData name="Das, Kausiksankar" userId="a40fa105-b8cc-42c4-b515-f29305407dfd" providerId="ADAL" clId="{C3776D06-4361-4340-9294-A2E49FEC0C1A}" dt="2022-10-22T03:11:31.564" v="393" actId="1076"/>
        <pc:sldMkLst>
          <pc:docMk/>
          <pc:sldMk cId="1395057734" sldId="295"/>
        </pc:sldMkLst>
        <pc:spChg chg="mod">
          <ac:chgData name="Das, Kausiksankar" userId="a40fa105-b8cc-42c4-b515-f29305407dfd" providerId="ADAL" clId="{C3776D06-4361-4340-9294-A2E49FEC0C1A}" dt="2022-10-22T03:11:27.363" v="392" actId="404"/>
          <ac:spMkLst>
            <pc:docMk/>
            <pc:sldMk cId="1395057734" sldId="295"/>
            <ac:spMk id="3" creationId="{00000000-0000-0000-0000-000000000000}"/>
          </ac:spMkLst>
        </pc:spChg>
        <pc:picChg chg="mod">
          <ac:chgData name="Das, Kausiksankar" userId="a40fa105-b8cc-42c4-b515-f29305407dfd" providerId="ADAL" clId="{C3776D06-4361-4340-9294-A2E49FEC0C1A}" dt="2022-10-22T03:11:31.564" v="393" actId="1076"/>
          <ac:picMkLst>
            <pc:docMk/>
            <pc:sldMk cId="1395057734" sldId="295"/>
            <ac:picMk id="4" creationId="{00000000-0000-0000-0000-000000000000}"/>
          </ac:picMkLst>
        </pc:picChg>
      </pc:sldChg>
      <pc:sldChg chg="del">
        <pc:chgData name="Das, Kausiksankar" userId="a40fa105-b8cc-42c4-b515-f29305407dfd" providerId="ADAL" clId="{C3776D06-4361-4340-9294-A2E49FEC0C1A}" dt="2022-10-22T03:28:42.438" v="525" actId="2696"/>
        <pc:sldMkLst>
          <pc:docMk/>
          <pc:sldMk cId="0" sldId="297"/>
        </pc:sldMkLst>
      </pc:sldChg>
      <pc:sldChg chg="del">
        <pc:chgData name="Das, Kausiksankar" userId="a40fa105-b8cc-42c4-b515-f29305407dfd" providerId="ADAL" clId="{C3776D06-4361-4340-9294-A2E49FEC0C1A}" dt="2022-10-22T03:28:42.769" v="528" actId="2696"/>
        <pc:sldMkLst>
          <pc:docMk/>
          <pc:sldMk cId="0" sldId="298"/>
        </pc:sldMkLst>
      </pc:sldChg>
      <pc:sldChg chg="del">
        <pc:chgData name="Das, Kausiksankar" userId="a40fa105-b8cc-42c4-b515-f29305407dfd" providerId="ADAL" clId="{C3776D06-4361-4340-9294-A2E49FEC0C1A}" dt="2022-10-22T03:28:43.636" v="535" actId="2696"/>
        <pc:sldMkLst>
          <pc:docMk/>
          <pc:sldMk cId="334401796" sldId="299"/>
        </pc:sldMkLst>
      </pc:sldChg>
      <pc:sldChg chg="del">
        <pc:chgData name="Das, Kausiksankar" userId="a40fa105-b8cc-42c4-b515-f29305407dfd" providerId="ADAL" clId="{C3776D06-4361-4340-9294-A2E49FEC0C1A}" dt="2022-10-22T03:28:43.937" v="538" actId="2696"/>
        <pc:sldMkLst>
          <pc:docMk/>
          <pc:sldMk cId="2950077391" sldId="300"/>
        </pc:sldMkLst>
      </pc:sldChg>
      <pc:sldChg chg="del">
        <pc:chgData name="Das, Kausiksankar" userId="a40fa105-b8cc-42c4-b515-f29305407dfd" providerId="ADAL" clId="{C3776D06-4361-4340-9294-A2E49FEC0C1A}" dt="2022-10-22T03:28:44.604" v="541" actId="2696"/>
        <pc:sldMkLst>
          <pc:docMk/>
          <pc:sldMk cId="4074614615" sldId="301"/>
        </pc:sldMkLst>
      </pc:sldChg>
      <pc:sldChg chg="del">
        <pc:chgData name="Das, Kausiksankar" userId="a40fa105-b8cc-42c4-b515-f29305407dfd" providerId="ADAL" clId="{C3776D06-4361-4340-9294-A2E49FEC0C1A}" dt="2022-10-22T03:28:43.271" v="532" actId="2696"/>
        <pc:sldMkLst>
          <pc:docMk/>
          <pc:sldMk cId="0" sldId="302"/>
        </pc:sldMkLst>
      </pc:sldChg>
      <pc:sldChg chg="del">
        <pc:chgData name="Das, Kausiksankar" userId="a40fa105-b8cc-42c4-b515-f29305407dfd" providerId="ADAL" clId="{C3776D06-4361-4340-9294-A2E49FEC0C1A}" dt="2022-10-22T03:28:45.097" v="544" actId="2696"/>
        <pc:sldMkLst>
          <pc:docMk/>
          <pc:sldMk cId="0" sldId="303"/>
        </pc:sldMkLst>
      </pc:sldChg>
      <pc:sldChg chg="del">
        <pc:chgData name="Das, Kausiksankar" userId="a40fa105-b8cc-42c4-b515-f29305407dfd" providerId="ADAL" clId="{C3776D06-4361-4340-9294-A2E49FEC0C1A}" dt="2022-10-22T03:28:45.503" v="547" actId="2696"/>
        <pc:sldMkLst>
          <pc:docMk/>
          <pc:sldMk cId="0" sldId="304"/>
        </pc:sldMkLst>
      </pc:sldChg>
      <pc:sldChg chg="del">
        <pc:chgData name="Das, Kausiksankar" userId="a40fa105-b8cc-42c4-b515-f29305407dfd" providerId="ADAL" clId="{C3776D06-4361-4340-9294-A2E49FEC0C1A}" dt="2022-10-22T03:25:20.187" v="404" actId="2696"/>
        <pc:sldMkLst>
          <pc:docMk/>
          <pc:sldMk cId="317695791" sldId="306"/>
        </pc:sldMkLst>
      </pc:sldChg>
      <pc:sldChg chg="add del">
        <pc:chgData name="Das, Kausiksankar" userId="a40fa105-b8cc-42c4-b515-f29305407dfd" providerId="ADAL" clId="{C3776D06-4361-4340-9294-A2E49FEC0C1A}" dt="2022-10-22T02:01:08.192" v="199"/>
        <pc:sldMkLst>
          <pc:docMk/>
          <pc:sldMk cId="517501101" sldId="309"/>
        </pc:sldMkLst>
      </pc:sldChg>
      <pc:sldChg chg="del">
        <pc:chgData name="Das, Kausiksankar" userId="a40fa105-b8cc-42c4-b515-f29305407dfd" providerId="ADAL" clId="{C3776D06-4361-4340-9294-A2E49FEC0C1A}" dt="2022-10-22T03:27:28.157" v="444" actId="2696"/>
        <pc:sldMkLst>
          <pc:docMk/>
          <pc:sldMk cId="3644501704" sldId="311"/>
        </pc:sldMkLst>
      </pc:sldChg>
      <pc:sldChg chg="del">
        <pc:chgData name="Das, Kausiksankar" userId="a40fa105-b8cc-42c4-b515-f29305407dfd" providerId="ADAL" clId="{C3776D06-4361-4340-9294-A2E49FEC0C1A}" dt="2022-10-22T03:27:41.632" v="448" actId="2696"/>
        <pc:sldMkLst>
          <pc:docMk/>
          <pc:sldMk cId="2327470150" sldId="312"/>
        </pc:sldMkLst>
      </pc:sldChg>
      <pc:sldChg chg="del">
        <pc:chgData name="Das, Kausiksankar" userId="a40fa105-b8cc-42c4-b515-f29305407dfd" providerId="ADAL" clId="{C3776D06-4361-4340-9294-A2E49FEC0C1A}" dt="2022-10-22T03:27:50.256" v="458" actId="2696"/>
        <pc:sldMkLst>
          <pc:docMk/>
          <pc:sldMk cId="1440598121" sldId="313"/>
        </pc:sldMkLst>
      </pc:sldChg>
      <pc:sldChg chg="del">
        <pc:chgData name="Das, Kausiksankar" userId="a40fa105-b8cc-42c4-b515-f29305407dfd" providerId="ADAL" clId="{C3776D06-4361-4340-9294-A2E49FEC0C1A}" dt="2022-10-22T03:27:45.581" v="451" actId="2696"/>
        <pc:sldMkLst>
          <pc:docMk/>
          <pc:sldMk cId="3199781960" sldId="318"/>
        </pc:sldMkLst>
      </pc:sldChg>
      <pc:sldChg chg="del">
        <pc:chgData name="Das, Kausiksankar" userId="a40fa105-b8cc-42c4-b515-f29305407dfd" providerId="ADAL" clId="{C3776D06-4361-4340-9294-A2E49FEC0C1A}" dt="2022-10-22T03:27:46.445" v="452" actId="2696"/>
        <pc:sldMkLst>
          <pc:docMk/>
          <pc:sldMk cId="903482751" sldId="320"/>
        </pc:sldMkLst>
      </pc:sldChg>
      <pc:sldChg chg="del">
        <pc:chgData name="Das, Kausiksankar" userId="a40fa105-b8cc-42c4-b515-f29305407dfd" providerId="ADAL" clId="{C3776D06-4361-4340-9294-A2E49FEC0C1A}" dt="2022-10-22T03:27:48.607" v="455" actId="2696"/>
        <pc:sldMkLst>
          <pc:docMk/>
          <pc:sldMk cId="1772671817" sldId="322"/>
        </pc:sldMkLst>
      </pc:sldChg>
      <pc:sldChg chg="del">
        <pc:chgData name="Das, Kausiksankar" userId="a40fa105-b8cc-42c4-b515-f29305407dfd" providerId="ADAL" clId="{C3776D06-4361-4340-9294-A2E49FEC0C1A}" dt="2022-10-22T03:27:47.954" v="454" actId="2696"/>
        <pc:sldMkLst>
          <pc:docMk/>
          <pc:sldMk cId="3211574817" sldId="323"/>
        </pc:sldMkLst>
      </pc:sldChg>
      <pc:sldChg chg="del">
        <pc:chgData name="Das, Kausiksankar" userId="a40fa105-b8cc-42c4-b515-f29305407dfd" providerId="ADAL" clId="{C3776D06-4361-4340-9294-A2E49FEC0C1A}" dt="2022-10-22T03:27:49.356" v="456" actId="2696"/>
        <pc:sldMkLst>
          <pc:docMk/>
          <pc:sldMk cId="2444073422" sldId="324"/>
        </pc:sldMkLst>
      </pc:sldChg>
      <pc:sldChg chg="del">
        <pc:chgData name="Das, Kausiksankar" userId="a40fa105-b8cc-42c4-b515-f29305407dfd" providerId="ADAL" clId="{C3776D06-4361-4340-9294-A2E49FEC0C1A}" dt="2022-10-22T03:27:47.224" v="453" actId="2696"/>
        <pc:sldMkLst>
          <pc:docMk/>
          <pc:sldMk cId="3710738754" sldId="325"/>
        </pc:sldMkLst>
      </pc:sldChg>
      <pc:sldChg chg="del">
        <pc:chgData name="Das, Kausiksankar" userId="a40fa105-b8cc-42c4-b515-f29305407dfd" providerId="ADAL" clId="{C3776D06-4361-4340-9294-A2E49FEC0C1A}" dt="2022-10-22T03:27:50.976" v="459" actId="2696"/>
        <pc:sldMkLst>
          <pc:docMk/>
          <pc:sldMk cId="2101612560" sldId="326"/>
        </pc:sldMkLst>
      </pc:sldChg>
      <pc:sldChg chg="del">
        <pc:chgData name="Das, Kausiksankar" userId="a40fa105-b8cc-42c4-b515-f29305407dfd" providerId="ADAL" clId="{C3776D06-4361-4340-9294-A2E49FEC0C1A}" dt="2022-10-22T03:27:51.507" v="460" actId="2696"/>
        <pc:sldMkLst>
          <pc:docMk/>
          <pc:sldMk cId="3430905781" sldId="327"/>
        </pc:sldMkLst>
      </pc:sldChg>
      <pc:sldChg chg="del">
        <pc:chgData name="Das, Kausiksankar" userId="a40fa105-b8cc-42c4-b515-f29305407dfd" providerId="ADAL" clId="{C3776D06-4361-4340-9294-A2E49FEC0C1A}" dt="2022-10-22T03:27:51.915" v="461" actId="2696"/>
        <pc:sldMkLst>
          <pc:docMk/>
          <pc:sldMk cId="3960955263" sldId="328"/>
        </pc:sldMkLst>
      </pc:sldChg>
      <pc:sldChg chg="del">
        <pc:chgData name="Das, Kausiksankar" userId="a40fa105-b8cc-42c4-b515-f29305407dfd" providerId="ADAL" clId="{C3776D06-4361-4340-9294-A2E49FEC0C1A}" dt="2022-10-22T03:27:52.407" v="463" actId="2696"/>
        <pc:sldMkLst>
          <pc:docMk/>
          <pc:sldMk cId="1872480619" sldId="329"/>
        </pc:sldMkLst>
      </pc:sldChg>
      <pc:sldChg chg="del">
        <pc:chgData name="Das, Kausiksankar" userId="a40fa105-b8cc-42c4-b515-f29305407dfd" providerId="ADAL" clId="{C3776D06-4361-4340-9294-A2E49FEC0C1A}" dt="2022-10-22T03:27:52.191" v="462" actId="2696"/>
        <pc:sldMkLst>
          <pc:docMk/>
          <pc:sldMk cId="1739344231" sldId="330"/>
        </pc:sldMkLst>
      </pc:sldChg>
      <pc:sldChg chg="del">
        <pc:chgData name="Das, Kausiksankar" userId="a40fa105-b8cc-42c4-b515-f29305407dfd" providerId="ADAL" clId="{C3776D06-4361-4340-9294-A2E49FEC0C1A}" dt="2022-10-22T03:27:53.044" v="464" actId="2696"/>
        <pc:sldMkLst>
          <pc:docMk/>
          <pc:sldMk cId="853713951" sldId="331"/>
        </pc:sldMkLst>
      </pc:sldChg>
      <pc:sldChg chg="del">
        <pc:chgData name="Das, Kausiksankar" userId="a40fa105-b8cc-42c4-b515-f29305407dfd" providerId="ADAL" clId="{C3776D06-4361-4340-9294-A2E49FEC0C1A}" dt="2022-10-22T03:27:53.266" v="465" actId="2696"/>
        <pc:sldMkLst>
          <pc:docMk/>
          <pc:sldMk cId="74199642" sldId="332"/>
        </pc:sldMkLst>
      </pc:sldChg>
      <pc:sldChg chg="del">
        <pc:chgData name="Das, Kausiksankar" userId="a40fa105-b8cc-42c4-b515-f29305407dfd" providerId="ADAL" clId="{C3776D06-4361-4340-9294-A2E49FEC0C1A}" dt="2022-10-22T03:27:53.830" v="466" actId="2696"/>
        <pc:sldMkLst>
          <pc:docMk/>
          <pc:sldMk cId="3342136029" sldId="333"/>
        </pc:sldMkLst>
      </pc:sldChg>
      <pc:sldChg chg="del">
        <pc:chgData name="Das, Kausiksankar" userId="a40fa105-b8cc-42c4-b515-f29305407dfd" providerId="ADAL" clId="{C3776D06-4361-4340-9294-A2E49FEC0C1A}" dt="2022-10-22T03:27:54.049" v="467" actId="2696"/>
        <pc:sldMkLst>
          <pc:docMk/>
          <pc:sldMk cId="4004622769" sldId="334"/>
        </pc:sldMkLst>
      </pc:sldChg>
      <pc:sldChg chg="del">
        <pc:chgData name="Das, Kausiksankar" userId="a40fa105-b8cc-42c4-b515-f29305407dfd" providerId="ADAL" clId="{C3776D06-4361-4340-9294-A2E49FEC0C1A}" dt="2022-10-22T03:27:54.617" v="468" actId="2696"/>
        <pc:sldMkLst>
          <pc:docMk/>
          <pc:sldMk cId="210184223" sldId="337"/>
        </pc:sldMkLst>
      </pc:sldChg>
      <pc:sldChg chg="del">
        <pc:chgData name="Das, Kausiksankar" userId="a40fa105-b8cc-42c4-b515-f29305407dfd" providerId="ADAL" clId="{C3776D06-4361-4340-9294-A2E49FEC0C1A}" dt="2022-10-22T03:27:55.705" v="469" actId="2696"/>
        <pc:sldMkLst>
          <pc:docMk/>
          <pc:sldMk cId="112626521" sldId="338"/>
        </pc:sldMkLst>
      </pc:sldChg>
      <pc:sldChg chg="del">
        <pc:chgData name="Das, Kausiksankar" userId="a40fa105-b8cc-42c4-b515-f29305407dfd" providerId="ADAL" clId="{C3776D06-4361-4340-9294-A2E49FEC0C1A}" dt="2022-10-22T03:27:56.191" v="470" actId="2696"/>
        <pc:sldMkLst>
          <pc:docMk/>
          <pc:sldMk cId="2171071397" sldId="339"/>
        </pc:sldMkLst>
      </pc:sldChg>
      <pc:sldChg chg="add del">
        <pc:chgData name="Das, Kausiksankar" userId="a40fa105-b8cc-42c4-b515-f29305407dfd" providerId="ADAL" clId="{C3776D06-4361-4340-9294-A2E49FEC0C1A}" dt="2022-10-22T03:28:13.245" v="515" actId="2696"/>
        <pc:sldMkLst>
          <pc:docMk/>
          <pc:sldMk cId="5671601" sldId="340"/>
        </pc:sldMkLst>
      </pc:sldChg>
      <pc:sldChg chg="del">
        <pc:chgData name="Das, Kausiksankar" userId="a40fa105-b8cc-42c4-b515-f29305407dfd" providerId="ADAL" clId="{C3776D06-4361-4340-9294-A2E49FEC0C1A}" dt="2022-10-22T03:28:36.964" v="518" actId="2696"/>
        <pc:sldMkLst>
          <pc:docMk/>
          <pc:sldMk cId="686404679" sldId="341"/>
        </pc:sldMkLst>
      </pc:sldChg>
      <pc:sldChg chg="del">
        <pc:chgData name="Das, Kausiksankar" userId="a40fa105-b8cc-42c4-b515-f29305407dfd" providerId="ADAL" clId="{C3776D06-4361-4340-9294-A2E49FEC0C1A}" dt="2022-10-22T03:28:36.045" v="517" actId="2696"/>
        <pc:sldMkLst>
          <pc:docMk/>
          <pc:sldMk cId="3673366135" sldId="344"/>
        </pc:sldMkLst>
      </pc:sldChg>
      <pc:sldChg chg="del">
        <pc:chgData name="Das, Kausiksankar" userId="a40fa105-b8cc-42c4-b515-f29305407dfd" providerId="ADAL" clId="{C3776D06-4361-4340-9294-A2E49FEC0C1A}" dt="2022-10-22T03:28:35.123" v="516" actId="2696"/>
        <pc:sldMkLst>
          <pc:docMk/>
          <pc:sldMk cId="812921686" sldId="346"/>
        </pc:sldMkLst>
      </pc:sldChg>
      <pc:sldChg chg="del">
        <pc:chgData name="Das, Kausiksankar" userId="a40fa105-b8cc-42c4-b515-f29305407dfd" providerId="ADAL" clId="{C3776D06-4361-4340-9294-A2E49FEC0C1A}" dt="2022-10-22T03:27:57.097" v="472" actId="2696"/>
        <pc:sldMkLst>
          <pc:docMk/>
          <pc:sldMk cId="922170715" sldId="347"/>
        </pc:sldMkLst>
      </pc:sldChg>
      <pc:sldChg chg="del">
        <pc:chgData name="Das, Kausiksankar" userId="a40fa105-b8cc-42c4-b515-f29305407dfd" providerId="ADAL" clId="{C3776D06-4361-4340-9294-A2E49FEC0C1A}" dt="2022-10-22T03:27:57.941" v="474" actId="2696"/>
        <pc:sldMkLst>
          <pc:docMk/>
          <pc:sldMk cId="1422369254" sldId="348"/>
        </pc:sldMkLst>
      </pc:sldChg>
      <pc:sldChg chg="del">
        <pc:chgData name="Das, Kausiksankar" userId="a40fa105-b8cc-42c4-b515-f29305407dfd" providerId="ADAL" clId="{C3776D06-4361-4340-9294-A2E49FEC0C1A}" dt="2022-10-22T03:27:58.139" v="475" actId="2696"/>
        <pc:sldMkLst>
          <pc:docMk/>
          <pc:sldMk cId="3932235748" sldId="349"/>
        </pc:sldMkLst>
      </pc:sldChg>
      <pc:sldChg chg="del">
        <pc:chgData name="Das, Kausiksankar" userId="a40fa105-b8cc-42c4-b515-f29305407dfd" providerId="ADAL" clId="{C3776D06-4361-4340-9294-A2E49FEC0C1A}" dt="2022-10-22T03:27:59" v="478" actId="2696"/>
        <pc:sldMkLst>
          <pc:docMk/>
          <pc:sldMk cId="585511927" sldId="350"/>
        </pc:sldMkLst>
      </pc:sldChg>
      <pc:sldChg chg="del">
        <pc:chgData name="Das, Kausiksankar" userId="a40fa105-b8cc-42c4-b515-f29305407dfd" providerId="ADAL" clId="{C3776D06-4361-4340-9294-A2E49FEC0C1A}" dt="2022-10-22T03:27:59.439" v="498" actId="2696"/>
        <pc:sldMkLst>
          <pc:docMk/>
          <pc:sldMk cId="1308241920" sldId="351"/>
        </pc:sldMkLst>
      </pc:sldChg>
      <pc:sldChg chg="del">
        <pc:chgData name="Das, Kausiksankar" userId="a40fa105-b8cc-42c4-b515-f29305407dfd" providerId="ADAL" clId="{C3776D06-4361-4340-9294-A2E49FEC0C1A}" dt="2022-10-22T03:27:59.628" v="499" actId="2696"/>
        <pc:sldMkLst>
          <pc:docMk/>
          <pc:sldMk cId="3576616857" sldId="352"/>
        </pc:sldMkLst>
      </pc:sldChg>
      <pc:sldChg chg="del">
        <pc:chgData name="Das, Kausiksankar" userId="a40fa105-b8cc-42c4-b515-f29305407dfd" providerId="ADAL" clId="{C3776D06-4361-4340-9294-A2E49FEC0C1A}" dt="2022-10-22T03:27:59.952" v="500" actId="2696"/>
        <pc:sldMkLst>
          <pc:docMk/>
          <pc:sldMk cId="1322112574" sldId="353"/>
        </pc:sldMkLst>
      </pc:sldChg>
      <pc:sldChg chg="del">
        <pc:chgData name="Das, Kausiksankar" userId="a40fa105-b8cc-42c4-b515-f29305407dfd" providerId="ADAL" clId="{C3776D06-4361-4340-9294-A2E49FEC0C1A}" dt="2022-10-22T03:28:00.525" v="501" actId="2696"/>
        <pc:sldMkLst>
          <pc:docMk/>
          <pc:sldMk cId="2948618067" sldId="354"/>
        </pc:sldMkLst>
      </pc:sldChg>
      <pc:sldChg chg="del">
        <pc:chgData name="Das, Kausiksankar" userId="a40fa105-b8cc-42c4-b515-f29305407dfd" providerId="ADAL" clId="{C3776D06-4361-4340-9294-A2E49FEC0C1A}" dt="2022-10-22T03:28:00.741" v="502" actId="2696"/>
        <pc:sldMkLst>
          <pc:docMk/>
          <pc:sldMk cId="3198541947" sldId="355"/>
        </pc:sldMkLst>
      </pc:sldChg>
      <pc:sldChg chg="del">
        <pc:chgData name="Das, Kausiksankar" userId="a40fa105-b8cc-42c4-b515-f29305407dfd" providerId="ADAL" clId="{C3776D06-4361-4340-9294-A2E49FEC0C1A}" dt="2022-10-22T03:28:01.014" v="503" actId="2696"/>
        <pc:sldMkLst>
          <pc:docMk/>
          <pc:sldMk cId="3373490841" sldId="356"/>
        </pc:sldMkLst>
      </pc:sldChg>
      <pc:sldChg chg="del">
        <pc:chgData name="Das, Kausiksankar" userId="a40fa105-b8cc-42c4-b515-f29305407dfd" providerId="ADAL" clId="{C3776D06-4361-4340-9294-A2E49FEC0C1A}" dt="2022-10-22T03:28:01.645" v="504" actId="2696"/>
        <pc:sldMkLst>
          <pc:docMk/>
          <pc:sldMk cId="3599898578" sldId="357"/>
        </pc:sldMkLst>
      </pc:sldChg>
      <pc:sldChg chg="del">
        <pc:chgData name="Das, Kausiksankar" userId="a40fa105-b8cc-42c4-b515-f29305407dfd" providerId="ADAL" clId="{C3776D06-4361-4340-9294-A2E49FEC0C1A}" dt="2022-10-22T03:28:01.881" v="505" actId="2696"/>
        <pc:sldMkLst>
          <pc:docMk/>
          <pc:sldMk cId="68726683" sldId="358"/>
        </pc:sldMkLst>
      </pc:sldChg>
      <pc:sldChg chg="del">
        <pc:chgData name="Das, Kausiksankar" userId="a40fa105-b8cc-42c4-b515-f29305407dfd" providerId="ADAL" clId="{C3776D06-4361-4340-9294-A2E49FEC0C1A}" dt="2022-10-22T03:27:59.198" v="479" actId="2696"/>
        <pc:sldMkLst>
          <pc:docMk/>
          <pc:sldMk cId="3221427277" sldId="360"/>
        </pc:sldMkLst>
      </pc:sldChg>
      <pc:sldChg chg="del">
        <pc:chgData name="Das, Kausiksankar" userId="a40fa105-b8cc-42c4-b515-f29305407dfd" providerId="ADAL" clId="{C3776D06-4361-4340-9294-A2E49FEC0C1A}" dt="2022-10-22T03:27:58.591" v="476" actId="2696"/>
        <pc:sldMkLst>
          <pc:docMk/>
          <pc:sldMk cId="1885104391" sldId="361"/>
        </pc:sldMkLst>
      </pc:sldChg>
      <pc:sldChg chg="del">
        <pc:chgData name="Das, Kausiksankar" userId="a40fa105-b8cc-42c4-b515-f29305407dfd" providerId="ADAL" clId="{C3776D06-4361-4340-9294-A2E49FEC0C1A}" dt="2022-10-22T03:27:58.814" v="477" actId="2696"/>
        <pc:sldMkLst>
          <pc:docMk/>
          <pc:sldMk cId="3151867710" sldId="362"/>
        </pc:sldMkLst>
      </pc:sldChg>
      <pc:sldChg chg="del">
        <pc:chgData name="Das, Kausiksankar" userId="a40fa105-b8cc-42c4-b515-f29305407dfd" providerId="ADAL" clId="{C3776D06-4361-4340-9294-A2E49FEC0C1A}" dt="2022-10-22T03:27:57.709" v="473" actId="2696"/>
        <pc:sldMkLst>
          <pc:docMk/>
          <pc:sldMk cId="1043304372" sldId="363"/>
        </pc:sldMkLst>
      </pc:sldChg>
      <pc:sldChg chg="del">
        <pc:chgData name="Das, Kausiksankar" userId="a40fa105-b8cc-42c4-b515-f29305407dfd" providerId="ADAL" clId="{C3776D06-4361-4340-9294-A2E49FEC0C1A}" dt="2022-10-22T03:28:02.863" v="506" actId="2696"/>
        <pc:sldMkLst>
          <pc:docMk/>
          <pc:sldMk cId="1390006037" sldId="364"/>
        </pc:sldMkLst>
      </pc:sldChg>
      <pc:sldChg chg="del">
        <pc:chgData name="Das, Kausiksankar" userId="a40fa105-b8cc-42c4-b515-f29305407dfd" providerId="ADAL" clId="{C3776D06-4361-4340-9294-A2E49FEC0C1A}" dt="2022-10-22T03:28:03.402" v="508" actId="2696"/>
        <pc:sldMkLst>
          <pc:docMk/>
          <pc:sldMk cId="3378404574" sldId="365"/>
        </pc:sldMkLst>
      </pc:sldChg>
      <pc:sldChg chg="del">
        <pc:chgData name="Das, Kausiksankar" userId="a40fa105-b8cc-42c4-b515-f29305407dfd" providerId="ADAL" clId="{C3776D06-4361-4340-9294-A2E49FEC0C1A}" dt="2022-10-22T03:28:03.625" v="510" actId="2696"/>
        <pc:sldMkLst>
          <pc:docMk/>
          <pc:sldMk cId="1338291007" sldId="366"/>
        </pc:sldMkLst>
      </pc:sldChg>
      <pc:sldChg chg="del">
        <pc:chgData name="Das, Kausiksankar" userId="a40fa105-b8cc-42c4-b515-f29305407dfd" providerId="ADAL" clId="{C3776D06-4361-4340-9294-A2E49FEC0C1A}" dt="2022-10-22T03:28:03.816" v="511" actId="2696"/>
        <pc:sldMkLst>
          <pc:docMk/>
          <pc:sldMk cId="3492245865" sldId="367"/>
        </pc:sldMkLst>
      </pc:sldChg>
      <pc:sldChg chg="del">
        <pc:chgData name="Das, Kausiksankar" userId="a40fa105-b8cc-42c4-b515-f29305407dfd" providerId="ADAL" clId="{C3776D06-4361-4340-9294-A2E49FEC0C1A}" dt="2022-10-22T03:28:43.028" v="529" actId="2696"/>
        <pc:sldMkLst>
          <pc:docMk/>
          <pc:sldMk cId="639538320" sldId="368"/>
        </pc:sldMkLst>
      </pc:sldChg>
      <pc:sldChg chg="del">
        <pc:chgData name="Das, Kausiksankar" userId="a40fa105-b8cc-42c4-b515-f29305407dfd" providerId="ADAL" clId="{C3776D06-4361-4340-9294-A2E49FEC0C1A}" dt="2022-10-22T03:28:37.712" v="519" actId="2696"/>
        <pc:sldMkLst>
          <pc:docMk/>
          <pc:sldMk cId="1110705091" sldId="369"/>
        </pc:sldMkLst>
      </pc:sldChg>
      <pc:sldChg chg="del">
        <pc:chgData name="Das, Kausiksankar" userId="a40fa105-b8cc-42c4-b515-f29305407dfd" providerId="ADAL" clId="{C3776D06-4361-4340-9294-A2E49FEC0C1A}" dt="2022-10-22T03:28:38.776" v="520" actId="2696"/>
        <pc:sldMkLst>
          <pc:docMk/>
          <pc:sldMk cId="3442365961" sldId="370"/>
        </pc:sldMkLst>
      </pc:sldChg>
      <pc:sldChg chg="del">
        <pc:chgData name="Das, Kausiksankar" userId="a40fa105-b8cc-42c4-b515-f29305407dfd" providerId="ADAL" clId="{C3776D06-4361-4340-9294-A2E49FEC0C1A}" dt="2022-10-22T03:27:44.700" v="450" actId="2696"/>
        <pc:sldMkLst>
          <pc:docMk/>
          <pc:sldMk cId="2349647558" sldId="371"/>
        </pc:sldMkLst>
      </pc:sldChg>
      <pc:sldChg chg="del">
        <pc:chgData name="Das, Kausiksankar" userId="a40fa105-b8cc-42c4-b515-f29305407dfd" providerId="ADAL" clId="{C3776D06-4361-4340-9294-A2E49FEC0C1A}" dt="2022-10-22T03:28:39.522" v="521" actId="2696"/>
        <pc:sldMkLst>
          <pc:docMk/>
          <pc:sldMk cId="1447438521" sldId="372"/>
        </pc:sldMkLst>
      </pc:sldChg>
      <pc:sldChg chg="del">
        <pc:chgData name="Das, Kausiksankar" userId="a40fa105-b8cc-42c4-b515-f29305407dfd" providerId="ADAL" clId="{C3776D06-4361-4340-9294-A2E49FEC0C1A}" dt="2022-10-22T03:28:40.228" v="522" actId="2696"/>
        <pc:sldMkLst>
          <pc:docMk/>
          <pc:sldMk cId="3985039928" sldId="373"/>
        </pc:sldMkLst>
      </pc:sldChg>
      <pc:sldChg chg="del">
        <pc:chgData name="Das, Kausiksankar" userId="a40fa105-b8cc-42c4-b515-f29305407dfd" providerId="ADAL" clId="{C3776D06-4361-4340-9294-A2E49FEC0C1A}" dt="2022-10-22T03:28:40.734" v="523" actId="2696"/>
        <pc:sldMkLst>
          <pc:docMk/>
          <pc:sldMk cId="127783198" sldId="374"/>
        </pc:sldMkLst>
      </pc:sldChg>
      <pc:sldChg chg="del">
        <pc:chgData name="Das, Kausiksankar" userId="a40fa105-b8cc-42c4-b515-f29305407dfd" providerId="ADAL" clId="{C3776D06-4361-4340-9294-A2E49FEC0C1A}" dt="2022-10-22T03:27:56.389" v="471" actId="2696"/>
        <pc:sldMkLst>
          <pc:docMk/>
          <pc:sldMk cId="1159574027" sldId="375"/>
        </pc:sldMkLst>
      </pc:sldChg>
      <pc:sldChg chg="del">
        <pc:chgData name="Das, Kausiksankar" userId="a40fa105-b8cc-42c4-b515-f29305407dfd" providerId="ADAL" clId="{C3776D06-4361-4340-9294-A2E49FEC0C1A}" dt="2022-10-22T03:25:17.185" v="401" actId="2696"/>
        <pc:sldMkLst>
          <pc:docMk/>
          <pc:sldMk cId="523668479" sldId="376"/>
        </pc:sldMkLst>
      </pc:sldChg>
      <pc:sldChg chg="add del">
        <pc:chgData name="Das, Kausiksankar" userId="a40fa105-b8cc-42c4-b515-f29305407dfd" providerId="ADAL" clId="{C3776D06-4361-4340-9294-A2E49FEC0C1A}" dt="2022-10-22T01:41:25.039" v="113" actId="2696"/>
        <pc:sldMkLst>
          <pc:docMk/>
          <pc:sldMk cId="3038021964" sldId="377"/>
        </pc:sldMkLst>
      </pc:sldChg>
      <pc:sldChg chg="del">
        <pc:chgData name="Das, Kausiksankar" userId="a40fa105-b8cc-42c4-b515-f29305407dfd" providerId="ADAL" clId="{C3776D06-4361-4340-9294-A2E49FEC0C1A}" dt="2022-10-22T03:27:43.636" v="449" actId="2696"/>
        <pc:sldMkLst>
          <pc:docMk/>
          <pc:sldMk cId="3547579686" sldId="378"/>
        </pc:sldMkLst>
      </pc:sldChg>
      <pc:sldChg chg="add del">
        <pc:chgData name="Das, Kausiksankar" userId="a40fa105-b8cc-42c4-b515-f29305407dfd" providerId="ADAL" clId="{C3776D06-4361-4340-9294-A2E49FEC0C1A}" dt="2022-10-22T01:49:44.776" v="187"/>
        <pc:sldMkLst>
          <pc:docMk/>
          <pc:sldMk cId="1538050392" sldId="383"/>
        </pc:sldMkLst>
      </pc:sldChg>
      <pc:sldChg chg="ord">
        <pc:chgData name="Das, Kausiksankar" userId="a40fa105-b8cc-42c4-b515-f29305407dfd" providerId="ADAL" clId="{C3776D06-4361-4340-9294-A2E49FEC0C1A}" dt="2022-10-22T01:47:45.232" v="176"/>
        <pc:sldMkLst>
          <pc:docMk/>
          <pc:sldMk cId="316721874" sldId="385"/>
        </pc:sldMkLst>
      </pc:sldChg>
      <pc:sldChg chg="ord">
        <pc:chgData name="Das, Kausiksankar" userId="a40fa105-b8cc-42c4-b515-f29305407dfd" providerId="ADAL" clId="{C3776D06-4361-4340-9294-A2E49FEC0C1A}" dt="2022-10-22T01:31:10.783" v="61"/>
        <pc:sldMkLst>
          <pc:docMk/>
          <pc:sldMk cId="3954022311" sldId="386"/>
        </pc:sldMkLst>
      </pc:sldChg>
      <pc:sldChg chg="addSp delSp modSp">
        <pc:chgData name="Das, Kausiksankar" userId="a40fa105-b8cc-42c4-b515-f29305407dfd" providerId="ADAL" clId="{C3776D06-4361-4340-9294-A2E49FEC0C1A}" dt="2022-10-22T01:30:55.565" v="60" actId="6549"/>
        <pc:sldMkLst>
          <pc:docMk/>
          <pc:sldMk cId="3844234732" sldId="393"/>
        </pc:sldMkLst>
        <pc:spChg chg="add del mod">
          <ac:chgData name="Das, Kausiksankar" userId="a40fa105-b8cc-42c4-b515-f29305407dfd" providerId="ADAL" clId="{C3776D06-4361-4340-9294-A2E49FEC0C1A}" dt="2022-10-22T01:30:55.565" v="60" actId="6549"/>
          <ac:spMkLst>
            <pc:docMk/>
            <pc:sldMk cId="3844234732" sldId="393"/>
            <ac:spMk id="2" creationId="{C0BCD412-ECEA-4BB9-9CA2-F47760A4E5AE}"/>
          </ac:spMkLst>
        </pc:spChg>
        <pc:spChg chg="add del">
          <ac:chgData name="Das, Kausiksankar" userId="a40fa105-b8cc-42c4-b515-f29305407dfd" providerId="ADAL" clId="{C3776D06-4361-4340-9294-A2E49FEC0C1A}" dt="2022-10-22T00:56:27.108" v="54"/>
          <ac:spMkLst>
            <pc:docMk/>
            <pc:sldMk cId="3844234732" sldId="393"/>
            <ac:spMk id="3" creationId="{11192CDC-7B55-404E-B7F7-BF2A74B69FAB}"/>
          </ac:spMkLst>
        </pc:spChg>
      </pc:sldChg>
      <pc:sldChg chg="ord">
        <pc:chgData name="Das, Kausiksankar" userId="a40fa105-b8cc-42c4-b515-f29305407dfd" providerId="ADAL" clId="{C3776D06-4361-4340-9294-A2E49FEC0C1A}" dt="2022-10-22T01:31:26.457" v="62"/>
        <pc:sldMkLst>
          <pc:docMk/>
          <pc:sldMk cId="240315965" sldId="398"/>
        </pc:sldMkLst>
      </pc:sldChg>
      <pc:sldChg chg="del">
        <pc:chgData name="Das, Kausiksankar" userId="a40fa105-b8cc-42c4-b515-f29305407dfd" providerId="ADAL" clId="{C3776D06-4361-4340-9294-A2E49FEC0C1A}" dt="2022-10-22T03:25:13.163" v="398" actId="2696"/>
        <pc:sldMkLst>
          <pc:docMk/>
          <pc:sldMk cId="1851500349" sldId="404"/>
        </pc:sldMkLst>
      </pc:sldChg>
      <pc:sldChg chg="del">
        <pc:chgData name="Das, Kausiksankar" userId="a40fa105-b8cc-42c4-b515-f29305407dfd" providerId="ADAL" clId="{C3776D06-4361-4340-9294-A2E49FEC0C1A}" dt="2022-10-22T03:25:15.447" v="399" actId="2696"/>
        <pc:sldMkLst>
          <pc:docMk/>
          <pc:sldMk cId="635045182" sldId="405"/>
        </pc:sldMkLst>
      </pc:sldChg>
      <pc:sldChg chg="del">
        <pc:chgData name="Das, Kausiksankar" userId="a40fa105-b8cc-42c4-b515-f29305407dfd" providerId="ADAL" clId="{C3776D06-4361-4340-9294-A2E49FEC0C1A}" dt="2022-10-22T03:25:16.135" v="400" actId="2696"/>
        <pc:sldMkLst>
          <pc:docMk/>
          <pc:sldMk cId="1344136091" sldId="406"/>
        </pc:sldMkLst>
      </pc:sldChg>
      <pc:sldChg chg="del">
        <pc:chgData name="Das, Kausiksankar" userId="a40fa105-b8cc-42c4-b515-f29305407dfd" providerId="ADAL" clId="{C3776D06-4361-4340-9294-A2E49FEC0C1A}" dt="2022-10-22T03:25:17.791" v="402" actId="2696"/>
        <pc:sldMkLst>
          <pc:docMk/>
          <pc:sldMk cId="64544850" sldId="407"/>
        </pc:sldMkLst>
      </pc:sldChg>
      <pc:sldChg chg="del">
        <pc:chgData name="Das, Kausiksankar" userId="a40fa105-b8cc-42c4-b515-f29305407dfd" providerId="ADAL" clId="{C3776D06-4361-4340-9294-A2E49FEC0C1A}" dt="2022-10-22T03:25:20.945" v="405" actId="2696"/>
        <pc:sldMkLst>
          <pc:docMk/>
          <pc:sldMk cId="286932541" sldId="408"/>
        </pc:sldMkLst>
      </pc:sldChg>
      <pc:sldChg chg="del">
        <pc:chgData name="Das, Kausiksankar" userId="a40fa105-b8cc-42c4-b515-f29305407dfd" providerId="ADAL" clId="{C3776D06-4361-4340-9294-A2E49FEC0C1A}" dt="2022-10-22T03:25:23.562" v="407" actId="2696"/>
        <pc:sldMkLst>
          <pc:docMk/>
          <pc:sldMk cId="871789793" sldId="409"/>
        </pc:sldMkLst>
      </pc:sldChg>
      <pc:sldChg chg="del">
        <pc:chgData name="Das, Kausiksankar" userId="a40fa105-b8cc-42c4-b515-f29305407dfd" providerId="ADAL" clId="{C3776D06-4361-4340-9294-A2E49FEC0C1A}" dt="2022-10-22T03:25:25.882" v="410" actId="2696"/>
        <pc:sldMkLst>
          <pc:docMk/>
          <pc:sldMk cId="765481975" sldId="410"/>
        </pc:sldMkLst>
      </pc:sldChg>
      <pc:sldChg chg="del">
        <pc:chgData name="Das, Kausiksankar" userId="a40fa105-b8cc-42c4-b515-f29305407dfd" providerId="ADAL" clId="{C3776D06-4361-4340-9294-A2E49FEC0C1A}" dt="2022-10-22T03:25:27.502" v="412" actId="2696"/>
        <pc:sldMkLst>
          <pc:docMk/>
          <pc:sldMk cId="1384043552" sldId="411"/>
        </pc:sldMkLst>
      </pc:sldChg>
      <pc:sldChg chg="del">
        <pc:chgData name="Das, Kausiksankar" userId="a40fa105-b8cc-42c4-b515-f29305407dfd" providerId="ADAL" clId="{C3776D06-4361-4340-9294-A2E49FEC0C1A}" dt="2022-10-22T03:25:28.301" v="413" actId="2696"/>
        <pc:sldMkLst>
          <pc:docMk/>
          <pc:sldMk cId="231480853" sldId="412"/>
        </pc:sldMkLst>
      </pc:sldChg>
      <pc:sldChg chg="del">
        <pc:chgData name="Das, Kausiksankar" userId="a40fa105-b8cc-42c4-b515-f29305407dfd" providerId="ADAL" clId="{C3776D06-4361-4340-9294-A2E49FEC0C1A}" dt="2022-10-22T03:25:29.047" v="414" actId="2696"/>
        <pc:sldMkLst>
          <pc:docMk/>
          <pc:sldMk cId="3612256187" sldId="416"/>
        </pc:sldMkLst>
      </pc:sldChg>
      <pc:sldChg chg="del">
        <pc:chgData name="Das, Kausiksankar" userId="a40fa105-b8cc-42c4-b515-f29305407dfd" providerId="ADAL" clId="{C3776D06-4361-4340-9294-A2E49FEC0C1A}" dt="2022-10-22T03:25:29.345" v="415" actId="2696"/>
        <pc:sldMkLst>
          <pc:docMk/>
          <pc:sldMk cId="651858436" sldId="420"/>
        </pc:sldMkLst>
      </pc:sldChg>
      <pc:sldChg chg="del">
        <pc:chgData name="Das, Kausiksankar" userId="a40fa105-b8cc-42c4-b515-f29305407dfd" providerId="ADAL" clId="{C3776D06-4361-4340-9294-A2E49FEC0C1A}" dt="2022-10-22T03:25:32.147" v="417" actId="2696"/>
        <pc:sldMkLst>
          <pc:docMk/>
          <pc:sldMk cId="1377399376" sldId="429"/>
        </pc:sldMkLst>
      </pc:sldChg>
      <pc:sldChg chg="del">
        <pc:chgData name="Das, Kausiksankar" userId="a40fa105-b8cc-42c4-b515-f29305407dfd" providerId="ADAL" clId="{C3776D06-4361-4340-9294-A2E49FEC0C1A}" dt="2022-10-22T03:25:32.980" v="418" actId="2696"/>
        <pc:sldMkLst>
          <pc:docMk/>
          <pc:sldMk cId="3555101784" sldId="431"/>
        </pc:sldMkLst>
      </pc:sldChg>
      <pc:sldChg chg="del">
        <pc:chgData name="Das, Kausiksankar" userId="a40fa105-b8cc-42c4-b515-f29305407dfd" providerId="ADAL" clId="{C3776D06-4361-4340-9294-A2E49FEC0C1A}" dt="2022-10-22T03:27:30.542" v="447" actId="2696"/>
        <pc:sldMkLst>
          <pc:docMk/>
          <pc:sldMk cId="169767678" sldId="432"/>
        </pc:sldMkLst>
      </pc:sldChg>
      <pc:sldChg chg="delSp modSp del">
        <pc:chgData name="Das, Kausiksankar" userId="a40fa105-b8cc-42c4-b515-f29305407dfd" providerId="ADAL" clId="{C3776D06-4361-4340-9294-A2E49FEC0C1A}" dt="2022-10-22T01:30:42.944" v="59" actId="2696"/>
        <pc:sldMkLst>
          <pc:docMk/>
          <pc:sldMk cId="3498480696" sldId="433"/>
        </pc:sldMkLst>
        <pc:spChg chg="mod">
          <ac:chgData name="Das, Kausiksankar" userId="a40fa105-b8cc-42c4-b515-f29305407dfd" providerId="ADAL" clId="{C3776D06-4361-4340-9294-A2E49FEC0C1A}" dt="2022-10-22T00:55:47.777" v="50" actId="20577"/>
          <ac:spMkLst>
            <pc:docMk/>
            <pc:sldMk cId="3498480696" sldId="433"/>
            <ac:spMk id="2" creationId="{C0BCD412-ECEA-4BB9-9CA2-F47760A4E5AE}"/>
          </ac:spMkLst>
        </pc:spChg>
        <pc:picChg chg="del">
          <ac:chgData name="Das, Kausiksankar" userId="a40fa105-b8cc-42c4-b515-f29305407dfd" providerId="ADAL" clId="{C3776D06-4361-4340-9294-A2E49FEC0C1A}" dt="2022-10-22T00:55:54.096" v="51" actId="478"/>
          <ac:picMkLst>
            <pc:docMk/>
            <pc:sldMk cId="3498480696" sldId="433"/>
            <ac:picMk id="1026" creationId="{AB1BAFD1-ACA2-4B6E-9DB3-69DBA91E6713}"/>
          </ac:picMkLst>
        </pc:picChg>
      </pc:sldChg>
      <pc:sldChg chg="del">
        <pc:chgData name="Das, Kausiksankar" userId="a40fa105-b8cc-42c4-b515-f29305407dfd" providerId="ADAL" clId="{C3776D06-4361-4340-9294-A2E49FEC0C1A}" dt="2022-10-22T00:55:33.275" v="19" actId="2696"/>
        <pc:sldMkLst>
          <pc:docMk/>
          <pc:sldMk cId="3900107328" sldId="434"/>
        </pc:sldMkLst>
      </pc:sldChg>
      <pc:sldChg chg="del">
        <pc:chgData name="Das, Kausiksankar" userId="a40fa105-b8cc-42c4-b515-f29305407dfd" providerId="ADAL" clId="{C3776D06-4361-4340-9294-A2E49FEC0C1A}" dt="2022-10-22T00:55:33.278" v="20" actId="2696"/>
        <pc:sldMkLst>
          <pc:docMk/>
          <pc:sldMk cId="1015670811" sldId="436"/>
        </pc:sldMkLst>
      </pc:sldChg>
      <pc:sldChg chg="del">
        <pc:chgData name="Das, Kausiksankar" userId="a40fa105-b8cc-42c4-b515-f29305407dfd" providerId="ADAL" clId="{C3776D06-4361-4340-9294-A2E49FEC0C1A}" dt="2022-10-22T00:55:33.284" v="22" actId="2696"/>
        <pc:sldMkLst>
          <pc:docMk/>
          <pc:sldMk cId="1834836500" sldId="438"/>
        </pc:sldMkLst>
      </pc:sldChg>
      <pc:sldChg chg="del">
        <pc:chgData name="Das, Kausiksankar" userId="a40fa105-b8cc-42c4-b515-f29305407dfd" providerId="ADAL" clId="{C3776D06-4361-4340-9294-A2E49FEC0C1A}" dt="2022-10-22T00:55:33.294" v="26" actId="2696"/>
        <pc:sldMkLst>
          <pc:docMk/>
          <pc:sldMk cId="2266178811" sldId="439"/>
        </pc:sldMkLst>
      </pc:sldChg>
      <pc:sldChg chg="del">
        <pc:chgData name="Das, Kausiksankar" userId="a40fa105-b8cc-42c4-b515-f29305407dfd" providerId="ADAL" clId="{C3776D06-4361-4340-9294-A2E49FEC0C1A}" dt="2022-10-22T00:55:33.300" v="28" actId="2696"/>
        <pc:sldMkLst>
          <pc:docMk/>
          <pc:sldMk cId="2533384503" sldId="440"/>
        </pc:sldMkLst>
      </pc:sldChg>
      <pc:sldChg chg="del">
        <pc:chgData name="Das, Kausiksankar" userId="a40fa105-b8cc-42c4-b515-f29305407dfd" providerId="ADAL" clId="{C3776D06-4361-4340-9294-A2E49FEC0C1A}" dt="2022-10-22T00:55:33.321" v="33" actId="2696"/>
        <pc:sldMkLst>
          <pc:docMk/>
          <pc:sldMk cId="2316867370" sldId="441"/>
        </pc:sldMkLst>
      </pc:sldChg>
      <pc:sldChg chg="del">
        <pc:chgData name="Das, Kausiksankar" userId="a40fa105-b8cc-42c4-b515-f29305407dfd" providerId="ADAL" clId="{C3776D06-4361-4340-9294-A2E49FEC0C1A}" dt="2022-10-22T00:55:33.304" v="29" actId="2696"/>
        <pc:sldMkLst>
          <pc:docMk/>
          <pc:sldMk cId="302471061" sldId="442"/>
        </pc:sldMkLst>
      </pc:sldChg>
      <pc:sldChg chg="del">
        <pc:chgData name="Das, Kausiksankar" userId="a40fa105-b8cc-42c4-b515-f29305407dfd" providerId="ADAL" clId="{C3776D06-4361-4340-9294-A2E49FEC0C1A}" dt="2022-10-22T00:55:33.317" v="32" actId="2696"/>
        <pc:sldMkLst>
          <pc:docMk/>
          <pc:sldMk cId="3506024808" sldId="445"/>
        </pc:sldMkLst>
      </pc:sldChg>
      <pc:sldChg chg="del">
        <pc:chgData name="Das, Kausiksankar" userId="a40fa105-b8cc-42c4-b515-f29305407dfd" providerId="ADAL" clId="{C3776D06-4361-4340-9294-A2E49FEC0C1A}" dt="2022-10-22T00:55:33.286" v="23" actId="2696"/>
        <pc:sldMkLst>
          <pc:docMk/>
          <pc:sldMk cId="509483049" sldId="447"/>
        </pc:sldMkLst>
      </pc:sldChg>
      <pc:sldChg chg="del">
        <pc:chgData name="Das, Kausiksankar" userId="a40fa105-b8cc-42c4-b515-f29305407dfd" providerId="ADAL" clId="{C3776D06-4361-4340-9294-A2E49FEC0C1A}" dt="2022-10-22T03:25:56.465" v="420" actId="2696"/>
        <pc:sldMkLst>
          <pc:docMk/>
          <pc:sldMk cId="1167805800" sldId="449"/>
        </pc:sldMkLst>
      </pc:sldChg>
      <pc:sldChg chg="del">
        <pc:chgData name="Das, Kausiksankar" userId="a40fa105-b8cc-42c4-b515-f29305407dfd" providerId="ADAL" clId="{C3776D06-4361-4340-9294-A2E49FEC0C1A}" dt="2022-10-22T03:26:03.534" v="423" actId="2696"/>
        <pc:sldMkLst>
          <pc:docMk/>
          <pc:sldMk cId="2026573113" sldId="450"/>
        </pc:sldMkLst>
      </pc:sldChg>
      <pc:sldChg chg="del">
        <pc:chgData name="Das, Kausiksankar" userId="a40fa105-b8cc-42c4-b515-f29305407dfd" providerId="ADAL" clId="{C3776D06-4361-4340-9294-A2E49FEC0C1A}" dt="2022-10-22T03:27:17.202" v="437" actId="2696"/>
        <pc:sldMkLst>
          <pc:docMk/>
          <pc:sldMk cId="1277411606" sldId="451"/>
        </pc:sldMkLst>
      </pc:sldChg>
      <pc:sldChg chg="del">
        <pc:chgData name="Das, Kausiksankar" userId="a40fa105-b8cc-42c4-b515-f29305407dfd" providerId="ADAL" clId="{C3776D06-4361-4340-9294-A2E49FEC0C1A}" dt="2022-10-22T03:27:29.341" v="446" actId="2696"/>
        <pc:sldMkLst>
          <pc:docMk/>
          <pc:sldMk cId="2302330142" sldId="452"/>
        </pc:sldMkLst>
      </pc:sldChg>
      <pc:sldChg chg="del">
        <pc:chgData name="Das, Kausiksankar" userId="a40fa105-b8cc-42c4-b515-f29305407dfd" providerId="ADAL" clId="{C3776D06-4361-4340-9294-A2E49FEC0C1A}" dt="2022-10-22T03:27:21.811" v="441" actId="2696"/>
        <pc:sldMkLst>
          <pc:docMk/>
          <pc:sldMk cId="1213663375" sldId="453"/>
        </pc:sldMkLst>
      </pc:sldChg>
      <pc:sldChg chg="del">
        <pc:chgData name="Das, Kausiksankar" userId="a40fa105-b8cc-42c4-b515-f29305407dfd" providerId="ADAL" clId="{C3776D06-4361-4340-9294-A2E49FEC0C1A}" dt="2022-10-22T03:27:23.589" v="442" actId="2696"/>
        <pc:sldMkLst>
          <pc:docMk/>
          <pc:sldMk cId="618188851" sldId="454"/>
        </pc:sldMkLst>
      </pc:sldChg>
      <pc:sldChg chg="del">
        <pc:chgData name="Das, Kausiksankar" userId="a40fa105-b8cc-42c4-b515-f29305407dfd" providerId="ADAL" clId="{C3776D06-4361-4340-9294-A2E49FEC0C1A}" dt="2022-10-22T03:27:28.680" v="445" actId="2696"/>
        <pc:sldMkLst>
          <pc:docMk/>
          <pc:sldMk cId="1053219851" sldId="455"/>
        </pc:sldMkLst>
      </pc:sldChg>
      <pc:sldChg chg="del">
        <pc:chgData name="Das, Kausiksankar" userId="a40fa105-b8cc-42c4-b515-f29305407dfd" providerId="ADAL" clId="{C3776D06-4361-4340-9294-A2E49FEC0C1A}" dt="2022-10-22T03:27:27.574" v="443" actId="2696"/>
        <pc:sldMkLst>
          <pc:docMk/>
          <pc:sldMk cId="1555338464" sldId="456"/>
        </pc:sldMkLst>
      </pc:sldChg>
      <pc:sldChg chg="del">
        <pc:chgData name="Das, Kausiksankar" userId="a40fa105-b8cc-42c4-b515-f29305407dfd" providerId="ADAL" clId="{C3776D06-4361-4340-9294-A2E49FEC0C1A}" dt="2022-10-22T00:55:33.311" v="31" actId="2696"/>
        <pc:sldMkLst>
          <pc:docMk/>
          <pc:sldMk cId="1073841167" sldId="457"/>
        </pc:sldMkLst>
      </pc:sldChg>
      <pc:sldChg chg="del">
        <pc:chgData name="Das, Kausiksankar" userId="a40fa105-b8cc-42c4-b515-f29305407dfd" providerId="ADAL" clId="{C3776D06-4361-4340-9294-A2E49FEC0C1A}" dt="2022-10-22T03:25:22.213" v="406" actId="2696"/>
        <pc:sldMkLst>
          <pc:docMk/>
          <pc:sldMk cId="2187230388" sldId="458"/>
        </pc:sldMkLst>
      </pc:sldChg>
      <pc:sldChg chg="del">
        <pc:chgData name="Das, Kausiksankar" userId="a40fa105-b8cc-42c4-b515-f29305407dfd" providerId="ADAL" clId="{C3776D06-4361-4340-9294-A2E49FEC0C1A}" dt="2022-10-22T00:55:33.281" v="21" actId="2696"/>
        <pc:sldMkLst>
          <pc:docMk/>
          <pc:sldMk cId="781181462" sldId="459"/>
        </pc:sldMkLst>
      </pc:sldChg>
      <pc:sldChg chg="del">
        <pc:chgData name="Das, Kausiksankar" userId="a40fa105-b8cc-42c4-b515-f29305407dfd" providerId="ADAL" clId="{C3776D06-4361-4340-9294-A2E49FEC0C1A}" dt="2022-10-22T00:55:33.324" v="34" actId="2696"/>
        <pc:sldMkLst>
          <pc:docMk/>
          <pc:sldMk cId="2214006228" sldId="460"/>
        </pc:sldMkLst>
      </pc:sldChg>
      <pc:sldChg chg="del">
        <pc:chgData name="Das, Kausiksankar" userId="a40fa105-b8cc-42c4-b515-f29305407dfd" providerId="ADAL" clId="{C3776D06-4361-4340-9294-A2E49FEC0C1A}" dt="2022-10-22T00:55:33.272" v="18" actId="2696"/>
        <pc:sldMkLst>
          <pc:docMk/>
          <pc:sldMk cId="3034023627" sldId="461"/>
        </pc:sldMkLst>
      </pc:sldChg>
      <pc:sldChg chg="del">
        <pc:chgData name="Das, Kausiksankar" userId="a40fa105-b8cc-42c4-b515-f29305407dfd" providerId="ADAL" clId="{C3776D06-4361-4340-9294-A2E49FEC0C1A}" dt="2022-10-22T00:55:33.308" v="30" actId="2696"/>
        <pc:sldMkLst>
          <pc:docMk/>
          <pc:sldMk cId="1293471152" sldId="464"/>
        </pc:sldMkLst>
      </pc:sldChg>
      <pc:sldChg chg="del">
        <pc:chgData name="Das, Kausiksankar" userId="a40fa105-b8cc-42c4-b515-f29305407dfd" providerId="ADAL" clId="{C3776D06-4361-4340-9294-A2E49FEC0C1A}" dt="2022-10-22T00:55:33.297" v="27" actId="2696"/>
        <pc:sldMkLst>
          <pc:docMk/>
          <pc:sldMk cId="898341672" sldId="465"/>
        </pc:sldMkLst>
      </pc:sldChg>
      <pc:sldChg chg="del">
        <pc:chgData name="Das, Kausiksankar" userId="a40fa105-b8cc-42c4-b515-f29305407dfd" providerId="ADAL" clId="{C3776D06-4361-4340-9294-A2E49FEC0C1A}" dt="2022-10-22T03:25:26.538" v="411" actId="2696"/>
        <pc:sldMkLst>
          <pc:docMk/>
          <pc:sldMk cId="2955749869" sldId="470"/>
        </pc:sldMkLst>
      </pc:sldChg>
      <pc:sldChg chg="del">
        <pc:chgData name="Das, Kausiksankar" userId="a40fa105-b8cc-42c4-b515-f29305407dfd" providerId="ADAL" clId="{C3776D06-4361-4340-9294-A2E49FEC0C1A}" dt="2022-10-22T00:55:33.289" v="24" actId="2696"/>
        <pc:sldMkLst>
          <pc:docMk/>
          <pc:sldMk cId="2762863893" sldId="471"/>
        </pc:sldMkLst>
      </pc:sldChg>
      <pc:sldChg chg="del">
        <pc:chgData name="Das, Kausiksankar" userId="a40fa105-b8cc-42c4-b515-f29305407dfd" providerId="ADAL" clId="{C3776D06-4361-4340-9294-A2E49FEC0C1A}" dt="2022-10-22T03:27:18.844" v="439" actId="2696"/>
        <pc:sldMkLst>
          <pc:docMk/>
          <pc:sldMk cId="1816834190" sldId="472"/>
        </pc:sldMkLst>
      </pc:sldChg>
      <pc:sldChg chg="del">
        <pc:chgData name="Das, Kausiksankar" userId="a40fa105-b8cc-42c4-b515-f29305407dfd" providerId="ADAL" clId="{C3776D06-4361-4340-9294-A2E49FEC0C1A}" dt="2022-10-22T03:27:19.415" v="440" actId="2696"/>
        <pc:sldMkLst>
          <pc:docMk/>
          <pc:sldMk cId="273322933" sldId="473"/>
        </pc:sldMkLst>
      </pc:sldChg>
      <pc:sldChg chg="del">
        <pc:chgData name="Das, Kausiksankar" userId="a40fa105-b8cc-42c4-b515-f29305407dfd" providerId="ADAL" clId="{C3776D06-4361-4340-9294-A2E49FEC0C1A}" dt="2022-10-22T03:26:00.014" v="422" actId="2696"/>
        <pc:sldMkLst>
          <pc:docMk/>
          <pc:sldMk cId="273437767" sldId="474"/>
        </pc:sldMkLst>
      </pc:sldChg>
      <pc:sldChg chg="del">
        <pc:chgData name="Das, Kausiksankar" userId="a40fa105-b8cc-42c4-b515-f29305407dfd" providerId="ADAL" clId="{C3776D06-4361-4340-9294-A2E49FEC0C1A}" dt="2022-10-22T03:27:14.633" v="436" actId="2696"/>
        <pc:sldMkLst>
          <pc:docMk/>
          <pc:sldMk cId="2101268053" sldId="475"/>
        </pc:sldMkLst>
      </pc:sldChg>
      <pc:sldChg chg="del">
        <pc:chgData name="Das, Kausiksankar" userId="a40fa105-b8cc-42c4-b515-f29305407dfd" providerId="ADAL" clId="{C3776D06-4361-4340-9294-A2E49FEC0C1A}" dt="2022-10-22T03:26:08.157" v="425" actId="2696"/>
        <pc:sldMkLst>
          <pc:docMk/>
          <pc:sldMk cId="879318430" sldId="476"/>
        </pc:sldMkLst>
      </pc:sldChg>
      <pc:sldChg chg="del">
        <pc:chgData name="Das, Kausiksankar" userId="a40fa105-b8cc-42c4-b515-f29305407dfd" providerId="ADAL" clId="{C3776D06-4361-4340-9294-A2E49FEC0C1A}" dt="2022-10-22T00:55:33.292" v="25" actId="2696"/>
        <pc:sldMkLst>
          <pc:docMk/>
          <pc:sldMk cId="3234346974" sldId="477"/>
        </pc:sldMkLst>
      </pc:sldChg>
      <pc:sldChg chg="del">
        <pc:chgData name="Das, Kausiksankar" userId="a40fa105-b8cc-42c4-b515-f29305407dfd" providerId="ADAL" clId="{C3776D06-4361-4340-9294-A2E49FEC0C1A}" dt="2022-10-22T03:25:25.163" v="409" actId="2696"/>
        <pc:sldMkLst>
          <pc:docMk/>
          <pc:sldMk cId="652094437" sldId="478"/>
        </pc:sldMkLst>
      </pc:sldChg>
      <pc:sldChg chg="del">
        <pc:chgData name="Das, Kausiksankar" userId="a40fa105-b8cc-42c4-b515-f29305407dfd" providerId="ADAL" clId="{C3776D06-4361-4340-9294-A2E49FEC0C1A}" dt="2022-10-22T03:25:30.803" v="416" actId="2696"/>
        <pc:sldMkLst>
          <pc:docMk/>
          <pc:sldMk cId="2113046352" sldId="479"/>
        </pc:sldMkLst>
      </pc:sldChg>
      <pc:sldChg chg="del">
        <pc:chgData name="Das, Kausiksankar" userId="a40fa105-b8cc-42c4-b515-f29305407dfd" providerId="ADAL" clId="{C3776D06-4361-4340-9294-A2E49FEC0C1A}" dt="2022-10-22T03:25:24.469" v="408" actId="2696"/>
        <pc:sldMkLst>
          <pc:docMk/>
          <pc:sldMk cId="1896276529" sldId="480"/>
        </pc:sldMkLst>
      </pc:sldChg>
      <pc:sldChg chg="del">
        <pc:chgData name="Das, Kausiksankar" userId="a40fa105-b8cc-42c4-b515-f29305407dfd" providerId="ADAL" clId="{C3776D06-4361-4340-9294-A2E49FEC0C1A}" dt="2022-10-22T03:27:14.057" v="435" actId="2696"/>
        <pc:sldMkLst>
          <pc:docMk/>
          <pc:sldMk cId="3816594675" sldId="481"/>
        </pc:sldMkLst>
      </pc:sldChg>
      <pc:sldChg chg="del">
        <pc:chgData name="Das, Kausiksankar" userId="a40fa105-b8cc-42c4-b515-f29305407dfd" providerId="ADAL" clId="{C3776D06-4361-4340-9294-A2E49FEC0C1A}" dt="2022-10-22T03:26:07.500" v="424" actId="2696"/>
        <pc:sldMkLst>
          <pc:docMk/>
          <pc:sldMk cId="3895367404" sldId="482"/>
        </pc:sldMkLst>
      </pc:sldChg>
      <pc:sldChg chg="add del">
        <pc:chgData name="Das, Kausiksankar" userId="a40fa105-b8cc-42c4-b515-f29305407dfd" providerId="ADAL" clId="{C3776D06-4361-4340-9294-A2E49FEC0C1A}" dt="2022-10-22T01:41:22.471" v="112" actId="2696"/>
        <pc:sldMkLst>
          <pc:docMk/>
          <pc:sldMk cId="1814104160" sldId="483"/>
        </pc:sldMkLst>
      </pc:sldChg>
      <pc:sldChg chg="add del">
        <pc:chgData name="Das, Kausiksankar" userId="a40fa105-b8cc-42c4-b515-f29305407dfd" providerId="ADAL" clId="{C3776D06-4361-4340-9294-A2E49FEC0C1A}" dt="2022-10-22T01:44:18.541" v="153" actId="2696"/>
        <pc:sldMkLst>
          <pc:docMk/>
          <pc:sldMk cId="3953972391" sldId="484"/>
        </pc:sldMkLst>
      </pc:sldChg>
      <pc:sldChg chg="add del">
        <pc:chgData name="Das, Kausiksankar" userId="a40fa105-b8cc-42c4-b515-f29305407dfd" providerId="ADAL" clId="{C3776D06-4361-4340-9294-A2E49FEC0C1A}" dt="2022-10-22T01:44:23.459" v="154" actId="2696"/>
        <pc:sldMkLst>
          <pc:docMk/>
          <pc:sldMk cId="2908927396" sldId="485"/>
        </pc:sldMkLst>
      </pc:sldChg>
      <pc:sldChg chg="addSp delSp modSp add">
        <pc:chgData name="Das, Kausiksankar" userId="a40fa105-b8cc-42c4-b515-f29305407dfd" providerId="ADAL" clId="{C3776D06-4361-4340-9294-A2E49FEC0C1A}" dt="2022-10-22T01:38:30.741" v="84" actId="1038"/>
        <pc:sldMkLst>
          <pc:docMk/>
          <pc:sldMk cId="2531609079" sldId="486"/>
        </pc:sldMkLst>
        <pc:spChg chg="add mod">
          <ac:chgData name="Das, Kausiksankar" userId="a40fa105-b8cc-42c4-b515-f29305407dfd" providerId="ADAL" clId="{C3776D06-4361-4340-9294-A2E49FEC0C1A}" dt="2022-10-22T01:37:30.397" v="75" actId="478"/>
          <ac:spMkLst>
            <pc:docMk/>
            <pc:sldMk cId="2531609079" sldId="486"/>
            <ac:spMk id="3" creationId="{2F14A9F9-DA8B-4F0C-9569-8E76E336036C}"/>
          </ac:spMkLst>
        </pc:spChg>
        <pc:picChg chg="add mod">
          <ac:chgData name="Das, Kausiksankar" userId="a40fa105-b8cc-42c4-b515-f29305407dfd" providerId="ADAL" clId="{C3776D06-4361-4340-9294-A2E49FEC0C1A}" dt="2022-10-22T01:38:30.741" v="84" actId="1038"/>
          <ac:picMkLst>
            <pc:docMk/>
            <pc:sldMk cId="2531609079" sldId="486"/>
            <ac:picMk id="4" creationId="{1CA6667C-67A5-4CFD-9649-EAACF842C0ED}"/>
          </ac:picMkLst>
        </pc:picChg>
        <pc:picChg chg="del">
          <ac:chgData name="Das, Kausiksankar" userId="a40fa105-b8cc-42c4-b515-f29305407dfd" providerId="ADAL" clId="{C3776D06-4361-4340-9294-A2E49FEC0C1A}" dt="2022-10-22T01:37:30.397" v="75" actId="478"/>
          <ac:picMkLst>
            <pc:docMk/>
            <pc:sldMk cId="2531609079" sldId="486"/>
            <ac:picMk id="5" creationId="{D411B96A-C34F-419D-84E4-9C6778C9DA6E}"/>
          </ac:picMkLst>
        </pc:picChg>
      </pc:sldChg>
      <pc:sldChg chg="add del">
        <pc:chgData name="Das, Kausiksankar" userId="a40fa105-b8cc-42c4-b515-f29305407dfd" providerId="ADAL" clId="{C3776D06-4361-4340-9294-A2E49FEC0C1A}" dt="2022-10-22T01:37:59.796" v="77"/>
        <pc:sldMkLst>
          <pc:docMk/>
          <pc:sldMk cId="458525115" sldId="487"/>
        </pc:sldMkLst>
      </pc:sldChg>
      <pc:sldChg chg="addSp delSp modSp add">
        <pc:chgData name="Das, Kausiksankar" userId="a40fa105-b8cc-42c4-b515-f29305407dfd" providerId="ADAL" clId="{C3776D06-4361-4340-9294-A2E49FEC0C1A}" dt="2022-10-22T01:40:04.415" v="111" actId="14100"/>
        <pc:sldMkLst>
          <pc:docMk/>
          <pc:sldMk cId="1327807929" sldId="487"/>
        </pc:sldMkLst>
        <pc:spChg chg="add mod">
          <ac:chgData name="Das, Kausiksankar" userId="a40fa105-b8cc-42c4-b515-f29305407dfd" providerId="ADAL" clId="{C3776D06-4361-4340-9294-A2E49FEC0C1A}" dt="2022-10-22T01:39:18.281" v="87" actId="478"/>
          <ac:spMkLst>
            <pc:docMk/>
            <pc:sldMk cId="1327807929" sldId="487"/>
            <ac:spMk id="3" creationId="{B2833C80-59CD-4745-AF5D-441CE1B14318}"/>
          </ac:spMkLst>
        </pc:spChg>
        <pc:picChg chg="add mod">
          <ac:chgData name="Das, Kausiksankar" userId="a40fa105-b8cc-42c4-b515-f29305407dfd" providerId="ADAL" clId="{C3776D06-4361-4340-9294-A2E49FEC0C1A}" dt="2022-10-22T01:40:04.415" v="111" actId="14100"/>
          <ac:picMkLst>
            <pc:docMk/>
            <pc:sldMk cId="1327807929" sldId="487"/>
            <ac:picMk id="4" creationId="{1BE0C6C1-210A-45FA-877A-CA6402616684}"/>
          </ac:picMkLst>
        </pc:picChg>
        <pc:picChg chg="del">
          <ac:chgData name="Das, Kausiksankar" userId="a40fa105-b8cc-42c4-b515-f29305407dfd" providerId="ADAL" clId="{C3776D06-4361-4340-9294-A2E49FEC0C1A}" dt="2022-10-22T01:39:18.281" v="87" actId="478"/>
          <ac:picMkLst>
            <pc:docMk/>
            <pc:sldMk cId="1327807929" sldId="487"/>
            <ac:picMk id="9" creationId="{886C6DDB-B8E4-4637-B412-444F6161FE38}"/>
          </ac:picMkLst>
        </pc:picChg>
      </pc:sldChg>
      <pc:sldChg chg="addSp delSp modSp add">
        <pc:chgData name="Das, Kausiksankar" userId="a40fa105-b8cc-42c4-b515-f29305407dfd" providerId="ADAL" clId="{C3776D06-4361-4340-9294-A2E49FEC0C1A}" dt="2022-10-22T01:42:29.201" v="139" actId="1076"/>
        <pc:sldMkLst>
          <pc:docMk/>
          <pc:sldMk cId="821395438" sldId="488"/>
        </pc:sldMkLst>
        <pc:picChg chg="add mod">
          <ac:chgData name="Das, Kausiksankar" userId="a40fa105-b8cc-42c4-b515-f29305407dfd" providerId="ADAL" clId="{C3776D06-4361-4340-9294-A2E49FEC0C1A}" dt="2022-10-22T01:42:29.201" v="139" actId="1076"/>
          <ac:picMkLst>
            <pc:docMk/>
            <pc:sldMk cId="821395438" sldId="488"/>
            <ac:picMk id="2" creationId="{5BFCEBAD-0F39-4515-80BB-C813CB77285A}"/>
          </ac:picMkLst>
        </pc:picChg>
        <pc:picChg chg="del">
          <ac:chgData name="Das, Kausiksankar" userId="a40fa105-b8cc-42c4-b515-f29305407dfd" providerId="ADAL" clId="{C3776D06-4361-4340-9294-A2E49FEC0C1A}" dt="2022-10-22T01:41:52.592" v="115" actId="478"/>
          <ac:picMkLst>
            <pc:docMk/>
            <pc:sldMk cId="821395438" sldId="488"/>
            <ac:picMk id="4" creationId="{1BE0C6C1-210A-45FA-877A-CA6402616684}"/>
          </ac:picMkLst>
        </pc:picChg>
      </pc:sldChg>
      <pc:sldChg chg="add del">
        <pc:chgData name="Das, Kausiksankar" userId="a40fa105-b8cc-42c4-b515-f29305407dfd" providerId="ADAL" clId="{C3776D06-4361-4340-9294-A2E49FEC0C1A}" dt="2022-10-22T01:39:51.542" v="89"/>
        <pc:sldMkLst>
          <pc:docMk/>
          <pc:sldMk cId="1276341202" sldId="488"/>
        </pc:sldMkLst>
      </pc:sldChg>
      <pc:sldChg chg="add del">
        <pc:chgData name="Das, Kausiksankar" userId="a40fa105-b8cc-42c4-b515-f29305407dfd" providerId="ADAL" clId="{C3776D06-4361-4340-9294-A2E49FEC0C1A}" dt="2022-10-22T01:42:15.208" v="117"/>
        <pc:sldMkLst>
          <pc:docMk/>
          <pc:sldMk cId="1655426414" sldId="489"/>
        </pc:sldMkLst>
      </pc:sldChg>
      <pc:sldChg chg="addSp delSp modSp add">
        <pc:chgData name="Das, Kausiksankar" userId="a40fa105-b8cc-42c4-b515-f29305407dfd" providerId="ADAL" clId="{C3776D06-4361-4340-9294-A2E49FEC0C1A}" dt="2022-10-22T01:44:09.767" v="152" actId="1076"/>
        <pc:sldMkLst>
          <pc:docMk/>
          <pc:sldMk cId="2406512837" sldId="489"/>
        </pc:sldMkLst>
        <pc:picChg chg="del">
          <ac:chgData name="Das, Kausiksankar" userId="a40fa105-b8cc-42c4-b515-f29305407dfd" providerId="ADAL" clId="{C3776D06-4361-4340-9294-A2E49FEC0C1A}" dt="2022-10-22T01:43:09.808" v="141" actId="478"/>
          <ac:picMkLst>
            <pc:docMk/>
            <pc:sldMk cId="2406512837" sldId="489"/>
            <ac:picMk id="2" creationId="{5BFCEBAD-0F39-4515-80BB-C813CB77285A}"/>
          </ac:picMkLst>
        </pc:picChg>
        <pc:picChg chg="add mod">
          <ac:chgData name="Das, Kausiksankar" userId="a40fa105-b8cc-42c4-b515-f29305407dfd" providerId="ADAL" clId="{C3776D06-4361-4340-9294-A2E49FEC0C1A}" dt="2022-10-22T01:44:09.767" v="152" actId="1076"/>
          <ac:picMkLst>
            <pc:docMk/>
            <pc:sldMk cId="2406512837" sldId="489"/>
            <ac:picMk id="4" creationId="{E780F772-E709-4BA9-9C02-43DD3327F58F}"/>
          </ac:picMkLst>
        </pc:picChg>
      </pc:sldChg>
      <pc:sldChg chg="addSp delSp modSp add">
        <pc:chgData name="Das, Kausiksankar" userId="a40fa105-b8cc-42c4-b515-f29305407dfd" providerId="ADAL" clId="{C3776D06-4361-4340-9294-A2E49FEC0C1A}" dt="2022-10-22T01:46:49.564" v="169" actId="14100"/>
        <pc:sldMkLst>
          <pc:docMk/>
          <pc:sldMk cId="1537733111" sldId="490"/>
        </pc:sldMkLst>
        <pc:picChg chg="del">
          <ac:chgData name="Das, Kausiksankar" userId="a40fa105-b8cc-42c4-b515-f29305407dfd" providerId="ADAL" clId="{C3776D06-4361-4340-9294-A2E49FEC0C1A}" dt="2022-10-22T01:45:18.503" v="163" actId="478"/>
          <ac:picMkLst>
            <pc:docMk/>
            <pc:sldMk cId="1537733111" sldId="490"/>
            <ac:picMk id="2" creationId="{5BFCEBAD-0F39-4515-80BB-C813CB77285A}"/>
          </ac:picMkLst>
        </pc:picChg>
        <pc:picChg chg="add mod">
          <ac:chgData name="Das, Kausiksankar" userId="a40fa105-b8cc-42c4-b515-f29305407dfd" providerId="ADAL" clId="{C3776D06-4361-4340-9294-A2E49FEC0C1A}" dt="2022-10-22T01:46:49.564" v="169" actId="14100"/>
          <ac:picMkLst>
            <pc:docMk/>
            <pc:sldMk cId="1537733111" sldId="490"/>
            <ac:picMk id="4" creationId="{B4ED761C-D447-4D8B-986E-57CAA66044DD}"/>
          </ac:picMkLst>
        </pc:picChg>
      </pc:sldChg>
      <pc:sldChg chg="add del">
        <pc:chgData name="Das, Kausiksankar" userId="a40fa105-b8cc-42c4-b515-f29305407dfd" providerId="ADAL" clId="{C3776D06-4361-4340-9294-A2E49FEC0C1A}" dt="2022-10-22T01:43:22.389" v="143"/>
        <pc:sldMkLst>
          <pc:docMk/>
          <pc:sldMk cId="1873426467" sldId="490"/>
        </pc:sldMkLst>
      </pc:sldChg>
      <pc:sldChg chg="addSp delSp modSp add">
        <pc:chgData name="Das, Kausiksankar" userId="a40fa105-b8cc-42c4-b515-f29305407dfd" providerId="ADAL" clId="{C3776D06-4361-4340-9294-A2E49FEC0C1A}" dt="2022-10-22T01:47:24.609" v="175" actId="1076"/>
        <pc:sldMkLst>
          <pc:docMk/>
          <pc:sldMk cId="4158441180" sldId="491"/>
        </pc:sldMkLst>
        <pc:picChg chg="add mod">
          <ac:chgData name="Das, Kausiksankar" userId="a40fa105-b8cc-42c4-b515-f29305407dfd" providerId="ADAL" clId="{C3776D06-4361-4340-9294-A2E49FEC0C1A}" dt="2022-10-22T01:47:24.609" v="175" actId="1076"/>
          <ac:picMkLst>
            <pc:docMk/>
            <pc:sldMk cId="4158441180" sldId="491"/>
            <ac:picMk id="2" creationId="{904F2C74-D733-40CA-9FA0-02F68A017536}"/>
          </ac:picMkLst>
        </pc:picChg>
        <pc:picChg chg="del">
          <ac:chgData name="Das, Kausiksankar" userId="a40fa105-b8cc-42c4-b515-f29305407dfd" providerId="ADAL" clId="{C3776D06-4361-4340-9294-A2E49FEC0C1A}" dt="2022-10-22T01:45:22.647" v="164" actId="478"/>
          <ac:picMkLst>
            <pc:docMk/>
            <pc:sldMk cId="4158441180" sldId="491"/>
            <ac:picMk id="4" creationId="{E780F772-E709-4BA9-9C02-43DD3327F58F}"/>
          </ac:picMkLst>
        </pc:picChg>
      </pc:sldChg>
      <pc:sldChg chg="add del">
        <pc:chgData name="Das, Kausiksankar" userId="a40fa105-b8cc-42c4-b515-f29305407dfd" providerId="ADAL" clId="{C3776D06-4361-4340-9294-A2E49FEC0C1A}" dt="2022-10-22T01:47:07.266" v="171"/>
        <pc:sldMkLst>
          <pc:docMk/>
          <pc:sldMk cId="2227471146" sldId="492"/>
        </pc:sldMkLst>
      </pc:sldChg>
      <pc:sldChg chg="add del">
        <pc:chgData name="Das, Kausiksankar" userId="a40fa105-b8cc-42c4-b515-f29305407dfd" providerId="ADAL" clId="{C3776D06-4361-4340-9294-A2E49FEC0C1A}" dt="2022-10-22T01:46:39.396" v="166"/>
        <pc:sldMkLst>
          <pc:docMk/>
          <pc:sldMk cId="3431593926" sldId="492"/>
        </pc:sldMkLst>
      </pc:sldChg>
      <pc:sldChg chg="addSp delSp modSp add ord">
        <pc:chgData name="Das, Kausiksankar" userId="a40fa105-b8cc-42c4-b515-f29305407dfd" providerId="ADAL" clId="{C3776D06-4361-4340-9294-A2E49FEC0C1A}" dt="2022-10-22T01:51:40.274" v="194"/>
        <pc:sldMkLst>
          <pc:docMk/>
          <pc:sldMk cId="3431593926" sldId="492"/>
        </pc:sldMkLst>
        <pc:picChg chg="add mod">
          <ac:chgData name="Das, Kausiksankar" userId="a40fa105-b8cc-42c4-b515-f29305407dfd" providerId="ADAL" clId="{C3776D06-4361-4340-9294-A2E49FEC0C1A}" dt="2022-10-22T01:50:02.461" v="192" actId="1037"/>
          <ac:picMkLst>
            <pc:docMk/>
            <pc:sldMk cId="3431593926" sldId="492"/>
            <ac:picMk id="2" creationId="{39E758AC-A0C9-4379-AF7B-5C9E034EDB2D}"/>
          </ac:picMkLst>
        </pc:picChg>
        <pc:picChg chg="del">
          <ac:chgData name="Das, Kausiksankar" userId="a40fa105-b8cc-42c4-b515-f29305407dfd" providerId="ADAL" clId="{C3776D06-4361-4340-9294-A2E49FEC0C1A}" dt="2022-10-22T01:48:12.396" v="178" actId="478"/>
          <ac:picMkLst>
            <pc:docMk/>
            <pc:sldMk cId="3431593926" sldId="492"/>
            <ac:picMk id="4" creationId="{B4ED761C-D447-4D8B-986E-57CAA66044DD}"/>
          </ac:picMkLst>
        </pc:picChg>
      </pc:sldChg>
      <pc:sldChg chg="addSp delSp modSp add ord">
        <pc:chgData name="Das, Kausiksankar" userId="a40fa105-b8cc-42c4-b515-f29305407dfd" providerId="ADAL" clId="{C3776D06-4361-4340-9294-A2E49FEC0C1A}" dt="2022-10-22T01:49:28.748" v="185"/>
        <pc:sldMkLst>
          <pc:docMk/>
          <pc:sldMk cId="491366905" sldId="493"/>
        </pc:sldMkLst>
        <pc:picChg chg="del">
          <ac:chgData name="Das, Kausiksankar" userId="a40fa105-b8cc-42c4-b515-f29305407dfd" providerId="ADAL" clId="{C3776D06-4361-4340-9294-A2E49FEC0C1A}" dt="2022-10-22T01:48:16.915" v="179" actId="478"/>
          <ac:picMkLst>
            <pc:docMk/>
            <pc:sldMk cId="491366905" sldId="493"/>
            <ac:picMk id="2" creationId="{904F2C74-D733-40CA-9FA0-02F68A017536}"/>
          </ac:picMkLst>
        </pc:picChg>
        <pc:picChg chg="add mod">
          <ac:chgData name="Das, Kausiksankar" userId="a40fa105-b8cc-42c4-b515-f29305407dfd" providerId="ADAL" clId="{C3776D06-4361-4340-9294-A2E49FEC0C1A}" dt="2022-10-22T01:49:19.596" v="184" actId="1076"/>
          <ac:picMkLst>
            <pc:docMk/>
            <pc:sldMk cId="491366905" sldId="493"/>
            <ac:picMk id="4" creationId="{92BF037F-846F-4272-8520-25A936A5B191}"/>
          </ac:picMkLst>
        </pc:picChg>
      </pc:sldChg>
      <pc:sldChg chg="addSp delSp modSp add">
        <pc:chgData name="Das, Kausiksankar" userId="a40fa105-b8cc-42c4-b515-f29305407dfd" providerId="ADAL" clId="{C3776D06-4361-4340-9294-A2E49FEC0C1A}" dt="2022-10-22T02:03:17.689" v="244" actId="255"/>
        <pc:sldMkLst>
          <pc:docMk/>
          <pc:sldMk cId="109914956" sldId="494"/>
        </pc:sldMkLst>
        <pc:spChg chg="mod">
          <ac:chgData name="Das, Kausiksankar" userId="a40fa105-b8cc-42c4-b515-f29305407dfd" providerId="ADAL" clId="{C3776D06-4361-4340-9294-A2E49FEC0C1A}" dt="2022-10-22T02:03:17.689" v="244" actId="255"/>
          <ac:spMkLst>
            <pc:docMk/>
            <pc:sldMk cId="109914956" sldId="494"/>
            <ac:spMk id="7" creationId="{8C5FC784-4D45-4417-A4B3-4E03FCB92F2C}"/>
          </ac:spMkLst>
        </pc:spChg>
        <pc:picChg chg="add mod">
          <ac:chgData name="Das, Kausiksankar" userId="a40fa105-b8cc-42c4-b515-f29305407dfd" providerId="ADAL" clId="{C3776D06-4361-4340-9294-A2E49FEC0C1A}" dt="2022-10-22T02:01:26.738" v="202" actId="1076"/>
          <ac:picMkLst>
            <pc:docMk/>
            <pc:sldMk cId="109914956" sldId="494"/>
            <ac:picMk id="2" creationId="{9CB9BE8D-6A62-4DA6-A220-105024A21D9A}"/>
          </ac:picMkLst>
        </pc:picChg>
        <pc:picChg chg="del">
          <ac:chgData name="Das, Kausiksankar" userId="a40fa105-b8cc-42c4-b515-f29305407dfd" providerId="ADAL" clId="{C3776D06-4361-4340-9294-A2E49FEC0C1A}" dt="2022-10-22T01:58:26.752" v="196" actId="478"/>
          <ac:picMkLst>
            <pc:docMk/>
            <pc:sldMk cId="109914956" sldId="494"/>
            <ac:picMk id="4" creationId="{92BF037F-846F-4272-8520-25A936A5B191}"/>
          </ac:picMkLst>
        </pc:picChg>
      </pc:sldChg>
      <pc:sldChg chg="add del">
        <pc:chgData name="Das, Kausiksankar" userId="a40fa105-b8cc-42c4-b515-f29305407dfd" providerId="ADAL" clId="{C3776D06-4361-4340-9294-A2E49FEC0C1A}" dt="2022-10-22T01:49:06.111" v="181"/>
        <pc:sldMkLst>
          <pc:docMk/>
          <pc:sldMk cId="2171170643" sldId="494"/>
        </pc:sldMkLst>
      </pc:sldChg>
      <pc:sldChg chg="addSp delSp modSp add">
        <pc:chgData name="Das, Kausiksankar" userId="a40fa105-b8cc-42c4-b515-f29305407dfd" providerId="ADAL" clId="{C3776D06-4361-4340-9294-A2E49FEC0C1A}" dt="2022-10-22T02:03:30.331" v="246"/>
        <pc:sldMkLst>
          <pc:docMk/>
          <pc:sldMk cId="1706479079" sldId="495"/>
        </pc:sldMkLst>
        <pc:spChg chg="add">
          <ac:chgData name="Das, Kausiksankar" userId="a40fa105-b8cc-42c4-b515-f29305407dfd" providerId="ADAL" clId="{C3776D06-4361-4340-9294-A2E49FEC0C1A}" dt="2022-10-22T02:03:30.331" v="246"/>
          <ac:spMkLst>
            <pc:docMk/>
            <pc:sldMk cId="1706479079" sldId="495"/>
            <ac:spMk id="6" creationId="{5BC07F25-6C77-4DC3-B472-8D7E50AD9189}"/>
          </ac:spMkLst>
        </pc:spChg>
        <pc:spChg chg="del">
          <ac:chgData name="Das, Kausiksankar" userId="a40fa105-b8cc-42c4-b515-f29305407dfd" providerId="ADAL" clId="{C3776D06-4361-4340-9294-A2E49FEC0C1A}" dt="2022-10-22T02:03:29.522" v="245" actId="478"/>
          <ac:spMkLst>
            <pc:docMk/>
            <pc:sldMk cId="1706479079" sldId="495"/>
            <ac:spMk id="7" creationId="{8C5FC784-4D45-4417-A4B3-4E03FCB92F2C}"/>
          </ac:spMkLst>
        </pc:spChg>
        <pc:picChg chg="del">
          <ac:chgData name="Das, Kausiksankar" userId="a40fa105-b8cc-42c4-b515-f29305407dfd" providerId="ADAL" clId="{C3776D06-4361-4340-9294-A2E49FEC0C1A}" dt="2022-10-22T01:58:30.670" v="197" actId="478"/>
          <ac:picMkLst>
            <pc:docMk/>
            <pc:sldMk cId="1706479079" sldId="495"/>
            <ac:picMk id="2" creationId="{39E758AC-A0C9-4379-AF7B-5C9E034EDB2D}"/>
          </ac:picMkLst>
        </pc:picChg>
        <pc:picChg chg="add mod">
          <ac:chgData name="Das, Kausiksankar" userId="a40fa105-b8cc-42c4-b515-f29305407dfd" providerId="ADAL" clId="{C3776D06-4361-4340-9294-A2E49FEC0C1A}" dt="2022-10-22T02:02:10.367" v="207" actId="14100"/>
          <ac:picMkLst>
            <pc:docMk/>
            <pc:sldMk cId="1706479079" sldId="495"/>
            <ac:picMk id="4" creationId="{D222D3FA-EEAC-4C36-A58A-C0C2703EDA26}"/>
          </ac:picMkLst>
        </pc:picChg>
      </pc:sldChg>
      <pc:sldChg chg="addSp delSp modSp add">
        <pc:chgData name="Das, Kausiksankar" userId="a40fa105-b8cc-42c4-b515-f29305407dfd" providerId="ADAL" clId="{C3776D06-4361-4340-9294-A2E49FEC0C1A}" dt="2022-10-22T02:04:32.707" v="254" actId="14100"/>
        <pc:sldMkLst>
          <pc:docMk/>
          <pc:sldMk cId="3090722483" sldId="496"/>
        </pc:sldMkLst>
        <pc:picChg chg="del">
          <ac:chgData name="Das, Kausiksankar" userId="a40fa105-b8cc-42c4-b515-f29305407dfd" providerId="ADAL" clId="{C3776D06-4361-4340-9294-A2E49FEC0C1A}" dt="2022-10-22T02:03:56.952" v="248" actId="478"/>
          <ac:picMkLst>
            <pc:docMk/>
            <pc:sldMk cId="3090722483" sldId="496"/>
            <ac:picMk id="2" creationId="{9CB9BE8D-6A62-4DA6-A220-105024A21D9A}"/>
          </ac:picMkLst>
        </pc:picChg>
        <pc:picChg chg="add mod">
          <ac:chgData name="Das, Kausiksankar" userId="a40fa105-b8cc-42c4-b515-f29305407dfd" providerId="ADAL" clId="{C3776D06-4361-4340-9294-A2E49FEC0C1A}" dt="2022-10-22T02:04:32.707" v="254" actId="14100"/>
          <ac:picMkLst>
            <pc:docMk/>
            <pc:sldMk cId="3090722483" sldId="496"/>
            <ac:picMk id="4" creationId="{A78D33B5-217A-4E98-95FD-336BDAB3F773}"/>
          </ac:picMkLst>
        </pc:picChg>
      </pc:sldChg>
      <pc:sldChg chg="add del">
        <pc:chgData name="Das, Kausiksankar" userId="a40fa105-b8cc-42c4-b515-f29305407dfd" providerId="ADAL" clId="{C3776D06-4361-4340-9294-A2E49FEC0C1A}" dt="2022-10-22T02:01:59.284" v="204"/>
        <pc:sldMkLst>
          <pc:docMk/>
          <pc:sldMk cId="3979401657" sldId="496"/>
        </pc:sldMkLst>
      </pc:sldChg>
      <pc:sldChg chg="addSp delSp modSp add">
        <pc:chgData name="Das, Kausiksankar" userId="a40fa105-b8cc-42c4-b515-f29305407dfd" providerId="ADAL" clId="{C3776D06-4361-4340-9294-A2E49FEC0C1A}" dt="2022-10-22T02:05:10.128" v="259" actId="1076"/>
        <pc:sldMkLst>
          <pc:docMk/>
          <pc:sldMk cId="2783626415" sldId="497"/>
        </pc:sldMkLst>
        <pc:picChg chg="add mod">
          <ac:chgData name="Das, Kausiksankar" userId="a40fa105-b8cc-42c4-b515-f29305407dfd" providerId="ADAL" clId="{C3776D06-4361-4340-9294-A2E49FEC0C1A}" dt="2022-10-22T02:05:10.128" v="259" actId="1076"/>
          <ac:picMkLst>
            <pc:docMk/>
            <pc:sldMk cId="2783626415" sldId="497"/>
            <ac:picMk id="2" creationId="{D1BE103A-1940-4BA9-B138-9B5BBB4478E1}"/>
          </ac:picMkLst>
        </pc:picChg>
        <pc:picChg chg="del">
          <ac:chgData name="Das, Kausiksankar" userId="a40fa105-b8cc-42c4-b515-f29305407dfd" providerId="ADAL" clId="{C3776D06-4361-4340-9294-A2E49FEC0C1A}" dt="2022-10-22T02:04:02.491" v="249" actId="478"/>
          <ac:picMkLst>
            <pc:docMk/>
            <pc:sldMk cId="2783626415" sldId="497"/>
            <ac:picMk id="4" creationId="{D222D3FA-EEAC-4C36-A58A-C0C2703EDA26}"/>
          </ac:picMkLst>
        </pc:picChg>
      </pc:sldChg>
      <pc:sldChg chg="add del">
        <pc:chgData name="Das, Kausiksankar" userId="a40fa105-b8cc-42c4-b515-f29305407dfd" providerId="ADAL" clId="{C3776D06-4361-4340-9294-A2E49FEC0C1A}" dt="2022-10-22T02:04:21.387" v="251"/>
        <pc:sldMkLst>
          <pc:docMk/>
          <pc:sldMk cId="145257269" sldId="498"/>
        </pc:sldMkLst>
      </pc:sldChg>
      <pc:sldChg chg="add del">
        <pc:chgData name="Das, Kausiksankar" userId="a40fa105-b8cc-42c4-b515-f29305407dfd" providerId="ADAL" clId="{C3776D06-4361-4340-9294-A2E49FEC0C1A}" dt="2022-10-22T02:04:52.325" v="256"/>
        <pc:sldMkLst>
          <pc:docMk/>
          <pc:sldMk cId="1943941836" sldId="498"/>
        </pc:sldMkLst>
      </pc:sldChg>
      <pc:sldChg chg="addSp delSp modSp add">
        <pc:chgData name="Das, Kausiksankar" userId="a40fa105-b8cc-42c4-b515-f29305407dfd" providerId="ADAL" clId="{C3776D06-4361-4340-9294-A2E49FEC0C1A}" dt="2022-10-22T02:07:38.450" v="267" actId="1076"/>
        <pc:sldMkLst>
          <pc:docMk/>
          <pc:sldMk cId="3586954443" sldId="498"/>
        </pc:sldMkLst>
        <pc:picChg chg="add mod">
          <ac:chgData name="Das, Kausiksankar" userId="a40fa105-b8cc-42c4-b515-f29305407dfd" providerId="ADAL" clId="{C3776D06-4361-4340-9294-A2E49FEC0C1A}" dt="2022-10-22T02:07:38.450" v="267" actId="1076"/>
          <ac:picMkLst>
            <pc:docMk/>
            <pc:sldMk cId="3586954443" sldId="498"/>
            <ac:picMk id="2" creationId="{C11598D9-72AE-433F-BD8E-C68BF725276D}"/>
          </ac:picMkLst>
        </pc:picChg>
        <pc:picChg chg="del">
          <ac:chgData name="Das, Kausiksankar" userId="a40fa105-b8cc-42c4-b515-f29305407dfd" providerId="ADAL" clId="{C3776D06-4361-4340-9294-A2E49FEC0C1A}" dt="2022-10-22T02:05:33.580" v="261" actId="478"/>
          <ac:picMkLst>
            <pc:docMk/>
            <pc:sldMk cId="3586954443" sldId="498"/>
            <ac:picMk id="4" creationId="{A78D33B5-217A-4E98-95FD-336BDAB3F773}"/>
          </ac:picMkLst>
        </pc:picChg>
      </pc:sldChg>
      <pc:sldChg chg="addSp delSp modSp add">
        <pc:chgData name="Das, Kausiksankar" userId="a40fa105-b8cc-42c4-b515-f29305407dfd" providerId="ADAL" clId="{C3776D06-4361-4340-9294-A2E49FEC0C1A}" dt="2022-10-22T02:08:24.156" v="274" actId="1076"/>
        <pc:sldMkLst>
          <pc:docMk/>
          <pc:sldMk cId="232848306" sldId="499"/>
        </pc:sldMkLst>
        <pc:picChg chg="del">
          <ac:chgData name="Das, Kausiksankar" userId="a40fa105-b8cc-42c4-b515-f29305407dfd" providerId="ADAL" clId="{C3776D06-4361-4340-9294-A2E49FEC0C1A}" dt="2022-10-22T02:05:36.952" v="262" actId="478"/>
          <ac:picMkLst>
            <pc:docMk/>
            <pc:sldMk cId="232848306" sldId="499"/>
            <ac:picMk id="2" creationId="{D1BE103A-1940-4BA9-B138-9B5BBB4478E1}"/>
          </ac:picMkLst>
        </pc:picChg>
        <pc:picChg chg="add mod">
          <ac:chgData name="Das, Kausiksankar" userId="a40fa105-b8cc-42c4-b515-f29305407dfd" providerId="ADAL" clId="{C3776D06-4361-4340-9294-A2E49FEC0C1A}" dt="2022-10-22T02:08:24.156" v="274" actId="1076"/>
          <ac:picMkLst>
            <pc:docMk/>
            <pc:sldMk cId="232848306" sldId="499"/>
            <ac:picMk id="4" creationId="{480D83D7-659C-4072-90EA-EE164805FB0D}"/>
          </ac:picMkLst>
        </pc:picChg>
      </pc:sldChg>
      <pc:sldChg chg="addSp delSp modSp add">
        <pc:chgData name="Das, Kausiksankar" userId="a40fa105-b8cc-42c4-b515-f29305407dfd" providerId="ADAL" clId="{C3776D06-4361-4340-9294-A2E49FEC0C1A}" dt="2022-10-22T02:12:34.383" v="307" actId="478"/>
        <pc:sldMkLst>
          <pc:docMk/>
          <pc:sldMk cId="552174323" sldId="500"/>
        </pc:sldMkLst>
        <pc:spChg chg="del">
          <ac:chgData name="Das, Kausiksankar" userId="a40fa105-b8cc-42c4-b515-f29305407dfd" providerId="ADAL" clId="{C3776D06-4361-4340-9294-A2E49FEC0C1A}" dt="2022-10-22T02:11:27.111" v="285" actId="478"/>
          <ac:spMkLst>
            <pc:docMk/>
            <pc:sldMk cId="552174323" sldId="500"/>
            <ac:spMk id="3" creationId="{B2833C80-59CD-4745-AF5D-441CE1B14318}"/>
          </ac:spMkLst>
        </pc:spChg>
        <pc:spChg chg="add mod">
          <ac:chgData name="Das, Kausiksankar" userId="a40fa105-b8cc-42c4-b515-f29305407dfd" providerId="ADAL" clId="{C3776D06-4361-4340-9294-A2E49FEC0C1A}" dt="2022-10-22T02:11:58.195" v="286" actId="164"/>
          <ac:spMkLst>
            <pc:docMk/>
            <pc:sldMk cId="552174323" sldId="500"/>
            <ac:spMk id="9" creationId="{DDBB38B4-0C05-4E68-9030-77676D758183}"/>
          </ac:spMkLst>
        </pc:spChg>
        <pc:spChg chg="add mod">
          <ac:chgData name="Das, Kausiksankar" userId="a40fa105-b8cc-42c4-b515-f29305407dfd" providerId="ADAL" clId="{C3776D06-4361-4340-9294-A2E49FEC0C1A}" dt="2022-10-22T02:11:58.195" v="286" actId="164"/>
          <ac:spMkLst>
            <pc:docMk/>
            <pc:sldMk cId="552174323" sldId="500"/>
            <ac:spMk id="15" creationId="{7B6A4E40-1787-460B-A8B1-E2EC107A6AAF}"/>
          </ac:spMkLst>
        </pc:spChg>
        <pc:spChg chg="add mod">
          <ac:chgData name="Das, Kausiksankar" userId="a40fa105-b8cc-42c4-b515-f29305407dfd" providerId="ADAL" clId="{C3776D06-4361-4340-9294-A2E49FEC0C1A}" dt="2022-10-22T02:11:58.195" v="286" actId="164"/>
          <ac:spMkLst>
            <pc:docMk/>
            <pc:sldMk cId="552174323" sldId="500"/>
            <ac:spMk id="16" creationId="{17EA12D4-A735-40C3-94B1-A1FD205594AC}"/>
          </ac:spMkLst>
        </pc:spChg>
        <pc:spChg chg="add mod">
          <ac:chgData name="Das, Kausiksankar" userId="a40fa105-b8cc-42c4-b515-f29305407dfd" providerId="ADAL" clId="{C3776D06-4361-4340-9294-A2E49FEC0C1A}" dt="2022-10-22T02:11:58.195" v="286" actId="164"/>
          <ac:spMkLst>
            <pc:docMk/>
            <pc:sldMk cId="552174323" sldId="500"/>
            <ac:spMk id="17" creationId="{DB0440FF-2F84-456D-979F-D4250CD7D868}"/>
          </ac:spMkLst>
        </pc:spChg>
        <pc:spChg chg="add mod">
          <ac:chgData name="Das, Kausiksankar" userId="a40fa105-b8cc-42c4-b515-f29305407dfd" providerId="ADAL" clId="{C3776D06-4361-4340-9294-A2E49FEC0C1A}" dt="2022-10-22T02:11:58.195" v="286" actId="164"/>
          <ac:spMkLst>
            <pc:docMk/>
            <pc:sldMk cId="552174323" sldId="500"/>
            <ac:spMk id="18" creationId="{31C36898-37A9-45CF-9D93-CA1BB089720B}"/>
          </ac:spMkLst>
        </pc:spChg>
        <pc:spChg chg="add mod">
          <ac:chgData name="Das, Kausiksankar" userId="a40fa105-b8cc-42c4-b515-f29305407dfd" providerId="ADAL" clId="{C3776D06-4361-4340-9294-A2E49FEC0C1A}" dt="2022-10-22T02:11:58.195" v="286" actId="164"/>
          <ac:spMkLst>
            <pc:docMk/>
            <pc:sldMk cId="552174323" sldId="500"/>
            <ac:spMk id="19" creationId="{43160A88-6F34-42E9-817E-8FDE334F1F76}"/>
          </ac:spMkLst>
        </pc:spChg>
        <pc:spChg chg="add del">
          <ac:chgData name="Das, Kausiksankar" userId="a40fa105-b8cc-42c4-b515-f29305407dfd" providerId="ADAL" clId="{C3776D06-4361-4340-9294-A2E49FEC0C1A}" dt="2022-10-22T02:10:26.327" v="281"/>
          <ac:spMkLst>
            <pc:docMk/>
            <pc:sldMk cId="552174323" sldId="500"/>
            <ac:spMk id="23" creationId="{D4E5BE72-4E71-4DDE-863D-71DD11DB9DF7}"/>
          </ac:spMkLst>
        </pc:spChg>
        <pc:spChg chg="add del">
          <ac:chgData name="Das, Kausiksankar" userId="a40fa105-b8cc-42c4-b515-f29305407dfd" providerId="ADAL" clId="{C3776D06-4361-4340-9294-A2E49FEC0C1A}" dt="2022-10-22T02:10:26.327" v="281"/>
          <ac:spMkLst>
            <pc:docMk/>
            <pc:sldMk cId="552174323" sldId="500"/>
            <ac:spMk id="29" creationId="{28E5F43C-CCB1-4D56-9621-D6C55B1953B1}"/>
          </ac:spMkLst>
        </pc:spChg>
        <pc:spChg chg="add del">
          <ac:chgData name="Das, Kausiksankar" userId="a40fa105-b8cc-42c4-b515-f29305407dfd" providerId="ADAL" clId="{C3776D06-4361-4340-9294-A2E49FEC0C1A}" dt="2022-10-22T02:10:26.327" v="281"/>
          <ac:spMkLst>
            <pc:docMk/>
            <pc:sldMk cId="552174323" sldId="500"/>
            <ac:spMk id="30" creationId="{0E576FAC-D918-4F83-95A9-87B68930F36E}"/>
          </ac:spMkLst>
        </pc:spChg>
        <pc:spChg chg="add del">
          <ac:chgData name="Das, Kausiksankar" userId="a40fa105-b8cc-42c4-b515-f29305407dfd" providerId="ADAL" clId="{C3776D06-4361-4340-9294-A2E49FEC0C1A}" dt="2022-10-22T02:10:26.327" v="281"/>
          <ac:spMkLst>
            <pc:docMk/>
            <pc:sldMk cId="552174323" sldId="500"/>
            <ac:spMk id="31" creationId="{21EE7CE5-419A-4686-92BE-53D5BDD6E6AC}"/>
          </ac:spMkLst>
        </pc:spChg>
        <pc:spChg chg="add del">
          <ac:chgData name="Das, Kausiksankar" userId="a40fa105-b8cc-42c4-b515-f29305407dfd" providerId="ADAL" clId="{C3776D06-4361-4340-9294-A2E49FEC0C1A}" dt="2022-10-22T02:10:26.327" v="281"/>
          <ac:spMkLst>
            <pc:docMk/>
            <pc:sldMk cId="552174323" sldId="500"/>
            <ac:spMk id="32" creationId="{5F79E6A5-D0DA-435D-94DA-2F2C65D247D1}"/>
          </ac:spMkLst>
        </pc:spChg>
        <pc:spChg chg="add del">
          <ac:chgData name="Das, Kausiksankar" userId="a40fa105-b8cc-42c4-b515-f29305407dfd" providerId="ADAL" clId="{C3776D06-4361-4340-9294-A2E49FEC0C1A}" dt="2022-10-22T02:10:26.327" v="281"/>
          <ac:spMkLst>
            <pc:docMk/>
            <pc:sldMk cId="552174323" sldId="500"/>
            <ac:spMk id="33" creationId="{1EF7DF41-9A14-42DA-A468-E50F020BFA26}"/>
          </ac:spMkLst>
        </pc:spChg>
        <pc:spChg chg="add mod">
          <ac:chgData name="Das, Kausiksankar" userId="a40fa105-b8cc-42c4-b515-f29305407dfd" providerId="ADAL" clId="{C3776D06-4361-4340-9294-A2E49FEC0C1A}" dt="2022-10-22T02:11:58.195" v="286" actId="164"/>
          <ac:spMkLst>
            <pc:docMk/>
            <pc:sldMk cId="552174323" sldId="500"/>
            <ac:spMk id="34" creationId="{5AA3D054-A0CE-47F5-AA2E-80AB829E600D}"/>
          </ac:spMkLst>
        </pc:spChg>
        <pc:grpChg chg="add mod">
          <ac:chgData name="Das, Kausiksankar" userId="a40fa105-b8cc-42c4-b515-f29305407dfd" providerId="ADAL" clId="{C3776D06-4361-4340-9294-A2E49FEC0C1A}" dt="2022-10-22T02:12:28.843" v="306" actId="1076"/>
          <ac:grpSpMkLst>
            <pc:docMk/>
            <pc:sldMk cId="552174323" sldId="500"/>
            <ac:grpSpMk id="4" creationId="{FEC382E9-DB13-4DEA-8D74-1BB0FB73BB08}"/>
          </ac:grpSpMkLst>
        </pc:grpChg>
        <pc:grpChg chg="add del mod">
          <ac:chgData name="Das, Kausiksankar" userId="a40fa105-b8cc-42c4-b515-f29305407dfd" providerId="ADAL" clId="{C3776D06-4361-4340-9294-A2E49FEC0C1A}" dt="2022-10-22T02:12:34.383" v="307" actId="478"/>
          <ac:grpSpMkLst>
            <pc:docMk/>
            <pc:sldMk cId="552174323" sldId="500"/>
            <ac:grpSpMk id="5" creationId="{1908673F-5D69-4866-B40E-3591F6DB0DB0}"/>
          </ac:grpSpMkLst>
        </pc:grpChg>
        <pc:grpChg chg="add mod">
          <ac:chgData name="Das, Kausiksankar" userId="a40fa105-b8cc-42c4-b515-f29305407dfd" providerId="ADAL" clId="{C3776D06-4361-4340-9294-A2E49FEC0C1A}" dt="2022-10-22T02:11:58.195" v="286" actId="164"/>
          <ac:grpSpMkLst>
            <pc:docMk/>
            <pc:sldMk cId="552174323" sldId="500"/>
            <ac:grpSpMk id="10" creationId="{4728D147-47DE-415C-BCE6-5C3D9B7CEAC1}"/>
          </ac:grpSpMkLst>
        </pc:grpChg>
        <pc:grpChg chg="add del mod">
          <ac:chgData name="Das, Kausiksankar" userId="a40fa105-b8cc-42c4-b515-f29305407dfd" providerId="ADAL" clId="{C3776D06-4361-4340-9294-A2E49FEC0C1A}" dt="2022-10-22T02:10:26.327" v="281"/>
          <ac:grpSpMkLst>
            <pc:docMk/>
            <pc:sldMk cId="552174323" sldId="500"/>
            <ac:grpSpMk id="20" creationId="{F476C6EE-F47E-4D7C-BF30-1969D309EBE1}"/>
          </ac:grpSpMkLst>
        </pc:grpChg>
        <pc:grpChg chg="add del mod">
          <ac:chgData name="Das, Kausiksankar" userId="a40fa105-b8cc-42c4-b515-f29305407dfd" providerId="ADAL" clId="{C3776D06-4361-4340-9294-A2E49FEC0C1A}" dt="2022-10-22T02:10:26.327" v="281"/>
          <ac:grpSpMkLst>
            <pc:docMk/>
            <pc:sldMk cId="552174323" sldId="500"/>
            <ac:grpSpMk id="24" creationId="{52BE07C3-A229-4242-BC00-D79A6A969BAE}"/>
          </ac:grpSpMkLst>
        </pc:grpChg>
        <pc:picChg chg="del">
          <ac:chgData name="Das, Kausiksankar" userId="a40fa105-b8cc-42c4-b515-f29305407dfd" providerId="ADAL" clId="{C3776D06-4361-4340-9294-A2E49FEC0C1A}" dt="2022-10-22T02:09:07.322" v="276" actId="478"/>
          <ac:picMkLst>
            <pc:docMk/>
            <pc:sldMk cId="552174323" sldId="500"/>
            <ac:picMk id="2" creationId="{C11598D9-72AE-433F-BD8E-C68BF725276D}"/>
          </ac:picMkLst>
        </pc:picChg>
        <pc:picChg chg="del">
          <ac:chgData name="Das, Kausiksankar" userId="a40fa105-b8cc-42c4-b515-f29305407dfd" providerId="ADAL" clId="{C3776D06-4361-4340-9294-A2E49FEC0C1A}" dt="2022-10-22T02:12:34.383" v="307" actId="478"/>
          <ac:picMkLst>
            <pc:docMk/>
            <pc:sldMk cId="552174323" sldId="500"/>
            <ac:picMk id="8" creationId="{2F79E87F-681B-4285-8847-6C2C6B20BB24}"/>
          </ac:picMkLst>
        </pc:picChg>
      </pc:sldChg>
      <pc:sldChg chg="add del">
        <pc:chgData name="Das, Kausiksankar" userId="a40fa105-b8cc-42c4-b515-f29305407dfd" providerId="ADAL" clId="{C3776D06-4361-4340-9294-A2E49FEC0C1A}" dt="2022-10-22T02:09:10.599" v="277" actId="2696"/>
        <pc:sldMkLst>
          <pc:docMk/>
          <pc:sldMk cId="1203545718" sldId="501"/>
        </pc:sldMkLst>
      </pc:sldChg>
      <pc:sldChg chg="addSp modSp add">
        <pc:chgData name="Das, Kausiksankar" userId="a40fa105-b8cc-42c4-b515-f29305407dfd" providerId="ADAL" clId="{C3776D06-4361-4340-9294-A2E49FEC0C1A}" dt="2022-10-22T02:13:37.460" v="313" actId="1076"/>
        <pc:sldMkLst>
          <pc:docMk/>
          <pc:sldMk cId="3412412391" sldId="501"/>
        </pc:sldMkLst>
        <pc:picChg chg="add mod">
          <ac:chgData name="Das, Kausiksankar" userId="a40fa105-b8cc-42c4-b515-f29305407dfd" providerId="ADAL" clId="{C3776D06-4361-4340-9294-A2E49FEC0C1A}" dt="2022-10-22T02:13:37.460" v="313" actId="1076"/>
          <ac:picMkLst>
            <pc:docMk/>
            <pc:sldMk cId="3412412391" sldId="501"/>
            <ac:picMk id="2" creationId="{050F0EC7-C885-4367-9C8D-2B25B64583F3}"/>
          </ac:picMkLst>
        </pc:picChg>
      </pc:sldChg>
      <pc:sldChg chg="addSp delSp modSp add">
        <pc:chgData name="Das, Kausiksankar" userId="a40fa105-b8cc-42c4-b515-f29305407dfd" providerId="ADAL" clId="{C3776D06-4361-4340-9294-A2E49FEC0C1A}" dt="2022-10-22T02:14:24.941" v="320" actId="1076"/>
        <pc:sldMkLst>
          <pc:docMk/>
          <pc:sldMk cId="3710336837" sldId="502"/>
        </pc:sldMkLst>
        <pc:picChg chg="del">
          <ac:chgData name="Das, Kausiksankar" userId="a40fa105-b8cc-42c4-b515-f29305407dfd" providerId="ADAL" clId="{C3776D06-4361-4340-9294-A2E49FEC0C1A}" dt="2022-10-22T02:13:49.793" v="315" actId="478"/>
          <ac:picMkLst>
            <pc:docMk/>
            <pc:sldMk cId="3710336837" sldId="502"/>
            <ac:picMk id="2" creationId="{050F0EC7-C885-4367-9C8D-2B25B64583F3}"/>
          </ac:picMkLst>
        </pc:picChg>
        <pc:picChg chg="add mod">
          <ac:chgData name="Das, Kausiksankar" userId="a40fa105-b8cc-42c4-b515-f29305407dfd" providerId="ADAL" clId="{C3776D06-4361-4340-9294-A2E49FEC0C1A}" dt="2022-10-22T02:14:24.941" v="320" actId="1076"/>
          <ac:picMkLst>
            <pc:docMk/>
            <pc:sldMk cId="3710336837" sldId="502"/>
            <ac:picMk id="4" creationId="{8AE3AB3C-445B-427F-B033-D3D71CAD1FCE}"/>
          </ac:picMkLst>
        </pc:picChg>
      </pc:sldChg>
      <pc:sldChg chg="addSp delSp modSp add">
        <pc:chgData name="Das, Kausiksankar" userId="a40fa105-b8cc-42c4-b515-f29305407dfd" providerId="ADAL" clId="{C3776D06-4361-4340-9294-A2E49FEC0C1A}" dt="2022-10-22T02:15:31.509" v="328" actId="1037"/>
        <pc:sldMkLst>
          <pc:docMk/>
          <pc:sldMk cId="958395413" sldId="503"/>
        </pc:sldMkLst>
        <pc:picChg chg="add mod">
          <ac:chgData name="Das, Kausiksankar" userId="a40fa105-b8cc-42c4-b515-f29305407dfd" providerId="ADAL" clId="{C3776D06-4361-4340-9294-A2E49FEC0C1A}" dt="2022-10-22T02:15:31.509" v="328" actId="1037"/>
          <ac:picMkLst>
            <pc:docMk/>
            <pc:sldMk cId="958395413" sldId="503"/>
            <ac:picMk id="2" creationId="{4E4D2267-3E0B-4522-BB00-7706C72614B6}"/>
          </ac:picMkLst>
        </pc:picChg>
        <pc:picChg chg="del">
          <ac:chgData name="Das, Kausiksankar" userId="a40fa105-b8cc-42c4-b515-f29305407dfd" providerId="ADAL" clId="{C3776D06-4361-4340-9294-A2E49FEC0C1A}" dt="2022-10-22T02:14:56.305" v="322" actId="478"/>
          <ac:picMkLst>
            <pc:docMk/>
            <pc:sldMk cId="958395413" sldId="503"/>
            <ac:picMk id="4" creationId="{8AE3AB3C-445B-427F-B033-D3D71CAD1FCE}"/>
          </ac:picMkLst>
        </pc:picChg>
      </pc:sldChg>
      <pc:sldChg chg="add">
        <pc:chgData name="Das, Kausiksankar" userId="a40fa105-b8cc-42c4-b515-f29305407dfd" providerId="ADAL" clId="{C3776D06-4361-4340-9294-A2E49FEC0C1A}" dt="2022-10-22T02:59:04.179" v="329"/>
        <pc:sldMkLst>
          <pc:docMk/>
          <pc:sldMk cId="210681614" sldId="504"/>
        </pc:sldMkLst>
      </pc:sldChg>
      <pc:sldChg chg="add">
        <pc:chgData name="Das, Kausiksankar" userId="a40fa105-b8cc-42c4-b515-f29305407dfd" providerId="ADAL" clId="{C3776D06-4361-4340-9294-A2E49FEC0C1A}" dt="2022-10-22T03:03:01.984" v="330"/>
        <pc:sldMkLst>
          <pc:docMk/>
          <pc:sldMk cId="3898969657" sldId="505"/>
        </pc:sldMkLst>
      </pc:sldChg>
      <pc:sldChg chg="addSp delSp modSp add">
        <pc:chgData name="Das, Kausiksankar" userId="a40fa105-b8cc-42c4-b515-f29305407dfd" providerId="ADAL" clId="{C3776D06-4361-4340-9294-A2E49FEC0C1A}" dt="2022-10-22T03:16:23.450" v="394" actId="478"/>
        <pc:sldMkLst>
          <pc:docMk/>
          <pc:sldMk cId="462297218" sldId="506"/>
        </pc:sldMkLst>
        <pc:spChg chg="del mod">
          <ac:chgData name="Das, Kausiksankar" userId="a40fa105-b8cc-42c4-b515-f29305407dfd" providerId="ADAL" clId="{C3776D06-4361-4340-9294-A2E49FEC0C1A}" dt="2022-10-22T03:16:23.450" v="394" actId="478"/>
          <ac:spMkLst>
            <pc:docMk/>
            <pc:sldMk cId="462297218" sldId="506"/>
            <ac:spMk id="3" creationId="{00000000-0000-0000-0000-000000000000}"/>
          </ac:spMkLst>
        </pc:spChg>
        <pc:picChg chg="del">
          <ac:chgData name="Das, Kausiksankar" userId="a40fa105-b8cc-42c4-b515-f29305407dfd" providerId="ADAL" clId="{C3776D06-4361-4340-9294-A2E49FEC0C1A}" dt="2022-10-22T03:03:07.629" v="331" actId="478"/>
          <ac:picMkLst>
            <pc:docMk/>
            <pc:sldMk cId="462297218" sldId="506"/>
            <ac:picMk id="5" creationId="{87A0C764-E4FB-449A-858C-380CABE27E2F}"/>
          </ac:picMkLst>
        </pc:picChg>
        <pc:picChg chg="mod">
          <ac:chgData name="Das, Kausiksankar" userId="a40fa105-b8cc-42c4-b515-f29305407dfd" providerId="ADAL" clId="{C3776D06-4361-4340-9294-A2E49FEC0C1A}" dt="2022-10-22T03:04:34.150" v="350" actId="1076"/>
          <ac:picMkLst>
            <pc:docMk/>
            <pc:sldMk cId="462297218" sldId="506"/>
            <ac:picMk id="7" creationId="{0D8D4529-05EF-41A7-98B3-64FB52DCB8E3}"/>
          </ac:picMkLst>
        </pc:picChg>
        <pc:picChg chg="add mod">
          <ac:chgData name="Das, Kausiksankar" userId="a40fa105-b8cc-42c4-b515-f29305407dfd" providerId="ADAL" clId="{C3776D06-4361-4340-9294-A2E49FEC0C1A}" dt="2022-10-22T03:05:23.129" v="375" actId="1076"/>
          <ac:picMkLst>
            <pc:docMk/>
            <pc:sldMk cId="462297218" sldId="506"/>
            <ac:picMk id="8" creationId="{8BC9F2C6-B134-4DFE-937B-EF185EBDD39A}"/>
          </ac:picMkLst>
        </pc:picChg>
        <pc:picChg chg="mod">
          <ac:chgData name="Das, Kausiksankar" userId="a40fa105-b8cc-42c4-b515-f29305407dfd" providerId="ADAL" clId="{C3776D06-4361-4340-9294-A2E49FEC0C1A}" dt="2022-10-22T03:04:37.755" v="351" actId="1076"/>
          <ac:picMkLst>
            <pc:docMk/>
            <pc:sldMk cId="462297218" sldId="506"/>
            <ac:picMk id="9" creationId="{1D625556-E2D9-4548-B30E-BD137842C4CE}"/>
          </ac:picMkLst>
        </pc:picChg>
        <pc:picChg chg="mod">
          <ac:chgData name="Das, Kausiksankar" userId="a40fa105-b8cc-42c4-b515-f29305407dfd" providerId="ADAL" clId="{C3776D06-4361-4340-9294-A2E49FEC0C1A}" dt="2022-10-22T03:05:13.431" v="374" actId="1076"/>
          <ac:picMkLst>
            <pc:docMk/>
            <pc:sldMk cId="462297218" sldId="506"/>
            <ac:picMk id="11" creationId="{67B9315A-2612-4671-A749-92CCC114FB69}"/>
          </ac:picMkLst>
        </pc:picChg>
        <pc:cxnChg chg="del">
          <ac:chgData name="Das, Kausiksankar" userId="a40fa105-b8cc-42c4-b515-f29305407dfd" providerId="ADAL" clId="{C3776D06-4361-4340-9294-A2E49FEC0C1A}" dt="2022-10-22T03:03:11.040" v="332" actId="478"/>
          <ac:cxnSpMkLst>
            <pc:docMk/>
            <pc:sldMk cId="462297218" sldId="506"/>
            <ac:cxnSpMk id="6" creationId="{27F3F79D-70A5-4CCD-85A0-73384A9D9C0B}"/>
          </ac:cxnSpMkLst>
        </pc:cxnChg>
        <pc:cxnChg chg="del">
          <ac:chgData name="Das, Kausiksankar" userId="a40fa105-b8cc-42c4-b515-f29305407dfd" providerId="ADAL" clId="{C3776D06-4361-4340-9294-A2E49FEC0C1A}" dt="2022-10-22T03:03:13.317" v="333" actId="478"/>
          <ac:cxnSpMkLst>
            <pc:docMk/>
            <pc:sldMk cId="462297218" sldId="506"/>
            <ac:cxnSpMk id="10" creationId="{6A0820F1-475E-4D45-81B6-2509BADDD096}"/>
          </ac:cxnSpMkLst>
        </pc:cxnChg>
      </pc:sldChg>
      <pc:sldChg chg="add">
        <pc:chgData name="Das, Kausiksankar" userId="a40fa105-b8cc-42c4-b515-f29305407dfd" providerId="ADAL" clId="{C3776D06-4361-4340-9294-A2E49FEC0C1A}" dt="2022-10-22T03:05:44.658" v="376"/>
        <pc:sldMkLst>
          <pc:docMk/>
          <pc:sldMk cId="1680586707" sldId="507"/>
        </pc:sldMkLst>
      </pc:sldChg>
      <pc:sldChg chg="add del">
        <pc:chgData name="Das, Kausiksankar" userId="a40fa105-b8cc-42c4-b515-f29305407dfd" providerId="ADAL" clId="{C3776D06-4361-4340-9294-A2E49FEC0C1A}" dt="2022-10-22T03:25:19.231" v="403" actId="2696"/>
        <pc:sldMkLst>
          <pc:docMk/>
          <pc:sldMk cId="1843591895" sldId="508"/>
        </pc:sldMkLst>
      </pc:sldChg>
      <pc:sldChg chg="addSp modSp add">
        <pc:chgData name="Das, Kausiksankar" userId="a40fa105-b8cc-42c4-b515-f29305407dfd" providerId="ADAL" clId="{C3776D06-4361-4340-9294-A2E49FEC0C1A}" dt="2022-10-22T03:27:00.627" v="434" actId="1076"/>
        <pc:sldMkLst>
          <pc:docMk/>
          <pc:sldMk cId="1588496067" sldId="509"/>
        </pc:sldMkLst>
        <pc:spChg chg="mod">
          <ac:chgData name="Das, Kausiksankar" userId="a40fa105-b8cc-42c4-b515-f29305407dfd" providerId="ADAL" clId="{C3776D06-4361-4340-9294-A2E49FEC0C1A}" dt="2022-10-22T03:27:00.627" v="434" actId="1076"/>
          <ac:spMkLst>
            <pc:docMk/>
            <pc:sldMk cId="1588496067" sldId="509"/>
            <ac:spMk id="2" creationId="{00000000-0000-0000-0000-000000000000}"/>
          </ac:spMkLst>
        </pc:spChg>
        <pc:picChg chg="add mod">
          <ac:chgData name="Das, Kausiksankar" userId="a40fa105-b8cc-42c4-b515-f29305407dfd" providerId="ADAL" clId="{C3776D06-4361-4340-9294-A2E49FEC0C1A}" dt="2022-10-22T03:26:33.685" v="429" actId="1076"/>
          <ac:picMkLst>
            <pc:docMk/>
            <pc:sldMk cId="1588496067" sldId="509"/>
            <ac:picMk id="3" creationId="{8CA63C0A-1DDB-43E7-98E8-9F21FC489017}"/>
          </ac:picMkLst>
        </pc:picChg>
        <pc:picChg chg="add mod">
          <ac:chgData name="Das, Kausiksankar" userId="a40fa105-b8cc-42c4-b515-f29305407dfd" providerId="ADAL" clId="{C3776D06-4361-4340-9294-A2E49FEC0C1A}" dt="2022-10-22T03:26:51.710" v="433" actId="14100"/>
          <ac:picMkLst>
            <pc:docMk/>
            <pc:sldMk cId="1588496067" sldId="509"/>
            <ac:picMk id="4" creationId="{3A82B94A-6FA5-4F5D-A644-0EC3F7A235BF}"/>
          </ac:picMkLst>
        </pc:picChg>
      </pc:sldChg>
      <pc:sldChg chg="add">
        <pc:chgData name="Das, Kausiksankar" userId="a40fa105-b8cc-42c4-b515-f29305407dfd" providerId="ADAL" clId="{C3776D06-4361-4340-9294-A2E49FEC0C1A}" dt="2022-10-22T03:17:30.827" v="397"/>
        <pc:sldMkLst>
          <pc:docMk/>
          <pc:sldMk cId="3678993713" sldId="510"/>
        </pc:sldMkLst>
      </pc:sldChg>
      <pc:sldChg chg="add del">
        <pc:chgData name="Das, Kausiksankar" userId="a40fa105-b8cc-42c4-b515-f29305407dfd" providerId="ADAL" clId="{C3776D06-4361-4340-9294-A2E49FEC0C1A}" dt="2022-10-22T03:17:18.880" v="396"/>
        <pc:sldMkLst>
          <pc:docMk/>
          <pc:sldMk cId="3848015102" sldId="510"/>
        </pc:sldMkLst>
      </pc:sldChg>
      <pc:sldMasterChg chg="del delSldLayout">
        <pc:chgData name="Das, Kausiksankar" userId="a40fa105-b8cc-42c4-b515-f29305407dfd" providerId="ADAL" clId="{C3776D06-4361-4340-9294-A2E49FEC0C1A}" dt="2022-10-22T03:28:42.444" v="527" actId="2696"/>
        <pc:sldMasterMkLst>
          <pc:docMk/>
          <pc:sldMasterMk cId="2751491475" sldId="2147483660"/>
        </pc:sldMasterMkLst>
        <pc:sldLayoutChg chg="del">
          <pc:chgData name="Das, Kausiksankar" userId="a40fa105-b8cc-42c4-b515-f29305407dfd" providerId="ADAL" clId="{C3776D06-4361-4340-9294-A2E49FEC0C1A}" dt="2022-10-22T03:28:42.438" v="526" actId="2696"/>
          <pc:sldLayoutMkLst>
            <pc:docMk/>
            <pc:sldMasterMk cId="2751491475" sldId="2147483660"/>
            <pc:sldLayoutMk cId="772569106" sldId="2147483661"/>
          </pc:sldLayoutMkLst>
        </pc:sldLayoutChg>
      </pc:sldMasterChg>
      <pc:sldMasterChg chg="del delSldLayout">
        <pc:chgData name="Das, Kausiksankar" userId="a40fa105-b8cc-42c4-b515-f29305407dfd" providerId="ADAL" clId="{C3776D06-4361-4340-9294-A2E49FEC0C1A}" dt="2022-10-22T03:28:43.032" v="531" actId="2696"/>
        <pc:sldMasterMkLst>
          <pc:docMk/>
          <pc:sldMasterMk cId="286354209" sldId="2147483662"/>
        </pc:sldMasterMkLst>
        <pc:sldLayoutChg chg="del">
          <pc:chgData name="Das, Kausiksankar" userId="a40fa105-b8cc-42c4-b515-f29305407dfd" providerId="ADAL" clId="{C3776D06-4361-4340-9294-A2E49FEC0C1A}" dt="2022-10-22T03:28:43.030" v="530" actId="2696"/>
          <pc:sldLayoutMkLst>
            <pc:docMk/>
            <pc:sldMasterMk cId="286354209" sldId="2147483662"/>
            <pc:sldLayoutMk cId="2379196973" sldId="2147483663"/>
          </pc:sldLayoutMkLst>
        </pc:sldLayoutChg>
      </pc:sldMasterChg>
      <pc:sldMasterChg chg="del delSldLayout">
        <pc:chgData name="Das, Kausiksankar" userId="a40fa105-b8cc-42c4-b515-f29305407dfd" providerId="ADAL" clId="{C3776D06-4361-4340-9294-A2E49FEC0C1A}" dt="2022-10-22T03:28:43.648" v="537" actId="2696"/>
        <pc:sldMasterMkLst>
          <pc:docMk/>
          <pc:sldMasterMk cId="1131499633" sldId="2147483664"/>
        </pc:sldMasterMkLst>
        <pc:sldLayoutChg chg="del">
          <pc:chgData name="Das, Kausiksankar" userId="a40fa105-b8cc-42c4-b515-f29305407dfd" providerId="ADAL" clId="{C3776D06-4361-4340-9294-A2E49FEC0C1A}" dt="2022-10-22T03:28:43.646" v="536" actId="2696"/>
          <pc:sldLayoutMkLst>
            <pc:docMk/>
            <pc:sldMasterMk cId="1131499633" sldId="2147483664"/>
            <pc:sldLayoutMk cId="482988490" sldId="2147483665"/>
          </pc:sldLayoutMkLst>
        </pc:sldLayoutChg>
      </pc:sldMasterChg>
      <pc:sldMasterChg chg="del delSldLayout">
        <pc:chgData name="Das, Kausiksankar" userId="a40fa105-b8cc-42c4-b515-f29305407dfd" providerId="ADAL" clId="{C3776D06-4361-4340-9294-A2E49FEC0C1A}" dt="2022-10-22T03:28:43.947" v="540" actId="2696"/>
        <pc:sldMasterMkLst>
          <pc:docMk/>
          <pc:sldMasterMk cId="1527096947" sldId="2147483666"/>
        </pc:sldMasterMkLst>
        <pc:sldLayoutChg chg="del">
          <pc:chgData name="Das, Kausiksankar" userId="a40fa105-b8cc-42c4-b515-f29305407dfd" providerId="ADAL" clId="{C3776D06-4361-4340-9294-A2E49FEC0C1A}" dt="2022-10-22T03:28:43.945" v="539" actId="2696"/>
          <pc:sldLayoutMkLst>
            <pc:docMk/>
            <pc:sldMasterMk cId="1527096947" sldId="2147483666"/>
            <pc:sldLayoutMk cId="561477110" sldId="2147483667"/>
          </pc:sldLayoutMkLst>
        </pc:sldLayoutChg>
      </pc:sldMasterChg>
      <pc:sldMasterChg chg="del delSldLayout">
        <pc:chgData name="Das, Kausiksankar" userId="a40fa105-b8cc-42c4-b515-f29305407dfd" providerId="ADAL" clId="{C3776D06-4361-4340-9294-A2E49FEC0C1A}" dt="2022-10-22T03:28:44.610" v="543" actId="2696"/>
        <pc:sldMasterMkLst>
          <pc:docMk/>
          <pc:sldMasterMk cId="3066867290" sldId="2147483668"/>
        </pc:sldMasterMkLst>
        <pc:sldLayoutChg chg="del">
          <pc:chgData name="Das, Kausiksankar" userId="a40fa105-b8cc-42c4-b515-f29305407dfd" providerId="ADAL" clId="{C3776D06-4361-4340-9294-A2E49FEC0C1A}" dt="2022-10-22T03:28:44.604" v="542" actId="2696"/>
          <pc:sldLayoutMkLst>
            <pc:docMk/>
            <pc:sldMasterMk cId="3066867290" sldId="2147483668"/>
            <pc:sldLayoutMk cId="2278313340" sldId="2147483669"/>
          </pc:sldLayoutMkLst>
        </pc:sldLayoutChg>
      </pc:sldMasterChg>
      <pc:sldMasterChg chg="del delSldLayout">
        <pc:chgData name="Das, Kausiksankar" userId="a40fa105-b8cc-42c4-b515-f29305407dfd" providerId="ADAL" clId="{C3776D06-4361-4340-9294-A2E49FEC0C1A}" dt="2022-10-22T03:28:43.271" v="534" actId="2696"/>
        <pc:sldMasterMkLst>
          <pc:docMk/>
          <pc:sldMasterMk cId="415002674" sldId="2147483670"/>
        </pc:sldMasterMkLst>
        <pc:sldLayoutChg chg="del">
          <pc:chgData name="Das, Kausiksankar" userId="a40fa105-b8cc-42c4-b515-f29305407dfd" providerId="ADAL" clId="{C3776D06-4361-4340-9294-A2E49FEC0C1A}" dt="2022-10-22T03:28:43.271" v="533" actId="2696"/>
          <pc:sldLayoutMkLst>
            <pc:docMk/>
            <pc:sldMasterMk cId="415002674" sldId="2147483670"/>
            <pc:sldLayoutMk cId="487840436" sldId="2147483671"/>
          </pc:sldLayoutMkLst>
        </pc:sldLayoutChg>
      </pc:sldMasterChg>
      <pc:sldMasterChg chg="del delSldLayout">
        <pc:chgData name="Das, Kausiksankar" userId="a40fa105-b8cc-42c4-b515-f29305407dfd" providerId="ADAL" clId="{C3776D06-4361-4340-9294-A2E49FEC0C1A}" dt="2022-10-22T03:28:45.103" v="546" actId="2696"/>
        <pc:sldMasterMkLst>
          <pc:docMk/>
          <pc:sldMasterMk cId="1841521664" sldId="2147483672"/>
        </pc:sldMasterMkLst>
        <pc:sldLayoutChg chg="del">
          <pc:chgData name="Das, Kausiksankar" userId="a40fa105-b8cc-42c4-b515-f29305407dfd" providerId="ADAL" clId="{C3776D06-4361-4340-9294-A2E49FEC0C1A}" dt="2022-10-22T03:28:45.097" v="545" actId="2696"/>
          <pc:sldLayoutMkLst>
            <pc:docMk/>
            <pc:sldMasterMk cId="1841521664" sldId="2147483672"/>
            <pc:sldLayoutMk cId="815626739" sldId="2147483673"/>
          </pc:sldLayoutMkLst>
        </pc:sldLayoutChg>
      </pc:sldMasterChg>
      <pc:sldMasterChg chg="del delSldLayout">
        <pc:chgData name="Das, Kausiksankar" userId="a40fa105-b8cc-42c4-b515-f29305407dfd" providerId="ADAL" clId="{C3776D06-4361-4340-9294-A2E49FEC0C1A}" dt="2022-10-22T03:28:45.503" v="549" actId="2696"/>
        <pc:sldMasterMkLst>
          <pc:docMk/>
          <pc:sldMasterMk cId="2301733109" sldId="2147483674"/>
        </pc:sldMasterMkLst>
        <pc:sldLayoutChg chg="del">
          <pc:chgData name="Das, Kausiksankar" userId="a40fa105-b8cc-42c4-b515-f29305407dfd" providerId="ADAL" clId="{C3776D06-4361-4340-9294-A2E49FEC0C1A}" dt="2022-10-22T03:28:45.503" v="548" actId="2696"/>
          <pc:sldLayoutMkLst>
            <pc:docMk/>
            <pc:sldMasterMk cId="2301733109" sldId="2147483674"/>
            <pc:sldLayoutMk cId="4275566335" sldId="2147483675"/>
          </pc:sldLayoutMkLst>
        </pc:sldLayoutChg>
      </pc:sldMasterChg>
      <pc:sldMasterChg chg="del delSldLayout">
        <pc:chgData name="Das, Kausiksankar" userId="a40fa105-b8cc-42c4-b515-f29305407dfd" providerId="ADAL" clId="{C3776D06-4361-4340-9294-A2E49FEC0C1A}" dt="2022-10-22T03:28:03.824" v="513" actId="2696"/>
        <pc:sldMasterMkLst>
          <pc:docMk/>
          <pc:sldMasterMk cId="1279555571" sldId="2147483676"/>
        </pc:sldMasterMkLst>
        <pc:sldLayoutChg chg="del">
          <pc:chgData name="Das, Kausiksankar" userId="a40fa105-b8cc-42c4-b515-f29305407dfd" providerId="ADAL" clId="{C3776D06-4361-4340-9294-A2E49FEC0C1A}" dt="2022-10-22T03:27:49.359" v="457" actId="2696"/>
          <pc:sldLayoutMkLst>
            <pc:docMk/>
            <pc:sldMasterMk cId="1279555571" sldId="2147483676"/>
            <pc:sldLayoutMk cId="3443229092" sldId="2147483677"/>
          </pc:sldLayoutMkLst>
        </pc:sldLayoutChg>
        <pc:sldLayoutChg chg="del">
          <pc:chgData name="Das, Kausiksankar" userId="a40fa105-b8cc-42c4-b515-f29305407dfd" providerId="ADAL" clId="{C3776D06-4361-4340-9294-A2E49FEC0C1A}" dt="2022-10-22T03:28:03.822" v="512" actId="2696"/>
          <pc:sldLayoutMkLst>
            <pc:docMk/>
            <pc:sldMasterMk cId="1279555571" sldId="2147483676"/>
            <pc:sldLayoutMk cId="1656637489" sldId="2147483678"/>
          </pc:sldLayoutMkLst>
        </pc:sldLayoutChg>
        <pc:sldLayoutChg chg="del">
          <pc:chgData name="Das, Kausiksankar" userId="a40fa105-b8cc-42c4-b515-f29305407dfd" providerId="ADAL" clId="{C3776D06-4361-4340-9294-A2E49FEC0C1A}" dt="2022-10-22T03:28:02.864" v="507" actId="2696"/>
          <pc:sldLayoutMkLst>
            <pc:docMk/>
            <pc:sldMasterMk cId="1279555571" sldId="2147483676"/>
            <pc:sldLayoutMk cId="3598626878" sldId="2147483679"/>
          </pc:sldLayoutMkLst>
        </pc:sldLayoutChg>
        <pc:sldLayoutChg chg="del">
          <pc:chgData name="Das, Kausiksankar" userId="a40fa105-b8cc-42c4-b515-f29305407dfd" providerId="ADAL" clId="{C3776D06-4361-4340-9294-A2E49FEC0C1A}" dt="2022-10-22T03:28:03.406" v="509" actId="2696"/>
          <pc:sldLayoutMkLst>
            <pc:docMk/>
            <pc:sldMasterMk cId="1279555571" sldId="2147483676"/>
            <pc:sldLayoutMk cId="3554683090" sldId="2147483698"/>
          </pc:sldLayoutMkLst>
        </pc:sldLayoutChg>
      </pc:sldMasterChg>
      <pc:sldMasterChg chg="del delSldLayout">
        <pc:chgData name="Das, Kausiksankar" userId="a40fa105-b8cc-42c4-b515-f29305407dfd" providerId="ADAL" clId="{C3776D06-4361-4340-9294-A2E49FEC0C1A}" dt="2022-10-22T03:27:59.226" v="497" actId="2696"/>
        <pc:sldMasterMkLst>
          <pc:docMk/>
          <pc:sldMasterMk cId="3591540147" sldId="2147483680"/>
        </pc:sldMasterMkLst>
        <pc:sldLayoutChg chg="del">
          <pc:chgData name="Das, Kausiksankar" userId="a40fa105-b8cc-42c4-b515-f29305407dfd" providerId="ADAL" clId="{C3776D06-4361-4340-9294-A2E49FEC0C1A}" dt="2022-10-22T03:27:59.206" v="480" actId="2696"/>
          <pc:sldLayoutMkLst>
            <pc:docMk/>
            <pc:sldMasterMk cId="3591540147" sldId="2147483680"/>
            <pc:sldLayoutMk cId="376986705" sldId="2147483681"/>
          </pc:sldLayoutMkLst>
        </pc:sldLayoutChg>
        <pc:sldLayoutChg chg="del">
          <pc:chgData name="Das, Kausiksankar" userId="a40fa105-b8cc-42c4-b515-f29305407dfd" providerId="ADAL" clId="{C3776D06-4361-4340-9294-A2E49FEC0C1A}" dt="2022-10-22T03:27:59.208" v="481" actId="2696"/>
          <pc:sldLayoutMkLst>
            <pc:docMk/>
            <pc:sldMasterMk cId="3591540147" sldId="2147483680"/>
            <pc:sldLayoutMk cId="584666340" sldId="2147483682"/>
          </pc:sldLayoutMkLst>
        </pc:sldLayoutChg>
        <pc:sldLayoutChg chg="del">
          <pc:chgData name="Das, Kausiksankar" userId="a40fa105-b8cc-42c4-b515-f29305407dfd" providerId="ADAL" clId="{C3776D06-4361-4340-9294-A2E49FEC0C1A}" dt="2022-10-22T03:27:59.209" v="482" actId="2696"/>
          <pc:sldLayoutMkLst>
            <pc:docMk/>
            <pc:sldMasterMk cId="3591540147" sldId="2147483680"/>
            <pc:sldLayoutMk cId="1804253572" sldId="2147483683"/>
          </pc:sldLayoutMkLst>
        </pc:sldLayoutChg>
        <pc:sldLayoutChg chg="del">
          <pc:chgData name="Das, Kausiksankar" userId="a40fa105-b8cc-42c4-b515-f29305407dfd" providerId="ADAL" clId="{C3776D06-4361-4340-9294-A2E49FEC0C1A}" dt="2022-10-22T03:27:59.210" v="483" actId="2696"/>
          <pc:sldLayoutMkLst>
            <pc:docMk/>
            <pc:sldMasterMk cId="3591540147" sldId="2147483680"/>
            <pc:sldLayoutMk cId="3313228964" sldId="2147483684"/>
          </pc:sldLayoutMkLst>
        </pc:sldLayoutChg>
        <pc:sldLayoutChg chg="del">
          <pc:chgData name="Das, Kausiksankar" userId="a40fa105-b8cc-42c4-b515-f29305407dfd" providerId="ADAL" clId="{C3776D06-4361-4340-9294-A2E49FEC0C1A}" dt="2022-10-22T03:27:59.211" v="484" actId="2696"/>
          <pc:sldLayoutMkLst>
            <pc:docMk/>
            <pc:sldMasterMk cId="3591540147" sldId="2147483680"/>
            <pc:sldLayoutMk cId="1093892412" sldId="2147483685"/>
          </pc:sldLayoutMkLst>
        </pc:sldLayoutChg>
        <pc:sldLayoutChg chg="del">
          <pc:chgData name="Das, Kausiksankar" userId="a40fa105-b8cc-42c4-b515-f29305407dfd" providerId="ADAL" clId="{C3776D06-4361-4340-9294-A2E49FEC0C1A}" dt="2022-10-22T03:27:59.213" v="485" actId="2696"/>
          <pc:sldLayoutMkLst>
            <pc:docMk/>
            <pc:sldMasterMk cId="3591540147" sldId="2147483680"/>
            <pc:sldLayoutMk cId="3181624641" sldId="2147483686"/>
          </pc:sldLayoutMkLst>
        </pc:sldLayoutChg>
        <pc:sldLayoutChg chg="del">
          <pc:chgData name="Das, Kausiksankar" userId="a40fa105-b8cc-42c4-b515-f29305407dfd" providerId="ADAL" clId="{C3776D06-4361-4340-9294-A2E49FEC0C1A}" dt="2022-10-22T03:27:59.213" v="486" actId="2696"/>
          <pc:sldLayoutMkLst>
            <pc:docMk/>
            <pc:sldMasterMk cId="3591540147" sldId="2147483680"/>
            <pc:sldLayoutMk cId="848156517" sldId="2147483687"/>
          </pc:sldLayoutMkLst>
        </pc:sldLayoutChg>
        <pc:sldLayoutChg chg="del">
          <pc:chgData name="Das, Kausiksankar" userId="a40fa105-b8cc-42c4-b515-f29305407dfd" providerId="ADAL" clId="{C3776D06-4361-4340-9294-A2E49FEC0C1A}" dt="2022-10-22T03:27:59.214" v="487" actId="2696"/>
          <pc:sldLayoutMkLst>
            <pc:docMk/>
            <pc:sldMasterMk cId="3591540147" sldId="2147483680"/>
            <pc:sldLayoutMk cId="2808674702" sldId="2147483688"/>
          </pc:sldLayoutMkLst>
        </pc:sldLayoutChg>
        <pc:sldLayoutChg chg="del">
          <pc:chgData name="Das, Kausiksankar" userId="a40fa105-b8cc-42c4-b515-f29305407dfd" providerId="ADAL" clId="{C3776D06-4361-4340-9294-A2E49FEC0C1A}" dt="2022-10-22T03:27:59.215" v="488" actId="2696"/>
          <pc:sldLayoutMkLst>
            <pc:docMk/>
            <pc:sldMasterMk cId="3591540147" sldId="2147483680"/>
            <pc:sldLayoutMk cId="3542128272" sldId="2147483689"/>
          </pc:sldLayoutMkLst>
        </pc:sldLayoutChg>
        <pc:sldLayoutChg chg="del">
          <pc:chgData name="Das, Kausiksankar" userId="a40fa105-b8cc-42c4-b515-f29305407dfd" providerId="ADAL" clId="{C3776D06-4361-4340-9294-A2E49FEC0C1A}" dt="2022-10-22T03:27:59.217" v="489" actId="2696"/>
          <pc:sldLayoutMkLst>
            <pc:docMk/>
            <pc:sldMasterMk cId="3591540147" sldId="2147483680"/>
            <pc:sldLayoutMk cId="3127121757" sldId="2147483690"/>
          </pc:sldLayoutMkLst>
        </pc:sldLayoutChg>
        <pc:sldLayoutChg chg="del">
          <pc:chgData name="Das, Kausiksankar" userId="a40fa105-b8cc-42c4-b515-f29305407dfd" providerId="ADAL" clId="{C3776D06-4361-4340-9294-A2E49FEC0C1A}" dt="2022-10-22T03:27:59.218" v="490" actId="2696"/>
          <pc:sldLayoutMkLst>
            <pc:docMk/>
            <pc:sldMasterMk cId="3591540147" sldId="2147483680"/>
            <pc:sldLayoutMk cId="634664649" sldId="2147483691"/>
          </pc:sldLayoutMkLst>
        </pc:sldLayoutChg>
        <pc:sldLayoutChg chg="del">
          <pc:chgData name="Das, Kausiksankar" userId="a40fa105-b8cc-42c4-b515-f29305407dfd" providerId="ADAL" clId="{C3776D06-4361-4340-9294-A2E49FEC0C1A}" dt="2022-10-22T03:27:59.219" v="491" actId="2696"/>
          <pc:sldLayoutMkLst>
            <pc:docMk/>
            <pc:sldMasterMk cId="3591540147" sldId="2147483680"/>
            <pc:sldLayoutMk cId="1626207340" sldId="2147483692"/>
          </pc:sldLayoutMkLst>
        </pc:sldLayoutChg>
        <pc:sldLayoutChg chg="del">
          <pc:chgData name="Das, Kausiksankar" userId="a40fa105-b8cc-42c4-b515-f29305407dfd" providerId="ADAL" clId="{C3776D06-4361-4340-9294-A2E49FEC0C1A}" dt="2022-10-22T03:27:59.220" v="492" actId="2696"/>
          <pc:sldLayoutMkLst>
            <pc:docMk/>
            <pc:sldMasterMk cId="3591540147" sldId="2147483680"/>
            <pc:sldLayoutMk cId="2177981461" sldId="2147483693"/>
          </pc:sldLayoutMkLst>
        </pc:sldLayoutChg>
        <pc:sldLayoutChg chg="del">
          <pc:chgData name="Das, Kausiksankar" userId="a40fa105-b8cc-42c4-b515-f29305407dfd" providerId="ADAL" clId="{C3776D06-4361-4340-9294-A2E49FEC0C1A}" dt="2022-10-22T03:27:59.221" v="493" actId="2696"/>
          <pc:sldLayoutMkLst>
            <pc:docMk/>
            <pc:sldMasterMk cId="3591540147" sldId="2147483680"/>
            <pc:sldLayoutMk cId="1826352755" sldId="2147483694"/>
          </pc:sldLayoutMkLst>
        </pc:sldLayoutChg>
        <pc:sldLayoutChg chg="del">
          <pc:chgData name="Das, Kausiksankar" userId="a40fa105-b8cc-42c4-b515-f29305407dfd" providerId="ADAL" clId="{C3776D06-4361-4340-9294-A2E49FEC0C1A}" dt="2022-10-22T03:27:59.223" v="494" actId="2696"/>
          <pc:sldLayoutMkLst>
            <pc:docMk/>
            <pc:sldMasterMk cId="3591540147" sldId="2147483680"/>
            <pc:sldLayoutMk cId="3791195474" sldId="2147483695"/>
          </pc:sldLayoutMkLst>
        </pc:sldLayoutChg>
        <pc:sldLayoutChg chg="del">
          <pc:chgData name="Das, Kausiksankar" userId="a40fa105-b8cc-42c4-b515-f29305407dfd" providerId="ADAL" clId="{C3776D06-4361-4340-9294-A2E49FEC0C1A}" dt="2022-10-22T03:27:59.224" v="495" actId="2696"/>
          <pc:sldLayoutMkLst>
            <pc:docMk/>
            <pc:sldMasterMk cId="3591540147" sldId="2147483680"/>
            <pc:sldLayoutMk cId="3656591894" sldId="2147483696"/>
          </pc:sldLayoutMkLst>
        </pc:sldLayoutChg>
        <pc:sldLayoutChg chg="del">
          <pc:chgData name="Das, Kausiksankar" userId="a40fa105-b8cc-42c4-b515-f29305407dfd" providerId="ADAL" clId="{C3776D06-4361-4340-9294-A2E49FEC0C1A}" dt="2022-10-22T03:27:59.225" v="496" actId="2696"/>
          <pc:sldLayoutMkLst>
            <pc:docMk/>
            <pc:sldMasterMk cId="3591540147" sldId="2147483680"/>
            <pc:sldLayoutMk cId="2026441705" sldId="2147483697"/>
          </pc:sldLayoutMkLst>
        </pc:sldLayoutChg>
      </pc:sldMasterChg>
      <pc:sldMasterChg chg="del delSldLayout">
        <pc:chgData name="Das, Kausiksankar" userId="a40fa105-b8cc-42c4-b515-f29305407dfd" providerId="ADAL" clId="{C3776D06-4361-4340-9294-A2E49FEC0C1A}" dt="2022-10-22T01:44:23.467" v="160" actId="2696"/>
        <pc:sldMasterMkLst>
          <pc:docMk/>
          <pc:sldMasterMk cId="3149872438" sldId="2147483699"/>
        </pc:sldMasterMkLst>
        <pc:sldLayoutChg chg="del">
          <pc:chgData name="Das, Kausiksankar" userId="a40fa105-b8cc-42c4-b515-f29305407dfd" providerId="ADAL" clId="{C3776D06-4361-4340-9294-A2E49FEC0C1A}" dt="2022-10-22T01:44:23.461" v="155" actId="2696"/>
          <pc:sldLayoutMkLst>
            <pc:docMk/>
            <pc:sldMasterMk cId="3149872438" sldId="2147483699"/>
            <pc:sldLayoutMk cId="311622583" sldId="2147483700"/>
          </pc:sldLayoutMkLst>
        </pc:sldLayoutChg>
        <pc:sldLayoutChg chg="del">
          <pc:chgData name="Das, Kausiksankar" userId="a40fa105-b8cc-42c4-b515-f29305407dfd" providerId="ADAL" clId="{C3776D06-4361-4340-9294-A2E49FEC0C1A}" dt="2022-10-22T01:44:23.462" v="156" actId="2696"/>
          <pc:sldLayoutMkLst>
            <pc:docMk/>
            <pc:sldMasterMk cId="3149872438" sldId="2147483699"/>
            <pc:sldLayoutMk cId="297410338" sldId="2147483701"/>
          </pc:sldLayoutMkLst>
        </pc:sldLayoutChg>
        <pc:sldLayoutChg chg="del">
          <pc:chgData name="Das, Kausiksankar" userId="a40fa105-b8cc-42c4-b515-f29305407dfd" providerId="ADAL" clId="{C3776D06-4361-4340-9294-A2E49FEC0C1A}" dt="2022-10-22T01:44:23.463" v="157" actId="2696"/>
          <pc:sldLayoutMkLst>
            <pc:docMk/>
            <pc:sldMasterMk cId="3149872438" sldId="2147483699"/>
            <pc:sldLayoutMk cId="3874738708" sldId="2147483702"/>
          </pc:sldLayoutMkLst>
        </pc:sldLayoutChg>
        <pc:sldLayoutChg chg="del">
          <pc:chgData name="Das, Kausiksankar" userId="a40fa105-b8cc-42c4-b515-f29305407dfd" providerId="ADAL" clId="{C3776D06-4361-4340-9294-A2E49FEC0C1A}" dt="2022-10-22T01:44:23.464" v="158" actId="2696"/>
          <pc:sldLayoutMkLst>
            <pc:docMk/>
            <pc:sldMasterMk cId="3149872438" sldId="2147483699"/>
            <pc:sldLayoutMk cId="1183457686" sldId="2147483703"/>
          </pc:sldLayoutMkLst>
        </pc:sldLayoutChg>
        <pc:sldLayoutChg chg="del">
          <pc:chgData name="Das, Kausiksankar" userId="a40fa105-b8cc-42c4-b515-f29305407dfd" providerId="ADAL" clId="{C3776D06-4361-4340-9294-A2E49FEC0C1A}" dt="2022-10-22T01:44:23.464" v="159" actId="2696"/>
          <pc:sldLayoutMkLst>
            <pc:docMk/>
            <pc:sldMasterMk cId="3149872438" sldId="2147483699"/>
            <pc:sldLayoutMk cId="3888484412" sldId="214748370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A5A45-054E-4DA2-B731-1422F7E31F45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667FC0-6530-4411-99F5-F55ECA29A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61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2739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4032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89825" y="0"/>
            <a:ext cx="1654175" cy="61610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22538" y="0"/>
            <a:ext cx="4814887" cy="61610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0943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sz="2400" smtClean="0">
                <a:effectLst/>
              </a:defRPr>
            </a:lvl1pPr>
          </a:lstStyle>
          <a:p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Berkeley model of authentic undergraduate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9398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8739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74938" y="1379538"/>
            <a:ext cx="3073400" cy="4781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00738" y="1379538"/>
            <a:ext cx="3073400" cy="4781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389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5902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0141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77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9214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5408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20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22538" y="0"/>
            <a:ext cx="6621462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74938" y="1379538"/>
            <a:ext cx="6299200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0" y="6651625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19050" y="6600825"/>
            <a:ext cx="7967663" cy="15875"/>
          </a:xfrm>
          <a:prstGeom prst="line">
            <a:avLst/>
          </a:prstGeom>
          <a:noFill/>
          <a:ln w="19050">
            <a:solidFill>
              <a:srgbClr val="E3E8EE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3" name="Picture 9" descr="UMES_full_long_color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9" b="17960"/>
          <a:stretch>
            <a:fillRect/>
          </a:stretch>
        </p:blipFill>
        <p:spPr bwMode="auto">
          <a:xfrm>
            <a:off x="7893050" y="5857875"/>
            <a:ext cx="1308100" cy="91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-19050" y="1152525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5" name="Line 11"/>
          <p:cNvSpPr>
            <a:spLocks noChangeShapeType="1"/>
          </p:cNvSpPr>
          <p:nvPr userDrawn="1"/>
        </p:nvSpPr>
        <p:spPr bwMode="auto">
          <a:xfrm>
            <a:off x="0" y="1101725"/>
            <a:ext cx="9144000" cy="0"/>
          </a:xfrm>
          <a:prstGeom prst="line">
            <a:avLst/>
          </a:prstGeom>
          <a:noFill/>
          <a:ln w="19050">
            <a:solidFill>
              <a:srgbClr val="E3E8EE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9" name="Picture 15" descr="md5052884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7" t="6700" r="39014" b="182"/>
          <a:stretch>
            <a:fillRect/>
          </a:stretch>
        </p:blipFill>
        <p:spPr bwMode="auto">
          <a:xfrm>
            <a:off x="0" y="0"/>
            <a:ext cx="2457450" cy="659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4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2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TX5hPMEhjdY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5411" y="1683415"/>
            <a:ext cx="7361815" cy="986635"/>
          </a:xfrm>
        </p:spPr>
        <p:txBody>
          <a:bodyPr/>
          <a:lstStyle/>
          <a:p>
            <a:pPr marL="248285" marR="245110" indent="-8255">
              <a:spcBef>
                <a:spcPts val="365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Fostering Critical Thinking Through Cartoon Clicker Questions</a:t>
            </a:r>
            <a:endParaRPr lang="en-US" sz="1800" dirty="0">
              <a:solidFill>
                <a:srgbClr val="FFC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22833" y="3125420"/>
            <a:ext cx="6526970" cy="1601115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altLang="en-US" dirty="0">
                <a:solidFill>
                  <a:schemeClr val="bg1"/>
                </a:solidFill>
              </a:rPr>
              <a:t>Dr. </a:t>
            </a:r>
            <a:r>
              <a:rPr lang="en-US" altLang="en-US" dirty="0" err="1">
                <a:solidFill>
                  <a:schemeClr val="bg1"/>
                </a:solidFill>
              </a:rPr>
              <a:t>Kausik</a:t>
            </a:r>
            <a:r>
              <a:rPr lang="en-US" altLang="en-US" dirty="0">
                <a:solidFill>
                  <a:schemeClr val="bg1"/>
                </a:solidFill>
              </a:rPr>
              <a:t> S Das</a:t>
            </a:r>
          </a:p>
          <a:p>
            <a:pPr>
              <a:spcBef>
                <a:spcPts val="600"/>
              </a:spcBef>
            </a:pPr>
            <a:r>
              <a:rPr lang="en-US" altLang="en-US" dirty="0">
                <a:solidFill>
                  <a:schemeClr val="bg1"/>
                </a:solidFill>
              </a:rPr>
              <a:t>Department of Natural Sciences,</a:t>
            </a:r>
          </a:p>
          <a:p>
            <a:pPr>
              <a:spcBef>
                <a:spcPts val="600"/>
              </a:spcBef>
            </a:pPr>
            <a:r>
              <a:rPr lang="en-US" altLang="en-US" dirty="0">
                <a:solidFill>
                  <a:schemeClr val="bg1"/>
                </a:solidFill>
              </a:rPr>
              <a:t>University of Maryland Eastern Shore</a:t>
            </a:r>
          </a:p>
          <a:p>
            <a:endParaRPr lang="en-US" dirty="0"/>
          </a:p>
        </p:txBody>
      </p:sp>
      <p:pic>
        <p:nvPicPr>
          <p:cNvPr id="1026" name="Picture 2" descr="Chesapeake Section of American Association of Physics Teachers">
            <a:extLst>
              <a:ext uri="{FF2B5EF4-FFF2-40B4-BE49-F238E27FC236}">
                <a16:creationId xmlns:a16="http://schemas.microsoft.com/office/drawing/2014/main" id="{8B211C57-4932-456B-BDE1-51FDDBA96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995" y="4754594"/>
            <a:ext cx="5590752" cy="1040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087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86C6DDB-B8E4-4637-B412-444F6161FE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6780"/>
            <a:ext cx="9124570" cy="5303520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C5FC784-4D45-4417-A4B3-4E03FCB9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426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C5FC784-4D45-4417-A4B3-4E03FCB9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33C80-59CD-4745-AF5D-441CE1B143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E0C6C1-210A-45FA-877A-CA6402616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" y="1039822"/>
            <a:ext cx="9124333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07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C5FC784-4D45-4417-A4B3-4E03FCB9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33C80-59CD-4745-AF5D-441CE1B143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FCEBAD-0F39-4515-80BB-C813CB772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568"/>
            <a:ext cx="9124333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95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C5FC784-4D45-4417-A4B3-4E03FCB9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33C80-59CD-4745-AF5D-441CE1B143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80F772-E709-4BA9-9C02-43DD3327F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" y="935673"/>
            <a:ext cx="7559040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12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492B0E-FBDC-4648-A114-10243688B8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173" y="0"/>
            <a:ext cx="610957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8DDF85-8876-4121-B213-6B24D6A33F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490" y="1607520"/>
            <a:ext cx="3869530" cy="250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1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C5FC784-4D45-4417-A4B3-4E03FCB9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33C80-59CD-4745-AF5D-441CE1B143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ED761C-D447-4D8B-986E-57CAA6604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8044"/>
            <a:ext cx="9124335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733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C5FC784-4D45-4417-A4B3-4E03FCB9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33C80-59CD-4745-AF5D-441CE1B143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4F2C74-D733-40CA-9FA0-02F68A017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8045"/>
            <a:ext cx="9124335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41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C5FC784-4D45-4417-A4B3-4E03FCB9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33C80-59CD-4745-AF5D-441CE1B143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BF037F-846F-4272-8520-25A936A5B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8" y="1076325"/>
            <a:ext cx="9124335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66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C5FC784-4D45-4417-A4B3-4E03FCB9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33C80-59CD-4745-AF5D-441CE1B143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E758AC-A0C9-4379-AF7B-5C9E034ED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0" y="1118553"/>
            <a:ext cx="9124335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93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C5FC784-4D45-4417-A4B3-4E03FCB9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Scaling, Dimension, Growth &amp;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33C80-59CD-4745-AF5D-441CE1B143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B9BE8D-6A62-4DA6-A220-105024A21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7" y="1228045"/>
            <a:ext cx="9124335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4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CD412-ECEA-4BB9-9CA2-F47760A4E5AE}"/>
              </a:ext>
            </a:extLst>
          </p:cNvPr>
          <p:cNvSpPr txBox="1">
            <a:spLocks/>
          </p:cNvSpPr>
          <p:nvPr/>
        </p:nvSpPr>
        <p:spPr>
          <a:xfrm>
            <a:off x="2352744" y="165515"/>
            <a:ext cx="6924746" cy="98663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marL="248285" marR="245110" indent="-8255" algn="l">
              <a:spcBef>
                <a:spcPts val="365"/>
              </a:spcBef>
              <a:spcAft>
                <a:spcPts val="0"/>
              </a:spcAft>
            </a:pPr>
            <a:r>
              <a:rPr lang="en-US" sz="5400" b="1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Critical Thinking</a:t>
            </a:r>
            <a:endParaRPr lang="en-US" sz="2800" b="1" dirty="0">
              <a:solidFill>
                <a:srgbClr val="FFC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48285" marR="245110" indent="-8255" algn="l">
              <a:spcBef>
                <a:spcPts val="365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</a:t>
            </a:r>
          </a:p>
          <a:p>
            <a:pPr marL="248285" marR="245110" indent="-8255" algn="l">
              <a:spcBef>
                <a:spcPts val="365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Ability to understand, apply, analyze, evaluate facts or principles.</a:t>
            </a:r>
            <a:br>
              <a:rPr lang="en-US" sz="2800" b="1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en-US" sz="2800" dirty="0">
              <a:solidFill>
                <a:srgbClr val="FFC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234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33C80-59CD-4745-AF5D-441CE1B143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22D3FA-EEAC-4C36-A58A-C0C2703ED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8044"/>
            <a:ext cx="9124335" cy="5303520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5BC07F25-6C77-4DC3-B472-8D7E50AD9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2538" y="0"/>
            <a:ext cx="6621462" cy="1076325"/>
          </a:xfrm>
        </p:spPr>
        <p:txBody>
          <a:bodyPr/>
          <a:lstStyle/>
          <a:p>
            <a:r>
              <a:rPr lang="en-US" sz="3000" dirty="0"/>
              <a:t>Scaling, Dimension, Growth &amp; Form</a:t>
            </a:r>
          </a:p>
        </p:txBody>
      </p:sp>
    </p:spTree>
    <p:extLst>
      <p:ext uri="{BB962C8B-B14F-4D97-AF65-F5344CB8AC3E}">
        <p14:creationId xmlns:p14="http://schemas.microsoft.com/office/powerpoint/2010/main" val="1706479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C5FC784-4D45-4417-A4B3-4E03FCB9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Scaling, Dimension, Growth &amp;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33C80-59CD-4745-AF5D-441CE1B143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8D33B5-217A-4E98-95FD-336BDAB3F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8044"/>
            <a:ext cx="9124335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22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33C80-59CD-4745-AF5D-441CE1B143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5BC07F25-6C77-4DC3-B472-8D7E50AD9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2538" y="0"/>
            <a:ext cx="6621462" cy="1076325"/>
          </a:xfrm>
        </p:spPr>
        <p:txBody>
          <a:bodyPr/>
          <a:lstStyle/>
          <a:p>
            <a:r>
              <a:rPr lang="en-US" sz="3000" dirty="0"/>
              <a:t>Scaling, Dimension, Growth &amp; Form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BE103A-1940-4BA9-B138-9B5BBB447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5" y="1228045"/>
            <a:ext cx="9124335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26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C5FC784-4D45-4417-A4B3-4E03FCB9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Scaling, Dimension, Growth &amp;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33C80-59CD-4745-AF5D-441CE1B143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1598D9-72AE-433F-BD8E-C68BF7252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" y="1228045"/>
            <a:ext cx="9124335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54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33C80-59CD-4745-AF5D-441CE1B143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5BC07F25-6C77-4DC3-B472-8D7E50AD9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2538" y="0"/>
            <a:ext cx="6621462" cy="1076325"/>
          </a:xfrm>
        </p:spPr>
        <p:txBody>
          <a:bodyPr/>
          <a:lstStyle/>
          <a:p>
            <a:r>
              <a:rPr lang="en-US" sz="3000" dirty="0"/>
              <a:t>Scaling, Dimension, Growth &amp; Form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0D83D7-659C-4072-90EA-EE164805F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5" y="1228045"/>
            <a:ext cx="9124335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8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C5FC784-4D45-4417-A4B3-4E03FCB9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Scaling, Dimension, Growth &amp; Form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EC382E9-DB13-4DEA-8D74-1BB0FB73BB08}"/>
              </a:ext>
            </a:extLst>
          </p:cNvPr>
          <p:cNvGrpSpPr>
            <a:grpSpLocks noChangeAspect="1"/>
          </p:cNvGrpSpPr>
          <p:nvPr/>
        </p:nvGrpSpPr>
        <p:grpSpPr>
          <a:xfrm>
            <a:off x="2661891" y="1379835"/>
            <a:ext cx="5907296" cy="4845721"/>
            <a:chOff x="256099" y="1584960"/>
            <a:chExt cx="5907296" cy="4841277"/>
          </a:xfrm>
        </p:grpSpPr>
        <p:pic>
          <p:nvPicPr>
            <p:cNvPr id="6" name="object 3">
              <a:extLst>
                <a:ext uri="{FF2B5EF4-FFF2-40B4-BE49-F238E27FC236}">
                  <a16:creationId xmlns:a16="http://schemas.microsoft.com/office/drawing/2014/main" id="{73525851-A923-4C45-9C09-D13BB9D580D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6099" y="1584960"/>
              <a:ext cx="5907296" cy="4841277"/>
            </a:xfrm>
            <a:prstGeom prst="rect">
              <a:avLst/>
            </a:prstGeom>
          </p:spPr>
        </p:pic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DDBB38B4-0C05-4E68-9030-77676D758183}"/>
                </a:ext>
              </a:extLst>
            </p:cNvPr>
            <p:cNvSpPr txBox="1"/>
            <p:nvPr/>
          </p:nvSpPr>
          <p:spPr>
            <a:xfrm>
              <a:off x="1748311" y="5290012"/>
              <a:ext cx="734695" cy="28511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700" dirty="0">
                  <a:solidFill>
                    <a:srgbClr val="221F1F"/>
                  </a:solidFill>
                  <a:latin typeface="Arial"/>
                  <a:cs typeface="Arial"/>
                </a:rPr>
                <a:t>0.5</a:t>
              </a:r>
              <a:r>
                <a:rPr sz="1700" spc="-95" dirty="0">
                  <a:solidFill>
                    <a:srgbClr val="221F1F"/>
                  </a:solidFill>
                  <a:latin typeface="Arial"/>
                  <a:cs typeface="Arial"/>
                </a:rPr>
                <a:t> </a:t>
              </a:r>
              <a:r>
                <a:rPr sz="1700" spc="-25" dirty="0">
                  <a:solidFill>
                    <a:srgbClr val="221F1F"/>
                  </a:solidFill>
                  <a:latin typeface="Arial"/>
                  <a:cs typeface="Arial"/>
                </a:rPr>
                <a:t>mm</a:t>
              </a:r>
              <a:endParaRPr sz="1700">
                <a:latin typeface="Arial"/>
                <a:cs typeface="Arial"/>
              </a:endParaRPr>
            </a:p>
          </p:txBody>
        </p:sp>
        <p:grpSp>
          <p:nvGrpSpPr>
            <p:cNvPr id="10" name="object 8">
              <a:extLst>
                <a:ext uri="{FF2B5EF4-FFF2-40B4-BE49-F238E27FC236}">
                  <a16:creationId xmlns:a16="http://schemas.microsoft.com/office/drawing/2014/main" id="{4728D147-47DE-415C-BCE6-5C3D9B7CEAC1}"/>
                </a:ext>
              </a:extLst>
            </p:cNvPr>
            <p:cNvGrpSpPr/>
            <p:nvPr/>
          </p:nvGrpSpPr>
          <p:grpSpPr>
            <a:xfrm>
              <a:off x="1376169" y="5404103"/>
              <a:ext cx="1481455" cy="99060"/>
              <a:chOff x="1376169" y="5404103"/>
              <a:chExt cx="1481455" cy="99060"/>
            </a:xfrm>
          </p:grpSpPr>
          <p:sp>
            <p:nvSpPr>
              <p:cNvPr id="11" name="object 9">
                <a:extLst>
                  <a:ext uri="{FF2B5EF4-FFF2-40B4-BE49-F238E27FC236}">
                    <a16:creationId xmlns:a16="http://schemas.microsoft.com/office/drawing/2014/main" id="{BD21EF82-43C3-4830-BA6C-61CA070887C4}"/>
                  </a:ext>
                </a:extLst>
              </p:cNvPr>
              <p:cNvSpPr/>
              <p:nvPr/>
            </p:nvSpPr>
            <p:spPr>
              <a:xfrm>
                <a:off x="1465327" y="5455157"/>
                <a:ext cx="2317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31775">
                    <a:moveTo>
                      <a:pt x="231343" y="0"/>
                    </a:moveTo>
                    <a:lnTo>
                      <a:pt x="0" y="0"/>
                    </a:lnTo>
                  </a:path>
                </a:pathLst>
              </a:custGeom>
              <a:ln w="25908">
                <a:solidFill>
                  <a:srgbClr val="221F1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10">
                <a:extLst>
                  <a:ext uri="{FF2B5EF4-FFF2-40B4-BE49-F238E27FC236}">
                    <a16:creationId xmlns:a16="http://schemas.microsoft.com/office/drawing/2014/main" id="{A88133C6-F4AA-49DB-8062-B09FC5B0ED0E}"/>
                  </a:ext>
                </a:extLst>
              </p:cNvPr>
              <p:cNvSpPr/>
              <p:nvPr/>
            </p:nvSpPr>
            <p:spPr>
              <a:xfrm>
                <a:off x="1376169" y="5404103"/>
                <a:ext cx="137160" cy="99060"/>
              </a:xfrm>
              <a:custGeom>
                <a:avLst/>
                <a:gdLst/>
                <a:ahLst/>
                <a:cxnLst/>
                <a:rect l="l" t="t" r="r" b="b"/>
                <a:pathLst>
                  <a:path w="137159" h="99060">
                    <a:moveTo>
                      <a:pt x="136804" y="0"/>
                    </a:moveTo>
                    <a:lnTo>
                      <a:pt x="0" y="49237"/>
                    </a:lnTo>
                    <a:lnTo>
                      <a:pt x="136804" y="98463"/>
                    </a:lnTo>
                    <a:lnTo>
                      <a:pt x="136804" y="0"/>
                    </a:lnTo>
                    <a:close/>
                  </a:path>
                </a:pathLst>
              </a:custGeom>
              <a:solidFill>
                <a:srgbClr val="221F1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11">
                <a:extLst>
                  <a:ext uri="{FF2B5EF4-FFF2-40B4-BE49-F238E27FC236}">
                    <a16:creationId xmlns:a16="http://schemas.microsoft.com/office/drawing/2014/main" id="{DCCCFDF6-EA12-4B32-B8B1-C3CD8B314C2A}"/>
                  </a:ext>
                </a:extLst>
              </p:cNvPr>
              <p:cNvSpPr/>
              <p:nvPr/>
            </p:nvSpPr>
            <p:spPr>
              <a:xfrm>
                <a:off x="2538222" y="5455157"/>
                <a:ext cx="23304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33044">
                    <a:moveTo>
                      <a:pt x="0" y="0"/>
                    </a:moveTo>
                    <a:lnTo>
                      <a:pt x="232867" y="0"/>
                    </a:lnTo>
                  </a:path>
                </a:pathLst>
              </a:custGeom>
              <a:ln w="25908">
                <a:solidFill>
                  <a:srgbClr val="221F1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12">
                <a:extLst>
                  <a:ext uri="{FF2B5EF4-FFF2-40B4-BE49-F238E27FC236}">
                    <a16:creationId xmlns:a16="http://schemas.microsoft.com/office/drawing/2014/main" id="{FCD03094-20C3-4395-BB2D-E0370EEC066D}"/>
                  </a:ext>
                </a:extLst>
              </p:cNvPr>
              <p:cNvSpPr/>
              <p:nvPr/>
            </p:nvSpPr>
            <p:spPr>
              <a:xfrm>
                <a:off x="2721863" y="5404103"/>
                <a:ext cx="135890" cy="99060"/>
              </a:xfrm>
              <a:custGeom>
                <a:avLst/>
                <a:gdLst/>
                <a:ahLst/>
                <a:cxnLst/>
                <a:rect l="l" t="t" r="r" b="b"/>
                <a:pathLst>
                  <a:path w="135889" h="99060">
                    <a:moveTo>
                      <a:pt x="0" y="0"/>
                    </a:moveTo>
                    <a:lnTo>
                      <a:pt x="0" y="98463"/>
                    </a:lnTo>
                    <a:lnTo>
                      <a:pt x="135280" y="492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1F1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5" name="object 13">
              <a:extLst>
                <a:ext uri="{FF2B5EF4-FFF2-40B4-BE49-F238E27FC236}">
                  <a16:creationId xmlns:a16="http://schemas.microsoft.com/office/drawing/2014/main" id="{7B6A4E40-1787-460B-A8B1-E2EC107A6AAF}"/>
                </a:ext>
              </a:extLst>
            </p:cNvPr>
            <p:cNvSpPr txBox="1"/>
            <p:nvPr/>
          </p:nvSpPr>
          <p:spPr>
            <a:xfrm>
              <a:off x="3078607" y="4605021"/>
              <a:ext cx="427990" cy="4064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95"/>
                </a:spcBef>
              </a:pPr>
              <a:r>
                <a:rPr sz="2500" b="1" spc="-25" dirty="0">
                  <a:solidFill>
                    <a:srgbClr val="FFFFFF"/>
                  </a:solidFill>
                  <a:latin typeface="Arial"/>
                  <a:cs typeface="Arial"/>
                </a:rPr>
                <a:t>O</a:t>
              </a:r>
              <a:r>
                <a:rPr sz="2325" b="1" spc="-37" baseline="-19713" dirty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endParaRPr sz="2325" baseline="-19713">
                <a:latin typeface="Arial"/>
                <a:cs typeface="Arial"/>
              </a:endParaRPr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17EA12D4-A735-40C3-94B1-A1FD205594AC}"/>
                </a:ext>
              </a:extLst>
            </p:cNvPr>
            <p:cNvSpPr txBox="1"/>
            <p:nvPr/>
          </p:nvSpPr>
          <p:spPr>
            <a:xfrm>
              <a:off x="3919854" y="2241676"/>
              <a:ext cx="427990" cy="4064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95"/>
                </a:spcBef>
              </a:pPr>
              <a:r>
                <a:rPr sz="2500" b="1" spc="-25" dirty="0">
                  <a:solidFill>
                    <a:srgbClr val="FFFFFF"/>
                  </a:solidFill>
                  <a:latin typeface="Arial"/>
                  <a:cs typeface="Arial"/>
                </a:rPr>
                <a:t>O</a:t>
              </a:r>
              <a:r>
                <a:rPr sz="2325" b="1" spc="-37" baseline="-19713" dirty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endParaRPr sz="2325" baseline="-19713" dirty="0">
                <a:latin typeface="Arial"/>
                <a:cs typeface="Arial"/>
              </a:endParaRPr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DB0440FF-2F84-456D-979F-D4250CD7D868}"/>
                </a:ext>
              </a:extLst>
            </p:cNvPr>
            <p:cNvSpPr txBox="1"/>
            <p:nvPr/>
          </p:nvSpPr>
          <p:spPr>
            <a:xfrm>
              <a:off x="3279376" y="2575769"/>
              <a:ext cx="411480" cy="4064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95"/>
                </a:spcBef>
              </a:pPr>
              <a:r>
                <a:rPr sz="2500" b="1" spc="-25" dirty="0">
                  <a:solidFill>
                    <a:srgbClr val="FFFFFF"/>
                  </a:solidFill>
                  <a:latin typeface="Arial"/>
                  <a:cs typeface="Arial"/>
                </a:rPr>
                <a:t>O</a:t>
              </a:r>
              <a:r>
                <a:rPr sz="2325" b="1" spc="-37" baseline="-19713" dirty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endParaRPr sz="2325" baseline="-19713" dirty="0">
                <a:latin typeface="Arial"/>
                <a:cs typeface="Arial"/>
              </a:endParaRPr>
            </a:p>
          </p:txBody>
        </p:sp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31C36898-37A9-45CF-9D93-CA1BB089720B}"/>
                </a:ext>
              </a:extLst>
            </p:cNvPr>
            <p:cNvSpPr txBox="1"/>
            <p:nvPr/>
          </p:nvSpPr>
          <p:spPr>
            <a:xfrm>
              <a:off x="878197" y="1753283"/>
              <a:ext cx="253365" cy="376555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2300" b="1" dirty="0">
                  <a:solidFill>
                    <a:srgbClr val="221F1F"/>
                  </a:solidFill>
                  <a:latin typeface="Arial"/>
                  <a:cs typeface="Arial"/>
                </a:rPr>
                <a:t>O</a:t>
              </a:r>
              <a:endParaRPr sz="2300">
                <a:latin typeface="Arial"/>
                <a:cs typeface="Arial"/>
              </a:endParaRPr>
            </a:p>
          </p:txBody>
        </p:sp>
        <p:sp>
          <p:nvSpPr>
            <p:cNvPr id="19" name="object 20">
              <a:extLst>
                <a:ext uri="{FF2B5EF4-FFF2-40B4-BE49-F238E27FC236}">
                  <a16:creationId xmlns:a16="http://schemas.microsoft.com/office/drawing/2014/main" id="{43160A88-6F34-42E9-817E-8FDE334F1F76}"/>
                </a:ext>
              </a:extLst>
            </p:cNvPr>
            <p:cNvSpPr txBox="1"/>
            <p:nvPr/>
          </p:nvSpPr>
          <p:spPr>
            <a:xfrm>
              <a:off x="340197" y="3162603"/>
              <a:ext cx="253365" cy="376555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2300" b="1" dirty="0">
                  <a:solidFill>
                    <a:srgbClr val="221F1F"/>
                  </a:solidFill>
                  <a:latin typeface="Arial"/>
                  <a:cs typeface="Arial"/>
                </a:rPr>
                <a:t>O</a:t>
              </a:r>
              <a:endParaRPr sz="2300">
                <a:latin typeface="Arial"/>
                <a:cs typeface="Arial"/>
              </a:endParaRPr>
            </a:p>
          </p:txBody>
        </p:sp>
        <p:sp>
          <p:nvSpPr>
            <p:cNvPr id="34" name="object 16">
              <a:extLst>
                <a:ext uri="{FF2B5EF4-FFF2-40B4-BE49-F238E27FC236}">
                  <a16:creationId xmlns:a16="http://schemas.microsoft.com/office/drawing/2014/main" id="{5AA3D054-A0CE-47F5-AA2E-80AB829E600D}"/>
                </a:ext>
              </a:extLst>
            </p:cNvPr>
            <p:cNvSpPr txBox="1"/>
            <p:nvPr/>
          </p:nvSpPr>
          <p:spPr>
            <a:xfrm>
              <a:off x="3209747" y="3353105"/>
              <a:ext cx="427990" cy="4064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95"/>
                </a:spcBef>
              </a:pPr>
              <a:r>
                <a:rPr sz="2500" b="1" spc="-25" dirty="0">
                  <a:solidFill>
                    <a:srgbClr val="FFFFFF"/>
                  </a:solidFill>
                  <a:latin typeface="Arial"/>
                  <a:cs typeface="Arial"/>
                </a:rPr>
                <a:t>O</a:t>
              </a:r>
              <a:r>
                <a:rPr sz="2325" b="1" spc="-37" baseline="-19713" dirty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endParaRPr sz="2325" baseline="-19713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1743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C5FC784-4D45-4417-A4B3-4E03FCB9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Scaling, Dimension, Growth &amp;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33C80-59CD-4745-AF5D-441CE1B143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0F0EC7-C885-4367-9C8D-2B25B6458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" y="1118553"/>
            <a:ext cx="9124335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123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C5FC784-4D45-4417-A4B3-4E03FCB9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Scaling, Dimension, Growth &amp;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33C80-59CD-4745-AF5D-441CE1B143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E3AB3C-445B-427F-B033-D3D71CAD1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5" y="1228045"/>
            <a:ext cx="9124335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3368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C5FC784-4D45-4417-A4B3-4E03FCB9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Scaling, Dimension, Growth &amp;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33C80-59CD-4745-AF5D-441CE1B143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4D2267-3E0B-4522-BB00-7706C7261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0" y="1228045"/>
            <a:ext cx="9124335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954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Innovation: Authentic discovery-based laboratories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70139" y="1379835"/>
            <a:ext cx="6773861" cy="478155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 authentic discovery-based courses, a group of  students from diverse background conduct interdisciplinary research where they make an original intellectual or creative contribution to the discipline.</a:t>
            </a:r>
          </a:p>
        </p:txBody>
      </p:sp>
    </p:spTree>
    <p:extLst>
      <p:ext uri="{BB962C8B-B14F-4D97-AF65-F5344CB8AC3E}">
        <p14:creationId xmlns:p14="http://schemas.microsoft.com/office/powerpoint/2010/main" val="984734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CEEF3-0D98-4606-A124-94E70A947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Critical Thinking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D014638-94B3-4ADE-912B-083E2C979A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938" y="1228045"/>
            <a:ext cx="6299200" cy="463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223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3770" y="44470"/>
            <a:ext cx="6621462" cy="1076325"/>
          </a:xfrm>
        </p:spPr>
        <p:txBody>
          <a:bodyPr/>
          <a:lstStyle/>
          <a:p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Plasma generation using a kitchen microwave oven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22539" y="1236358"/>
            <a:ext cx="6621462" cy="3634647"/>
          </a:xfrm>
        </p:spPr>
        <p:txBody>
          <a:bodyPr/>
          <a:lstStyle/>
          <a:p>
            <a:r>
              <a:rPr lang="en-US" dirty="0"/>
              <a:t>Microwave plasma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64A414-744D-4EDE-A015-437E953D1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0575"/>
            <a:ext cx="9144000" cy="2929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06816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3770" y="44470"/>
            <a:ext cx="6621462" cy="1076325"/>
          </a:xfrm>
        </p:spPr>
        <p:txBody>
          <a:bodyPr/>
          <a:lstStyle/>
          <a:p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Plasma generation using a kitchen microwave oven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22539" y="1236358"/>
            <a:ext cx="6621462" cy="3634647"/>
          </a:xfrm>
        </p:spPr>
        <p:txBody>
          <a:bodyPr/>
          <a:lstStyle/>
          <a:p>
            <a:r>
              <a:rPr lang="en-US" dirty="0"/>
              <a:t>Microwave plasma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0119F3-9906-4AA1-A509-38F80E6BC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43" y="1246556"/>
            <a:ext cx="8655113" cy="4798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89696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3770" y="44470"/>
            <a:ext cx="6621462" cy="1076325"/>
          </a:xfrm>
        </p:spPr>
        <p:txBody>
          <a:bodyPr/>
          <a:lstStyle/>
          <a:p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Plasma generation using a kitchen microwave oven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8D4529-05EF-41A7-98B3-64FB52DCB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217" y="1236358"/>
            <a:ext cx="1945728" cy="19653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625556-E2D9-4548-B30E-BD137842C4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407" y="1249516"/>
            <a:ext cx="1939066" cy="1939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B9315A-2612-4671-A749-92CCC114FB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934" y="1249516"/>
            <a:ext cx="1939066" cy="1939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C9F2C6-B134-4DFE-937B-EF185EBDD3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317" y="3234253"/>
            <a:ext cx="4869246" cy="3299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22972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19"/>
          <a:stretch/>
        </p:blipFill>
        <p:spPr>
          <a:xfrm>
            <a:off x="5759" y="1228045"/>
            <a:ext cx="9119941" cy="521208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6DE74B-8EF9-4647-A080-31E2DEAD36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575" y="0"/>
            <a:ext cx="2451676" cy="221468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CA9E364-EC56-4E8D-A324-172D7CDB4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5867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446940" y="13725"/>
            <a:ext cx="6621462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endParaRPr lang="en-US" sz="2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CAE4900-EC0C-4F47-9CE4-5A8BB90A76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9" y="13725"/>
            <a:ext cx="3073400" cy="2305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BE9FAF-2260-4D28-A8BA-AA3B61F190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6" t="16095"/>
          <a:stretch/>
        </p:blipFill>
        <p:spPr>
          <a:xfrm>
            <a:off x="3211398" y="13725"/>
            <a:ext cx="3642960" cy="2690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B546C1-25BA-4A85-A6EE-7452A63003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0" t="14587" r="1096" b="7209"/>
          <a:stretch/>
        </p:blipFill>
        <p:spPr>
          <a:xfrm>
            <a:off x="37799" y="2062890"/>
            <a:ext cx="5103265" cy="2460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8159E6-7860-40EA-A8A6-F10CB9D749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0" t="-1" r="29250" b="6206"/>
          <a:stretch/>
        </p:blipFill>
        <p:spPr>
          <a:xfrm>
            <a:off x="6634061" y="80605"/>
            <a:ext cx="2472140" cy="2834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A9FBE9-9439-4444-8DC7-2383D3012C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5" r="3003" b="19013"/>
          <a:stretch/>
        </p:blipFill>
        <p:spPr>
          <a:xfrm>
            <a:off x="170090" y="4539226"/>
            <a:ext cx="1902757" cy="2263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77F85DD-E8C8-467B-8877-D7305EC57B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586" t="8664" r="1097" b="16046"/>
          <a:stretch/>
        </p:blipFill>
        <p:spPr>
          <a:xfrm>
            <a:off x="5027370" y="2718240"/>
            <a:ext cx="4145650" cy="2460617"/>
          </a:xfrm>
          <a:prstGeom prst="rect">
            <a:avLst/>
          </a:prstGeom>
        </p:spPr>
      </p:pic>
      <p:pic>
        <p:nvPicPr>
          <p:cNvPr id="29698" name="Picture 2" descr="https://lh4.googleusercontent.com/rpsAgnoQXvCib4soMuH2k_au-fOKWzdOrD_HIdvcZOzCS8L5fxYZQNm3592cTyX7XoYaY02ij32twu18mKPC2v9BtlhwdwGKDvUmrhFycyt2pfbn=w1280">
            <a:extLst>
              <a:ext uri="{FF2B5EF4-FFF2-40B4-BE49-F238E27FC236}">
                <a16:creationId xmlns:a16="http://schemas.microsoft.com/office/drawing/2014/main" id="{232162E7-5B65-448C-AC31-69EE7E100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752" y="4415635"/>
            <a:ext cx="1792709" cy="2380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https://lh3.googleusercontent.com/YSzc4hjjYcADSEXPEc7ah05KdZBkT-TMhCY4ZuqCSqtSQP23gK6PJUiTIEsxnkV-7PF1VYba4xT6KCVOaiv4RF99iSHDoNZBu1Vf_gUmha4gb4yM=w1280">
            <a:extLst>
              <a:ext uri="{FF2B5EF4-FFF2-40B4-BE49-F238E27FC236}">
                <a16:creationId xmlns:a16="http://schemas.microsoft.com/office/drawing/2014/main" id="{63666EB6-118A-46AB-8ABA-F923B2400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481" y="4634090"/>
            <a:ext cx="1821729" cy="2186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https://lh6.googleusercontent.com/weHhAw7FlAOHvVinBTSlw21drO_PIX_PdaTD1PgbXoiQv7V5dvprRlWDglPKQq08rmPhF82gD3lxy9qz92OsSccda9v4hxMeW_HeO3d5WUy-2qLz4sIY8TigjFi3xa4G7w=w1280">
            <a:extLst>
              <a:ext uri="{FF2B5EF4-FFF2-40B4-BE49-F238E27FC236}">
                <a16:creationId xmlns:a16="http://schemas.microsoft.com/office/drawing/2014/main" id="{CD76CA18-B0DA-4B6C-80BC-FE9C9FB58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005" y="4871005"/>
            <a:ext cx="3073400" cy="1880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9937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74938" y="1379538"/>
            <a:ext cx="6469062" cy="523705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Asymmetric top rotations give very interesting results in zero gravity.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Dynamics of solid body rotation in zero gravity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4FC906-4DF2-476D-8FF9-FE5B2256B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275" y="2251069"/>
            <a:ext cx="4192525" cy="4192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07069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74938" y="1379538"/>
            <a:ext cx="6469062" cy="523705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Asymmetric top rotations give very interesting results in zero gravity.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Dynamics of solid body rotation in zero gravity</a:t>
            </a:r>
          </a:p>
        </p:txBody>
      </p:sp>
      <p:pic>
        <p:nvPicPr>
          <p:cNvPr id="2" name="Online Media 1">
            <a:hlinkClick r:id="" action="ppaction://media"/>
            <a:extLst>
              <a:ext uri="{FF2B5EF4-FFF2-40B4-BE49-F238E27FC236}">
                <a16:creationId xmlns:a16="http://schemas.microsoft.com/office/drawing/2014/main" id="{669AE065-6009-4369-BC37-8D7509F2AD1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357680" y="2712189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447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Success Stories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1997" t="27537" r="22065" b="29854"/>
          <a:stretch/>
        </p:blipFill>
        <p:spPr>
          <a:xfrm>
            <a:off x="2484122" y="1152150"/>
            <a:ext cx="6659878" cy="347472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487782" y="1683415"/>
            <a:ext cx="3339677" cy="68305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6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Success Stories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1740" t="30329" r="35279" b="57573"/>
          <a:stretch/>
        </p:blipFill>
        <p:spPr>
          <a:xfrm>
            <a:off x="1610753" y="1759310"/>
            <a:ext cx="7533247" cy="155448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87990" y="2214679"/>
            <a:ext cx="5464440" cy="106253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082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Success Stories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8017" t="6225" r="1952" b="10775"/>
          <a:stretch/>
        </p:blipFill>
        <p:spPr>
          <a:xfrm>
            <a:off x="2522538" y="1379835"/>
            <a:ext cx="6621462" cy="441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15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48874-6E5D-45D1-9DD7-477160BB1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15BBC1EC-C1FE-4E55-8BDE-FBB934B13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74911" y="1254550"/>
            <a:ext cx="6474894" cy="47548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C408202-6AA3-4CBD-AC79-91F26B45E51C}"/>
              </a:ext>
            </a:extLst>
          </p:cNvPr>
          <p:cNvSpPr/>
          <p:nvPr/>
        </p:nvSpPr>
        <p:spPr>
          <a:xfrm>
            <a:off x="5786320" y="1076255"/>
            <a:ext cx="2125060" cy="98663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159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Success Stories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8823" t="13359" r="39872" b="39550"/>
          <a:stretch/>
        </p:blipFill>
        <p:spPr>
          <a:xfrm>
            <a:off x="2591312" y="1130190"/>
            <a:ext cx="6483913" cy="54864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674625" y="3504895"/>
            <a:ext cx="6147495" cy="1669690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455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0743" y="1769295"/>
            <a:ext cx="6621462" cy="1076325"/>
          </a:xfrm>
        </p:spPr>
        <p:txBody>
          <a:bodyPr/>
          <a:lstStyle/>
          <a:p>
            <a:r>
              <a:rPr lang="en-US" sz="6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attention.</a:t>
            </a:r>
          </a:p>
        </p:txBody>
      </p:sp>
      <p:pic>
        <p:nvPicPr>
          <p:cNvPr id="3" name="Picture 2" descr="https://lh4.googleusercontent.com/q0LZbbbVj3vkU-Th8WOiUtlu5VKUHzlXel_DEFb1x9Tgkg4bOpAGvatIbHz7N3An_1eaXQ=w1280">
            <a:extLst>
              <a:ext uri="{FF2B5EF4-FFF2-40B4-BE49-F238E27FC236}">
                <a16:creationId xmlns:a16="http://schemas.microsoft.com/office/drawing/2014/main" id="{8CA63C0A-1DDB-43E7-98E8-9F21FC489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835" y="4036160"/>
            <a:ext cx="2288330" cy="228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lh3.googleusercontent.com/OZxeolUSPe65_Z-g7BaDumRFxyfoHWRMqOOBeMtqjnGfpZTESYAcAwJ_BhFRAgZJ7iiGtQ=w1280">
            <a:extLst>
              <a:ext uri="{FF2B5EF4-FFF2-40B4-BE49-F238E27FC236}">
                <a16:creationId xmlns:a16="http://schemas.microsoft.com/office/drawing/2014/main" id="{3A82B94A-6FA5-4F5D-A644-0EC3F7A23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802" y="4036158"/>
            <a:ext cx="2288331" cy="228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496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22538" y="-62170"/>
            <a:ext cx="6621462" cy="3429001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“Intellectual growth” without critical thinking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FFFF00"/>
                </a:solidFill>
              </a:rPr>
              <a:t>“</a:t>
            </a:r>
            <a:r>
              <a:rPr lang="en-US" sz="2800" dirty="0">
                <a:solidFill>
                  <a:srgbClr val="FFFF00"/>
                </a:solidFill>
                <a:latin typeface="Lucida Calligraphy" panose="03010101010101010101" pitchFamily="66" charset="0"/>
              </a:rPr>
              <a:t>progression from ignorant certainty to intelligent confusion</a:t>
            </a:r>
            <a:r>
              <a:rPr lang="en-US" sz="3600" dirty="0">
                <a:solidFill>
                  <a:srgbClr val="FFFF00"/>
                </a:solidFill>
              </a:rPr>
              <a:t>” </a:t>
            </a:r>
          </a:p>
          <a:p>
            <a:pPr marL="0" indent="0">
              <a:buNone/>
            </a:pPr>
            <a:r>
              <a:rPr lang="en-US" sz="3200" i="1" dirty="0">
                <a:solidFill>
                  <a:schemeClr val="bg1"/>
                </a:solidFill>
                <a:latin typeface="Lucida Calligraphy" panose="03010101010101010101" pitchFamily="66" charset="0"/>
              </a:rPr>
              <a:t>-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Kroll</a:t>
            </a:r>
          </a:p>
          <a:p>
            <a:pPr marL="0" indent="0" algn="ctr">
              <a:buNone/>
            </a:pPr>
            <a:endParaRPr lang="en-US" sz="3600" i="1" dirty="0">
              <a:solidFill>
                <a:srgbClr val="FFC00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4" name="Picture 3" descr="Comi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77210"/>
            <a:ext cx="9125700" cy="3048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5057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48874-6E5D-45D1-9DD7-477160BB1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AE0671-19CE-4118-824A-2F4BAA46A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57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11B96A-C34F-419D-84E4-9C6778C9DA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5" y="696780"/>
            <a:ext cx="9140046" cy="5312650"/>
          </a:xfrm>
        </p:spPr>
      </p:pic>
    </p:spTree>
    <p:extLst>
      <p:ext uri="{BB962C8B-B14F-4D97-AF65-F5344CB8AC3E}">
        <p14:creationId xmlns:p14="http://schemas.microsoft.com/office/powerpoint/2010/main" val="706489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4A9F9-DA8B-4F0C-9569-8E76E3360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A6667C-67A5-4CFD-9649-EAACF842C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" y="696912"/>
            <a:ext cx="9124335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609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7F37792-9EF0-4C89-8499-1C92E5A3D9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28" y="2642785"/>
            <a:ext cx="5314286" cy="2257143"/>
          </a:xfr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8E87924-4C58-4B5F-A61E-2D8DB9FF3761}"/>
              </a:ext>
            </a:extLst>
          </p:cNvPr>
          <p:cNvGrpSpPr/>
          <p:nvPr/>
        </p:nvGrpSpPr>
        <p:grpSpPr>
          <a:xfrm>
            <a:off x="5027370" y="1835205"/>
            <a:ext cx="1973270" cy="455370"/>
            <a:chOff x="5027370" y="1835205"/>
            <a:chExt cx="1973270" cy="45537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6F15F07-EAA6-407A-A10A-B284F7240151}"/>
                </a:ext>
              </a:extLst>
            </p:cNvPr>
            <p:cNvCxnSpPr/>
            <p:nvPr/>
          </p:nvCxnSpPr>
          <p:spPr>
            <a:xfrm flipH="1">
              <a:off x="5027370" y="2290575"/>
              <a:ext cx="1745585" cy="0"/>
            </a:xfrm>
            <a:prstGeom prst="straightConnector1">
              <a:avLst/>
            </a:prstGeom>
            <a:ln w="57150">
              <a:solidFill>
                <a:srgbClr val="89203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2E4257A-C41B-48BA-9198-6BE5D3222107}"/>
                </a:ext>
              </a:extLst>
            </p:cNvPr>
            <p:cNvSpPr txBox="1"/>
            <p:nvPr/>
          </p:nvSpPr>
          <p:spPr>
            <a:xfrm>
              <a:off x="5027370" y="1835205"/>
              <a:ext cx="1973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Constant speed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82CDA4F-D7D2-435B-8B4D-8330B3339D5C}"/>
              </a:ext>
            </a:extLst>
          </p:cNvPr>
          <p:cNvGrpSpPr/>
          <p:nvPr/>
        </p:nvGrpSpPr>
        <p:grpSpPr>
          <a:xfrm>
            <a:off x="4775600" y="3927389"/>
            <a:ext cx="3670705" cy="1478542"/>
            <a:chOff x="4775600" y="3927389"/>
            <a:chExt cx="3670705" cy="147854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D9CB56B-0FA6-46AB-8C31-5286638D78E0}"/>
                </a:ext>
              </a:extLst>
            </p:cNvPr>
            <p:cNvCxnSpPr/>
            <p:nvPr/>
          </p:nvCxnSpPr>
          <p:spPr>
            <a:xfrm>
              <a:off x="7987275" y="4339740"/>
              <a:ext cx="0" cy="227685"/>
            </a:xfrm>
            <a:prstGeom prst="line">
              <a:avLst/>
            </a:prstGeom>
            <a:ln w="28575">
              <a:solidFill>
                <a:srgbClr val="8920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5A01B5A-7CAD-42C5-87F2-6ACC11D27069}"/>
                </a:ext>
              </a:extLst>
            </p:cNvPr>
            <p:cNvGrpSpPr/>
            <p:nvPr/>
          </p:nvGrpSpPr>
          <p:grpSpPr>
            <a:xfrm>
              <a:off x="4775600" y="3927389"/>
              <a:ext cx="3670705" cy="1478542"/>
              <a:chOff x="4775600" y="3927389"/>
              <a:chExt cx="3670705" cy="1478542"/>
            </a:xfrm>
          </p:grpSpPr>
          <p:pic>
            <p:nvPicPr>
              <p:cNvPr id="13" name="Graphic 12" descr="Fish">
                <a:extLst>
                  <a:ext uri="{FF2B5EF4-FFF2-40B4-BE49-F238E27FC236}">
                    <a16:creationId xmlns:a16="http://schemas.microsoft.com/office/drawing/2014/main" id="{291E2524-6E81-4D93-8625-1F9377E8F9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16200000">
                <a:off x="7531905" y="4491531"/>
                <a:ext cx="914400" cy="914400"/>
              </a:xfrm>
              <a:prstGeom prst="rect">
                <a:avLst/>
              </a:prstGeom>
            </p:spPr>
          </p:pic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EB376FFC-DDEF-4A36-A1D5-59CB69C3E6E1}"/>
                  </a:ext>
                </a:extLst>
              </p:cNvPr>
              <p:cNvCxnSpPr/>
              <p:nvPr/>
            </p:nvCxnSpPr>
            <p:spPr>
              <a:xfrm>
                <a:off x="6772955" y="4112055"/>
                <a:ext cx="1062530" cy="0"/>
              </a:xfrm>
              <a:prstGeom prst="straightConnector1">
                <a:avLst/>
              </a:prstGeom>
              <a:ln w="38100">
                <a:solidFill>
                  <a:srgbClr val="89203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2DFA0DE-129F-4DE5-A2B8-426E9EE4B371}"/>
                  </a:ext>
                </a:extLst>
              </p:cNvPr>
              <p:cNvSpPr txBox="1"/>
              <p:nvPr/>
            </p:nvSpPr>
            <p:spPr>
              <a:xfrm>
                <a:off x="4775600" y="3927389"/>
                <a:ext cx="19732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Force sensor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2796612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2050FDF03C8E49855C879D673F7034" ma:contentTypeVersion="11" ma:contentTypeDescription="Create a new document." ma:contentTypeScope="" ma:versionID="114580418ec6e0e9461a6924d0921980">
  <xsd:schema xmlns:xsd="http://www.w3.org/2001/XMLSchema" xmlns:xs="http://www.w3.org/2001/XMLSchema" xmlns:p="http://schemas.microsoft.com/office/2006/metadata/properties" xmlns:ns3="e5b39fa1-90eb-4bfa-a861-dd0a79a53c19" targetNamespace="http://schemas.microsoft.com/office/2006/metadata/properties" ma:root="true" ma:fieldsID="7f8024a301eff695cdb1093dd9bf6589" ns3:_="">
    <xsd:import namespace="e5b39fa1-90eb-4bfa-a861-dd0a79a53c1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b39fa1-90eb-4bfa-a861-dd0a79a53c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95F602-418D-4A59-93D2-20AEFF3A8D8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70941F-E32B-4EEA-996C-48BCF82C950B}">
  <ds:schemaRefs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purl.org/dc/dcmitype/"/>
    <ds:schemaRef ds:uri="http://www.w3.org/XML/1998/namespace"/>
    <ds:schemaRef ds:uri="http://schemas.microsoft.com/office/2006/documentManagement/types"/>
    <ds:schemaRef ds:uri="e5b39fa1-90eb-4bfa-a861-dd0a79a53c19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16E89206-EC40-4535-A38D-953AA09ACE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b39fa1-90eb-4bfa-a861-dd0a79a53c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14242</TotalTime>
  <Words>256</Words>
  <Application>Microsoft Office PowerPoint</Application>
  <PresentationFormat>On-screen Show (4:3)</PresentationFormat>
  <Paragraphs>46</Paragraphs>
  <Slides>41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Lucida Calligraphy</vt:lpstr>
      <vt:lpstr>Times New Roman</vt:lpstr>
      <vt:lpstr>Wingdings</vt:lpstr>
      <vt:lpstr>Default Design</vt:lpstr>
      <vt:lpstr>Fostering Critical Thinking Through Cartoon Clicker Questions</vt:lpstr>
      <vt:lpstr>PowerPoint Presentation</vt:lpstr>
      <vt:lpstr>Critical Thinking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Scaling, Dimension, Growth &amp; Form</vt:lpstr>
      <vt:lpstr>Scaling, Dimension, Growth &amp; Form</vt:lpstr>
      <vt:lpstr>Scaling, Dimension, Growth &amp; Form</vt:lpstr>
      <vt:lpstr>Scaling, Dimension, Growth &amp; Form</vt:lpstr>
      <vt:lpstr>Scaling, Dimension, Growth &amp; Form</vt:lpstr>
      <vt:lpstr>Scaling, Dimension, Growth &amp; Form</vt:lpstr>
      <vt:lpstr>Scaling, Dimension, Growth &amp; Form</vt:lpstr>
      <vt:lpstr>Scaling, Dimension, Growth &amp; Form</vt:lpstr>
      <vt:lpstr>Scaling, Dimension, Growth &amp; Form</vt:lpstr>
      <vt:lpstr>Scaling, Dimension, Growth &amp; Form</vt:lpstr>
      <vt:lpstr>Innovation: Authentic discovery-based laboratories</vt:lpstr>
      <vt:lpstr>Plasma generation using a kitchen microwave oven</vt:lpstr>
      <vt:lpstr>Plasma generation using a kitchen microwave oven</vt:lpstr>
      <vt:lpstr>Plasma generation using a kitchen microwave oven</vt:lpstr>
      <vt:lpstr>PowerPoint Presentation</vt:lpstr>
      <vt:lpstr>PowerPoint Presentation</vt:lpstr>
      <vt:lpstr>Dynamics of solid body rotation in zero gravity</vt:lpstr>
      <vt:lpstr>Dynamics of solid body rotation in zero gravity</vt:lpstr>
      <vt:lpstr>Some Success Stories</vt:lpstr>
      <vt:lpstr>Some Success Stories</vt:lpstr>
      <vt:lpstr>Some Success Stories</vt:lpstr>
      <vt:lpstr>Some Success Stories</vt:lpstr>
      <vt:lpstr>Thank you for your attention.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ppt_large_image</dc:title>
  <dc:creator>Brown Torrey</dc:creator>
  <cp:keywords/>
  <cp:lastModifiedBy>Das, Kausiksankar</cp:lastModifiedBy>
  <cp:revision>178</cp:revision>
  <dcterms:created xsi:type="dcterms:W3CDTF">2006-08-11T15:59:42Z</dcterms:created>
  <dcterms:modified xsi:type="dcterms:W3CDTF">2022-10-28T13:19:21Z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EktContentID">
    <vt:i4>16252</vt:i4>
  </property>
  <property fmtid="{D5CDD505-2E9C-101B-9397-08002B2CF9AE}" pid="3" name="EktContentLanguage">
    <vt:i4>1033</vt:i4>
  </property>
  <property fmtid="{D5CDD505-2E9C-101B-9397-08002B2CF9AE}" pid="4" name="EktFolderId">
    <vt:i4>3212</vt:i4>
  </property>
  <property fmtid="{D5CDD505-2E9C-101B-9397-08002B2CF9AE}" pid="5" name="EktQuickLink">
    <vt:lpwstr>javascript:void window.open('/WorkArea/showcontent.aspx?id=16252','showcontent','toolbar=0,location=0,directories=0,status=0,menubar=0,scrollbars=1,resizable=1,width=700,height=600')</vt:lpwstr>
  </property>
  <property fmtid="{D5CDD505-2E9C-101B-9397-08002B2CF9AE}" pid="6" name="EktContentType">
    <vt:i4>101</vt:i4>
  </property>
  <property fmtid="{D5CDD505-2E9C-101B-9397-08002B2CF9AE}" pid="7" name="EktFolderName">
    <vt:lpwstr/>
  </property>
  <property fmtid="{D5CDD505-2E9C-101B-9397-08002B2CF9AE}" pid="8" name="EktCmsPath">
    <vt:lpwstr/>
  </property>
  <property fmtid="{D5CDD505-2E9C-101B-9397-08002B2CF9AE}" pid="9" name="EktExpiryType">
    <vt:i4>1</vt:i4>
  </property>
  <property fmtid="{D5CDD505-2E9C-101B-9397-08002B2CF9AE}" pid="10" name="EktDateCreated">
    <vt:filetime>2008-08-15T16:59:08Z</vt:filetime>
  </property>
  <property fmtid="{D5CDD505-2E9C-101B-9397-08002B2CF9AE}" pid="11" name="EktDateModified">
    <vt:filetime>2008-10-25T15:57:29Z</vt:filetime>
  </property>
  <property fmtid="{D5CDD505-2E9C-101B-9397-08002B2CF9AE}" pid="12" name="EktTaxCategory">
    <vt:lpwstr/>
  </property>
  <property fmtid="{D5CDD505-2E9C-101B-9397-08002B2CF9AE}" pid="13" name="EktCmsSize">
    <vt:i4>3400704</vt:i4>
  </property>
  <property fmtid="{D5CDD505-2E9C-101B-9397-08002B2CF9AE}" pid="14" name="EktSearchable">
    <vt:i4>1</vt:i4>
  </property>
  <property fmtid="{D5CDD505-2E9C-101B-9397-08002B2CF9AE}" pid="15" name="EktEDescription">
    <vt:lpwstr>&amp;lt;p&amp;gt;Use this template if you don t have images to insert. Images and lines are on the Slide Master. To modify images or lines, click View&amp;amp;gt;Master&amp;amp;gt;Slide Master.  Delete this text box.  &amp;lt;/p&amp;gt;</vt:lpwstr>
  </property>
  <property fmtid="{D5CDD505-2E9C-101B-9397-08002B2CF9AE}" pid="16" name="ContentTypeId">
    <vt:lpwstr>0x010100B12050FDF03C8E49855C879D673F7034</vt:lpwstr>
  </property>
</Properties>
</file>