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20f16a1f3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20f16a1f3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1f49f8724c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1f49f8724c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1f49f8724c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1f49f8724c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1f8e577d0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1f8e577d0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f49f8724c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f49f8724c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1faff228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1faff228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1faff2281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1faff2281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1faff2281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1faff2281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f49f8724c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f49f8724c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f49f8724c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1f49f8724c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1f49f8724c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1f49f8724c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mcpherson@eagles.bridgewater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TCu2hCuqf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mycadsite.com/tutorials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13545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3D Printing within my Physics Education through Free Computer-Aided Design Resources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5430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Hannah McPherson</a:t>
            </a:r>
            <a:endParaRPr sz="1632"/>
          </a:p>
        </p:txBody>
      </p:sp>
      <p:sp>
        <p:nvSpPr>
          <p:cNvPr id="56" name="Google Shape;56;p13"/>
          <p:cNvSpPr txBox="1"/>
          <p:nvPr/>
        </p:nvSpPr>
        <p:spPr>
          <a:xfrm>
            <a:off x="3469800" y="4126025"/>
            <a:ext cx="220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Bridgewater College 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936400" y="4430825"/>
            <a:ext cx="327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hmcpherson@eagles.bridgewater.edu</a:t>
            </a:r>
            <a:r>
              <a:rPr lang="en">
                <a:solidFill>
                  <a:schemeClr val="lt2"/>
                </a:solidFill>
              </a:rPr>
              <a:t> 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Projects within a Physics Education</a:t>
            </a:r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Token Masses</a:t>
            </a:r>
            <a:endParaRPr/>
          </a:p>
          <a:p>
            <a:pPr marL="9144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 independently designs objects of various masses.</a:t>
            </a:r>
            <a:endParaRPr/>
          </a:p>
          <a:p>
            <a:pPr marL="13716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1g “hanger”, 2g, 5g.</a:t>
            </a:r>
            <a:endParaRPr/>
          </a:p>
          <a:p>
            <a:pPr marL="9144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Accurate masses may then be used in lab for extra application.</a:t>
            </a:r>
            <a:endParaRPr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0225" y="2897174"/>
            <a:ext cx="3690824" cy="200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3841" y="2897174"/>
            <a:ext cx="2227758" cy="200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Projects within a Physics Education</a:t>
            </a:r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Waterwheels</a:t>
            </a:r>
            <a:endParaRPr/>
          </a:p>
          <a:p>
            <a:pPr marL="9144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design waterwheel objects using CAD software.</a:t>
            </a:r>
            <a:endParaRPr/>
          </a:p>
          <a:p>
            <a:pPr marL="9144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Objects are printed and tested for functionality in lab.</a:t>
            </a:r>
            <a:endParaRPr/>
          </a:p>
          <a:p>
            <a:pPr marL="9144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Water-wheels should be designed to lift masses when in use.</a:t>
            </a:r>
            <a:endParaRPr/>
          </a:p>
          <a:p>
            <a:pPr marL="13716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Creating a “wheel stand” that students must fit their wheels into for testing adds an extra challenge in that designs must be restricted to specific dimensions.  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7912" y="3636150"/>
            <a:ext cx="5528177" cy="117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Computer-Aided Design (CAD)?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CAD Learning Resources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Overview of 3D Printing Process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Example Projects in Physics Education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Computer-Aided Design? (CAD)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Software designed for object creation.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Graphic visualization.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Greater accuracy than hand-drawn diagramming.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2D Diagramming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Floor plans, construction blueprints, electrical layouts, ect.</a:t>
            </a:r>
            <a:endParaRPr b="1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3D Modeling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Object modeling, may lead to 3D printing. 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TinkerCAD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Beginner level.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Create a free account at Tinkercad.com!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Class Friendly!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Similar conceptual functionality to AutoCAD.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1425" y="926550"/>
            <a:ext cx="3865924" cy="329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OpenSCAD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Intermediate level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Encouraged for programming inclined students.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/>
              <a:t>Free download to Windows, Mac, or Linux.</a:t>
            </a:r>
            <a:endParaRPr sz="1800"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3300" y="788325"/>
            <a:ext cx="4422676" cy="35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AutoCAD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Commercial-level Engineering software.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2D and 3D modeling capabilities. 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Free 1 year student trial.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Available for Windows and Mac.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90" name="Google Shape;90;p18"/>
          <p:cNvSpPr/>
          <p:nvPr/>
        </p:nvSpPr>
        <p:spPr>
          <a:xfrm>
            <a:off x="3275750" y="1255050"/>
            <a:ext cx="5633400" cy="26334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3325" y="1403525"/>
            <a:ext cx="5378249" cy="2336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CAD help Students?</a:t>
            </a: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Abstract problem solving:</a:t>
            </a:r>
            <a:endParaRPr sz="2100"/>
          </a:p>
          <a:p>
            <a:pPr marL="914400" lvl="1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How can I create a given object using these shapes?</a:t>
            </a:r>
            <a:endParaRPr sz="1700"/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Familiarity with software commonly used in Engineering careers.</a:t>
            </a:r>
            <a:endParaRPr sz="2100"/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Easy to use functionality for visualization of objects.</a:t>
            </a:r>
            <a:endParaRPr sz="210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Resources</a:t>
            </a: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TinkerCAD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TinkerCAD offers free tutorials for trial projects on their website!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OpenSCAD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i="1"/>
              <a:t>“mathcodeprint”</a:t>
            </a:r>
            <a:r>
              <a:rPr lang="en"/>
              <a:t> on youtube.com offers a beginner series of tutorials to create using OpenSCAD software.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https://youtu.be/oTCu2hCuqfg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AutoCAD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https://www.mycadsite.com/tutorials.html</a:t>
            </a:r>
            <a:r>
              <a:rPr lang="en"/>
              <a:t>. Free tutorials, as well as check-in quizzes and sample files, for using AutoCAD in both 2D and 3D design.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/>
          <p:nvPr/>
        </p:nvSpPr>
        <p:spPr>
          <a:xfrm>
            <a:off x="5008050" y="3674825"/>
            <a:ext cx="1925100" cy="13143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1"/>
          <p:cNvSpPr/>
          <p:nvPr/>
        </p:nvSpPr>
        <p:spPr>
          <a:xfrm>
            <a:off x="7161600" y="967725"/>
            <a:ext cx="1797900" cy="14679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CAD to 3D Printing: How does it Work?</a:t>
            </a: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Create object in preferred CAD environment.</a:t>
            </a:r>
            <a:endParaRPr sz="1900"/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Export object to .stl file.</a:t>
            </a:r>
            <a:endParaRPr sz="1900"/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Splice into gCode.</a:t>
            </a:r>
            <a:endParaRPr sz="1900"/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AutoNum type="alphaLcPeriod"/>
            </a:pPr>
            <a:r>
              <a:rPr lang="en" sz="1500"/>
              <a:t>This splicer is specific to </a:t>
            </a:r>
            <a:r>
              <a:rPr lang="en" sz="1500" i="1"/>
              <a:t>your </a:t>
            </a:r>
            <a:r>
              <a:rPr lang="en" sz="1500"/>
              <a:t>printer.</a:t>
            </a:r>
            <a:endParaRPr sz="1500"/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Print!</a:t>
            </a:r>
            <a:endParaRPr sz="1900"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9901" y="2700049"/>
            <a:ext cx="1481304" cy="146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1687" y="3738987"/>
            <a:ext cx="1797827" cy="11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55800" y="1044551"/>
            <a:ext cx="1609500" cy="131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97150" y="1800750"/>
            <a:ext cx="1546901" cy="154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</Words>
  <Application>Microsoft Office PowerPoint</Application>
  <PresentationFormat>On-screen Show (16:9)</PresentationFormat>
  <Paragraphs>61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Simple Dark</vt:lpstr>
      <vt:lpstr>Using 3D Printing within my Physics Education through Free Computer-Aided Design Resources</vt:lpstr>
      <vt:lpstr>Outline</vt:lpstr>
      <vt:lpstr>What is Computer-Aided Design? (CAD)</vt:lpstr>
      <vt:lpstr>TinkerCAD</vt:lpstr>
      <vt:lpstr>OpenSCAD</vt:lpstr>
      <vt:lpstr>AutoCAD</vt:lpstr>
      <vt:lpstr>How does CAD help Students?</vt:lpstr>
      <vt:lpstr>Learning Resources</vt:lpstr>
      <vt:lpstr>From CAD to 3D Printing: How does it Work?</vt:lpstr>
      <vt:lpstr>Projects within a Physics Education</vt:lpstr>
      <vt:lpstr>Projects within a Physics Education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3D Printing within my Physics Education through Free Computer-Aided Design Resources</dc:title>
  <dc:creator>hmcph</dc:creator>
  <cp:lastModifiedBy> </cp:lastModifiedBy>
  <cp:revision>1</cp:revision>
  <dcterms:modified xsi:type="dcterms:W3CDTF">2022-04-05T14:41:13Z</dcterms:modified>
</cp:coreProperties>
</file>