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 id="2147483699" r:id="rId5"/>
  </p:sldMasterIdLst>
  <p:notesMasterIdLst>
    <p:notesMasterId r:id="rId26"/>
  </p:notesMasterIdLst>
  <p:handoutMasterIdLst>
    <p:handoutMasterId r:id="rId27"/>
  </p:handoutMasterIdLst>
  <p:sldIdLst>
    <p:sldId id="329" r:id="rId6"/>
    <p:sldId id="326" r:id="rId7"/>
    <p:sldId id="330" r:id="rId8"/>
    <p:sldId id="362" r:id="rId9"/>
    <p:sldId id="370" r:id="rId10"/>
    <p:sldId id="342" r:id="rId11"/>
    <p:sldId id="296" r:id="rId12"/>
    <p:sldId id="352" r:id="rId13"/>
    <p:sldId id="353" r:id="rId14"/>
    <p:sldId id="354" r:id="rId15"/>
    <p:sldId id="355" r:id="rId16"/>
    <p:sldId id="356" r:id="rId17"/>
    <p:sldId id="357" r:id="rId18"/>
    <p:sldId id="358" r:id="rId19"/>
    <p:sldId id="359" r:id="rId20"/>
    <p:sldId id="360" r:id="rId21"/>
    <p:sldId id="361" r:id="rId22"/>
    <p:sldId id="374" r:id="rId23"/>
    <p:sldId id="373" r:id="rId24"/>
    <p:sldId id="3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Y MORRIS, KIMBERLY J DR-03 USAF AFMC AFOSR/RTC" initials="JA" lastIdx="7" clrIdx="0">
    <p:extLst>
      <p:ext uri="{19B8F6BF-5375-455C-9EA6-DF929625EA0E}">
        <p15:presenceInfo xmlns:p15="http://schemas.microsoft.com/office/powerpoint/2012/main" userId="S::kimberly.jacoby_morris@us.af.mil::3c1567a2-0b03-48fd-b6a6-7dfaa46f55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D"/>
    <a:srgbClr val="B3282D"/>
    <a:srgbClr val="595A59"/>
    <a:srgbClr val="CBCCCB"/>
    <a:srgbClr val="00BCE4"/>
    <a:srgbClr val="A7A9AC"/>
    <a:srgbClr val="FBCE20"/>
    <a:srgbClr val="5894AD"/>
    <a:srgbClr val="569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35A59-EA22-4B57-9181-6FA3943C8066}" v="29" dt="2021-12-08T02:10:12.162"/>
    <p1510:client id="{0E0DB05B-B201-4CD3-85FA-6E190ACF9FA1}" v="208" dt="2021-12-08T19:33:03.176"/>
    <p1510:client id="{1054F723-2852-E1E3-BDF3-3D83EEB911C6}" v="47" dt="2021-12-10T17:55:36.309"/>
    <p1510:client id="{50DBCDAB-3247-2D62-0C55-ACE0272D9589}" v="59" dt="2021-12-08T21:38:47.704"/>
    <p1510:client id="{5176BCC2-69E0-435D-A784-A84CD8B1DAA4}" v="29" dt="2021-12-02T14:02:30.328"/>
    <p1510:client id="{80D52D8E-A4CD-47C1-BF54-D48F0DFE39F4}" v="16" dt="2021-12-08T18:31:45.600"/>
    <p1510:client id="{8D5EAE78-5E03-4BE7-869E-6FFBC94379B3}" v="1" dt="2021-12-08T16:28:18.261"/>
    <p1510:client id="{A8A73E8E-650F-4F66-809B-33BCD24D8DEF}" v="218" dt="2021-12-08T16:54:49.766"/>
    <p1510:client id="{AA5773A3-8729-D818-BBFF-4C4C1E79B481}" v="213" dt="2021-12-10T17:31:03.731"/>
    <p1510:client id="{ABE2F5B1-A2B0-4137-BD14-4510D975324B}" v="7" dt="2021-12-09T12:45:17.139"/>
    <p1510:client id="{B9B0ACBA-91B9-4D69-8C77-7E927750D11A}" v="14" dt="2021-12-06T15:15:34.418"/>
    <p1510:client id="{BDFA3C6F-EEEE-4869-A24F-A990B070C6F6}" v="7" dt="2021-12-01T22:45:35.427"/>
    <p1510:client id="{F61ECAE1-03BC-4F56-AAD2-272BC49DB484}" v="31" dt="2021-12-08T02:32:44.853"/>
    <p1510:client id="{FEE5E8CB-B7AD-6782-D090-FF029840D114}" v="35" dt="2021-12-08T20:50:53.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82" autoAdjust="0"/>
  </p:normalViewPr>
  <p:slideViewPr>
    <p:cSldViewPr snapToGrid="0">
      <p:cViewPr varScale="1">
        <p:scale>
          <a:sx n="90" d="100"/>
          <a:sy n="90" d="100"/>
        </p:scale>
        <p:origin x="504" y="63"/>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Y MORRIS, KIMBERLY J DR-03 USAF AFMC AFOSR/RTC" userId="S::kimberly.jacoby_morris@us.af.mil::3c1567a2-0b03-48fd-b6a6-7dfaa46f55bc" providerId="AD" clId="Web-{AA5773A3-8729-D818-BBFF-4C4C1E79B481}"/>
    <pc:docChg chg="addSld delSld modSld">
      <pc:chgData name="JACOBY MORRIS, KIMBERLY J DR-03 USAF AFMC AFOSR/RTC" userId="S::kimberly.jacoby_morris@us.af.mil::3c1567a2-0b03-48fd-b6a6-7dfaa46f55bc" providerId="AD" clId="Web-{AA5773A3-8729-D818-BBFF-4C4C1E79B481}" dt="2021-12-10T17:31:03.731" v="142" actId="20577"/>
      <pc:docMkLst>
        <pc:docMk/>
      </pc:docMkLst>
      <pc:sldChg chg="modSp">
        <pc:chgData name="JACOBY MORRIS, KIMBERLY J DR-03 USAF AFMC AFOSR/RTC" userId="S::kimberly.jacoby_morris@us.af.mil::3c1567a2-0b03-48fd-b6a6-7dfaa46f55bc" providerId="AD" clId="Web-{AA5773A3-8729-D818-BBFF-4C4C1E79B481}" dt="2021-12-10T17:26:56.432" v="69" actId="20577"/>
        <pc:sldMkLst>
          <pc:docMk/>
          <pc:sldMk cId="3161379308" sldId="296"/>
        </pc:sldMkLst>
        <pc:spChg chg="mod">
          <ac:chgData name="JACOBY MORRIS, KIMBERLY J DR-03 USAF AFMC AFOSR/RTC" userId="S::kimberly.jacoby_morris@us.af.mil::3c1567a2-0b03-48fd-b6a6-7dfaa46f55bc" providerId="AD" clId="Web-{AA5773A3-8729-D818-BBFF-4C4C1E79B481}" dt="2021-12-10T17:26:56.432" v="69" actId="20577"/>
          <ac:spMkLst>
            <pc:docMk/>
            <pc:sldMk cId="3161379308" sldId="296"/>
            <ac:spMk id="6"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28.042" v="101" actId="20577"/>
        <pc:sldMkLst>
          <pc:docMk/>
          <pc:sldMk cId="272688197" sldId="321"/>
        </pc:sldMkLst>
        <pc:spChg chg="mod">
          <ac:chgData name="JACOBY MORRIS, KIMBERLY J DR-03 USAF AFMC AFOSR/RTC" userId="S::kimberly.jacoby_morris@us.af.mil::3c1567a2-0b03-48fd-b6a6-7dfaa46f55bc" providerId="AD" clId="Web-{AA5773A3-8729-D818-BBFF-4C4C1E79B481}" dt="2021-12-10T17:28:28.042" v="101" actId="20577"/>
          <ac:spMkLst>
            <pc:docMk/>
            <pc:sldMk cId="272688197" sldId="321"/>
            <ac:spMk id="4"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1:46.991" v="27" actId="20577"/>
        <pc:sldMkLst>
          <pc:docMk/>
          <pc:sldMk cId="1140964940" sldId="323"/>
        </pc:sldMkLst>
        <pc:spChg chg="mod">
          <ac:chgData name="JACOBY MORRIS, KIMBERLY J DR-03 USAF AFMC AFOSR/RTC" userId="S::kimberly.jacoby_morris@us.af.mil::3c1567a2-0b03-48fd-b6a6-7dfaa46f55bc" providerId="AD" clId="Web-{AA5773A3-8729-D818-BBFF-4C4C1E79B481}" dt="2021-12-10T17:21:46.991" v="27" actId="20577"/>
          <ac:spMkLst>
            <pc:docMk/>
            <pc:sldMk cId="1140964940" sldId="323"/>
            <ac:spMk id="4"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1:57.131" v="31" actId="20577"/>
        <pc:sldMkLst>
          <pc:docMk/>
          <pc:sldMk cId="929983094" sldId="324"/>
        </pc:sldMkLst>
        <pc:spChg chg="mod">
          <ac:chgData name="JACOBY MORRIS, KIMBERLY J DR-03 USAF AFMC AFOSR/RTC" userId="S::kimberly.jacoby_morris@us.af.mil::3c1567a2-0b03-48fd-b6a6-7dfaa46f55bc" providerId="AD" clId="Web-{AA5773A3-8729-D818-BBFF-4C4C1E79B481}" dt="2021-12-10T17:21:57.131" v="31" actId="20577"/>
          <ac:spMkLst>
            <pc:docMk/>
            <pc:sldMk cId="929983094" sldId="324"/>
            <ac:spMk id="3" creationId="{00000000-0000-0000-0000-000000000000}"/>
          </ac:spMkLst>
        </pc:spChg>
      </pc:sldChg>
      <pc:sldChg chg="addSp delSp modSp">
        <pc:chgData name="JACOBY MORRIS, KIMBERLY J DR-03 USAF AFMC AFOSR/RTC" userId="S::kimberly.jacoby_morris@us.af.mil::3c1567a2-0b03-48fd-b6a6-7dfaa46f55bc" providerId="AD" clId="Web-{AA5773A3-8729-D818-BBFF-4C4C1E79B481}" dt="2021-12-10T17:19:55.817" v="16" actId="1076"/>
        <pc:sldMkLst>
          <pc:docMk/>
          <pc:sldMk cId="1338669056" sldId="326"/>
        </pc:sldMkLst>
        <pc:spChg chg="add del">
          <ac:chgData name="JACOBY MORRIS, KIMBERLY J DR-03 USAF AFMC AFOSR/RTC" userId="S::kimberly.jacoby_morris@us.af.mil::3c1567a2-0b03-48fd-b6a6-7dfaa46f55bc" providerId="AD" clId="Web-{AA5773A3-8729-D818-BBFF-4C4C1E79B481}" dt="2021-12-10T17:18:43.082" v="6"/>
          <ac:spMkLst>
            <pc:docMk/>
            <pc:sldMk cId="1338669056" sldId="326"/>
            <ac:spMk id="5" creationId="{1BCAD5C8-819E-4B00-8CB2-C07D82BF8C96}"/>
          </ac:spMkLst>
        </pc:spChg>
        <pc:spChg chg="add mod">
          <ac:chgData name="JACOBY MORRIS, KIMBERLY J DR-03 USAF AFMC AFOSR/RTC" userId="S::kimberly.jacoby_morris@us.af.mil::3c1567a2-0b03-48fd-b6a6-7dfaa46f55bc" providerId="AD" clId="Web-{AA5773A3-8729-D818-BBFF-4C4C1E79B481}" dt="2021-12-10T17:19:55.817" v="16" actId="1076"/>
          <ac:spMkLst>
            <pc:docMk/>
            <pc:sldMk cId="1338669056" sldId="326"/>
            <ac:spMk id="8" creationId="{E049D0D3-BD73-4BE6-B2D4-13B9B800E8A0}"/>
          </ac:spMkLst>
        </pc:spChg>
        <pc:spChg chg="add del mod">
          <ac:chgData name="JACOBY MORRIS, KIMBERLY J DR-03 USAF AFMC AFOSR/RTC" userId="S::kimberly.jacoby_morris@us.af.mil::3c1567a2-0b03-48fd-b6a6-7dfaa46f55bc" providerId="AD" clId="Web-{AA5773A3-8729-D818-BBFF-4C4C1E79B481}" dt="2021-12-10T17:19:46.646" v="15"/>
          <ac:spMkLst>
            <pc:docMk/>
            <pc:sldMk cId="1338669056" sldId="326"/>
            <ac:spMk id="10" creationId="{58C5E57C-693D-4080-B0C4-5A0DDC6F9D7E}"/>
          </ac:spMkLst>
        </pc:spChg>
        <pc:spChg chg="add del">
          <ac:chgData name="JACOBY MORRIS, KIMBERLY J DR-03 USAF AFMC AFOSR/RTC" userId="S::kimberly.jacoby_morris@us.af.mil::3c1567a2-0b03-48fd-b6a6-7dfaa46f55bc" providerId="AD" clId="Web-{AA5773A3-8729-D818-BBFF-4C4C1E79B481}" dt="2021-12-10T17:19:31.958" v="13"/>
          <ac:spMkLst>
            <pc:docMk/>
            <pc:sldMk cId="1338669056" sldId="326"/>
            <ac:spMk id="11" creationId="{CDE04CA8-C716-4533-BF74-2031FF4F258D}"/>
          </ac:spMkLst>
        </pc:spChg>
        <pc:spChg chg="del mod">
          <ac:chgData name="JACOBY MORRIS, KIMBERLY J DR-03 USAF AFMC AFOSR/RTC" userId="S::kimberly.jacoby_morris@us.af.mil::3c1567a2-0b03-48fd-b6a6-7dfaa46f55bc" providerId="AD" clId="Web-{AA5773A3-8729-D818-BBFF-4C4C1E79B481}" dt="2021-12-10T17:19:17.473" v="11"/>
          <ac:spMkLst>
            <pc:docMk/>
            <pc:sldMk cId="1338669056" sldId="326"/>
            <ac:spMk id="36" creationId="{9A78BCCF-CD53-475B-B2D3-71A58FAFBFC0}"/>
          </ac:spMkLst>
        </pc:spChg>
      </pc:sldChg>
      <pc:sldChg chg="modSp">
        <pc:chgData name="JACOBY MORRIS, KIMBERLY J DR-03 USAF AFMC AFOSR/RTC" userId="S::kimberly.jacoby_morris@us.af.mil::3c1567a2-0b03-48fd-b6a6-7dfaa46f55bc" providerId="AD" clId="Web-{AA5773A3-8729-D818-BBFF-4C4C1E79B481}" dt="2021-12-10T17:18:08.660" v="4" actId="20577"/>
        <pc:sldMkLst>
          <pc:docMk/>
          <pc:sldMk cId="959450004" sldId="329"/>
        </pc:sldMkLst>
        <pc:spChg chg="mod">
          <ac:chgData name="JACOBY MORRIS, KIMBERLY J DR-03 USAF AFMC AFOSR/RTC" userId="S::kimberly.jacoby_morris@us.af.mil::3c1567a2-0b03-48fd-b6a6-7dfaa46f55bc" providerId="AD" clId="Web-{AA5773A3-8729-D818-BBFF-4C4C1E79B481}" dt="2021-12-10T17:18:08.660" v="4" actId="20577"/>
          <ac:spMkLst>
            <pc:docMk/>
            <pc:sldMk cId="959450004" sldId="329"/>
            <ac:spMk id="3"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0:18.271" v="18" actId="20577"/>
        <pc:sldMkLst>
          <pc:docMk/>
          <pc:sldMk cId="3422309970" sldId="330"/>
        </pc:sldMkLst>
        <pc:spChg chg="mod">
          <ac:chgData name="JACOBY MORRIS, KIMBERLY J DR-03 USAF AFMC AFOSR/RTC" userId="S::kimberly.jacoby_morris@us.af.mil::3c1567a2-0b03-48fd-b6a6-7dfaa46f55bc" providerId="AD" clId="Web-{AA5773A3-8729-D818-BBFF-4C4C1E79B481}" dt="2021-12-10T17:20:18.271" v="18" actId="20577"/>
          <ac:spMkLst>
            <pc:docMk/>
            <pc:sldMk cId="3422309970" sldId="330"/>
            <ac:spMk id="6" creationId="{00000000-0000-0000-0000-000000000000}"/>
          </ac:spMkLst>
        </pc:spChg>
      </pc:sldChg>
      <pc:sldChg chg="addSp delSp modSp">
        <pc:chgData name="JACOBY MORRIS, KIMBERLY J DR-03 USAF AFMC AFOSR/RTC" userId="S::kimberly.jacoby_morris@us.af.mil::3c1567a2-0b03-48fd-b6a6-7dfaa46f55bc" providerId="AD" clId="Web-{AA5773A3-8729-D818-BBFF-4C4C1E79B481}" dt="2021-12-10T17:26:46.088" v="65" actId="1076"/>
        <pc:sldMkLst>
          <pc:docMk/>
          <pc:sldMk cId="905055242" sldId="332"/>
        </pc:sldMkLst>
        <pc:spChg chg="add mod">
          <ac:chgData name="JACOBY MORRIS, KIMBERLY J DR-03 USAF AFMC AFOSR/RTC" userId="S::kimberly.jacoby_morris@us.af.mil::3c1567a2-0b03-48fd-b6a6-7dfaa46f55bc" providerId="AD" clId="Web-{AA5773A3-8729-D818-BBFF-4C4C1E79B481}" dt="2021-12-10T17:26:46.088" v="65" actId="1076"/>
          <ac:spMkLst>
            <pc:docMk/>
            <pc:sldMk cId="905055242" sldId="332"/>
            <ac:spMk id="2" creationId="{067112C6-897E-460E-A214-04FC50B6B99E}"/>
          </ac:spMkLst>
        </pc:spChg>
        <pc:spChg chg="del">
          <ac:chgData name="JACOBY MORRIS, KIMBERLY J DR-03 USAF AFMC AFOSR/RTC" userId="S::kimberly.jacoby_morris@us.af.mil::3c1567a2-0b03-48fd-b6a6-7dfaa46f55bc" providerId="AD" clId="Web-{AA5773A3-8729-D818-BBFF-4C4C1E79B481}" dt="2021-12-10T17:26:37.463" v="63"/>
          <ac:spMkLst>
            <pc:docMk/>
            <pc:sldMk cId="905055242" sldId="332"/>
            <ac:spMk id="4"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5:12.633" v="47" actId="20577"/>
        <pc:sldMkLst>
          <pc:docMk/>
          <pc:sldMk cId="2550010595" sldId="335"/>
        </pc:sldMkLst>
        <pc:spChg chg="mod">
          <ac:chgData name="JACOBY MORRIS, KIMBERLY J DR-03 USAF AFMC AFOSR/RTC" userId="S::kimberly.jacoby_morris@us.af.mil::3c1567a2-0b03-48fd-b6a6-7dfaa46f55bc" providerId="AD" clId="Web-{AA5773A3-8729-D818-BBFF-4C4C1E79B481}" dt="2021-12-10T17:25:12.633" v="47" actId="20577"/>
          <ac:spMkLst>
            <pc:docMk/>
            <pc:sldMk cId="2550010595" sldId="335"/>
            <ac:spMk id="15" creationId="{00000000-0000-0000-0000-000000000000}"/>
          </ac:spMkLst>
        </pc:spChg>
      </pc:sldChg>
      <pc:sldChg chg="addSp modSp">
        <pc:chgData name="JACOBY MORRIS, KIMBERLY J DR-03 USAF AFMC AFOSR/RTC" userId="S::kimberly.jacoby_morris@us.af.mil::3c1567a2-0b03-48fd-b6a6-7dfaa46f55bc" providerId="AD" clId="Web-{AA5773A3-8729-D818-BBFF-4C4C1E79B481}" dt="2021-12-10T17:21:10.225" v="21"/>
        <pc:sldMkLst>
          <pc:docMk/>
          <pc:sldMk cId="3835034507" sldId="336"/>
        </pc:sldMkLst>
        <pc:spChg chg="add mod">
          <ac:chgData name="JACOBY MORRIS, KIMBERLY J DR-03 USAF AFMC AFOSR/RTC" userId="S::kimberly.jacoby_morris@us.af.mil::3c1567a2-0b03-48fd-b6a6-7dfaa46f55bc" providerId="AD" clId="Web-{AA5773A3-8729-D818-BBFF-4C4C1E79B481}" dt="2021-12-10T17:20:32.959" v="19"/>
          <ac:spMkLst>
            <pc:docMk/>
            <pc:sldMk cId="3835034507" sldId="336"/>
            <ac:spMk id="2" creationId="{224E0C55-C0C2-4126-9492-1B24BE368080}"/>
          </ac:spMkLst>
        </pc:spChg>
        <pc:spChg chg="add">
          <ac:chgData name="JACOBY MORRIS, KIMBERLY J DR-03 USAF AFMC AFOSR/RTC" userId="S::kimberly.jacoby_morris@us.af.mil::3c1567a2-0b03-48fd-b6a6-7dfaa46f55bc" providerId="AD" clId="Web-{AA5773A3-8729-D818-BBFF-4C4C1E79B481}" dt="2021-12-10T17:20:52.256" v="20"/>
          <ac:spMkLst>
            <pc:docMk/>
            <pc:sldMk cId="3835034507" sldId="336"/>
            <ac:spMk id="3" creationId="{C6CBFA73-DC4F-41CA-9C72-EA15044704B6}"/>
          </ac:spMkLst>
        </pc:spChg>
        <pc:spChg chg="add">
          <ac:chgData name="JACOBY MORRIS, KIMBERLY J DR-03 USAF AFMC AFOSR/RTC" userId="S::kimberly.jacoby_morris@us.af.mil::3c1567a2-0b03-48fd-b6a6-7dfaa46f55bc" providerId="AD" clId="Web-{AA5773A3-8729-D818-BBFF-4C4C1E79B481}" dt="2021-12-10T17:21:10.225" v="21"/>
          <ac:spMkLst>
            <pc:docMk/>
            <pc:sldMk cId="3835034507" sldId="336"/>
            <ac:spMk id="4" creationId="{3525398D-A85B-41CD-88CD-B1292BD4115C}"/>
          </ac:spMkLst>
        </pc:spChg>
      </pc:sldChg>
      <pc:sldChg chg="addSp delSp modSp">
        <pc:chgData name="JACOBY MORRIS, KIMBERLY J DR-03 USAF AFMC AFOSR/RTC" userId="S::kimberly.jacoby_morris@us.af.mil::3c1567a2-0b03-48fd-b6a6-7dfaa46f55bc" providerId="AD" clId="Web-{AA5773A3-8729-D818-BBFF-4C4C1E79B481}" dt="2021-12-10T17:26:26.978" v="61" actId="1076"/>
        <pc:sldMkLst>
          <pc:docMk/>
          <pc:sldMk cId="3913950664" sldId="338"/>
        </pc:sldMkLst>
        <pc:spChg chg="del">
          <ac:chgData name="JACOBY MORRIS, KIMBERLY J DR-03 USAF AFMC AFOSR/RTC" userId="S::kimberly.jacoby_morris@us.af.mil::3c1567a2-0b03-48fd-b6a6-7dfaa46f55bc" providerId="AD" clId="Web-{AA5773A3-8729-D818-BBFF-4C4C1E79B481}" dt="2021-12-10T17:26:20.947" v="60"/>
          <ac:spMkLst>
            <pc:docMk/>
            <pc:sldMk cId="3913950664" sldId="338"/>
            <ac:spMk id="2" creationId="{00000000-0000-0000-0000-000000000000}"/>
          </ac:spMkLst>
        </pc:spChg>
        <pc:spChg chg="add mod">
          <ac:chgData name="JACOBY MORRIS, KIMBERLY J DR-03 USAF AFMC AFOSR/RTC" userId="S::kimberly.jacoby_morris@us.af.mil::3c1567a2-0b03-48fd-b6a6-7dfaa46f55bc" providerId="AD" clId="Web-{AA5773A3-8729-D818-BBFF-4C4C1E79B481}" dt="2021-12-10T17:26:26.978" v="61" actId="1076"/>
          <ac:spMkLst>
            <pc:docMk/>
            <pc:sldMk cId="3913950664" sldId="338"/>
            <ac:spMk id="5" creationId="{EF573AEC-1516-4D14-BF9F-3AC94DD503F1}"/>
          </ac:spMkLst>
        </pc:spChg>
      </pc:sldChg>
      <pc:sldChg chg="addSp delSp modSp">
        <pc:chgData name="JACOBY MORRIS, KIMBERLY J DR-03 USAF AFMC AFOSR/RTC" userId="S::kimberly.jacoby_morris@us.af.mil::3c1567a2-0b03-48fd-b6a6-7dfaa46f55bc" providerId="AD" clId="Web-{AA5773A3-8729-D818-BBFF-4C4C1E79B481}" dt="2021-12-10T17:25:35.665" v="53" actId="1076"/>
        <pc:sldMkLst>
          <pc:docMk/>
          <pc:sldMk cId="928021037" sldId="340"/>
        </pc:sldMkLst>
        <pc:spChg chg="add mod">
          <ac:chgData name="JACOBY MORRIS, KIMBERLY J DR-03 USAF AFMC AFOSR/RTC" userId="S::kimberly.jacoby_morris@us.af.mil::3c1567a2-0b03-48fd-b6a6-7dfaa46f55bc" providerId="AD" clId="Web-{AA5773A3-8729-D818-BBFF-4C4C1E79B481}" dt="2021-12-10T17:25:35.665" v="53" actId="1076"/>
          <ac:spMkLst>
            <pc:docMk/>
            <pc:sldMk cId="928021037" sldId="340"/>
            <ac:spMk id="9" creationId="{02A82C47-23BA-4FB5-B893-3AB868288D9D}"/>
          </ac:spMkLst>
        </pc:spChg>
        <pc:spChg chg="del">
          <ac:chgData name="JACOBY MORRIS, KIMBERLY J DR-03 USAF AFMC AFOSR/RTC" userId="S::kimberly.jacoby_morris@us.af.mil::3c1567a2-0b03-48fd-b6a6-7dfaa46f55bc" providerId="AD" clId="Web-{AA5773A3-8729-D818-BBFF-4C4C1E79B481}" dt="2021-12-10T17:25:27.134" v="50"/>
          <ac:spMkLst>
            <pc:docMk/>
            <pc:sldMk cId="928021037" sldId="340"/>
            <ac:spMk id="10" creationId="{98DD5C23-82C5-4E1E-AC9F-6452877F055C}"/>
          </ac:spMkLst>
        </pc:spChg>
      </pc:sldChg>
      <pc:sldChg chg="addSp delSp modSp">
        <pc:chgData name="JACOBY MORRIS, KIMBERLY J DR-03 USAF AFMC AFOSR/RTC" userId="S::kimberly.jacoby_morris@us.af.mil::3c1567a2-0b03-48fd-b6a6-7dfaa46f55bc" providerId="AD" clId="Web-{AA5773A3-8729-D818-BBFF-4C4C1E79B481}" dt="2021-12-10T17:25:56.071" v="57" actId="1076"/>
        <pc:sldMkLst>
          <pc:docMk/>
          <pc:sldMk cId="2781611934" sldId="341"/>
        </pc:sldMkLst>
        <pc:spChg chg="del">
          <ac:chgData name="JACOBY MORRIS, KIMBERLY J DR-03 USAF AFMC AFOSR/RTC" userId="S::kimberly.jacoby_morris@us.af.mil::3c1567a2-0b03-48fd-b6a6-7dfaa46f55bc" providerId="AD" clId="Web-{AA5773A3-8729-D818-BBFF-4C4C1E79B481}" dt="2021-12-10T17:25:49.525" v="56"/>
          <ac:spMkLst>
            <pc:docMk/>
            <pc:sldMk cId="2781611934" sldId="341"/>
            <ac:spMk id="6" creationId="{1815C6C4-409F-43EA-9994-67238C721562}"/>
          </ac:spMkLst>
        </pc:spChg>
        <pc:spChg chg="add mod">
          <ac:chgData name="JACOBY MORRIS, KIMBERLY J DR-03 USAF AFMC AFOSR/RTC" userId="S::kimberly.jacoby_morris@us.af.mil::3c1567a2-0b03-48fd-b6a6-7dfaa46f55bc" providerId="AD" clId="Web-{AA5773A3-8729-D818-BBFF-4C4C1E79B481}" dt="2021-12-10T17:25:56.071" v="57" actId="1076"/>
          <ac:spMkLst>
            <pc:docMk/>
            <pc:sldMk cId="2781611934" sldId="341"/>
            <ac:spMk id="8" creationId="{1754C2B7-8F74-4DFD-BAFA-76EF5C650C4C}"/>
          </ac:spMkLst>
        </pc:spChg>
      </pc:sldChg>
      <pc:sldChg chg="addSp delSp modSp">
        <pc:chgData name="JACOBY MORRIS, KIMBERLY J DR-03 USAF AFMC AFOSR/RTC" userId="S::kimberly.jacoby_morris@us.af.mil::3c1567a2-0b03-48fd-b6a6-7dfaa46f55bc" providerId="AD" clId="Web-{AA5773A3-8729-D818-BBFF-4C4C1E79B481}" dt="2021-12-10T17:23:48.758" v="41" actId="1076"/>
        <pc:sldMkLst>
          <pc:docMk/>
          <pc:sldMk cId="319872228" sldId="342"/>
        </pc:sldMkLst>
        <pc:spChg chg="del">
          <ac:chgData name="JACOBY MORRIS, KIMBERLY J DR-03 USAF AFMC AFOSR/RTC" userId="S::kimberly.jacoby_morris@us.af.mil::3c1567a2-0b03-48fd-b6a6-7dfaa46f55bc" providerId="AD" clId="Web-{AA5773A3-8729-D818-BBFF-4C4C1E79B481}" dt="2021-12-10T17:23:01.929" v="35"/>
          <ac:spMkLst>
            <pc:docMk/>
            <pc:sldMk cId="319872228" sldId="342"/>
            <ac:spMk id="2" creationId="{00000000-0000-0000-0000-000000000000}"/>
          </ac:spMkLst>
        </pc:spChg>
        <pc:spChg chg="add mod">
          <ac:chgData name="JACOBY MORRIS, KIMBERLY J DR-03 USAF AFMC AFOSR/RTC" userId="S::kimberly.jacoby_morris@us.af.mil::3c1567a2-0b03-48fd-b6a6-7dfaa46f55bc" providerId="AD" clId="Web-{AA5773A3-8729-D818-BBFF-4C4C1E79B481}" dt="2021-12-10T17:23:48.758" v="41" actId="1076"/>
          <ac:spMkLst>
            <pc:docMk/>
            <pc:sldMk cId="319872228" sldId="342"/>
            <ac:spMk id="5" creationId="{D7F3F294-91FB-4AF1-B67C-50CDC7261092}"/>
          </ac:spMkLst>
        </pc:spChg>
      </pc:sldChg>
      <pc:sldChg chg="addSp delSp modSp">
        <pc:chgData name="JACOBY MORRIS, KIMBERLY J DR-03 USAF AFMC AFOSR/RTC" userId="S::kimberly.jacoby_morris@us.af.mil::3c1567a2-0b03-48fd-b6a6-7dfaa46f55bc" providerId="AD" clId="Web-{AA5773A3-8729-D818-BBFF-4C4C1E79B481}" dt="2021-12-10T17:24:57.102" v="45" actId="1076"/>
        <pc:sldMkLst>
          <pc:docMk/>
          <pc:sldMk cId="2032704440" sldId="348"/>
        </pc:sldMkLst>
        <pc:spChg chg="del">
          <ac:chgData name="JACOBY MORRIS, KIMBERLY J DR-03 USAF AFMC AFOSR/RTC" userId="S::kimberly.jacoby_morris@us.af.mil::3c1567a2-0b03-48fd-b6a6-7dfaa46f55bc" providerId="AD" clId="Web-{AA5773A3-8729-D818-BBFF-4C4C1E79B481}" dt="2021-12-10T17:24:52.399" v="44"/>
          <ac:spMkLst>
            <pc:docMk/>
            <pc:sldMk cId="2032704440" sldId="348"/>
            <ac:spMk id="2" creationId="{00000000-0000-0000-0000-000000000000}"/>
          </ac:spMkLst>
        </pc:spChg>
        <pc:spChg chg="add mod">
          <ac:chgData name="JACOBY MORRIS, KIMBERLY J DR-03 USAF AFMC AFOSR/RTC" userId="S::kimberly.jacoby_morris@us.af.mil::3c1567a2-0b03-48fd-b6a6-7dfaa46f55bc" providerId="AD" clId="Web-{AA5773A3-8729-D818-BBFF-4C4C1E79B481}" dt="2021-12-10T17:24:57.102" v="45" actId="1076"/>
          <ac:spMkLst>
            <pc:docMk/>
            <pc:sldMk cId="2032704440" sldId="348"/>
            <ac:spMk id="8" creationId="{038A7379-3A18-41ED-9059-58C3B2FD63EE}"/>
          </ac:spMkLst>
        </pc:spChg>
      </pc:sldChg>
      <pc:sldChg chg="addSp delSp modSp">
        <pc:chgData name="JACOBY MORRIS, KIMBERLY J DR-03 USAF AFMC AFOSR/RTC" userId="S::kimberly.jacoby_morris@us.af.mil::3c1567a2-0b03-48fd-b6a6-7dfaa46f55bc" providerId="AD" clId="Web-{AA5773A3-8729-D818-BBFF-4C4C1E79B481}" dt="2021-12-10T17:23:38.445" v="40" actId="1076"/>
        <pc:sldMkLst>
          <pc:docMk/>
          <pc:sldMk cId="2513067566" sldId="349"/>
        </pc:sldMkLst>
        <pc:spChg chg="del">
          <ac:chgData name="JACOBY MORRIS, KIMBERLY J DR-03 USAF AFMC AFOSR/RTC" userId="S::kimberly.jacoby_morris@us.af.mil::3c1567a2-0b03-48fd-b6a6-7dfaa46f55bc" providerId="AD" clId="Web-{AA5773A3-8729-D818-BBFF-4C4C1E79B481}" dt="2021-12-10T17:23:31.039" v="39"/>
          <ac:spMkLst>
            <pc:docMk/>
            <pc:sldMk cId="2513067566" sldId="349"/>
            <ac:spMk id="2" creationId="{00000000-0000-0000-0000-000000000000}"/>
          </ac:spMkLst>
        </pc:spChg>
        <pc:spChg chg="add mod">
          <ac:chgData name="JACOBY MORRIS, KIMBERLY J DR-03 USAF AFMC AFOSR/RTC" userId="S::kimberly.jacoby_morris@us.af.mil::3c1567a2-0b03-48fd-b6a6-7dfaa46f55bc" providerId="AD" clId="Web-{AA5773A3-8729-D818-BBFF-4C4C1E79B481}" dt="2021-12-10T17:23:38.445" v="40" actId="1076"/>
          <ac:spMkLst>
            <pc:docMk/>
            <pc:sldMk cId="2513067566" sldId="349"/>
            <ac:spMk id="4" creationId="{6FBA4B9D-2C50-422F-8818-FB5077225C19}"/>
          </ac:spMkLst>
        </pc:spChg>
      </pc:sldChg>
      <pc:sldChg chg="modSp">
        <pc:chgData name="JACOBY MORRIS, KIMBERLY J DR-03 USAF AFMC AFOSR/RTC" userId="S::kimberly.jacoby_morris@us.af.mil::3c1567a2-0b03-48fd-b6a6-7dfaa46f55bc" providerId="AD" clId="Web-{AA5773A3-8729-D818-BBFF-4C4C1E79B481}" dt="2021-12-10T17:27:07.916" v="73" actId="20577"/>
        <pc:sldMkLst>
          <pc:docMk/>
          <pc:sldMk cId="3694587609" sldId="352"/>
        </pc:sldMkLst>
        <pc:spChg chg="mod">
          <ac:chgData name="JACOBY MORRIS, KIMBERLY J DR-03 USAF AFMC AFOSR/RTC" userId="S::kimberly.jacoby_morris@us.af.mil::3c1567a2-0b03-48fd-b6a6-7dfaa46f55bc" providerId="AD" clId="Web-{AA5773A3-8729-D818-BBFF-4C4C1E79B481}" dt="2021-12-10T17:27:07.916" v="73" actId="20577"/>
          <ac:spMkLst>
            <pc:docMk/>
            <pc:sldMk cId="3694587609" sldId="352"/>
            <ac:spMk id="2"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7:18.104" v="78" actId="20577"/>
        <pc:sldMkLst>
          <pc:docMk/>
          <pc:sldMk cId="1635225713" sldId="353"/>
        </pc:sldMkLst>
        <pc:spChg chg="mod">
          <ac:chgData name="JACOBY MORRIS, KIMBERLY J DR-03 USAF AFMC AFOSR/RTC" userId="S::kimberly.jacoby_morris@us.af.mil::3c1567a2-0b03-48fd-b6a6-7dfaa46f55bc" providerId="AD" clId="Web-{AA5773A3-8729-D818-BBFF-4C4C1E79B481}" dt="2021-12-10T17:27:18.104" v="78" actId="20577"/>
          <ac:spMkLst>
            <pc:docMk/>
            <pc:sldMk cId="1635225713" sldId="353"/>
            <ac:spMk id="8"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7:53.354" v="81" actId="20577"/>
        <pc:sldMkLst>
          <pc:docMk/>
          <pc:sldMk cId="4241088285" sldId="354"/>
        </pc:sldMkLst>
        <pc:spChg chg="mod">
          <ac:chgData name="JACOBY MORRIS, KIMBERLY J DR-03 USAF AFMC AFOSR/RTC" userId="S::kimberly.jacoby_morris@us.af.mil::3c1567a2-0b03-48fd-b6a6-7dfaa46f55bc" providerId="AD" clId="Web-{AA5773A3-8729-D818-BBFF-4C4C1E79B481}" dt="2021-12-10T17:27:53.354" v="81" actId="20577"/>
          <ac:spMkLst>
            <pc:docMk/>
            <pc:sldMk cId="4241088285" sldId="354"/>
            <ac:spMk id="6"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01.135" v="87" actId="20577"/>
        <pc:sldMkLst>
          <pc:docMk/>
          <pc:sldMk cId="1748195201" sldId="355"/>
        </pc:sldMkLst>
        <pc:spChg chg="mod">
          <ac:chgData name="JACOBY MORRIS, KIMBERLY J DR-03 USAF AFMC AFOSR/RTC" userId="S::kimberly.jacoby_morris@us.af.mil::3c1567a2-0b03-48fd-b6a6-7dfaa46f55bc" providerId="AD" clId="Web-{AA5773A3-8729-D818-BBFF-4C4C1E79B481}" dt="2021-12-10T17:28:01.135" v="87" actId="20577"/>
          <ac:spMkLst>
            <pc:docMk/>
            <pc:sldMk cId="1748195201" sldId="355"/>
            <ac:spMk id="5"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10.167" v="90" actId="20577"/>
        <pc:sldMkLst>
          <pc:docMk/>
          <pc:sldMk cId="3238299414" sldId="356"/>
        </pc:sldMkLst>
        <pc:spChg chg="mod">
          <ac:chgData name="JACOBY MORRIS, KIMBERLY J DR-03 USAF AFMC AFOSR/RTC" userId="S::kimberly.jacoby_morris@us.af.mil::3c1567a2-0b03-48fd-b6a6-7dfaa46f55bc" providerId="AD" clId="Web-{AA5773A3-8729-D818-BBFF-4C4C1E79B481}" dt="2021-12-10T17:28:10.167" v="90" actId="20577"/>
          <ac:spMkLst>
            <pc:docMk/>
            <pc:sldMk cId="3238299414" sldId="356"/>
            <ac:spMk id="11"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18.104" v="96" actId="20577"/>
        <pc:sldMkLst>
          <pc:docMk/>
          <pc:sldMk cId="1552284462" sldId="357"/>
        </pc:sldMkLst>
        <pc:spChg chg="mod">
          <ac:chgData name="JACOBY MORRIS, KIMBERLY J DR-03 USAF AFMC AFOSR/RTC" userId="S::kimberly.jacoby_morris@us.af.mil::3c1567a2-0b03-48fd-b6a6-7dfaa46f55bc" providerId="AD" clId="Web-{AA5773A3-8729-D818-BBFF-4C4C1E79B481}" dt="2021-12-10T17:28:18.104" v="96" actId="20577"/>
          <ac:spMkLst>
            <pc:docMk/>
            <pc:sldMk cId="1552284462" sldId="357"/>
            <ac:spMk id="5"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37.886" v="103" actId="20577"/>
        <pc:sldMkLst>
          <pc:docMk/>
          <pc:sldMk cId="184686939" sldId="358"/>
        </pc:sldMkLst>
        <pc:spChg chg="mod">
          <ac:chgData name="JACOBY MORRIS, KIMBERLY J DR-03 USAF AFMC AFOSR/RTC" userId="S::kimberly.jacoby_morris@us.af.mil::3c1567a2-0b03-48fd-b6a6-7dfaa46f55bc" providerId="AD" clId="Web-{AA5773A3-8729-D818-BBFF-4C4C1E79B481}" dt="2021-12-10T17:28:37.886" v="103" actId="20577"/>
          <ac:spMkLst>
            <pc:docMk/>
            <pc:sldMk cId="184686939" sldId="358"/>
            <ac:spMk id="6"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46.808" v="105" actId="20577"/>
        <pc:sldMkLst>
          <pc:docMk/>
          <pc:sldMk cId="2427478932" sldId="359"/>
        </pc:sldMkLst>
        <pc:spChg chg="mod">
          <ac:chgData name="JACOBY MORRIS, KIMBERLY J DR-03 USAF AFMC AFOSR/RTC" userId="S::kimberly.jacoby_morris@us.af.mil::3c1567a2-0b03-48fd-b6a6-7dfaa46f55bc" providerId="AD" clId="Web-{AA5773A3-8729-D818-BBFF-4C4C1E79B481}" dt="2021-12-10T17:28:46.808" v="105" actId="20577"/>
          <ac:spMkLst>
            <pc:docMk/>
            <pc:sldMk cId="2427478932" sldId="359"/>
            <ac:spMk id="5"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8:55.511" v="108" actId="20577"/>
        <pc:sldMkLst>
          <pc:docMk/>
          <pc:sldMk cId="4162476111" sldId="360"/>
        </pc:sldMkLst>
        <pc:spChg chg="mod">
          <ac:chgData name="JACOBY MORRIS, KIMBERLY J DR-03 USAF AFMC AFOSR/RTC" userId="S::kimberly.jacoby_morris@us.af.mil::3c1567a2-0b03-48fd-b6a6-7dfaa46f55bc" providerId="AD" clId="Web-{AA5773A3-8729-D818-BBFF-4C4C1E79B481}" dt="2021-12-10T17:28:55.511" v="108" actId="20577"/>
          <ac:spMkLst>
            <pc:docMk/>
            <pc:sldMk cId="4162476111" sldId="360"/>
            <ac:spMk id="6"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9:03.120" v="112" actId="20577"/>
        <pc:sldMkLst>
          <pc:docMk/>
          <pc:sldMk cId="1559400274" sldId="361"/>
        </pc:sldMkLst>
        <pc:spChg chg="mod">
          <ac:chgData name="JACOBY MORRIS, KIMBERLY J DR-03 USAF AFMC AFOSR/RTC" userId="S::kimberly.jacoby_morris@us.af.mil::3c1567a2-0b03-48fd-b6a6-7dfaa46f55bc" providerId="AD" clId="Web-{AA5773A3-8729-D818-BBFF-4C4C1E79B481}" dt="2021-12-10T17:29:03.120" v="112" actId="20577"/>
          <ac:spMkLst>
            <pc:docMk/>
            <pc:sldMk cId="1559400274" sldId="361"/>
            <ac:spMk id="5"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1:38.272" v="24" actId="20577"/>
        <pc:sldMkLst>
          <pc:docMk/>
          <pc:sldMk cId="320839233" sldId="362"/>
        </pc:sldMkLst>
        <pc:spChg chg="mod">
          <ac:chgData name="JACOBY MORRIS, KIMBERLY J DR-03 USAF AFMC AFOSR/RTC" userId="S::kimberly.jacoby_morris@us.af.mil::3c1567a2-0b03-48fd-b6a6-7dfaa46f55bc" providerId="AD" clId="Web-{AA5773A3-8729-D818-BBFF-4C4C1E79B481}" dt="2021-12-10T17:21:38.272" v="24" actId="20577"/>
          <ac:spMkLst>
            <pc:docMk/>
            <pc:sldMk cId="320839233" sldId="362"/>
            <ac:spMk id="141"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9:10.745" v="114" actId="20577"/>
        <pc:sldMkLst>
          <pc:docMk/>
          <pc:sldMk cId="3606033084" sldId="364"/>
        </pc:sldMkLst>
        <pc:spChg chg="mod">
          <ac:chgData name="JACOBY MORRIS, KIMBERLY J DR-03 USAF AFMC AFOSR/RTC" userId="S::kimberly.jacoby_morris@us.af.mil::3c1567a2-0b03-48fd-b6a6-7dfaa46f55bc" providerId="AD" clId="Web-{AA5773A3-8729-D818-BBFF-4C4C1E79B481}" dt="2021-12-10T17:29:10.745" v="114" actId="20577"/>
          <ac:spMkLst>
            <pc:docMk/>
            <pc:sldMk cId="3606033084" sldId="364"/>
            <ac:spMk id="7" creationId="{00000000-0000-0000-0000-000000000000}"/>
          </ac:spMkLst>
        </pc:spChg>
      </pc:sldChg>
      <pc:sldChg chg="del">
        <pc:chgData name="JACOBY MORRIS, KIMBERLY J DR-03 USAF AFMC AFOSR/RTC" userId="S::kimberly.jacoby_morris@us.af.mil::3c1567a2-0b03-48fd-b6a6-7dfaa46f55bc" providerId="AD" clId="Web-{AA5773A3-8729-D818-BBFF-4C4C1E79B481}" dt="2021-12-10T17:29:35.230" v="116"/>
        <pc:sldMkLst>
          <pc:docMk/>
          <pc:sldMk cId="117698919" sldId="366"/>
        </pc:sldMkLst>
      </pc:sldChg>
      <pc:sldChg chg="modSp">
        <pc:chgData name="JACOBY MORRIS, KIMBERLY J DR-03 USAF AFMC AFOSR/RTC" userId="S::kimberly.jacoby_morris@us.af.mil::3c1567a2-0b03-48fd-b6a6-7dfaa46f55bc" providerId="AD" clId="Web-{AA5773A3-8729-D818-BBFF-4C4C1E79B481}" dt="2021-12-10T17:29:46.824" v="125" actId="20577"/>
        <pc:sldMkLst>
          <pc:docMk/>
          <pc:sldMk cId="1840471347" sldId="367"/>
        </pc:sldMkLst>
        <pc:spChg chg="mod">
          <ac:chgData name="JACOBY MORRIS, KIMBERLY J DR-03 USAF AFMC AFOSR/RTC" userId="S::kimberly.jacoby_morris@us.af.mil::3c1567a2-0b03-48fd-b6a6-7dfaa46f55bc" providerId="AD" clId="Web-{AA5773A3-8729-D818-BBFF-4C4C1E79B481}" dt="2021-12-10T17:29:46.824" v="125" actId="20577"/>
          <ac:spMkLst>
            <pc:docMk/>
            <pc:sldMk cId="1840471347" sldId="367"/>
            <ac:spMk id="2"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30:38.637" v="138" actId="20577"/>
        <pc:sldMkLst>
          <pc:docMk/>
          <pc:sldMk cId="316927078" sldId="368"/>
        </pc:sldMkLst>
        <pc:spChg chg="mod">
          <ac:chgData name="JACOBY MORRIS, KIMBERLY J DR-03 USAF AFMC AFOSR/RTC" userId="S::kimberly.jacoby_morris@us.af.mil::3c1567a2-0b03-48fd-b6a6-7dfaa46f55bc" providerId="AD" clId="Web-{AA5773A3-8729-D818-BBFF-4C4C1E79B481}" dt="2021-12-10T17:30:38.637" v="138" actId="20577"/>
          <ac:spMkLst>
            <pc:docMk/>
            <pc:sldMk cId="316927078" sldId="368"/>
            <ac:spMk id="7"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31:03.731" v="142" actId="20577"/>
        <pc:sldMkLst>
          <pc:docMk/>
          <pc:sldMk cId="2816079874" sldId="369"/>
        </pc:sldMkLst>
        <pc:spChg chg="mod">
          <ac:chgData name="JACOBY MORRIS, KIMBERLY J DR-03 USAF AFMC AFOSR/RTC" userId="S::kimberly.jacoby_morris@us.af.mil::3c1567a2-0b03-48fd-b6a6-7dfaa46f55bc" providerId="AD" clId="Web-{AA5773A3-8729-D818-BBFF-4C4C1E79B481}" dt="2021-12-10T17:31:03.731" v="142" actId="20577"/>
          <ac:spMkLst>
            <pc:docMk/>
            <pc:sldMk cId="2816079874" sldId="369"/>
            <ac:spMk id="7" creationId="{00000000-0000-0000-0000-000000000000}"/>
          </ac:spMkLst>
        </pc:spChg>
      </pc:sldChg>
      <pc:sldChg chg="modSp">
        <pc:chgData name="JACOBY MORRIS, KIMBERLY J DR-03 USAF AFMC AFOSR/RTC" userId="S::kimberly.jacoby_morris@us.af.mil::3c1567a2-0b03-48fd-b6a6-7dfaa46f55bc" providerId="AD" clId="Web-{AA5773A3-8729-D818-BBFF-4C4C1E79B481}" dt="2021-12-10T17:22:50.194" v="33" actId="20577"/>
        <pc:sldMkLst>
          <pc:docMk/>
          <pc:sldMk cId="31442306" sldId="370"/>
        </pc:sldMkLst>
        <pc:spChg chg="mod">
          <ac:chgData name="JACOBY MORRIS, KIMBERLY J DR-03 USAF AFMC AFOSR/RTC" userId="S::kimberly.jacoby_morris@us.af.mil::3c1567a2-0b03-48fd-b6a6-7dfaa46f55bc" providerId="AD" clId="Web-{AA5773A3-8729-D818-BBFF-4C4C1E79B481}" dt="2021-12-10T17:22:50.194" v="33" actId="20577"/>
          <ac:spMkLst>
            <pc:docMk/>
            <pc:sldMk cId="31442306" sldId="370"/>
            <ac:spMk id="4" creationId="{00000000-0000-0000-0000-000000000000}"/>
          </ac:spMkLst>
        </pc:spChg>
      </pc:sldChg>
      <pc:sldChg chg="addSp delSp modSp">
        <pc:chgData name="JACOBY MORRIS, KIMBERLY J DR-03 USAF AFMC AFOSR/RTC" userId="S::kimberly.jacoby_morris@us.af.mil::3c1567a2-0b03-48fd-b6a6-7dfaa46f55bc" providerId="AD" clId="Web-{AA5773A3-8729-D818-BBFF-4C4C1E79B481}" dt="2021-12-10T17:30:26.606" v="131" actId="1076"/>
        <pc:sldMkLst>
          <pc:docMk/>
          <pc:sldMk cId="2333057958" sldId="372"/>
        </pc:sldMkLst>
        <pc:spChg chg="del">
          <ac:chgData name="JACOBY MORRIS, KIMBERLY J DR-03 USAF AFMC AFOSR/RTC" userId="S::kimberly.jacoby_morris@us.af.mil::3c1567a2-0b03-48fd-b6a6-7dfaa46f55bc" providerId="AD" clId="Web-{AA5773A3-8729-D818-BBFF-4C4C1E79B481}" dt="2021-12-10T17:30:21.621" v="130"/>
          <ac:spMkLst>
            <pc:docMk/>
            <pc:sldMk cId="2333057958" sldId="372"/>
            <ac:spMk id="2" creationId="{34408763-8F5B-47CB-97F9-53369B9727D5}"/>
          </ac:spMkLst>
        </pc:spChg>
        <pc:spChg chg="add mod">
          <ac:chgData name="JACOBY MORRIS, KIMBERLY J DR-03 USAF AFMC AFOSR/RTC" userId="S::kimberly.jacoby_morris@us.af.mil::3c1567a2-0b03-48fd-b6a6-7dfaa46f55bc" providerId="AD" clId="Web-{AA5773A3-8729-D818-BBFF-4C4C1E79B481}" dt="2021-12-10T17:30:26.606" v="131" actId="1076"/>
          <ac:spMkLst>
            <pc:docMk/>
            <pc:sldMk cId="2333057958" sldId="372"/>
            <ac:spMk id="4" creationId="{DA8331A0-D199-4490-99B3-6080C756DB0A}"/>
          </ac:spMkLst>
        </pc:spChg>
      </pc:sldChg>
      <pc:sldChg chg="add replId">
        <pc:chgData name="JACOBY MORRIS, KIMBERLY J DR-03 USAF AFMC AFOSR/RTC" userId="S::kimberly.jacoby_morris@us.af.mil::3c1567a2-0b03-48fd-b6a6-7dfaa46f55bc" providerId="AD" clId="Web-{AA5773A3-8729-D818-BBFF-4C4C1E79B481}" dt="2021-12-10T17:29:29.402" v="115"/>
        <pc:sldMkLst>
          <pc:docMk/>
          <pc:sldMk cId="4110693884" sldId="373"/>
        </pc:sldMkLst>
      </pc:sldChg>
      <pc:sldChg chg="add del replId">
        <pc:chgData name="JACOBY MORRIS, KIMBERLY J DR-03 USAF AFMC AFOSR/RTC" userId="S::kimberly.jacoby_morris@us.af.mil::3c1567a2-0b03-48fd-b6a6-7dfaa46f55bc" providerId="AD" clId="Web-{AA5773A3-8729-D818-BBFF-4C4C1E79B481}" dt="2021-12-10T17:29:56.074" v="127"/>
        <pc:sldMkLst>
          <pc:docMk/>
          <pc:sldMk cId="4224219635" sldId="374"/>
        </pc:sldMkLst>
      </pc:sldChg>
    </pc:docChg>
  </pc:docChgLst>
  <pc:docChgLst>
    <pc:chgData name="JACOBY MORRIS, KIMBERLY J DR-03 USAF AFMC AFOSR/RTC" userId="S::kimberly.jacoby_morris@us.af.mil::3c1567a2-0b03-48fd-b6a6-7dfaa46f55bc" providerId="AD" clId="Web-{5176BCC2-69E0-435D-A784-A84CD8B1DAA4}"/>
    <pc:docChg chg="modSld">
      <pc:chgData name="JACOBY MORRIS, KIMBERLY J DR-03 USAF AFMC AFOSR/RTC" userId="S::kimberly.jacoby_morris@us.af.mil::3c1567a2-0b03-48fd-b6a6-7dfaa46f55bc" providerId="AD" clId="Web-{5176BCC2-69E0-435D-A784-A84CD8B1DAA4}" dt="2021-12-02T14:02:30.328" v="53"/>
      <pc:docMkLst>
        <pc:docMk/>
      </pc:docMkLst>
      <pc:sldChg chg="modSp delCm modNotes">
        <pc:chgData name="JACOBY MORRIS, KIMBERLY J DR-03 USAF AFMC AFOSR/RTC" userId="S::kimberly.jacoby_morris@us.af.mil::3c1567a2-0b03-48fd-b6a6-7dfaa46f55bc" providerId="AD" clId="Web-{5176BCC2-69E0-435D-A784-A84CD8B1DAA4}" dt="2021-12-02T14:00:50.843" v="52"/>
        <pc:sldMkLst>
          <pc:docMk/>
          <pc:sldMk cId="1606241438" sldId="265"/>
        </pc:sldMkLst>
        <pc:spChg chg="mod">
          <ac:chgData name="JACOBY MORRIS, KIMBERLY J DR-03 USAF AFMC AFOSR/RTC" userId="S::kimberly.jacoby_morris@us.af.mil::3c1567a2-0b03-48fd-b6a6-7dfaa46f55bc" providerId="AD" clId="Web-{5176BCC2-69E0-435D-A784-A84CD8B1DAA4}" dt="2021-12-02T14:00:36.108" v="39" actId="20577"/>
          <ac:spMkLst>
            <pc:docMk/>
            <pc:sldMk cId="1606241438" sldId="265"/>
            <ac:spMk id="4" creationId="{00000000-0000-0000-0000-000000000000}"/>
          </ac:spMkLst>
        </pc:spChg>
      </pc:sldChg>
      <pc:sldChg chg="modSp delCm modNotes">
        <pc:chgData name="JACOBY MORRIS, KIMBERLY J DR-03 USAF AFMC AFOSR/RTC" userId="S::kimberly.jacoby_morris@us.af.mil::3c1567a2-0b03-48fd-b6a6-7dfaa46f55bc" providerId="AD" clId="Web-{5176BCC2-69E0-435D-A784-A84CD8B1DAA4}" dt="2021-12-02T13:59:56.733" v="24"/>
        <pc:sldMkLst>
          <pc:docMk/>
          <pc:sldMk cId="272688197" sldId="321"/>
        </pc:sldMkLst>
        <pc:spChg chg="mod">
          <ac:chgData name="JACOBY MORRIS, KIMBERLY J DR-03 USAF AFMC AFOSR/RTC" userId="S::kimberly.jacoby_morris@us.af.mil::3c1567a2-0b03-48fd-b6a6-7dfaa46f55bc" providerId="AD" clId="Web-{5176BCC2-69E0-435D-A784-A84CD8B1DAA4}" dt="2021-12-02T13:59:34.045" v="20" actId="20577"/>
          <ac:spMkLst>
            <pc:docMk/>
            <pc:sldMk cId="272688197" sldId="321"/>
            <ac:spMk id="48" creationId="{00000000-0000-0000-0000-000000000000}"/>
          </ac:spMkLst>
        </pc:spChg>
      </pc:sldChg>
      <pc:sldChg chg="delCm modNotes">
        <pc:chgData name="JACOBY MORRIS, KIMBERLY J DR-03 USAF AFMC AFOSR/RTC" userId="S::kimberly.jacoby_morris@us.af.mil::3c1567a2-0b03-48fd-b6a6-7dfaa46f55bc" providerId="AD" clId="Web-{5176BCC2-69E0-435D-A784-A84CD8B1DAA4}" dt="2021-12-02T13:58:57.576" v="4"/>
        <pc:sldMkLst>
          <pc:docMk/>
          <pc:sldMk cId="3422309970" sldId="330"/>
        </pc:sldMkLst>
      </pc:sldChg>
      <pc:sldChg chg="delCm modNotes">
        <pc:chgData name="JACOBY MORRIS, KIMBERLY J DR-03 USAF AFMC AFOSR/RTC" userId="S::kimberly.jacoby_morris@us.af.mil::3c1567a2-0b03-48fd-b6a6-7dfaa46f55bc" providerId="AD" clId="Web-{5176BCC2-69E0-435D-A784-A84CD8B1DAA4}" dt="2021-12-02T14:02:30.328" v="53"/>
        <pc:sldMkLst>
          <pc:docMk/>
          <pc:sldMk cId="3835034507" sldId="336"/>
        </pc:sldMkLst>
      </pc:sldChg>
      <pc:sldChg chg="modSp delCm">
        <pc:chgData name="JACOBY MORRIS, KIMBERLY J DR-03 USAF AFMC AFOSR/RTC" userId="S::kimberly.jacoby_morris@us.af.mil::3c1567a2-0b03-48fd-b6a6-7dfaa46f55bc" providerId="AD" clId="Web-{5176BCC2-69E0-435D-A784-A84CD8B1DAA4}" dt="2021-12-02T14:00:23.733" v="38"/>
        <pc:sldMkLst>
          <pc:docMk/>
          <pc:sldMk cId="3482617883" sldId="352"/>
        </pc:sldMkLst>
        <pc:spChg chg="mod">
          <ac:chgData name="JACOBY MORRIS, KIMBERLY J DR-03 USAF AFMC AFOSR/RTC" userId="S::kimberly.jacoby_morris@us.af.mil::3c1567a2-0b03-48fd-b6a6-7dfaa46f55bc" providerId="AD" clId="Web-{5176BCC2-69E0-435D-A784-A84CD8B1DAA4}" dt="2021-12-02T14:00:21.546" v="37" actId="20577"/>
          <ac:spMkLst>
            <pc:docMk/>
            <pc:sldMk cId="3482617883" sldId="352"/>
            <ac:spMk id="44" creationId="{80D97C04-7826-43EC-8322-39C37194ECFE}"/>
          </ac:spMkLst>
        </pc:spChg>
      </pc:sldChg>
    </pc:docChg>
  </pc:docChgLst>
  <pc:docChgLst>
    <pc:chgData name="JACOBY MORRIS, KIMBERLY J DR-03 USAF AFMC AFOSR/RTC" userId="S::kimberly.jacoby_morris@us.af.mil::3c1567a2-0b03-48fd-b6a6-7dfaa46f55bc" providerId="AD" clId="Web-{BDFA3C6F-EEEE-4869-A24F-A990B070C6F6}"/>
    <pc:docChg chg="">
      <pc:chgData name="JACOBY MORRIS, KIMBERLY J DR-03 USAF AFMC AFOSR/RTC" userId="S::kimberly.jacoby_morris@us.af.mil::3c1567a2-0b03-48fd-b6a6-7dfaa46f55bc" providerId="AD" clId="Web-{BDFA3C6F-EEEE-4869-A24F-A990B070C6F6}" dt="2021-12-01T22:45:35.427" v="6"/>
      <pc:docMkLst>
        <pc:docMk/>
      </pc:docMkLst>
      <pc:sldChg chg="addCm">
        <pc:chgData name="JACOBY MORRIS, KIMBERLY J DR-03 USAF AFMC AFOSR/RTC" userId="S::kimberly.jacoby_morris@us.af.mil::3c1567a2-0b03-48fd-b6a6-7dfaa46f55bc" providerId="AD" clId="Web-{BDFA3C6F-EEEE-4869-A24F-A990B070C6F6}" dt="2021-12-01T22:44:15.125" v="2"/>
        <pc:sldMkLst>
          <pc:docMk/>
          <pc:sldMk cId="1606241438" sldId="265"/>
        </pc:sldMkLst>
      </pc:sldChg>
      <pc:sldChg chg="addCm">
        <pc:chgData name="JACOBY MORRIS, KIMBERLY J DR-03 USAF AFMC AFOSR/RTC" userId="S::kimberly.jacoby_morris@us.af.mil::3c1567a2-0b03-48fd-b6a6-7dfaa46f55bc" providerId="AD" clId="Web-{BDFA3C6F-EEEE-4869-A24F-A990B070C6F6}" dt="2021-12-01T22:45:35.427" v="6"/>
        <pc:sldMkLst>
          <pc:docMk/>
          <pc:sldMk cId="272688197" sldId="321"/>
        </pc:sldMkLst>
      </pc:sldChg>
      <pc:sldChg chg="addCm">
        <pc:chgData name="JACOBY MORRIS, KIMBERLY J DR-03 USAF AFMC AFOSR/RTC" userId="S::kimberly.jacoby_morris@us.af.mil::3c1567a2-0b03-48fd-b6a6-7dfaa46f55bc" providerId="AD" clId="Web-{BDFA3C6F-EEEE-4869-A24F-A990B070C6F6}" dt="2021-12-01T22:44:45.582" v="3"/>
        <pc:sldMkLst>
          <pc:docMk/>
          <pc:sldMk cId="3422309970" sldId="330"/>
        </pc:sldMkLst>
      </pc:sldChg>
      <pc:sldChg chg="addCm">
        <pc:chgData name="JACOBY MORRIS, KIMBERLY J DR-03 USAF AFMC AFOSR/RTC" userId="S::kimberly.jacoby_morris@us.af.mil::3c1567a2-0b03-48fd-b6a6-7dfaa46f55bc" providerId="AD" clId="Web-{BDFA3C6F-EEEE-4869-A24F-A990B070C6F6}" dt="2021-12-01T22:44:55.332" v="4"/>
        <pc:sldMkLst>
          <pc:docMk/>
          <pc:sldMk cId="3835034507" sldId="336"/>
        </pc:sldMkLst>
      </pc:sldChg>
      <pc:sldChg chg="addCm">
        <pc:chgData name="JACOBY MORRIS, KIMBERLY J DR-03 USAF AFMC AFOSR/RTC" userId="S::kimberly.jacoby_morris@us.af.mil::3c1567a2-0b03-48fd-b6a6-7dfaa46f55bc" providerId="AD" clId="Web-{BDFA3C6F-EEEE-4869-A24F-A990B070C6F6}" dt="2021-12-01T22:44:01.375" v="1"/>
        <pc:sldMkLst>
          <pc:docMk/>
          <pc:sldMk cId="3482617883" sldId="352"/>
        </pc:sldMkLst>
      </pc:sldChg>
    </pc:docChg>
  </pc:docChgLst>
  <pc:docChgLst>
    <pc:chgData name="JACOBY MORRIS, KIMBERLY J DR-03 USAF AFMC AFOSR/RTC" userId="S::kimberly.jacoby_morris@us.af.mil::3c1567a2-0b03-48fd-b6a6-7dfaa46f55bc" providerId="AD" clId="Web-{0E0DB05B-B201-4CD3-85FA-6E190ACF9FA1}"/>
    <pc:docChg chg="modSld">
      <pc:chgData name="JACOBY MORRIS, KIMBERLY J DR-03 USAF AFMC AFOSR/RTC" userId="S::kimberly.jacoby_morris@us.af.mil::3c1567a2-0b03-48fd-b6a6-7dfaa46f55bc" providerId="AD" clId="Web-{0E0DB05B-B201-4CD3-85FA-6E190ACF9FA1}" dt="2021-12-08T19:33:01.035" v="141"/>
      <pc:docMkLst>
        <pc:docMk/>
      </pc:docMkLst>
      <pc:sldChg chg="modNotes">
        <pc:chgData name="JACOBY MORRIS, KIMBERLY J DR-03 USAF AFMC AFOSR/RTC" userId="S::kimberly.jacoby_morris@us.af.mil::3c1567a2-0b03-48fd-b6a6-7dfaa46f55bc" providerId="AD" clId="Web-{0E0DB05B-B201-4CD3-85FA-6E190ACF9FA1}" dt="2021-12-08T19:29:42.876" v="92"/>
        <pc:sldMkLst>
          <pc:docMk/>
          <pc:sldMk cId="3913950664" sldId="338"/>
        </pc:sldMkLst>
      </pc:sldChg>
      <pc:sldChg chg="modNotes">
        <pc:chgData name="JACOBY MORRIS, KIMBERLY J DR-03 USAF AFMC AFOSR/RTC" userId="S::kimberly.jacoby_morris@us.af.mil::3c1567a2-0b03-48fd-b6a6-7dfaa46f55bc" providerId="AD" clId="Web-{0E0DB05B-B201-4CD3-85FA-6E190ACF9FA1}" dt="2021-12-08T19:16:50.819" v="10"/>
        <pc:sldMkLst>
          <pc:docMk/>
          <pc:sldMk cId="319872228" sldId="342"/>
        </pc:sldMkLst>
      </pc:sldChg>
      <pc:sldChg chg="modSp">
        <pc:chgData name="JACOBY MORRIS, KIMBERLY J DR-03 USAF AFMC AFOSR/RTC" userId="S::kimberly.jacoby_morris@us.af.mil::3c1567a2-0b03-48fd-b6a6-7dfaa46f55bc" providerId="AD" clId="Web-{0E0DB05B-B201-4CD3-85FA-6E190ACF9FA1}" dt="2021-12-08T19:26:12.827" v="88" actId="20577"/>
        <pc:sldMkLst>
          <pc:docMk/>
          <pc:sldMk cId="2032704440" sldId="348"/>
        </pc:sldMkLst>
        <pc:spChg chg="mod">
          <ac:chgData name="JACOBY MORRIS, KIMBERLY J DR-03 USAF AFMC AFOSR/RTC" userId="S::kimberly.jacoby_morris@us.af.mil::3c1567a2-0b03-48fd-b6a6-7dfaa46f55bc" providerId="AD" clId="Web-{0E0DB05B-B201-4CD3-85FA-6E190ACF9FA1}" dt="2021-12-08T19:26:12.827" v="88" actId="20577"/>
          <ac:spMkLst>
            <pc:docMk/>
            <pc:sldMk cId="2032704440" sldId="348"/>
            <ac:spMk id="6" creationId="{00000000-0000-0000-0000-000000000000}"/>
          </ac:spMkLst>
        </pc:spChg>
      </pc:sldChg>
      <pc:sldChg chg="modSp">
        <pc:chgData name="JACOBY MORRIS, KIMBERLY J DR-03 USAF AFMC AFOSR/RTC" userId="S::kimberly.jacoby_morris@us.af.mil::3c1567a2-0b03-48fd-b6a6-7dfaa46f55bc" providerId="AD" clId="Web-{0E0DB05B-B201-4CD3-85FA-6E190ACF9FA1}" dt="2021-12-08T19:22:56.605" v="33" actId="20577"/>
        <pc:sldMkLst>
          <pc:docMk/>
          <pc:sldMk cId="2513067566" sldId="349"/>
        </pc:sldMkLst>
        <pc:spChg chg="mod">
          <ac:chgData name="JACOBY MORRIS, KIMBERLY J DR-03 USAF AFMC AFOSR/RTC" userId="S::kimberly.jacoby_morris@us.af.mil::3c1567a2-0b03-48fd-b6a6-7dfaa46f55bc" providerId="AD" clId="Web-{0E0DB05B-B201-4CD3-85FA-6E190ACF9FA1}" dt="2021-12-08T19:22:56.605" v="33" actId="20577"/>
          <ac:spMkLst>
            <pc:docMk/>
            <pc:sldMk cId="2513067566" sldId="349"/>
            <ac:spMk id="5" creationId="{00000000-0000-0000-0000-000000000000}"/>
          </ac:spMkLst>
        </pc:spChg>
      </pc:sldChg>
      <pc:sldChg chg="modSp">
        <pc:chgData name="JACOBY MORRIS, KIMBERLY J DR-03 USAF AFMC AFOSR/RTC" userId="S::kimberly.jacoby_morris@us.af.mil::3c1567a2-0b03-48fd-b6a6-7dfaa46f55bc" providerId="AD" clId="Web-{0E0DB05B-B201-4CD3-85FA-6E190ACF9FA1}" dt="2021-12-08T19:32:02.753" v="106" actId="20577"/>
        <pc:sldMkLst>
          <pc:docMk/>
          <pc:sldMk cId="1552284462" sldId="357"/>
        </pc:sldMkLst>
        <pc:spChg chg="mod">
          <ac:chgData name="JACOBY MORRIS, KIMBERLY J DR-03 USAF AFMC AFOSR/RTC" userId="S::kimberly.jacoby_morris@us.af.mil::3c1567a2-0b03-48fd-b6a6-7dfaa46f55bc" providerId="AD" clId="Web-{0E0DB05B-B201-4CD3-85FA-6E190ACF9FA1}" dt="2021-12-08T19:32:02.753" v="106" actId="20577"/>
          <ac:spMkLst>
            <pc:docMk/>
            <pc:sldMk cId="1552284462" sldId="357"/>
            <ac:spMk id="3" creationId="{00000000-0000-0000-0000-000000000000}"/>
          </ac:spMkLst>
        </pc:spChg>
      </pc:sldChg>
      <pc:sldChg chg="modSp">
        <pc:chgData name="JACOBY MORRIS, KIMBERLY J DR-03 USAF AFMC AFOSR/RTC" userId="S::kimberly.jacoby_morris@us.af.mil::3c1567a2-0b03-48fd-b6a6-7dfaa46f55bc" providerId="AD" clId="Web-{0E0DB05B-B201-4CD3-85FA-6E190ACF9FA1}" dt="2021-12-08T19:32:39.816" v="125" actId="20577"/>
        <pc:sldMkLst>
          <pc:docMk/>
          <pc:sldMk cId="184686939" sldId="358"/>
        </pc:sldMkLst>
        <pc:spChg chg="mod">
          <ac:chgData name="JACOBY MORRIS, KIMBERLY J DR-03 USAF AFMC AFOSR/RTC" userId="S::kimberly.jacoby_morris@us.af.mil::3c1567a2-0b03-48fd-b6a6-7dfaa46f55bc" providerId="AD" clId="Web-{0E0DB05B-B201-4CD3-85FA-6E190ACF9FA1}" dt="2021-12-08T19:32:39.816" v="125" actId="20577"/>
          <ac:spMkLst>
            <pc:docMk/>
            <pc:sldMk cId="184686939" sldId="358"/>
            <ac:spMk id="3" creationId="{00000000-0000-0000-0000-000000000000}"/>
          </ac:spMkLst>
        </pc:spChg>
      </pc:sldChg>
      <pc:sldChg chg="modSp">
        <pc:chgData name="JACOBY MORRIS, KIMBERLY J DR-03 USAF AFMC AFOSR/RTC" userId="S::kimberly.jacoby_morris@us.af.mil::3c1567a2-0b03-48fd-b6a6-7dfaa46f55bc" providerId="AD" clId="Web-{0E0DB05B-B201-4CD3-85FA-6E190ACF9FA1}" dt="2021-12-08T19:33:01.035" v="141"/>
        <pc:sldMkLst>
          <pc:docMk/>
          <pc:sldMk cId="2427478932" sldId="359"/>
        </pc:sldMkLst>
        <pc:graphicFrameChg chg="mod modGraphic">
          <ac:chgData name="JACOBY MORRIS, KIMBERLY J DR-03 USAF AFMC AFOSR/RTC" userId="S::kimberly.jacoby_morris@us.af.mil::3c1567a2-0b03-48fd-b6a6-7dfaa46f55bc" providerId="AD" clId="Web-{0E0DB05B-B201-4CD3-85FA-6E190ACF9FA1}" dt="2021-12-08T19:33:01.035" v="141"/>
          <ac:graphicFrameMkLst>
            <pc:docMk/>
            <pc:sldMk cId="2427478932" sldId="359"/>
            <ac:graphicFrameMk id="1039" creationId="{00000000-0000-0000-0000-000000000000}"/>
          </ac:graphicFrameMkLst>
        </pc:graphicFrameChg>
      </pc:sldChg>
      <pc:sldChg chg="modSp">
        <pc:chgData name="JACOBY MORRIS, KIMBERLY J DR-03 USAF AFMC AFOSR/RTC" userId="S::kimberly.jacoby_morris@us.af.mil::3c1567a2-0b03-48fd-b6a6-7dfaa46f55bc" providerId="AD" clId="Web-{0E0DB05B-B201-4CD3-85FA-6E190ACF9FA1}" dt="2021-12-08T19:14:19.474" v="9" actId="20577"/>
        <pc:sldMkLst>
          <pc:docMk/>
          <pc:sldMk cId="31442306" sldId="370"/>
        </pc:sldMkLst>
        <pc:spChg chg="mod">
          <ac:chgData name="JACOBY MORRIS, KIMBERLY J DR-03 USAF AFMC AFOSR/RTC" userId="S::kimberly.jacoby_morris@us.af.mil::3c1567a2-0b03-48fd-b6a6-7dfaa46f55bc" providerId="AD" clId="Web-{0E0DB05B-B201-4CD3-85FA-6E190ACF9FA1}" dt="2021-12-08T19:14:19.474" v="9" actId="20577"/>
          <ac:spMkLst>
            <pc:docMk/>
            <pc:sldMk cId="31442306" sldId="370"/>
            <ac:spMk id="8" creationId="{00000000-0000-0000-0000-000000000000}"/>
          </ac:spMkLst>
        </pc:spChg>
      </pc:sldChg>
    </pc:docChg>
  </pc:docChgLst>
  <pc:docChgLst>
    <pc:chgData name="JACOBY MORRIS, KIMBERLY J DR-03 USAF AFMC AFOSR/RTC" userId="S::kimberly.jacoby_morris@us.af.mil::3c1567a2-0b03-48fd-b6a6-7dfaa46f55bc" providerId="AD" clId="Web-{1054F723-2852-E1E3-BDF3-3D83EEB911C6}"/>
    <pc:docChg chg="modSld">
      <pc:chgData name="JACOBY MORRIS, KIMBERLY J DR-03 USAF AFMC AFOSR/RTC" userId="S::kimberly.jacoby_morris@us.af.mil::3c1567a2-0b03-48fd-b6a6-7dfaa46f55bc" providerId="AD" clId="Web-{1054F723-2852-E1E3-BDF3-3D83EEB911C6}" dt="2021-12-10T17:55:36.309" v="29" actId="20577"/>
      <pc:docMkLst>
        <pc:docMk/>
      </pc:docMkLst>
      <pc:sldChg chg="modSp">
        <pc:chgData name="JACOBY MORRIS, KIMBERLY J DR-03 USAF AFMC AFOSR/RTC" userId="S::kimberly.jacoby_morris@us.af.mil::3c1567a2-0b03-48fd-b6a6-7dfaa46f55bc" providerId="AD" clId="Web-{1054F723-2852-E1E3-BDF3-3D83EEB911C6}" dt="2021-12-10T17:53:00.885" v="5" actId="20577"/>
        <pc:sldMkLst>
          <pc:docMk/>
          <pc:sldMk cId="3161379308" sldId="296"/>
        </pc:sldMkLst>
        <pc:spChg chg="mod">
          <ac:chgData name="JACOBY MORRIS, KIMBERLY J DR-03 USAF AFMC AFOSR/RTC" userId="S::kimberly.jacoby_morris@us.af.mil::3c1567a2-0b03-48fd-b6a6-7dfaa46f55bc" providerId="AD" clId="Web-{1054F723-2852-E1E3-BDF3-3D83EEB911C6}" dt="2021-12-10T17:53:00.885" v="5" actId="20577"/>
          <ac:spMkLst>
            <pc:docMk/>
            <pc:sldMk cId="3161379308" sldId="296"/>
            <ac:spMk id="6"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00.573" v="16" actId="20577"/>
        <pc:sldMkLst>
          <pc:docMk/>
          <pc:sldMk cId="272688197" sldId="321"/>
        </pc:sldMkLst>
        <pc:spChg chg="mod">
          <ac:chgData name="JACOBY MORRIS, KIMBERLY J DR-03 USAF AFMC AFOSR/RTC" userId="S::kimberly.jacoby_morris@us.af.mil::3c1567a2-0b03-48fd-b6a6-7dfaa46f55bc" providerId="AD" clId="Web-{1054F723-2852-E1E3-BDF3-3D83EEB911C6}" dt="2021-12-10T17:54:00.573" v="16" actId="20577"/>
          <ac:spMkLst>
            <pc:docMk/>
            <pc:sldMk cId="272688197" sldId="321"/>
            <ac:spMk id="4"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2:32.259" v="4" actId="20577"/>
        <pc:sldMkLst>
          <pc:docMk/>
          <pc:sldMk cId="2550010595" sldId="335"/>
        </pc:sldMkLst>
        <pc:spChg chg="mod">
          <ac:chgData name="JACOBY MORRIS, KIMBERLY J DR-03 USAF AFMC AFOSR/RTC" userId="S::kimberly.jacoby_morris@us.af.mil::3c1567a2-0b03-48fd-b6a6-7dfaa46f55bc" providerId="AD" clId="Web-{1054F723-2852-E1E3-BDF3-3D83EEB911C6}" dt="2021-12-10T17:52:32.259" v="4" actId="20577"/>
          <ac:spMkLst>
            <pc:docMk/>
            <pc:sldMk cId="2550010595" sldId="335"/>
            <ac:spMk id="15" creationId="{00000000-0000-0000-0000-000000000000}"/>
          </ac:spMkLst>
        </pc:spChg>
      </pc:sldChg>
      <pc:sldChg chg="addSp delSp modSp">
        <pc:chgData name="JACOBY MORRIS, KIMBERLY J DR-03 USAF AFMC AFOSR/RTC" userId="S::kimberly.jacoby_morris@us.af.mil::3c1567a2-0b03-48fd-b6a6-7dfaa46f55bc" providerId="AD" clId="Web-{1054F723-2852-E1E3-BDF3-3D83EEB911C6}" dt="2021-12-10T17:50:02.742" v="2"/>
        <pc:sldMkLst>
          <pc:docMk/>
          <pc:sldMk cId="3835034507" sldId="336"/>
        </pc:sldMkLst>
        <pc:spChg chg="del mod">
          <ac:chgData name="JACOBY MORRIS, KIMBERLY J DR-03 USAF AFMC AFOSR/RTC" userId="S::kimberly.jacoby_morris@us.af.mil::3c1567a2-0b03-48fd-b6a6-7dfaa46f55bc" providerId="AD" clId="Web-{1054F723-2852-E1E3-BDF3-3D83EEB911C6}" dt="2021-12-10T17:49:41.429" v="1"/>
          <ac:spMkLst>
            <pc:docMk/>
            <pc:sldMk cId="3835034507" sldId="336"/>
            <ac:spMk id="2" creationId="{224E0C55-C0C2-4126-9492-1B24BE368080}"/>
          </ac:spMkLst>
        </pc:spChg>
        <pc:spChg chg="add del mod">
          <ac:chgData name="JACOBY MORRIS, KIMBERLY J DR-03 USAF AFMC AFOSR/RTC" userId="S::kimberly.jacoby_morris@us.af.mil::3c1567a2-0b03-48fd-b6a6-7dfaa46f55bc" providerId="AD" clId="Web-{1054F723-2852-E1E3-BDF3-3D83EEB911C6}" dt="2021-12-10T17:50:02.742" v="2"/>
          <ac:spMkLst>
            <pc:docMk/>
            <pc:sldMk cId="3835034507" sldId="336"/>
            <ac:spMk id="8" creationId="{1C1F9511-CD49-46A9-8432-262FEC97573B}"/>
          </ac:spMkLst>
        </pc:spChg>
      </pc:sldChg>
      <pc:sldChg chg="modSp">
        <pc:chgData name="JACOBY MORRIS, KIMBERLY J DR-03 USAF AFMC AFOSR/RTC" userId="S::kimberly.jacoby_morris@us.af.mil::3c1567a2-0b03-48fd-b6a6-7dfaa46f55bc" providerId="AD" clId="Web-{1054F723-2852-E1E3-BDF3-3D83EEB911C6}" dt="2021-12-10T17:53:09.666" v="7" actId="20577"/>
        <pc:sldMkLst>
          <pc:docMk/>
          <pc:sldMk cId="3694587609" sldId="352"/>
        </pc:sldMkLst>
        <pc:spChg chg="mod">
          <ac:chgData name="JACOBY MORRIS, KIMBERLY J DR-03 USAF AFMC AFOSR/RTC" userId="S::kimberly.jacoby_morris@us.af.mil::3c1567a2-0b03-48fd-b6a6-7dfaa46f55bc" providerId="AD" clId="Web-{1054F723-2852-E1E3-BDF3-3D83EEB911C6}" dt="2021-12-10T17:53:09.666" v="7" actId="20577"/>
          <ac:spMkLst>
            <pc:docMk/>
            <pc:sldMk cId="3694587609" sldId="352"/>
            <ac:spMk id="2"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3:17.775" v="8" actId="20577"/>
        <pc:sldMkLst>
          <pc:docMk/>
          <pc:sldMk cId="1635225713" sldId="353"/>
        </pc:sldMkLst>
        <pc:spChg chg="mod">
          <ac:chgData name="JACOBY MORRIS, KIMBERLY J DR-03 USAF AFMC AFOSR/RTC" userId="S::kimberly.jacoby_morris@us.af.mil::3c1567a2-0b03-48fd-b6a6-7dfaa46f55bc" providerId="AD" clId="Web-{1054F723-2852-E1E3-BDF3-3D83EEB911C6}" dt="2021-12-10T17:53:17.775" v="8" actId="20577"/>
          <ac:spMkLst>
            <pc:docMk/>
            <pc:sldMk cId="1635225713" sldId="353"/>
            <ac:spMk id="8"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3:24.510" v="9" actId="20577"/>
        <pc:sldMkLst>
          <pc:docMk/>
          <pc:sldMk cId="4241088285" sldId="354"/>
        </pc:sldMkLst>
        <pc:spChg chg="mod">
          <ac:chgData name="JACOBY MORRIS, KIMBERLY J DR-03 USAF AFMC AFOSR/RTC" userId="S::kimberly.jacoby_morris@us.af.mil::3c1567a2-0b03-48fd-b6a6-7dfaa46f55bc" providerId="AD" clId="Web-{1054F723-2852-E1E3-BDF3-3D83EEB911C6}" dt="2021-12-10T17:53:24.510" v="9" actId="20577"/>
          <ac:spMkLst>
            <pc:docMk/>
            <pc:sldMk cId="4241088285" sldId="354"/>
            <ac:spMk id="6"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3:32.229" v="11" actId="20577"/>
        <pc:sldMkLst>
          <pc:docMk/>
          <pc:sldMk cId="1748195201" sldId="355"/>
        </pc:sldMkLst>
        <pc:spChg chg="mod">
          <ac:chgData name="JACOBY MORRIS, KIMBERLY J DR-03 USAF AFMC AFOSR/RTC" userId="S::kimberly.jacoby_morris@us.af.mil::3c1567a2-0b03-48fd-b6a6-7dfaa46f55bc" providerId="AD" clId="Web-{1054F723-2852-E1E3-BDF3-3D83EEB911C6}" dt="2021-12-10T17:53:32.229" v="11" actId="20577"/>
          <ac:spMkLst>
            <pc:docMk/>
            <pc:sldMk cId="1748195201" sldId="355"/>
            <ac:spMk id="5"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3:45.526" v="13" actId="20577"/>
        <pc:sldMkLst>
          <pc:docMk/>
          <pc:sldMk cId="3238299414" sldId="356"/>
        </pc:sldMkLst>
        <pc:spChg chg="mod">
          <ac:chgData name="JACOBY MORRIS, KIMBERLY J DR-03 USAF AFMC AFOSR/RTC" userId="S::kimberly.jacoby_morris@us.af.mil::3c1567a2-0b03-48fd-b6a6-7dfaa46f55bc" providerId="AD" clId="Web-{1054F723-2852-E1E3-BDF3-3D83EEB911C6}" dt="2021-12-10T17:53:45.526" v="13" actId="20577"/>
          <ac:spMkLst>
            <pc:docMk/>
            <pc:sldMk cId="3238299414" sldId="356"/>
            <ac:spMk id="11"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3:52.401" v="14" actId="20577"/>
        <pc:sldMkLst>
          <pc:docMk/>
          <pc:sldMk cId="1552284462" sldId="357"/>
        </pc:sldMkLst>
        <pc:spChg chg="mod">
          <ac:chgData name="JACOBY MORRIS, KIMBERLY J DR-03 USAF AFMC AFOSR/RTC" userId="S::kimberly.jacoby_morris@us.af.mil::3c1567a2-0b03-48fd-b6a6-7dfaa46f55bc" providerId="AD" clId="Web-{1054F723-2852-E1E3-BDF3-3D83EEB911C6}" dt="2021-12-10T17:53:52.401" v="14" actId="20577"/>
          <ac:spMkLst>
            <pc:docMk/>
            <pc:sldMk cId="1552284462" sldId="357"/>
            <ac:spMk id="5"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09.214" v="17" actId="20577"/>
        <pc:sldMkLst>
          <pc:docMk/>
          <pc:sldMk cId="184686939" sldId="358"/>
        </pc:sldMkLst>
        <pc:spChg chg="mod">
          <ac:chgData name="JACOBY MORRIS, KIMBERLY J DR-03 USAF AFMC AFOSR/RTC" userId="S::kimberly.jacoby_morris@us.af.mil::3c1567a2-0b03-48fd-b6a6-7dfaa46f55bc" providerId="AD" clId="Web-{1054F723-2852-E1E3-BDF3-3D83EEB911C6}" dt="2021-12-10T17:54:09.214" v="17" actId="20577"/>
          <ac:spMkLst>
            <pc:docMk/>
            <pc:sldMk cId="184686939" sldId="358"/>
            <ac:spMk id="6"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16.167" v="18" actId="20577"/>
        <pc:sldMkLst>
          <pc:docMk/>
          <pc:sldMk cId="2427478932" sldId="359"/>
        </pc:sldMkLst>
        <pc:spChg chg="mod">
          <ac:chgData name="JACOBY MORRIS, KIMBERLY J DR-03 USAF AFMC AFOSR/RTC" userId="S::kimberly.jacoby_morris@us.af.mil::3c1567a2-0b03-48fd-b6a6-7dfaa46f55bc" providerId="AD" clId="Web-{1054F723-2852-E1E3-BDF3-3D83EEB911C6}" dt="2021-12-10T17:54:16.167" v="18" actId="20577"/>
          <ac:spMkLst>
            <pc:docMk/>
            <pc:sldMk cId="2427478932" sldId="359"/>
            <ac:spMk id="5"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27.761" v="19" actId="20577"/>
        <pc:sldMkLst>
          <pc:docMk/>
          <pc:sldMk cId="4162476111" sldId="360"/>
        </pc:sldMkLst>
        <pc:spChg chg="mod">
          <ac:chgData name="JACOBY MORRIS, KIMBERLY J DR-03 USAF AFMC AFOSR/RTC" userId="S::kimberly.jacoby_morris@us.af.mil::3c1567a2-0b03-48fd-b6a6-7dfaa46f55bc" providerId="AD" clId="Web-{1054F723-2852-E1E3-BDF3-3D83EEB911C6}" dt="2021-12-10T17:54:27.761" v="19" actId="20577"/>
          <ac:spMkLst>
            <pc:docMk/>
            <pc:sldMk cId="4162476111" sldId="360"/>
            <ac:spMk id="6"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37.558" v="21" actId="20577"/>
        <pc:sldMkLst>
          <pc:docMk/>
          <pc:sldMk cId="1559400274" sldId="361"/>
        </pc:sldMkLst>
        <pc:spChg chg="mod">
          <ac:chgData name="JACOBY MORRIS, KIMBERLY J DR-03 USAF AFMC AFOSR/RTC" userId="S::kimberly.jacoby_morris@us.af.mil::3c1567a2-0b03-48fd-b6a6-7dfaa46f55bc" providerId="AD" clId="Web-{1054F723-2852-E1E3-BDF3-3D83EEB911C6}" dt="2021-12-10T17:54:37.558" v="21" actId="20577"/>
          <ac:spMkLst>
            <pc:docMk/>
            <pc:sldMk cId="1559400274" sldId="361"/>
            <ac:spMk id="5"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44.980" v="22" actId="20577"/>
        <pc:sldMkLst>
          <pc:docMk/>
          <pc:sldMk cId="3606033084" sldId="364"/>
        </pc:sldMkLst>
        <pc:spChg chg="mod">
          <ac:chgData name="JACOBY MORRIS, KIMBERLY J DR-03 USAF AFMC AFOSR/RTC" userId="S::kimberly.jacoby_morris@us.af.mil::3c1567a2-0b03-48fd-b6a6-7dfaa46f55bc" providerId="AD" clId="Web-{1054F723-2852-E1E3-BDF3-3D83EEB911C6}" dt="2021-12-10T17:54:44.980" v="22" actId="20577"/>
          <ac:spMkLst>
            <pc:docMk/>
            <pc:sldMk cId="3606033084" sldId="364"/>
            <ac:spMk id="7"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4:57.152" v="24" actId="20577"/>
        <pc:sldMkLst>
          <pc:docMk/>
          <pc:sldMk cId="1840471347" sldId="367"/>
        </pc:sldMkLst>
        <pc:spChg chg="mod">
          <ac:chgData name="JACOBY MORRIS, KIMBERLY J DR-03 USAF AFMC AFOSR/RTC" userId="S::kimberly.jacoby_morris@us.af.mil::3c1567a2-0b03-48fd-b6a6-7dfaa46f55bc" providerId="AD" clId="Web-{1054F723-2852-E1E3-BDF3-3D83EEB911C6}" dt="2021-12-10T17:54:57.152" v="24" actId="20577"/>
          <ac:spMkLst>
            <pc:docMk/>
            <pc:sldMk cId="1840471347" sldId="367"/>
            <ac:spMk id="2"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5:13.886" v="27" actId="20577"/>
        <pc:sldMkLst>
          <pc:docMk/>
          <pc:sldMk cId="316927078" sldId="368"/>
        </pc:sldMkLst>
        <pc:spChg chg="mod">
          <ac:chgData name="JACOBY MORRIS, KIMBERLY J DR-03 USAF AFMC AFOSR/RTC" userId="S::kimberly.jacoby_morris@us.af.mil::3c1567a2-0b03-48fd-b6a6-7dfaa46f55bc" providerId="AD" clId="Web-{1054F723-2852-E1E3-BDF3-3D83EEB911C6}" dt="2021-12-10T17:55:13.886" v="27" actId="20577"/>
          <ac:spMkLst>
            <pc:docMk/>
            <pc:sldMk cId="316927078" sldId="368"/>
            <ac:spMk id="7"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5:36.309" v="29" actId="20577"/>
        <pc:sldMkLst>
          <pc:docMk/>
          <pc:sldMk cId="2816079874" sldId="369"/>
        </pc:sldMkLst>
        <pc:spChg chg="mod">
          <ac:chgData name="JACOBY MORRIS, KIMBERLY J DR-03 USAF AFMC AFOSR/RTC" userId="S::kimberly.jacoby_morris@us.af.mil::3c1567a2-0b03-48fd-b6a6-7dfaa46f55bc" providerId="AD" clId="Web-{1054F723-2852-E1E3-BDF3-3D83EEB911C6}" dt="2021-12-10T17:55:36.309" v="29" actId="20577"/>
          <ac:spMkLst>
            <pc:docMk/>
            <pc:sldMk cId="2816079874" sldId="369"/>
            <ac:spMk id="7" creationId="{00000000-0000-0000-0000-000000000000}"/>
          </ac:spMkLst>
        </pc:spChg>
      </pc:sldChg>
      <pc:sldChg chg="modSp">
        <pc:chgData name="JACOBY MORRIS, KIMBERLY J DR-03 USAF AFMC AFOSR/RTC" userId="S::kimberly.jacoby_morris@us.af.mil::3c1567a2-0b03-48fd-b6a6-7dfaa46f55bc" providerId="AD" clId="Web-{1054F723-2852-E1E3-BDF3-3D83EEB911C6}" dt="2021-12-10T17:55:04.589" v="25" actId="20577"/>
        <pc:sldMkLst>
          <pc:docMk/>
          <pc:sldMk cId="2333057958" sldId="372"/>
        </pc:sldMkLst>
        <pc:spChg chg="mod">
          <ac:chgData name="JACOBY MORRIS, KIMBERLY J DR-03 USAF AFMC AFOSR/RTC" userId="S::kimberly.jacoby_morris@us.af.mil::3c1567a2-0b03-48fd-b6a6-7dfaa46f55bc" providerId="AD" clId="Web-{1054F723-2852-E1E3-BDF3-3D83EEB911C6}" dt="2021-12-10T17:55:04.589" v="25" actId="20577"/>
          <ac:spMkLst>
            <pc:docMk/>
            <pc:sldMk cId="2333057958" sldId="372"/>
            <ac:spMk id="4" creationId="{DA8331A0-D199-4490-99B3-6080C756DB0A}"/>
          </ac:spMkLst>
        </pc:spChg>
      </pc:sldChg>
    </pc:docChg>
  </pc:docChgLst>
  <pc:docChgLst>
    <pc:chgData name="JACOBY MORRIS, KIMBERLY J DR-03 USAF AFMC AFOSR/RTC" userId="S::kimberly.jacoby_morris@us.af.mil::3c1567a2-0b03-48fd-b6a6-7dfaa46f55bc" providerId="AD" clId="Web-{A8A73E8E-650F-4F66-809B-33BCD24D8DEF}"/>
    <pc:docChg chg="addSld delSld modSld">
      <pc:chgData name="JACOBY MORRIS, KIMBERLY J DR-03 USAF AFMC AFOSR/RTC" userId="S::kimberly.jacoby_morris@us.af.mil::3c1567a2-0b03-48fd-b6a6-7dfaa46f55bc" providerId="AD" clId="Web-{A8A73E8E-650F-4F66-809B-33BCD24D8DEF}" dt="2021-12-08T16:54:49.766" v="132" actId="1076"/>
      <pc:docMkLst>
        <pc:docMk/>
      </pc:docMkLst>
      <pc:sldChg chg="modSp">
        <pc:chgData name="JACOBY MORRIS, KIMBERLY J DR-03 USAF AFMC AFOSR/RTC" userId="S::kimberly.jacoby_morris@us.af.mil::3c1567a2-0b03-48fd-b6a6-7dfaa46f55bc" providerId="AD" clId="Web-{A8A73E8E-650F-4F66-809B-33BCD24D8DEF}" dt="2021-12-08T16:54:49.766" v="132" actId="1076"/>
        <pc:sldMkLst>
          <pc:docMk/>
          <pc:sldMk cId="3913950664" sldId="338"/>
        </pc:sldMkLst>
        <pc:picChg chg="mod">
          <ac:chgData name="JACOBY MORRIS, KIMBERLY J DR-03 USAF AFMC AFOSR/RTC" userId="S::kimberly.jacoby_morris@us.af.mil::3c1567a2-0b03-48fd-b6a6-7dfaa46f55bc" providerId="AD" clId="Web-{A8A73E8E-650F-4F66-809B-33BCD24D8DEF}" dt="2021-12-08T16:54:49.766" v="132" actId="1076"/>
          <ac:picMkLst>
            <pc:docMk/>
            <pc:sldMk cId="3913950664" sldId="338"/>
            <ac:picMk id="3080" creationId="{00000000-0000-0000-0000-000000000000}"/>
          </ac:picMkLst>
        </pc:picChg>
      </pc:sldChg>
      <pc:sldChg chg="addSp modSp mod modClrScheme chgLayout modNotes">
        <pc:chgData name="JACOBY MORRIS, KIMBERLY J DR-03 USAF AFMC AFOSR/RTC" userId="S::kimberly.jacoby_morris@us.af.mil::3c1567a2-0b03-48fd-b6a6-7dfaa46f55bc" providerId="AD" clId="Web-{A8A73E8E-650F-4F66-809B-33BCD24D8DEF}" dt="2021-12-08T16:47:20.246" v="106"/>
        <pc:sldMkLst>
          <pc:docMk/>
          <pc:sldMk cId="928021037" sldId="340"/>
        </pc:sldMkLst>
        <pc:spChg chg="add mod ord">
          <ac:chgData name="JACOBY MORRIS, KIMBERLY J DR-03 USAF AFMC AFOSR/RTC" userId="S::kimberly.jacoby_morris@us.af.mil::3c1567a2-0b03-48fd-b6a6-7dfaa46f55bc" providerId="AD" clId="Web-{A8A73E8E-650F-4F66-809B-33BCD24D8DEF}" dt="2021-12-08T16:47:20.246" v="106"/>
          <ac:spMkLst>
            <pc:docMk/>
            <pc:sldMk cId="928021037" sldId="340"/>
            <ac:spMk id="9" creationId="{C79FCADE-2528-4BFE-AB99-C81176F1A256}"/>
          </ac:spMkLst>
        </pc:spChg>
        <pc:spChg chg="add mod ord">
          <ac:chgData name="JACOBY MORRIS, KIMBERLY J DR-03 USAF AFMC AFOSR/RTC" userId="S::kimberly.jacoby_morris@us.af.mil::3c1567a2-0b03-48fd-b6a6-7dfaa46f55bc" providerId="AD" clId="Web-{A8A73E8E-650F-4F66-809B-33BCD24D8DEF}" dt="2021-12-08T16:47:20.246" v="106"/>
          <ac:spMkLst>
            <pc:docMk/>
            <pc:sldMk cId="928021037" sldId="340"/>
            <ac:spMk id="10" creationId="{98DD5C23-82C5-4E1E-AC9F-6452877F055C}"/>
          </ac:spMkLst>
        </pc:spChg>
      </pc:sldChg>
      <pc:sldChg chg="addSp delSp modSp mod modClrScheme chgLayout">
        <pc:chgData name="JACOBY MORRIS, KIMBERLY J DR-03 USAF AFMC AFOSR/RTC" userId="S::kimberly.jacoby_morris@us.af.mil::3c1567a2-0b03-48fd-b6a6-7dfaa46f55bc" providerId="AD" clId="Web-{A8A73E8E-650F-4F66-809B-33BCD24D8DEF}" dt="2021-12-08T16:48:46.262" v="129" actId="1076"/>
        <pc:sldMkLst>
          <pc:docMk/>
          <pc:sldMk cId="2781611934" sldId="341"/>
        </pc:sldMkLst>
        <pc:spChg chg="mod">
          <ac:chgData name="JACOBY MORRIS, KIMBERLY J DR-03 USAF AFMC AFOSR/RTC" userId="S::kimberly.jacoby_morris@us.af.mil::3c1567a2-0b03-48fd-b6a6-7dfaa46f55bc" providerId="AD" clId="Web-{A8A73E8E-650F-4F66-809B-33BCD24D8DEF}" dt="2021-12-08T16:48:39.449" v="128" actId="1076"/>
          <ac:spMkLst>
            <pc:docMk/>
            <pc:sldMk cId="2781611934" sldId="341"/>
            <ac:spMk id="2" creationId="{00000000-0000-0000-0000-000000000000}"/>
          </ac:spMkLst>
        </pc:spChg>
        <pc:spChg chg="add del mod ord">
          <ac:chgData name="JACOBY MORRIS, KIMBERLY J DR-03 USAF AFMC AFOSR/RTC" userId="S::kimberly.jacoby_morris@us.af.mil::3c1567a2-0b03-48fd-b6a6-7dfaa46f55bc" providerId="AD" clId="Web-{A8A73E8E-650F-4F66-809B-33BCD24D8DEF}" dt="2021-12-08T16:48:46.262" v="129" actId="1076"/>
          <ac:spMkLst>
            <pc:docMk/>
            <pc:sldMk cId="2781611934" sldId="341"/>
            <ac:spMk id="5" creationId="{D5519B28-8567-437E-A996-341AAD707F7D}"/>
          </ac:spMkLst>
        </pc:spChg>
        <pc:spChg chg="add mod ord">
          <ac:chgData name="JACOBY MORRIS, KIMBERLY J DR-03 USAF AFMC AFOSR/RTC" userId="S::kimberly.jacoby_morris@us.af.mil::3c1567a2-0b03-48fd-b6a6-7dfaa46f55bc" providerId="AD" clId="Web-{A8A73E8E-650F-4F66-809B-33BCD24D8DEF}" dt="2021-12-08T16:47:39.714" v="109"/>
          <ac:spMkLst>
            <pc:docMk/>
            <pc:sldMk cId="2781611934" sldId="341"/>
            <ac:spMk id="6" creationId="{1815C6C4-409F-43EA-9994-67238C721562}"/>
          </ac:spMkLst>
        </pc:spChg>
      </pc:sldChg>
      <pc:sldChg chg="add del replId">
        <pc:chgData name="JACOBY MORRIS, KIMBERLY J DR-03 USAF AFMC AFOSR/RTC" userId="S::kimberly.jacoby_morris@us.af.mil::3c1567a2-0b03-48fd-b6a6-7dfaa46f55bc" providerId="AD" clId="Web-{A8A73E8E-650F-4F66-809B-33BCD24D8DEF}" dt="2021-12-08T16:47:24.808" v="108"/>
        <pc:sldMkLst>
          <pc:docMk/>
          <pc:sldMk cId="2507027073" sldId="371"/>
        </pc:sldMkLst>
      </pc:sldChg>
      <pc:sldChg chg="add del replId">
        <pc:chgData name="JACOBY MORRIS, KIMBERLY J DR-03 USAF AFMC AFOSR/RTC" userId="S::kimberly.jacoby_morris@us.af.mil::3c1567a2-0b03-48fd-b6a6-7dfaa46f55bc" providerId="AD" clId="Web-{A8A73E8E-650F-4F66-809B-33BCD24D8DEF}" dt="2021-12-08T16:47:24.808" v="107"/>
        <pc:sldMkLst>
          <pc:docMk/>
          <pc:sldMk cId="1213108264" sldId="372"/>
        </pc:sldMkLst>
      </pc:sldChg>
    </pc:docChg>
  </pc:docChgLst>
  <pc:docChgLst>
    <pc:chgData name="JACOBY MORRIS, KIMBERLY J DR-03 USAF AFMC AFOSR/RTC" userId="S::kimberly.jacoby_morris@us.af.mil::3c1567a2-0b03-48fd-b6a6-7dfaa46f55bc" providerId="AD" clId="Web-{B9B0ACBA-91B9-4D69-8C77-7E927750D11A}"/>
    <pc:docChg chg="addSld delSld modSld sldOrd">
      <pc:chgData name="JACOBY MORRIS, KIMBERLY J DR-03 USAF AFMC AFOSR/RTC" userId="S::kimberly.jacoby_morris@us.af.mil::3c1567a2-0b03-48fd-b6a6-7dfaa46f55bc" providerId="AD" clId="Web-{B9B0ACBA-91B9-4D69-8C77-7E927750D11A}" dt="2021-12-06T15:15:34.418" v="14"/>
      <pc:docMkLst>
        <pc:docMk/>
      </pc:docMkLst>
      <pc:sldChg chg="addSp delSp modSp">
        <pc:chgData name="JACOBY MORRIS, KIMBERLY J DR-03 USAF AFMC AFOSR/RTC" userId="S::kimberly.jacoby_morris@us.af.mil::3c1567a2-0b03-48fd-b6a6-7dfaa46f55bc" providerId="AD" clId="Web-{B9B0ACBA-91B9-4D69-8C77-7E927750D11A}" dt="2021-12-06T15:12:45.119" v="2"/>
        <pc:sldMkLst>
          <pc:docMk/>
          <pc:sldMk cId="1140964940" sldId="323"/>
        </pc:sldMkLst>
        <pc:picChg chg="add del mod">
          <ac:chgData name="JACOBY MORRIS, KIMBERLY J DR-03 USAF AFMC AFOSR/RTC" userId="S::kimberly.jacoby_morris@us.af.mil::3c1567a2-0b03-48fd-b6a6-7dfaa46f55bc" providerId="AD" clId="Web-{B9B0ACBA-91B9-4D69-8C77-7E927750D11A}" dt="2021-12-06T15:12:45.119" v="2"/>
          <ac:picMkLst>
            <pc:docMk/>
            <pc:sldMk cId="1140964940" sldId="323"/>
            <ac:picMk id="6" creationId="{848FCF04-B81A-4819-A2BB-D8CFB63CA749}"/>
          </ac:picMkLst>
        </pc:picChg>
      </pc:sldChg>
      <pc:sldChg chg="addSp delSp modSp new del mod ord setBg">
        <pc:chgData name="JACOBY MORRIS, KIMBERLY J DR-03 USAF AFMC AFOSR/RTC" userId="S::kimberly.jacoby_morris@us.af.mil::3c1567a2-0b03-48fd-b6a6-7dfaa46f55bc" providerId="AD" clId="Web-{B9B0ACBA-91B9-4D69-8C77-7E927750D11A}" dt="2021-12-06T15:15:34.418" v="14"/>
        <pc:sldMkLst>
          <pc:docMk/>
          <pc:sldMk cId="1362997606" sldId="352"/>
        </pc:sldMkLst>
        <pc:picChg chg="add del mod">
          <ac:chgData name="JACOBY MORRIS, KIMBERLY J DR-03 USAF AFMC AFOSR/RTC" userId="S::kimberly.jacoby_morris@us.af.mil::3c1567a2-0b03-48fd-b6a6-7dfaa46f55bc" providerId="AD" clId="Web-{B9B0ACBA-91B9-4D69-8C77-7E927750D11A}" dt="2021-12-06T15:13:20.807" v="7"/>
          <ac:picMkLst>
            <pc:docMk/>
            <pc:sldMk cId="1362997606" sldId="352"/>
            <ac:picMk id="2" creationId="{370ECEA7-2C45-434B-AB1A-E688F3222604}"/>
          </ac:picMkLst>
        </pc:picChg>
        <pc:picChg chg="add mod">
          <ac:chgData name="JACOBY MORRIS, KIMBERLY J DR-03 USAF AFMC AFOSR/RTC" userId="S::kimberly.jacoby_morris@us.af.mil::3c1567a2-0b03-48fd-b6a6-7dfaa46f55bc" providerId="AD" clId="Web-{B9B0ACBA-91B9-4D69-8C77-7E927750D11A}" dt="2021-12-06T15:14:18.839" v="12"/>
          <ac:picMkLst>
            <pc:docMk/>
            <pc:sldMk cId="1362997606" sldId="352"/>
            <ac:picMk id="3" creationId="{360F38C8-B293-4B8F-B4D5-3F17E034B672}"/>
          </ac:picMkLst>
        </pc:picChg>
      </pc:sldChg>
      <pc:sldChg chg="del">
        <pc:chgData name="JACOBY MORRIS, KIMBERLY J DR-03 USAF AFMC AFOSR/RTC" userId="S::kimberly.jacoby_morris@us.af.mil::3c1567a2-0b03-48fd-b6a6-7dfaa46f55bc" providerId="AD" clId="Web-{B9B0ACBA-91B9-4D69-8C77-7E927750D11A}" dt="2021-12-06T15:10:55.086" v="0"/>
        <pc:sldMkLst>
          <pc:docMk/>
          <pc:sldMk cId="3482617883" sldId="352"/>
        </pc:sldMkLst>
      </pc:sldChg>
    </pc:docChg>
  </pc:docChgLst>
  <pc:docChgLst>
    <pc:chgData name="JACOBY MORRIS, KIMBERLY J DR-03 USAF AFMC AFOSR/RTC" userId="S::kimberly.jacoby_morris@us.af.mil::3c1567a2-0b03-48fd-b6a6-7dfaa46f55bc" providerId="AD" clId="Web-{FEE5E8CB-B7AD-6782-D090-FF029840D114}"/>
    <pc:docChg chg="delSld modSld sldOrd">
      <pc:chgData name="JACOBY MORRIS, KIMBERLY J DR-03 USAF AFMC AFOSR/RTC" userId="S::kimberly.jacoby_morris@us.af.mil::3c1567a2-0b03-48fd-b6a6-7dfaa46f55bc" providerId="AD" clId="Web-{FEE5E8CB-B7AD-6782-D090-FF029840D114}" dt="2021-12-08T20:50:53.139" v="27"/>
      <pc:docMkLst>
        <pc:docMk/>
      </pc:docMkLst>
      <pc:sldChg chg="modSp modNotes">
        <pc:chgData name="JACOBY MORRIS, KIMBERLY J DR-03 USAF AFMC AFOSR/RTC" userId="S::kimberly.jacoby_morris@us.af.mil::3c1567a2-0b03-48fd-b6a6-7dfaa46f55bc" providerId="AD" clId="Web-{FEE5E8CB-B7AD-6782-D090-FF029840D114}" dt="2021-12-08T20:40:40.207" v="24"/>
        <pc:sldMkLst>
          <pc:docMk/>
          <pc:sldMk cId="3913950664" sldId="338"/>
        </pc:sldMkLst>
        <pc:spChg chg="mod">
          <ac:chgData name="JACOBY MORRIS, KIMBERLY J DR-03 USAF AFMC AFOSR/RTC" userId="S::kimberly.jacoby_morris@us.af.mil::3c1567a2-0b03-48fd-b6a6-7dfaa46f55bc" providerId="AD" clId="Web-{FEE5E8CB-B7AD-6782-D090-FF029840D114}" dt="2021-12-08T20:32:56.198" v="17" actId="20577"/>
          <ac:spMkLst>
            <pc:docMk/>
            <pc:sldMk cId="3913950664" sldId="338"/>
            <ac:spMk id="3" creationId="{00000000-0000-0000-0000-000000000000}"/>
          </ac:spMkLst>
        </pc:spChg>
        <pc:spChg chg="mod">
          <ac:chgData name="JACOBY MORRIS, KIMBERLY J DR-03 USAF AFMC AFOSR/RTC" userId="S::kimberly.jacoby_morris@us.af.mil::3c1567a2-0b03-48fd-b6a6-7dfaa46f55bc" providerId="AD" clId="Web-{FEE5E8CB-B7AD-6782-D090-FF029840D114}" dt="2021-12-08T20:33:14.652" v="19" actId="20577"/>
          <ac:spMkLst>
            <pc:docMk/>
            <pc:sldMk cId="3913950664" sldId="338"/>
            <ac:spMk id="4" creationId="{00000000-0000-0000-0000-000000000000}"/>
          </ac:spMkLst>
        </pc:spChg>
        <pc:picChg chg="mod">
          <ac:chgData name="JACOBY MORRIS, KIMBERLY J DR-03 USAF AFMC AFOSR/RTC" userId="S::kimberly.jacoby_morris@us.af.mil::3c1567a2-0b03-48fd-b6a6-7dfaa46f55bc" providerId="AD" clId="Web-{FEE5E8CB-B7AD-6782-D090-FF029840D114}" dt="2021-12-08T20:31:28.994" v="9" actId="1076"/>
          <ac:picMkLst>
            <pc:docMk/>
            <pc:sldMk cId="3913950664" sldId="338"/>
            <ac:picMk id="3080" creationId="{00000000-0000-0000-0000-000000000000}"/>
          </ac:picMkLst>
        </pc:picChg>
      </pc:sldChg>
      <pc:sldChg chg="delSp">
        <pc:chgData name="JACOBY MORRIS, KIMBERLY J DR-03 USAF AFMC AFOSR/RTC" userId="S::kimberly.jacoby_morris@us.af.mil::3c1567a2-0b03-48fd-b6a6-7dfaa46f55bc" providerId="AD" clId="Web-{FEE5E8CB-B7AD-6782-D090-FF029840D114}" dt="2021-12-08T20:26:32.317" v="0"/>
        <pc:sldMkLst>
          <pc:docMk/>
          <pc:sldMk cId="928021037" sldId="340"/>
        </pc:sldMkLst>
        <pc:spChg chg="del">
          <ac:chgData name="JACOBY MORRIS, KIMBERLY J DR-03 USAF AFMC AFOSR/RTC" userId="S::kimberly.jacoby_morris@us.af.mil::3c1567a2-0b03-48fd-b6a6-7dfaa46f55bc" providerId="AD" clId="Web-{FEE5E8CB-B7AD-6782-D090-FF029840D114}" dt="2021-12-08T20:26:32.317" v="0"/>
          <ac:spMkLst>
            <pc:docMk/>
            <pc:sldMk cId="928021037" sldId="340"/>
            <ac:spMk id="9" creationId="{C79FCADE-2528-4BFE-AB99-C81176F1A256}"/>
          </ac:spMkLst>
        </pc:spChg>
      </pc:sldChg>
      <pc:sldChg chg="modSp">
        <pc:chgData name="JACOBY MORRIS, KIMBERLY J DR-03 USAF AFMC AFOSR/RTC" userId="S::kimberly.jacoby_morris@us.af.mil::3c1567a2-0b03-48fd-b6a6-7dfaa46f55bc" providerId="AD" clId="Web-{FEE5E8CB-B7AD-6782-D090-FF029840D114}" dt="2021-12-08T20:45:05.789" v="26" actId="20577"/>
        <pc:sldMkLst>
          <pc:docMk/>
          <pc:sldMk cId="1552284462" sldId="357"/>
        </pc:sldMkLst>
        <pc:spChg chg="mod">
          <ac:chgData name="JACOBY MORRIS, KIMBERLY J DR-03 USAF AFMC AFOSR/RTC" userId="S::kimberly.jacoby_morris@us.af.mil::3c1567a2-0b03-48fd-b6a6-7dfaa46f55bc" providerId="AD" clId="Web-{FEE5E8CB-B7AD-6782-D090-FF029840D114}" dt="2021-12-08T20:45:05.789" v="26" actId="20577"/>
          <ac:spMkLst>
            <pc:docMk/>
            <pc:sldMk cId="1552284462" sldId="357"/>
            <ac:spMk id="3" creationId="{00000000-0000-0000-0000-000000000000}"/>
          </ac:spMkLst>
        </pc:spChg>
      </pc:sldChg>
      <pc:sldChg chg="ord">
        <pc:chgData name="JACOBY MORRIS, KIMBERLY J DR-03 USAF AFMC AFOSR/RTC" userId="S::kimberly.jacoby_morris@us.af.mil::3c1567a2-0b03-48fd-b6a6-7dfaa46f55bc" providerId="AD" clId="Web-{FEE5E8CB-B7AD-6782-D090-FF029840D114}" dt="2021-12-08T20:50:53.139" v="27"/>
        <pc:sldMkLst>
          <pc:docMk/>
          <pc:sldMk cId="320839233" sldId="362"/>
        </pc:sldMkLst>
      </pc:sldChg>
      <pc:sldChg chg="modSp del">
        <pc:chgData name="JACOBY MORRIS, KIMBERLY J DR-03 USAF AFMC AFOSR/RTC" userId="S::kimberly.jacoby_morris@us.af.mil::3c1567a2-0b03-48fd-b6a6-7dfaa46f55bc" providerId="AD" clId="Web-{FEE5E8CB-B7AD-6782-D090-FF029840D114}" dt="2021-12-08T20:39:25.268" v="23"/>
        <pc:sldMkLst>
          <pc:docMk/>
          <pc:sldMk cId="1022829974" sldId="363"/>
        </pc:sldMkLst>
        <pc:spChg chg="mod">
          <ac:chgData name="JACOBY MORRIS, KIMBERLY J DR-03 USAF AFMC AFOSR/RTC" userId="S::kimberly.jacoby_morris@us.af.mil::3c1567a2-0b03-48fd-b6a6-7dfaa46f55bc" providerId="AD" clId="Web-{FEE5E8CB-B7AD-6782-D090-FF029840D114}" dt="2021-12-08T20:35:49.092" v="21" actId="14100"/>
          <ac:spMkLst>
            <pc:docMk/>
            <pc:sldMk cId="1022829974" sldId="363"/>
            <ac:spMk id="8" creationId="{00000000-0000-0000-0000-000000000000}"/>
          </ac:spMkLst>
        </pc:spChg>
      </pc:sldChg>
      <pc:sldChg chg="del">
        <pc:chgData name="JACOBY MORRIS, KIMBERLY J DR-03 USAF AFMC AFOSR/RTC" userId="S::kimberly.jacoby_morris@us.af.mil::3c1567a2-0b03-48fd-b6a6-7dfaa46f55bc" providerId="AD" clId="Web-{FEE5E8CB-B7AD-6782-D090-FF029840D114}" dt="2021-12-08T20:37:03.140" v="22"/>
        <pc:sldMkLst>
          <pc:docMk/>
          <pc:sldMk cId="2777238107" sldId="365"/>
        </pc:sldMkLst>
      </pc:sldChg>
    </pc:docChg>
  </pc:docChgLst>
  <pc:docChgLst>
    <pc:chgData name="LACHANCE, MOLLY E DO-03 USAF AFMC AFRL/PA-QZX" userId="S::molly.lachance.1@us.af.mil::71b1a4ee-ea21-4281-acd1-31955fe5ca42" providerId="AD" clId="Web-{06735A59-EA22-4B57-9181-6FA3943C8066}"/>
    <pc:docChg chg="addSld delSld modSld sldOrd">
      <pc:chgData name="LACHANCE, MOLLY E DO-03 USAF AFMC AFRL/PA-QZX" userId="S::molly.lachance.1@us.af.mil::71b1a4ee-ea21-4281-acd1-31955fe5ca42" providerId="AD" clId="Web-{06735A59-EA22-4B57-9181-6FA3943C8066}" dt="2021-12-08T02:10:12.162" v="28"/>
      <pc:docMkLst>
        <pc:docMk/>
      </pc:docMkLst>
      <pc:sldChg chg="del">
        <pc:chgData name="LACHANCE, MOLLY E DO-03 USAF AFMC AFRL/PA-QZX" userId="S::molly.lachance.1@us.af.mil::71b1a4ee-ea21-4281-acd1-31955fe5ca42" providerId="AD" clId="Web-{06735A59-EA22-4B57-9181-6FA3943C8066}" dt="2021-12-08T02:08:51.036" v="5"/>
        <pc:sldMkLst>
          <pc:docMk/>
          <pc:sldMk cId="4204956045" sldId="259"/>
        </pc:sldMkLst>
      </pc:sldChg>
      <pc:sldChg chg="del">
        <pc:chgData name="LACHANCE, MOLLY E DO-03 USAF AFMC AFRL/PA-QZX" userId="S::molly.lachance.1@us.af.mil::71b1a4ee-ea21-4281-acd1-31955fe5ca42" providerId="AD" clId="Web-{06735A59-EA22-4B57-9181-6FA3943C8066}" dt="2021-12-08T02:08:51.052" v="20"/>
        <pc:sldMkLst>
          <pc:docMk/>
          <pc:sldMk cId="1606241438" sldId="265"/>
        </pc:sldMkLst>
      </pc:sldChg>
      <pc:sldChg chg="del">
        <pc:chgData name="LACHANCE, MOLLY E DO-03 USAF AFMC AFRL/PA-QZX" userId="S::molly.lachance.1@us.af.mil::71b1a4ee-ea21-4281-acd1-31955fe5ca42" providerId="AD" clId="Web-{06735A59-EA22-4B57-9181-6FA3943C8066}" dt="2021-12-08T02:08:51.052" v="19"/>
        <pc:sldMkLst>
          <pc:docMk/>
          <pc:sldMk cId="3149693457" sldId="268"/>
        </pc:sldMkLst>
      </pc:sldChg>
      <pc:sldChg chg="del">
        <pc:chgData name="LACHANCE, MOLLY E DO-03 USAF AFMC AFRL/PA-QZX" userId="S::molly.lachance.1@us.af.mil::71b1a4ee-ea21-4281-acd1-31955fe5ca42" providerId="AD" clId="Web-{06735A59-EA22-4B57-9181-6FA3943C8066}" dt="2021-12-08T02:08:51.052" v="18"/>
        <pc:sldMkLst>
          <pc:docMk/>
          <pc:sldMk cId="4092326404" sldId="269"/>
        </pc:sldMkLst>
      </pc:sldChg>
      <pc:sldChg chg="del">
        <pc:chgData name="LACHANCE, MOLLY E DO-03 USAF AFMC AFRL/PA-QZX" userId="S::molly.lachance.1@us.af.mil::71b1a4ee-ea21-4281-acd1-31955fe5ca42" providerId="AD" clId="Web-{06735A59-EA22-4B57-9181-6FA3943C8066}" dt="2021-12-08T02:08:51.052" v="17"/>
        <pc:sldMkLst>
          <pc:docMk/>
          <pc:sldMk cId="670401981" sldId="270"/>
        </pc:sldMkLst>
      </pc:sldChg>
      <pc:sldChg chg="del">
        <pc:chgData name="LACHANCE, MOLLY E DO-03 USAF AFMC AFRL/PA-QZX" userId="S::molly.lachance.1@us.af.mil::71b1a4ee-ea21-4281-acd1-31955fe5ca42" providerId="AD" clId="Web-{06735A59-EA22-4B57-9181-6FA3943C8066}" dt="2021-12-08T02:08:51.052" v="15"/>
        <pc:sldMkLst>
          <pc:docMk/>
          <pc:sldMk cId="1741954714" sldId="271"/>
        </pc:sldMkLst>
      </pc:sldChg>
      <pc:sldChg chg="del">
        <pc:chgData name="LACHANCE, MOLLY E DO-03 USAF AFMC AFRL/PA-QZX" userId="S::molly.lachance.1@us.af.mil::71b1a4ee-ea21-4281-acd1-31955fe5ca42" providerId="AD" clId="Web-{06735A59-EA22-4B57-9181-6FA3943C8066}" dt="2021-12-08T02:08:51.052" v="11"/>
        <pc:sldMkLst>
          <pc:docMk/>
          <pc:sldMk cId="1539756188" sldId="272"/>
        </pc:sldMkLst>
      </pc:sldChg>
      <pc:sldChg chg="del">
        <pc:chgData name="LACHANCE, MOLLY E DO-03 USAF AFMC AFRL/PA-QZX" userId="S::molly.lachance.1@us.af.mil::71b1a4ee-ea21-4281-acd1-31955fe5ca42" providerId="AD" clId="Web-{06735A59-EA22-4B57-9181-6FA3943C8066}" dt="2021-12-08T02:08:51.052" v="14"/>
        <pc:sldMkLst>
          <pc:docMk/>
          <pc:sldMk cId="1142413179" sldId="273"/>
        </pc:sldMkLst>
      </pc:sldChg>
      <pc:sldChg chg="del">
        <pc:chgData name="LACHANCE, MOLLY E DO-03 USAF AFMC AFRL/PA-QZX" userId="S::molly.lachance.1@us.af.mil::71b1a4ee-ea21-4281-acd1-31955fe5ca42" providerId="AD" clId="Web-{06735A59-EA22-4B57-9181-6FA3943C8066}" dt="2021-12-08T02:08:51.036" v="4"/>
        <pc:sldMkLst>
          <pc:docMk/>
          <pc:sldMk cId="1342810883" sldId="287"/>
        </pc:sldMkLst>
      </pc:sldChg>
      <pc:sldChg chg="del">
        <pc:chgData name="LACHANCE, MOLLY E DO-03 USAF AFMC AFRL/PA-QZX" userId="S::molly.lachance.1@us.af.mil::71b1a4ee-ea21-4281-acd1-31955fe5ca42" providerId="AD" clId="Web-{06735A59-EA22-4B57-9181-6FA3943C8066}" dt="2021-12-08T02:08:51.052" v="16"/>
        <pc:sldMkLst>
          <pc:docMk/>
          <pc:sldMk cId="3378542653" sldId="288"/>
        </pc:sldMkLst>
      </pc:sldChg>
      <pc:sldChg chg="del">
        <pc:chgData name="LACHANCE, MOLLY E DO-03 USAF AFMC AFRL/PA-QZX" userId="S::molly.lachance.1@us.af.mil::71b1a4ee-ea21-4281-acd1-31955fe5ca42" providerId="AD" clId="Web-{06735A59-EA22-4B57-9181-6FA3943C8066}" dt="2021-12-08T02:08:51.036" v="9"/>
        <pc:sldMkLst>
          <pc:docMk/>
          <pc:sldMk cId="654663503" sldId="289"/>
        </pc:sldMkLst>
      </pc:sldChg>
      <pc:sldChg chg="del">
        <pc:chgData name="LACHANCE, MOLLY E DO-03 USAF AFMC AFRL/PA-QZX" userId="S::molly.lachance.1@us.af.mil::71b1a4ee-ea21-4281-acd1-31955fe5ca42" providerId="AD" clId="Web-{06735A59-EA22-4B57-9181-6FA3943C8066}" dt="2021-12-08T02:08:51.036" v="7"/>
        <pc:sldMkLst>
          <pc:docMk/>
          <pc:sldMk cId="3006114976" sldId="292"/>
        </pc:sldMkLst>
      </pc:sldChg>
      <pc:sldChg chg="addSp delSp modSp">
        <pc:chgData name="LACHANCE, MOLLY E DO-03 USAF AFMC AFRL/PA-QZX" userId="S::molly.lachance.1@us.af.mil::71b1a4ee-ea21-4281-acd1-31955fe5ca42" providerId="AD" clId="Web-{06735A59-EA22-4B57-9181-6FA3943C8066}" dt="2021-12-08T02:09:55.834" v="25"/>
        <pc:sldMkLst>
          <pc:docMk/>
          <pc:sldMk cId="3161379308" sldId="296"/>
        </pc:sldMkLst>
        <pc:picChg chg="add del mod">
          <ac:chgData name="LACHANCE, MOLLY E DO-03 USAF AFMC AFRL/PA-QZX" userId="S::molly.lachance.1@us.af.mil::71b1a4ee-ea21-4281-acd1-31955fe5ca42" providerId="AD" clId="Web-{06735A59-EA22-4B57-9181-6FA3943C8066}" dt="2021-12-08T02:09:26.536" v="22"/>
          <ac:picMkLst>
            <pc:docMk/>
            <pc:sldMk cId="3161379308" sldId="296"/>
            <ac:picMk id="3" creationId="{6FF65968-D307-49D1-98CB-526DCB6A510B}"/>
          </ac:picMkLst>
        </pc:picChg>
        <pc:picChg chg="add del mod">
          <ac:chgData name="LACHANCE, MOLLY E DO-03 USAF AFMC AFRL/PA-QZX" userId="S::molly.lachance.1@us.af.mil::71b1a4ee-ea21-4281-acd1-31955fe5ca42" providerId="AD" clId="Web-{06735A59-EA22-4B57-9181-6FA3943C8066}" dt="2021-12-08T02:09:55.834" v="25"/>
          <ac:picMkLst>
            <pc:docMk/>
            <pc:sldMk cId="3161379308" sldId="296"/>
            <ac:picMk id="4" creationId="{D20CBF1E-75F6-4385-A249-79BB326323B7}"/>
          </ac:picMkLst>
        </pc:picChg>
      </pc:sldChg>
      <pc:sldChg chg="del">
        <pc:chgData name="LACHANCE, MOLLY E DO-03 USAF AFMC AFRL/PA-QZX" userId="S::molly.lachance.1@us.af.mil::71b1a4ee-ea21-4281-acd1-31955fe5ca42" providerId="AD" clId="Web-{06735A59-EA22-4B57-9181-6FA3943C8066}" dt="2021-12-08T02:08:51.036" v="8"/>
        <pc:sldMkLst>
          <pc:docMk/>
          <pc:sldMk cId="1947186356" sldId="311"/>
        </pc:sldMkLst>
      </pc:sldChg>
      <pc:sldChg chg="del">
        <pc:chgData name="LACHANCE, MOLLY E DO-03 USAF AFMC AFRL/PA-QZX" userId="S::molly.lachance.1@us.af.mil::71b1a4ee-ea21-4281-acd1-31955fe5ca42" providerId="AD" clId="Web-{06735A59-EA22-4B57-9181-6FA3943C8066}" dt="2021-12-08T02:08:51.052" v="13"/>
        <pc:sldMkLst>
          <pc:docMk/>
          <pc:sldMk cId="3955245864" sldId="315"/>
        </pc:sldMkLst>
      </pc:sldChg>
      <pc:sldChg chg="del">
        <pc:chgData name="LACHANCE, MOLLY E DO-03 USAF AFMC AFRL/PA-QZX" userId="S::molly.lachance.1@us.af.mil::71b1a4ee-ea21-4281-acd1-31955fe5ca42" providerId="AD" clId="Web-{06735A59-EA22-4B57-9181-6FA3943C8066}" dt="2021-12-08T02:08:51.036" v="3"/>
        <pc:sldMkLst>
          <pc:docMk/>
          <pc:sldMk cId="454691551" sldId="316"/>
        </pc:sldMkLst>
      </pc:sldChg>
      <pc:sldChg chg="del">
        <pc:chgData name="LACHANCE, MOLLY E DO-03 USAF AFMC AFRL/PA-QZX" userId="S::molly.lachance.1@us.af.mil::71b1a4ee-ea21-4281-acd1-31955fe5ca42" providerId="AD" clId="Web-{06735A59-EA22-4B57-9181-6FA3943C8066}" dt="2021-12-08T02:08:51.052" v="12"/>
        <pc:sldMkLst>
          <pc:docMk/>
          <pc:sldMk cId="650170725" sldId="317"/>
        </pc:sldMkLst>
      </pc:sldChg>
      <pc:sldChg chg="mod modShow">
        <pc:chgData name="LACHANCE, MOLLY E DO-03 USAF AFMC AFRL/PA-QZX" userId="S::molly.lachance.1@us.af.mil::71b1a4ee-ea21-4281-acd1-31955fe5ca42" providerId="AD" clId="Web-{06735A59-EA22-4B57-9181-6FA3943C8066}" dt="2021-12-08T02:06:25.596" v="0"/>
        <pc:sldMkLst>
          <pc:docMk/>
          <pc:sldMk cId="1140964940" sldId="323"/>
        </pc:sldMkLst>
      </pc:sldChg>
      <pc:sldChg chg="mod modShow">
        <pc:chgData name="LACHANCE, MOLLY E DO-03 USAF AFMC AFRL/PA-QZX" userId="S::molly.lachance.1@us.af.mil::71b1a4ee-ea21-4281-acd1-31955fe5ca42" providerId="AD" clId="Web-{06735A59-EA22-4B57-9181-6FA3943C8066}" dt="2021-12-08T02:06:26.143" v="1"/>
        <pc:sldMkLst>
          <pc:docMk/>
          <pc:sldMk cId="929983094" sldId="324"/>
        </pc:sldMkLst>
      </pc:sldChg>
      <pc:sldChg chg="del">
        <pc:chgData name="LACHANCE, MOLLY E DO-03 USAF AFMC AFRL/PA-QZX" userId="S::molly.lachance.1@us.af.mil::71b1a4ee-ea21-4281-acd1-31955fe5ca42" providerId="AD" clId="Web-{06735A59-EA22-4B57-9181-6FA3943C8066}" dt="2021-12-08T02:08:51.052" v="10"/>
        <pc:sldMkLst>
          <pc:docMk/>
          <pc:sldMk cId="3708050408" sldId="327"/>
        </pc:sldMkLst>
      </pc:sldChg>
      <pc:sldChg chg="del">
        <pc:chgData name="LACHANCE, MOLLY E DO-03 USAF AFMC AFRL/PA-QZX" userId="S::molly.lachance.1@us.af.mil::71b1a4ee-ea21-4281-acd1-31955fe5ca42" providerId="AD" clId="Web-{06735A59-EA22-4B57-9181-6FA3943C8066}" dt="2021-12-08T02:08:51.036" v="6"/>
        <pc:sldMkLst>
          <pc:docMk/>
          <pc:sldMk cId="3627458333" sldId="333"/>
        </pc:sldMkLst>
      </pc:sldChg>
      <pc:sldChg chg="ord">
        <pc:chgData name="LACHANCE, MOLLY E DO-03 USAF AFMC AFRL/PA-QZX" userId="S::molly.lachance.1@us.af.mil::71b1a4ee-ea21-4281-acd1-31955fe5ca42" providerId="AD" clId="Web-{06735A59-EA22-4B57-9181-6FA3943C8066}" dt="2021-12-08T02:07:50.926" v="2"/>
        <pc:sldMkLst>
          <pc:docMk/>
          <pc:sldMk cId="2550010595" sldId="335"/>
        </pc:sldMkLst>
      </pc:sldChg>
      <pc:sldChg chg="addSp delSp modSp new del">
        <pc:chgData name="LACHANCE, MOLLY E DO-03 USAF AFMC AFRL/PA-QZX" userId="S::molly.lachance.1@us.af.mil::71b1a4ee-ea21-4281-acd1-31955fe5ca42" providerId="AD" clId="Web-{06735A59-EA22-4B57-9181-6FA3943C8066}" dt="2021-12-08T02:10:12.162" v="28"/>
        <pc:sldMkLst>
          <pc:docMk/>
          <pc:sldMk cId="3787243891" sldId="352"/>
        </pc:sldMkLst>
        <pc:picChg chg="add del mod">
          <ac:chgData name="LACHANCE, MOLLY E DO-03 USAF AFMC AFRL/PA-QZX" userId="S::molly.lachance.1@us.af.mil::71b1a4ee-ea21-4281-acd1-31955fe5ca42" providerId="AD" clId="Web-{06735A59-EA22-4B57-9181-6FA3943C8066}" dt="2021-12-08T02:10:07.771" v="27"/>
          <ac:picMkLst>
            <pc:docMk/>
            <pc:sldMk cId="3787243891" sldId="352"/>
            <ac:picMk id="4" creationId="{8245153E-EF64-4DF6-B97E-5F44AC5EF576}"/>
          </ac:picMkLst>
        </pc:picChg>
      </pc:sldChg>
    </pc:docChg>
  </pc:docChgLst>
  <pc:docChgLst>
    <pc:chgData name="LACHANCE, MOLLY E DO-03 USAF AFMC AFRL/PA-QZX" userId="S::molly.lachance.1@us.af.mil::71b1a4ee-ea21-4281-acd1-31955fe5ca42" providerId="AD" clId="Web-{F61ECAE1-03BC-4F56-AAD2-272BC49DB484}"/>
    <pc:docChg chg="modSld sldOrd">
      <pc:chgData name="LACHANCE, MOLLY E DO-03 USAF AFMC AFRL/PA-QZX" userId="S::molly.lachance.1@us.af.mil::71b1a4ee-ea21-4281-acd1-31955fe5ca42" providerId="AD" clId="Web-{F61ECAE1-03BC-4F56-AAD2-272BC49DB484}" dt="2021-12-08T02:32:44.853" v="61" actId="1076"/>
      <pc:docMkLst>
        <pc:docMk/>
      </pc:docMkLst>
      <pc:sldChg chg="addSp modSp ord">
        <pc:chgData name="LACHANCE, MOLLY E DO-03 USAF AFMC AFRL/PA-QZX" userId="S::molly.lachance.1@us.af.mil::71b1a4ee-ea21-4281-acd1-31955fe5ca42" providerId="AD" clId="Web-{F61ECAE1-03BC-4F56-AAD2-272BC49DB484}" dt="2021-12-08T02:32:44.853" v="61" actId="1076"/>
        <pc:sldMkLst>
          <pc:docMk/>
          <pc:sldMk cId="272688197" sldId="321"/>
        </pc:sldMkLst>
        <pc:spChg chg="mod">
          <ac:chgData name="LACHANCE, MOLLY E DO-03 USAF AFMC AFRL/PA-QZX" userId="S::molly.lachance.1@us.af.mil::71b1a4ee-ea21-4281-acd1-31955fe5ca42" providerId="AD" clId="Web-{F61ECAE1-03BC-4F56-AAD2-272BC49DB484}" dt="2021-12-08T02:29:47.289" v="56" actId="20577"/>
          <ac:spMkLst>
            <pc:docMk/>
            <pc:sldMk cId="272688197" sldId="321"/>
            <ac:spMk id="2" creationId="{00000000-0000-0000-0000-000000000000}"/>
          </ac:spMkLst>
        </pc:spChg>
        <pc:picChg chg="add mod">
          <ac:chgData name="LACHANCE, MOLLY E DO-03 USAF AFMC AFRL/PA-QZX" userId="S::molly.lachance.1@us.af.mil::71b1a4ee-ea21-4281-acd1-31955fe5ca42" providerId="AD" clId="Web-{F61ECAE1-03BC-4F56-AAD2-272BC49DB484}" dt="2021-12-08T02:32:44.853" v="61" actId="1076"/>
          <ac:picMkLst>
            <pc:docMk/>
            <pc:sldMk cId="272688197" sldId="321"/>
            <ac:picMk id="3" creationId="{B06F969C-163C-4467-8FDE-A72AF8A9B3A8}"/>
          </ac:picMkLst>
        </pc:picChg>
      </pc:sldChg>
      <pc:sldChg chg="modNotes">
        <pc:chgData name="LACHANCE, MOLLY E DO-03 USAF AFMC AFRL/PA-QZX" userId="S::molly.lachance.1@us.af.mil::71b1a4ee-ea21-4281-acd1-31955fe5ca42" providerId="AD" clId="Web-{F61ECAE1-03BC-4F56-AAD2-272BC49DB484}" dt="2021-12-08T02:27:01.943" v="32"/>
        <pc:sldMkLst>
          <pc:docMk/>
          <pc:sldMk cId="319872228" sldId="342"/>
        </pc:sldMkLst>
      </pc:sldChg>
      <pc:sldChg chg="modSp">
        <pc:chgData name="LACHANCE, MOLLY E DO-03 USAF AFMC AFRL/PA-QZX" userId="S::molly.lachance.1@us.af.mil::71b1a4ee-ea21-4281-acd1-31955fe5ca42" providerId="AD" clId="Web-{F61ECAE1-03BC-4F56-AAD2-272BC49DB484}" dt="2021-12-08T02:29:20.726" v="38" actId="20577"/>
        <pc:sldMkLst>
          <pc:docMk/>
          <pc:sldMk cId="1552284462" sldId="357"/>
        </pc:sldMkLst>
        <pc:spChg chg="mod">
          <ac:chgData name="LACHANCE, MOLLY E DO-03 USAF AFMC AFRL/PA-QZX" userId="S::molly.lachance.1@us.af.mil::71b1a4ee-ea21-4281-acd1-31955fe5ca42" providerId="AD" clId="Web-{F61ECAE1-03BC-4F56-AAD2-272BC49DB484}" dt="2021-12-08T02:29:20.726" v="38" actId="20577"/>
          <ac:spMkLst>
            <pc:docMk/>
            <pc:sldMk cId="1552284462" sldId="357"/>
            <ac:spMk id="3" creationId="{00000000-0000-0000-0000-000000000000}"/>
          </ac:spMkLst>
        </pc:spChg>
      </pc:sldChg>
    </pc:docChg>
  </pc:docChgLst>
  <pc:docChgLst>
    <pc:chgData name="JACOBY MORRIS, KIMBERLY J DR-03 USAF AFMC AFOSR/RTC" userId="S::kimberly.jacoby_morris@us.af.mil::3c1567a2-0b03-48fd-b6a6-7dfaa46f55bc" providerId="AD" clId="Web-{80D52D8E-A4CD-47C1-BF54-D48F0DFE39F4}"/>
    <pc:docChg chg="modSld">
      <pc:chgData name="JACOBY MORRIS, KIMBERLY J DR-03 USAF AFMC AFOSR/RTC" userId="S::kimberly.jacoby_morris@us.af.mil::3c1567a2-0b03-48fd-b6a6-7dfaa46f55bc" providerId="AD" clId="Web-{80D52D8E-A4CD-47C1-BF54-D48F0DFE39F4}" dt="2021-12-08T18:33:37.118" v="15"/>
      <pc:docMkLst>
        <pc:docMk/>
      </pc:docMkLst>
      <pc:sldChg chg="modSp modNotes">
        <pc:chgData name="JACOBY MORRIS, KIMBERLY J DR-03 USAF AFMC AFOSR/RTC" userId="S::kimberly.jacoby_morris@us.af.mil::3c1567a2-0b03-48fd-b6a6-7dfaa46f55bc" providerId="AD" clId="Web-{80D52D8E-A4CD-47C1-BF54-D48F0DFE39F4}" dt="2021-12-08T18:31:22.256" v="3" actId="20577"/>
        <pc:sldMkLst>
          <pc:docMk/>
          <pc:sldMk cId="3913950664" sldId="338"/>
        </pc:sldMkLst>
        <pc:spChg chg="mod">
          <ac:chgData name="JACOBY MORRIS, KIMBERLY J DR-03 USAF AFMC AFOSR/RTC" userId="S::kimberly.jacoby_morris@us.af.mil::3c1567a2-0b03-48fd-b6a6-7dfaa46f55bc" providerId="AD" clId="Web-{80D52D8E-A4CD-47C1-BF54-D48F0DFE39F4}" dt="2021-12-08T18:31:22.256" v="3" actId="20577"/>
          <ac:spMkLst>
            <pc:docMk/>
            <pc:sldMk cId="3913950664" sldId="338"/>
            <ac:spMk id="4" creationId="{00000000-0000-0000-0000-000000000000}"/>
          </ac:spMkLst>
        </pc:spChg>
      </pc:sldChg>
      <pc:sldChg chg="modSp modNotes">
        <pc:chgData name="JACOBY MORRIS, KIMBERLY J DR-03 USAF AFMC AFOSR/RTC" userId="S::kimberly.jacoby_morris@us.af.mil::3c1567a2-0b03-48fd-b6a6-7dfaa46f55bc" providerId="AD" clId="Web-{80D52D8E-A4CD-47C1-BF54-D48F0DFE39F4}" dt="2021-12-08T18:33:37.118" v="15"/>
        <pc:sldMkLst>
          <pc:docMk/>
          <pc:sldMk cId="3694587609" sldId="352"/>
        </pc:sldMkLst>
        <pc:spChg chg="mod">
          <ac:chgData name="JACOBY MORRIS, KIMBERLY J DR-03 USAF AFMC AFOSR/RTC" userId="S::kimberly.jacoby_morris@us.af.mil::3c1567a2-0b03-48fd-b6a6-7dfaa46f55bc" providerId="AD" clId="Web-{80D52D8E-A4CD-47C1-BF54-D48F0DFE39F4}" dt="2021-12-08T18:31:43.053" v="13" actId="20577"/>
          <ac:spMkLst>
            <pc:docMk/>
            <pc:sldMk cId="3694587609" sldId="352"/>
            <ac:spMk id="4" creationId="{00000000-0000-0000-0000-000000000000}"/>
          </ac:spMkLst>
        </pc:spChg>
      </pc:sldChg>
    </pc:docChg>
  </pc:docChgLst>
  <pc:docChgLst>
    <pc:chgData name="JACOBY MORRIS, KIMBERLY J DR-03 USAF AFMC AFOSR/RTC" userId="S::kimberly.jacoby_morris@us.af.mil::3c1567a2-0b03-48fd-b6a6-7dfaa46f55bc" providerId="AD" clId="Web-{50DBCDAB-3247-2D62-0C55-ACE0272D9589}"/>
    <pc:docChg chg="addSld delSld modSld sldOrd">
      <pc:chgData name="JACOBY MORRIS, KIMBERLY J DR-03 USAF AFMC AFOSR/RTC" userId="S::kimberly.jacoby_morris@us.af.mil::3c1567a2-0b03-48fd-b6a6-7dfaa46f55bc" providerId="AD" clId="Web-{50DBCDAB-3247-2D62-0C55-ACE0272D9589}" dt="2021-12-08T21:38:47.704" v="169"/>
      <pc:docMkLst>
        <pc:docMk/>
      </pc:docMkLst>
      <pc:sldChg chg="addSp delSp modSp new add del mod ord modClrScheme chgLayout modNotes">
        <pc:chgData name="JACOBY MORRIS, KIMBERLY J DR-03 USAF AFMC AFOSR/RTC" userId="S::kimberly.jacoby_morris@us.af.mil::3c1567a2-0b03-48fd-b6a6-7dfaa46f55bc" providerId="AD" clId="Web-{50DBCDAB-3247-2D62-0C55-ACE0272D9589}" dt="2021-12-08T21:38:47.704" v="169"/>
        <pc:sldMkLst>
          <pc:docMk/>
          <pc:sldMk cId="594621977" sldId="371"/>
        </pc:sldMkLst>
        <pc:spChg chg="mod ord">
          <ac:chgData name="JACOBY MORRIS, KIMBERLY J DR-03 USAF AFMC AFOSR/RTC" userId="S::kimberly.jacoby_morris@us.af.mil::3c1567a2-0b03-48fd-b6a6-7dfaa46f55bc" providerId="AD" clId="Web-{50DBCDAB-3247-2D62-0C55-ACE0272D9589}" dt="2021-12-08T21:30:14.710" v="22"/>
          <ac:spMkLst>
            <pc:docMk/>
            <pc:sldMk cId="594621977" sldId="371"/>
            <ac:spMk id="2" creationId="{54AD732A-FE9A-432B-8916-099F3D55C3A2}"/>
          </ac:spMkLst>
        </pc:spChg>
        <pc:spChg chg="add mod ord">
          <ac:chgData name="JACOBY MORRIS, KIMBERLY J DR-03 USAF AFMC AFOSR/RTC" userId="S::kimberly.jacoby_morris@us.af.mil::3c1567a2-0b03-48fd-b6a6-7dfaa46f55bc" providerId="AD" clId="Web-{50DBCDAB-3247-2D62-0C55-ACE0272D9589}" dt="2021-12-08T21:30:28.132" v="24" actId="20577"/>
          <ac:spMkLst>
            <pc:docMk/>
            <pc:sldMk cId="594621977" sldId="371"/>
            <ac:spMk id="7" creationId="{FFD9536C-A54E-4CFF-9A79-ADE3D03D77AD}"/>
          </ac:spMkLst>
        </pc:spChg>
        <pc:picChg chg="add del mod">
          <ac:chgData name="JACOBY MORRIS, KIMBERLY J DR-03 USAF AFMC AFOSR/RTC" userId="S::kimberly.jacoby_morris@us.af.mil::3c1567a2-0b03-48fd-b6a6-7dfaa46f55bc" providerId="AD" clId="Web-{50DBCDAB-3247-2D62-0C55-ACE0272D9589}" dt="2021-12-08T21:28:13.942" v="7"/>
          <ac:picMkLst>
            <pc:docMk/>
            <pc:sldMk cId="594621977" sldId="371"/>
            <ac:picMk id="3" creationId="{FEEBB263-D782-4827-ADAE-0A5F6DF13F67}"/>
          </ac:picMkLst>
        </pc:picChg>
        <pc:picChg chg="add del mod">
          <ac:chgData name="JACOBY MORRIS, KIMBERLY J DR-03 USAF AFMC AFOSR/RTC" userId="S::kimberly.jacoby_morris@us.af.mil::3c1567a2-0b03-48fd-b6a6-7dfaa46f55bc" providerId="AD" clId="Web-{50DBCDAB-3247-2D62-0C55-ACE0272D9589}" dt="2021-12-08T21:28:27.911" v="10"/>
          <ac:picMkLst>
            <pc:docMk/>
            <pc:sldMk cId="594621977" sldId="371"/>
            <ac:picMk id="4" creationId="{D048F4EE-8186-4C8A-886D-483714890082}"/>
          </ac:picMkLst>
        </pc:picChg>
        <pc:picChg chg="add del mod">
          <ac:chgData name="JACOBY MORRIS, KIMBERLY J DR-03 USAF AFMC AFOSR/RTC" userId="S::kimberly.jacoby_morris@us.af.mil::3c1567a2-0b03-48fd-b6a6-7dfaa46f55bc" providerId="AD" clId="Web-{50DBCDAB-3247-2D62-0C55-ACE0272D9589}" dt="2021-12-08T21:29:13.022" v="13"/>
          <ac:picMkLst>
            <pc:docMk/>
            <pc:sldMk cId="594621977" sldId="371"/>
            <ac:picMk id="5" creationId="{3A612DE0-3F5F-44CF-9AF0-8DBDAF538B47}"/>
          </ac:picMkLst>
        </pc:picChg>
        <pc:picChg chg="add mod modCrop">
          <ac:chgData name="JACOBY MORRIS, KIMBERLY J DR-03 USAF AFMC AFOSR/RTC" userId="S::kimberly.jacoby_morris@us.af.mil::3c1567a2-0b03-48fd-b6a6-7dfaa46f55bc" providerId="AD" clId="Web-{50DBCDAB-3247-2D62-0C55-ACE0272D9589}" dt="2021-12-08T21:30:04.648" v="21" actId="1076"/>
          <ac:picMkLst>
            <pc:docMk/>
            <pc:sldMk cId="594621977" sldId="371"/>
            <ac:picMk id="6" creationId="{61474BED-FFC4-46D5-A3BF-46B8AD7A45B2}"/>
          </ac:picMkLst>
        </pc:picChg>
      </pc:sldChg>
      <pc:sldChg chg="addSp delSp modSp new mod setBg">
        <pc:chgData name="JACOBY MORRIS, KIMBERLY J DR-03 USAF AFMC AFOSR/RTC" userId="S::kimberly.jacoby_morris@us.af.mil::3c1567a2-0b03-48fd-b6a6-7dfaa46f55bc" providerId="AD" clId="Web-{50DBCDAB-3247-2D62-0C55-ACE0272D9589}" dt="2021-12-08T21:38:41.532" v="167"/>
        <pc:sldMkLst>
          <pc:docMk/>
          <pc:sldMk cId="2333057958" sldId="372"/>
        </pc:sldMkLst>
        <pc:spChg chg="add del">
          <ac:chgData name="JACOBY MORRIS, KIMBERLY J DR-03 USAF AFMC AFOSR/RTC" userId="S::kimberly.jacoby_morris@us.af.mil::3c1567a2-0b03-48fd-b6a6-7dfaa46f55bc" providerId="AD" clId="Web-{50DBCDAB-3247-2D62-0C55-ACE0272D9589}" dt="2021-12-08T21:38:41.532" v="167"/>
          <ac:spMkLst>
            <pc:docMk/>
            <pc:sldMk cId="2333057958" sldId="372"/>
            <ac:spMk id="2" creationId="{34408763-8F5B-47CB-97F9-53369B9727D5}"/>
          </ac:spMkLst>
        </pc:spChg>
        <pc:spChg chg="mod">
          <ac:chgData name="JACOBY MORRIS, KIMBERLY J DR-03 USAF AFMC AFOSR/RTC" userId="S::kimberly.jacoby_morris@us.af.mil::3c1567a2-0b03-48fd-b6a6-7dfaa46f55bc" providerId="AD" clId="Web-{50DBCDAB-3247-2D62-0C55-ACE0272D9589}" dt="2021-12-08T21:38:41.532" v="167"/>
          <ac:spMkLst>
            <pc:docMk/>
            <pc:sldMk cId="2333057958" sldId="372"/>
            <ac:spMk id="3" creationId="{BE6BAF92-77B5-4BBD-8E32-C36880FCD911}"/>
          </ac:spMkLst>
        </pc:spChg>
        <pc:spChg chg="add del">
          <ac:chgData name="JACOBY MORRIS, KIMBERLY J DR-03 USAF AFMC AFOSR/RTC" userId="S::kimberly.jacoby_morris@us.af.mil::3c1567a2-0b03-48fd-b6a6-7dfaa46f55bc" providerId="AD" clId="Web-{50DBCDAB-3247-2D62-0C55-ACE0272D9589}" dt="2021-12-08T21:38:41.532" v="167"/>
          <ac:spMkLst>
            <pc:docMk/>
            <pc:sldMk cId="2333057958" sldId="372"/>
            <ac:spMk id="10" creationId="{D4771268-CB57-404A-9271-370EB28F6090}"/>
          </ac:spMkLst>
        </pc:spChg>
        <pc:graphicFrameChg chg="add mod modGraphic">
          <ac:chgData name="JACOBY MORRIS, KIMBERLY J DR-03 USAF AFMC AFOSR/RTC" userId="S::kimberly.jacoby_morris@us.af.mil::3c1567a2-0b03-48fd-b6a6-7dfaa46f55bc" providerId="AD" clId="Web-{50DBCDAB-3247-2D62-0C55-ACE0272D9589}" dt="2021-12-08T21:38:41.532" v="167"/>
          <ac:graphicFrameMkLst>
            <pc:docMk/>
            <pc:sldMk cId="2333057958" sldId="372"/>
            <ac:graphicFrameMk id="5" creationId="{92C58542-1DB7-46C9-933B-793FACE16252}"/>
          </ac:graphicFrameMkLst>
        </pc:graphicFrameChg>
      </pc:sldChg>
    </pc:docChg>
  </pc:docChgLst>
  <pc:docChgLst>
    <pc:chgData name="JACOBY MORRIS, KIMBERLY J DR-03 USAF AFMC AFOSR/RTC" userId="S::kimberly.jacoby_morris@us.af.mil::3c1567a2-0b03-48fd-b6a6-7dfaa46f55bc" providerId="AD" clId="Web-{ABE2F5B1-A2B0-4137-BD14-4510D975324B}"/>
    <pc:docChg chg="modSld">
      <pc:chgData name="JACOBY MORRIS, KIMBERLY J DR-03 USAF AFMC AFOSR/RTC" userId="S::kimberly.jacoby_morris@us.af.mil::3c1567a2-0b03-48fd-b6a6-7dfaa46f55bc" providerId="AD" clId="Web-{ABE2F5B1-A2B0-4137-BD14-4510D975324B}" dt="2021-12-09T12:45:17.139" v="6" actId="20577"/>
      <pc:docMkLst>
        <pc:docMk/>
      </pc:docMkLst>
      <pc:sldChg chg="modSp">
        <pc:chgData name="JACOBY MORRIS, KIMBERLY J DR-03 USAF AFMC AFOSR/RTC" userId="S::kimberly.jacoby_morris@us.af.mil::3c1567a2-0b03-48fd-b6a6-7dfaa46f55bc" providerId="AD" clId="Web-{ABE2F5B1-A2B0-4137-BD14-4510D975324B}" dt="2021-12-09T12:45:17.139" v="6" actId="20577"/>
        <pc:sldMkLst>
          <pc:docMk/>
          <pc:sldMk cId="320839233" sldId="362"/>
        </pc:sldMkLst>
        <pc:spChg chg="mod">
          <ac:chgData name="JACOBY MORRIS, KIMBERLY J DR-03 USAF AFMC AFOSR/RTC" userId="S::kimberly.jacoby_morris@us.af.mil::3c1567a2-0b03-48fd-b6a6-7dfaa46f55bc" providerId="AD" clId="Web-{ABE2F5B1-A2B0-4137-BD14-4510D975324B}" dt="2021-12-09T12:45:17.139" v="6" actId="20577"/>
          <ac:spMkLst>
            <pc:docMk/>
            <pc:sldMk cId="320839233" sldId="362"/>
            <ac:spMk id="140" creationId="{00000000-0000-0000-0000-000000000000}"/>
          </ac:spMkLst>
        </pc:spChg>
      </pc:sldChg>
    </pc:docChg>
  </pc:docChgLst>
  <pc:docChgLst>
    <pc:chgData name="JACOBY MORRIS, KIMBERLY J DR-03 USAF AFMC AFOSR/RTC" userId="S::kimberly.jacoby_morris@us.af.mil::3c1567a2-0b03-48fd-b6a6-7dfaa46f55bc" providerId="AD" clId="Web-{8D5EAE78-5E03-4BE7-869E-6FFBC94379B3}"/>
    <pc:docChg chg="delSld">
      <pc:chgData name="JACOBY MORRIS, KIMBERLY J DR-03 USAF AFMC AFOSR/RTC" userId="S::kimberly.jacoby_morris@us.af.mil::3c1567a2-0b03-48fd-b6a6-7dfaa46f55bc" providerId="AD" clId="Web-{8D5EAE78-5E03-4BE7-869E-6FFBC94379B3}" dt="2021-12-08T16:28:18.261" v="0"/>
      <pc:docMkLst>
        <pc:docMk/>
      </pc:docMkLst>
      <pc:sldChg chg="del">
        <pc:chgData name="JACOBY MORRIS, KIMBERLY J DR-03 USAF AFMC AFOSR/RTC" userId="S::kimberly.jacoby_morris@us.af.mil::3c1567a2-0b03-48fd-b6a6-7dfaa46f55bc" providerId="AD" clId="Web-{8D5EAE78-5E03-4BE7-869E-6FFBC94379B3}" dt="2021-12-08T16:28:18.261" v="0"/>
        <pc:sldMkLst>
          <pc:docMk/>
          <pc:sldMk cId="3008026226" sldId="3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fld id="{62F8B778-EE3F-5541-80B6-A033169F05AB}" type="datetimeFigureOut">
              <a:rPr lang="en-US" smtClean="0"/>
              <a:t>3/30/2022</a:t>
            </a:fld>
            <a:endParaRPr lang="en-US"/>
          </a:p>
        </p:txBody>
      </p:sp>
      <p:sp>
        <p:nvSpPr>
          <p:cNvPr id="4" name="Footer Placeholder 3"/>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4C4E72D6-76A0-B84C-AA86-CCE53056228C}" type="slidenum">
              <a:rPr lang="en-US" smtClean="0"/>
              <a:t>‹#›</a:t>
            </a:fld>
            <a:endParaRPr lang="en-US"/>
          </a:p>
        </p:txBody>
      </p:sp>
    </p:spTree>
    <p:extLst>
      <p:ext uri="{BB962C8B-B14F-4D97-AF65-F5344CB8AC3E}">
        <p14:creationId xmlns:p14="http://schemas.microsoft.com/office/powerpoint/2010/main" val="228569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125D8D47-F8B2-844E-B15E-9C55313B0B46}"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EE0DA7D4-2281-3F41-A9A9-DF2CBC1C06D7}" type="slidenum">
              <a:rPr lang="en-US" smtClean="0"/>
              <a:t>‹#›</a:t>
            </a:fld>
            <a:endParaRPr lang="en-US"/>
          </a:p>
        </p:txBody>
      </p:sp>
    </p:spTree>
    <p:extLst>
      <p:ext uri="{BB962C8B-B14F-4D97-AF65-F5344CB8AC3E}">
        <p14:creationId xmlns:p14="http://schemas.microsoft.com/office/powerpoint/2010/main" val="1553404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0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Figure out what you want to study</a:t>
            </a:r>
            <a:r>
              <a:rPr lang="en-US" sz="1200" b="0" kern="1200" baseline="0">
                <a:solidFill>
                  <a:schemeClr val="tx1"/>
                </a:solidFill>
                <a:effectLst/>
                <a:latin typeface="+mn-lt"/>
                <a:ea typeface="+mn-ea"/>
                <a:cs typeface="+mn-cs"/>
              </a:rPr>
              <a:t> and develop a research plan</a:t>
            </a:r>
            <a:endParaRPr lang="en-US" sz="1200" b="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Review BAAs from all organizations</a:t>
            </a:r>
          </a:p>
          <a:p>
            <a:pPr lvl="0"/>
            <a:r>
              <a:rPr lang="en-US" sz="1200" kern="1200">
                <a:solidFill>
                  <a:schemeClr val="tx1"/>
                </a:solidFill>
                <a:effectLst/>
                <a:latin typeface="+mn-lt"/>
                <a:ea typeface="+mn-ea"/>
                <a:cs typeface="+mn-cs"/>
              </a:rPr>
              <a:t>Find your niche…scope idea</a:t>
            </a:r>
          </a:p>
          <a:p>
            <a:pPr lvl="0"/>
            <a:r>
              <a:rPr lang="en-US" sz="1200" kern="1200">
                <a:solidFill>
                  <a:schemeClr val="tx1"/>
                </a:solidFill>
                <a:effectLst/>
                <a:latin typeface="+mn-lt"/>
                <a:ea typeface="+mn-ea"/>
                <a:cs typeface="+mn-cs"/>
              </a:rPr>
              <a:t>Draft an idea statement</a:t>
            </a:r>
          </a:p>
          <a:p>
            <a:pPr lvl="0"/>
            <a:r>
              <a:rPr lang="en-US" sz="1200" b="1" kern="1200">
                <a:solidFill>
                  <a:schemeClr val="tx1"/>
                </a:solidFill>
                <a:effectLst/>
                <a:latin typeface="+mn-lt"/>
                <a:ea typeface="+mn-ea"/>
                <a:cs typeface="+mn-cs"/>
              </a:rPr>
              <a:t>Connect with a Program Officer from BAA to discuss </a:t>
            </a:r>
          </a:p>
          <a:p>
            <a:pPr lvl="0"/>
            <a:r>
              <a:rPr lang="en-US" sz="1200" kern="1200">
                <a:solidFill>
                  <a:schemeClr val="tx1"/>
                </a:solidFill>
                <a:effectLst/>
                <a:latin typeface="+mn-lt"/>
                <a:ea typeface="+mn-ea"/>
                <a:cs typeface="+mn-cs"/>
              </a:rPr>
              <a:t>Discuss when and where to submit a full proposal. </a:t>
            </a:r>
          </a:p>
          <a:p>
            <a:pPr lvl="0"/>
            <a:r>
              <a:rPr lang="en-US" sz="1200" kern="1200">
                <a:solidFill>
                  <a:schemeClr val="tx1"/>
                </a:solidFill>
                <a:effectLst/>
                <a:latin typeface="+mn-lt"/>
                <a:ea typeface="+mn-ea"/>
                <a:cs typeface="+mn-cs"/>
              </a:rPr>
              <a:t>Submit a full proposal on Grants.gov</a:t>
            </a:r>
          </a:p>
          <a:p>
            <a:pPr lvl="0"/>
            <a:r>
              <a:rPr lang="en-US" sz="1200" kern="1200">
                <a:solidFill>
                  <a:schemeClr val="tx1"/>
                </a:solidFill>
                <a:effectLst/>
                <a:latin typeface="+mn-lt"/>
                <a:ea typeface="+mn-ea"/>
                <a:cs typeface="+mn-cs"/>
              </a:rPr>
              <a:t>Get funded or re-scope and try again next year</a:t>
            </a:r>
          </a:p>
          <a:p>
            <a:endParaRPr lang="en-US" b="1"/>
          </a:p>
        </p:txBody>
      </p:sp>
      <p:sp>
        <p:nvSpPr>
          <p:cNvPr id="4" name="Slide Number Placeholder 3"/>
          <p:cNvSpPr>
            <a:spLocks noGrp="1"/>
          </p:cNvSpPr>
          <p:nvPr>
            <p:ph type="sldNum" sz="quarter" idx="10"/>
          </p:nvPr>
        </p:nvSpPr>
        <p:spPr/>
        <p:txBody>
          <a:bodyPr/>
          <a:lstStyle/>
          <a:p>
            <a:fld id="{EE0DA7D4-2281-3F41-A9A9-DF2CBC1C06D7}" type="slidenum">
              <a:rPr lang="en-US" smtClean="0"/>
              <a:t>11</a:t>
            </a:fld>
            <a:endParaRPr lang="en-US"/>
          </a:p>
        </p:txBody>
      </p:sp>
    </p:spTree>
    <p:extLst>
      <p:ext uri="{BB962C8B-B14F-4D97-AF65-F5344CB8AC3E}">
        <p14:creationId xmlns:p14="http://schemas.microsoft.com/office/powerpoint/2010/main" val="416140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12</a:t>
            </a:fld>
            <a:endParaRPr lang="en-US"/>
          </a:p>
        </p:txBody>
      </p:sp>
    </p:spTree>
    <p:extLst>
      <p:ext uri="{BB962C8B-B14F-4D97-AF65-F5344CB8AC3E}">
        <p14:creationId xmlns:p14="http://schemas.microsoft.com/office/powerpoint/2010/main" val="203445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Figure out what you want to study</a:t>
            </a:r>
            <a:r>
              <a:rPr lang="en-US" sz="1200" b="0" kern="1200" baseline="0">
                <a:solidFill>
                  <a:schemeClr val="tx1"/>
                </a:solidFill>
                <a:effectLst/>
                <a:latin typeface="+mn-lt"/>
                <a:ea typeface="+mn-ea"/>
                <a:cs typeface="+mn-cs"/>
              </a:rPr>
              <a:t> and develop a research plan</a:t>
            </a:r>
            <a:endParaRPr lang="en-US" sz="1200" b="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Review BAAs from all organizations</a:t>
            </a:r>
          </a:p>
          <a:p>
            <a:pPr lvl="0"/>
            <a:r>
              <a:rPr lang="en-US" sz="1200" kern="1200">
                <a:solidFill>
                  <a:schemeClr val="tx1"/>
                </a:solidFill>
                <a:effectLst/>
                <a:latin typeface="+mn-lt"/>
                <a:ea typeface="+mn-ea"/>
                <a:cs typeface="+mn-cs"/>
              </a:rPr>
              <a:t>Find your niche…scope idea</a:t>
            </a:r>
          </a:p>
          <a:p>
            <a:pPr lvl="0"/>
            <a:r>
              <a:rPr lang="en-US" sz="1200" kern="1200">
                <a:solidFill>
                  <a:schemeClr val="tx1"/>
                </a:solidFill>
                <a:effectLst/>
                <a:latin typeface="+mn-lt"/>
                <a:ea typeface="+mn-ea"/>
                <a:cs typeface="+mn-cs"/>
              </a:rPr>
              <a:t>Draft an idea statement</a:t>
            </a:r>
          </a:p>
          <a:p>
            <a:pPr lvl="0"/>
            <a:r>
              <a:rPr lang="en-US" sz="1200" kern="1200">
                <a:solidFill>
                  <a:schemeClr val="tx1"/>
                </a:solidFill>
                <a:effectLst/>
                <a:latin typeface="+mn-lt"/>
                <a:ea typeface="+mn-ea"/>
                <a:cs typeface="+mn-cs"/>
              </a:rPr>
              <a:t>Connect with a Program Officer from BAA to discuss </a:t>
            </a:r>
          </a:p>
          <a:p>
            <a:pPr lvl="0"/>
            <a:r>
              <a:rPr lang="en-US" sz="1200" b="1" kern="1200">
                <a:solidFill>
                  <a:schemeClr val="tx1"/>
                </a:solidFill>
                <a:effectLst/>
                <a:latin typeface="+mn-lt"/>
                <a:ea typeface="+mn-ea"/>
                <a:cs typeface="+mn-cs"/>
              </a:rPr>
              <a:t>Work with PO to determine</a:t>
            </a:r>
            <a:r>
              <a:rPr lang="en-US" sz="1200" b="1" kern="1200" baseline="0">
                <a:solidFill>
                  <a:schemeClr val="tx1"/>
                </a:solidFill>
                <a:effectLst/>
                <a:latin typeface="+mn-lt"/>
                <a:ea typeface="+mn-ea"/>
                <a:cs typeface="+mn-cs"/>
              </a:rPr>
              <a:t> correct funding mechanism</a:t>
            </a:r>
            <a:r>
              <a:rPr lang="en-US" sz="1200" b="1"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Submit a full proposal on Grants.gov</a:t>
            </a:r>
          </a:p>
          <a:p>
            <a:pPr lvl="0"/>
            <a:r>
              <a:rPr lang="en-US" sz="1200" kern="1200">
                <a:solidFill>
                  <a:schemeClr val="tx1"/>
                </a:solidFill>
                <a:effectLst/>
                <a:latin typeface="+mn-lt"/>
                <a:ea typeface="+mn-ea"/>
                <a:cs typeface="+mn-cs"/>
              </a:rPr>
              <a:t>Get funded or re-scope and try again next year</a:t>
            </a:r>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13</a:t>
            </a:fld>
            <a:endParaRPr lang="en-US"/>
          </a:p>
        </p:txBody>
      </p:sp>
    </p:spTree>
    <p:extLst>
      <p:ext uri="{BB962C8B-B14F-4D97-AF65-F5344CB8AC3E}">
        <p14:creationId xmlns:p14="http://schemas.microsoft.com/office/powerpoint/2010/main" val="349370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16</a:t>
            </a:fld>
            <a:endParaRPr lang="en-US"/>
          </a:p>
        </p:txBody>
      </p:sp>
    </p:spTree>
    <p:extLst>
      <p:ext uri="{BB962C8B-B14F-4D97-AF65-F5344CB8AC3E}">
        <p14:creationId xmlns:p14="http://schemas.microsoft.com/office/powerpoint/2010/main" val="158645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Opportunities for AFRL scholars, internships,</a:t>
            </a:r>
            <a:r>
              <a:rPr lang="en-US" baseline="0" dirty="0" smtClean="0"/>
              <a:t> competitions, challenges, scholarships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99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20</a:t>
            </a:fld>
            <a:endParaRPr lang="en-US"/>
          </a:p>
        </p:txBody>
      </p:sp>
    </p:spTree>
    <p:extLst>
      <p:ext uri="{BB962C8B-B14F-4D97-AF65-F5344CB8AC3E}">
        <p14:creationId xmlns:p14="http://schemas.microsoft.com/office/powerpoint/2010/main" val="275994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As a world-class research and development center, at</a:t>
            </a:r>
            <a:r>
              <a:rPr lang="en-US" sz="1200" kern="1200" baseline="0">
                <a:solidFill>
                  <a:schemeClr val="tx1"/>
                </a:solidFill>
                <a:effectLst/>
                <a:latin typeface="+mn-lt"/>
                <a:ea typeface="+mn-ea"/>
                <a:cs typeface="+mn-cs"/>
              </a:rPr>
              <a:t> AFRL </a:t>
            </a:r>
            <a:r>
              <a:rPr lang="en-US" sz="1200" kern="1200">
                <a:solidFill>
                  <a:schemeClr val="tx1"/>
                </a:solidFill>
                <a:effectLst/>
                <a:latin typeface="+mn-lt"/>
                <a:ea typeface="+mn-ea"/>
                <a:cs typeface="+mn-cs"/>
              </a:rPr>
              <a:t>we lead, discover, develop and deliver.</a:t>
            </a:r>
          </a:p>
          <a:p>
            <a:r>
              <a:rPr lang="en-US" sz="1200" kern="1200">
                <a:solidFill>
                  <a:schemeClr val="tx1"/>
                </a:solidFill>
                <a:effectLst/>
                <a:latin typeface="+mn-lt"/>
                <a:ea typeface="+mn-ea"/>
                <a:cs typeface="+mn-cs"/>
              </a:rPr>
              <a:t>Lead -</a:t>
            </a:r>
            <a:r>
              <a:rPr lang="en-US" sz="1200" b="1" kern="1200">
                <a:solidFill>
                  <a:schemeClr val="tx1"/>
                </a:solidFill>
                <a:effectLst/>
                <a:latin typeface="+mn-lt"/>
                <a:ea typeface="+mn-ea"/>
                <a:cs typeface="+mn-cs"/>
              </a:rPr>
              <a:t> Who</a:t>
            </a:r>
            <a:r>
              <a:rPr lang="en-US" sz="1200" kern="1200">
                <a:solidFill>
                  <a:schemeClr val="tx1"/>
                </a:solidFill>
                <a:effectLst/>
                <a:latin typeface="+mn-lt"/>
                <a:ea typeface="+mn-ea"/>
                <a:cs typeface="+mn-cs"/>
              </a:rPr>
              <a:t> we are</a:t>
            </a:r>
          </a:p>
          <a:p>
            <a:pPr lvl="0"/>
            <a:r>
              <a:rPr lang="en-US" sz="1200" kern="1200">
                <a:solidFill>
                  <a:schemeClr val="tx1"/>
                </a:solidFill>
                <a:effectLst/>
                <a:latin typeface="+mn-lt"/>
                <a:ea typeface="+mn-ea"/>
                <a:cs typeface="+mn-cs"/>
              </a:rPr>
              <a:t>We are </a:t>
            </a:r>
            <a:r>
              <a:rPr lang="en-US" sz="1200" b="1" kern="1200">
                <a:solidFill>
                  <a:schemeClr val="tx1"/>
                </a:solidFill>
                <a:effectLst/>
                <a:latin typeface="+mn-lt"/>
                <a:ea typeface="+mn-ea"/>
                <a:cs typeface="+mn-cs"/>
              </a:rPr>
              <a:t>experts in a wide range of technical fields</a:t>
            </a:r>
            <a:r>
              <a:rPr lang="en-US" sz="1200" kern="1200">
                <a:solidFill>
                  <a:schemeClr val="tx1"/>
                </a:solidFill>
                <a:effectLst/>
                <a:latin typeface="+mn-lt"/>
                <a:ea typeface="+mn-ea"/>
                <a:cs typeface="+mn-cs"/>
              </a:rPr>
              <a:t>.</a:t>
            </a:r>
          </a:p>
          <a:p>
            <a:pPr lvl="1"/>
            <a:r>
              <a:rPr lang="en-US" sz="1200" kern="1200">
                <a:solidFill>
                  <a:schemeClr val="tx1"/>
                </a:solidFill>
                <a:effectLst/>
                <a:latin typeface="+mn-lt"/>
                <a:ea typeface="+mn-ea"/>
                <a:cs typeface="+mn-cs"/>
              </a:rPr>
              <a:t>Workforce of approx. 6,500 including 1,100 Military (USAF/USSF) and 5,400 Civilians.</a:t>
            </a:r>
          </a:p>
          <a:p>
            <a:r>
              <a:rPr lang="en-US" sz="1200" kern="1200">
                <a:solidFill>
                  <a:schemeClr val="tx1"/>
                </a:solidFill>
                <a:effectLst/>
                <a:latin typeface="+mn-lt"/>
                <a:ea typeface="+mn-ea"/>
                <a:cs typeface="+mn-cs"/>
              </a:rPr>
              <a:t>Discover - </a:t>
            </a:r>
            <a:r>
              <a:rPr lang="en-US" sz="1200" b="1" kern="1200">
                <a:solidFill>
                  <a:schemeClr val="tx1"/>
                </a:solidFill>
                <a:effectLst/>
                <a:latin typeface="+mn-lt"/>
                <a:ea typeface="+mn-ea"/>
                <a:cs typeface="+mn-cs"/>
              </a:rPr>
              <a:t>What</a:t>
            </a:r>
            <a:r>
              <a:rPr lang="en-US" sz="1200" kern="1200">
                <a:solidFill>
                  <a:schemeClr val="tx1"/>
                </a:solidFill>
                <a:effectLst/>
                <a:latin typeface="+mn-lt"/>
                <a:ea typeface="+mn-ea"/>
                <a:cs typeface="+mn-cs"/>
              </a:rPr>
              <a:t> we do</a:t>
            </a:r>
          </a:p>
          <a:p>
            <a:pPr lvl="0"/>
            <a:r>
              <a:rPr lang="en-US" sz="1200" kern="1200">
                <a:solidFill>
                  <a:schemeClr val="tx1"/>
                </a:solidFill>
                <a:effectLst/>
                <a:latin typeface="+mn-lt"/>
                <a:ea typeface="+mn-ea"/>
                <a:cs typeface="+mn-cs"/>
              </a:rPr>
              <a:t>We </a:t>
            </a:r>
            <a:r>
              <a:rPr lang="en-US" sz="1200" b="1" kern="1200">
                <a:solidFill>
                  <a:schemeClr val="tx1"/>
                </a:solidFill>
                <a:effectLst/>
                <a:latin typeface="+mn-lt"/>
                <a:ea typeface="+mn-ea"/>
                <a:cs typeface="+mn-cs"/>
              </a:rPr>
              <a:t>lead </a:t>
            </a:r>
            <a:r>
              <a:rPr lang="en-US" sz="1200" kern="1200">
                <a:solidFill>
                  <a:schemeClr val="tx1"/>
                </a:solidFill>
                <a:effectLst/>
                <a:latin typeface="+mn-lt"/>
                <a:ea typeface="+mn-ea"/>
                <a:cs typeface="+mn-cs"/>
              </a:rPr>
              <a:t>the Air Force and Space Force </a:t>
            </a:r>
            <a:r>
              <a:rPr lang="en-US" sz="1200" b="1" kern="1200">
                <a:solidFill>
                  <a:schemeClr val="tx1"/>
                </a:solidFill>
                <a:effectLst/>
                <a:latin typeface="+mn-lt"/>
                <a:ea typeface="+mn-ea"/>
                <a:cs typeface="+mn-cs"/>
              </a:rPr>
              <a:t>in science and technology</a:t>
            </a:r>
            <a:r>
              <a:rPr lang="en-US" sz="1200" kern="1200">
                <a:solidFill>
                  <a:schemeClr val="tx1"/>
                </a:solidFill>
                <a:effectLst/>
                <a:latin typeface="+mn-lt"/>
                <a:ea typeface="+mn-ea"/>
                <a:cs typeface="+mn-cs"/>
              </a:rPr>
              <a:t>.</a:t>
            </a:r>
          </a:p>
          <a:p>
            <a:pPr lvl="0"/>
            <a:r>
              <a:rPr lang="en-US" sz="1200" kern="1200">
                <a:solidFill>
                  <a:schemeClr val="tx1"/>
                </a:solidFill>
                <a:effectLst/>
                <a:latin typeface="+mn-lt"/>
                <a:ea typeface="+mn-ea"/>
                <a:cs typeface="+mn-cs"/>
              </a:rPr>
              <a:t>We </a:t>
            </a:r>
            <a:r>
              <a:rPr lang="en-US" sz="1200" b="1" kern="1200">
                <a:solidFill>
                  <a:schemeClr val="tx1"/>
                </a:solidFill>
                <a:effectLst/>
                <a:latin typeface="+mn-lt"/>
                <a:ea typeface="+mn-ea"/>
                <a:cs typeface="+mn-cs"/>
              </a:rPr>
              <a:t>explore</a:t>
            </a:r>
            <a:r>
              <a:rPr lang="en-US" sz="1200" kern="1200">
                <a:solidFill>
                  <a:schemeClr val="tx1"/>
                </a:solidFill>
                <a:effectLst/>
                <a:latin typeface="+mn-lt"/>
                <a:ea typeface="+mn-ea"/>
                <a:cs typeface="+mn-cs"/>
              </a:rPr>
              <a:t> key scientific areas, </a:t>
            </a:r>
            <a:r>
              <a:rPr lang="en-US" sz="1200" b="1" kern="1200">
                <a:solidFill>
                  <a:schemeClr val="tx1"/>
                </a:solidFill>
                <a:effectLst/>
                <a:latin typeface="+mn-lt"/>
                <a:ea typeface="+mn-ea"/>
                <a:cs typeface="+mn-cs"/>
              </a:rPr>
              <a:t>pursue</a:t>
            </a:r>
            <a:r>
              <a:rPr lang="en-US" sz="1200" kern="1200">
                <a:solidFill>
                  <a:schemeClr val="tx1"/>
                </a:solidFill>
                <a:effectLst/>
                <a:latin typeface="+mn-lt"/>
                <a:ea typeface="+mn-ea"/>
                <a:cs typeface="+mn-cs"/>
              </a:rPr>
              <a:t> innovative breakthroughs and </a:t>
            </a:r>
            <a:r>
              <a:rPr lang="en-US" sz="1200" b="1" kern="1200">
                <a:solidFill>
                  <a:schemeClr val="tx1"/>
                </a:solidFill>
                <a:effectLst/>
                <a:latin typeface="+mn-lt"/>
                <a:ea typeface="+mn-ea"/>
                <a:cs typeface="+mn-cs"/>
              </a:rPr>
              <a:t>push the boundaries</a:t>
            </a:r>
            <a:r>
              <a:rPr lang="en-US" sz="1200" kern="1200">
                <a:solidFill>
                  <a:schemeClr val="tx1"/>
                </a:solidFill>
                <a:effectLst/>
                <a:latin typeface="+mn-lt"/>
                <a:ea typeface="+mn-ea"/>
                <a:cs typeface="+mn-cs"/>
              </a:rPr>
              <a:t> of technology. AFRL is at the </a:t>
            </a:r>
            <a:r>
              <a:rPr lang="en-US" sz="1200" b="1" kern="1200">
                <a:solidFill>
                  <a:schemeClr val="tx1"/>
                </a:solidFill>
                <a:effectLst/>
                <a:latin typeface="+mn-lt"/>
                <a:ea typeface="+mn-ea"/>
                <a:cs typeface="+mn-cs"/>
              </a:rPr>
              <a:t>forefront</a:t>
            </a:r>
            <a:r>
              <a:rPr lang="en-US" sz="1200" kern="1200">
                <a:solidFill>
                  <a:schemeClr val="tx1"/>
                </a:solidFill>
                <a:effectLst/>
                <a:latin typeface="+mn-lt"/>
                <a:ea typeface="+mn-ea"/>
                <a:cs typeface="+mn-cs"/>
              </a:rPr>
              <a:t> of innovation. </a:t>
            </a:r>
          </a:p>
          <a:p>
            <a:r>
              <a:rPr lang="en-US" sz="1200" kern="1200">
                <a:solidFill>
                  <a:schemeClr val="tx1"/>
                </a:solidFill>
                <a:effectLst/>
                <a:latin typeface="+mn-lt"/>
                <a:ea typeface="+mn-ea"/>
                <a:cs typeface="+mn-cs"/>
              </a:rPr>
              <a:t>Develop - </a:t>
            </a:r>
            <a:r>
              <a:rPr lang="en-US" sz="1200" b="1" kern="1200">
                <a:solidFill>
                  <a:schemeClr val="tx1"/>
                </a:solidFill>
                <a:effectLst/>
                <a:latin typeface="+mn-lt"/>
                <a:ea typeface="+mn-ea"/>
                <a:cs typeface="+mn-cs"/>
              </a:rPr>
              <a:t>Why</a:t>
            </a:r>
            <a:r>
              <a:rPr lang="en-US" sz="1200" kern="1200">
                <a:solidFill>
                  <a:schemeClr val="tx1"/>
                </a:solidFill>
                <a:effectLst/>
                <a:latin typeface="+mn-lt"/>
                <a:ea typeface="+mn-ea"/>
                <a:cs typeface="+mn-cs"/>
              </a:rPr>
              <a:t> our work matters</a:t>
            </a:r>
          </a:p>
          <a:p>
            <a:pPr lvl="0"/>
            <a:r>
              <a:rPr lang="en-US" sz="1200" kern="1200">
                <a:solidFill>
                  <a:schemeClr val="tx1"/>
                </a:solidFill>
                <a:effectLst/>
                <a:latin typeface="+mn-lt"/>
                <a:ea typeface="+mn-ea"/>
                <a:cs typeface="+mn-cs"/>
              </a:rPr>
              <a:t>We </a:t>
            </a:r>
            <a:r>
              <a:rPr lang="en-US" sz="1200" b="1" kern="1200">
                <a:solidFill>
                  <a:schemeClr val="tx1"/>
                </a:solidFill>
                <a:effectLst/>
                <a:latin typeface="+mn-lt"/>
                <a:ea typeface="+mn-ea"/>
                <a:cs typeface="+mn-cs"/>
              </a:rPr>
              <a:t>bridge the gap</a:t>
            </a:r>
            <a:r>
              <a:rPr lang="en-US" sz="1200" kern="1200">
                <a:solidFill>
                  <a:schemeClr val="tx1"/>
                </a:solidFill>
                <a:effectLst/>
                <a:latin typeface="+mn-lt"/>
                <a:ea typeface="+mn-ea"/>
                <a:cs typeface="+mn-cs"/>
              </a:rPr>
              <a:t> between research, application and transition. </a:t>
            </a:r>
          </a:p>
          <a:p>
            <a:pPr lvl="0"/>
            <a:r>
              <a:rPr lang="en-US" sz="1200" kern="1200">
                <a:solidFill>
                  <a:schemeClr val="tx1"/>
                </a:solidFill>
                <a:effectLst/>
                <a:latin typeface="+mn-lt"/>
                <a:ea typeface="+mn-ea"/>
                <a:cs typeface="+mn-cs"/>
              </a:rPr>
              <a:t>Ultimately, we </a:t>
            </a:r>
            <a:r>
              <a:rPr lang="en-US" sz="1200" b="1" kern="1200">
                <a:solidFill>
                  <a:schemeClr val="tx1"/>
                </a:solidFill>
                <a:effectLst/>
                <a:latin typeface="+mn-lt"/>
                <a:ea typeface="+mn-ea"/>
                <a:cs typeface="+mn-cs"/>
              </a:rPr>
              <a:t>provide</a:t>
            </a:r>
            <a:r>
              <a:rPr lang="en-US" sz="1200" kern="1200">
                <a:solidFill>
                  <a:schemeClr val="tx1"/>
                </a:solidFill>
                <a:effectLst/>
                <a:latin typeface="+mn-lt"/>
                <a:ea typeface="+mn-ea"/>
                <a:cs typeface="+mn-cs"/>
              </a:rPr>
              <a:t> the Air Force and Space Force with the </a:t>
            </a:r>
            <a:r>
              <a:rPr lang="en-US" sz="1200" b="1" kern="1200">
                <a:solidFill>
                  <a:schemeClr val="tx1"/>
                </a:solidFill>
                <a:effectLst/>
                <a:latin typeface="+mn-lt"/>
                <a:ea typeface="+mn-ea"/>
                <a:cs typeface="+mn-cs"/>
              </a:rPr>
              <a:t>technology</a:t>
            </a:r>
            <a:r>
              <a:rPr lang="en-US" sz="1200" kern="1200">
                <a:solidFill>
                  <a:schemeClr val="tx1"/>
                </a:solidFill>
                <a:effectLst/>
                <a:latin typeface="+mn-lt"/>
                <a:ea typeface="+mn-ea"/>
                <a:cs typeface="+mn-cs"/>
              </a:rPr>
              <a:t> it needs to </a:t>
            </a:r>
            <a:r>
              <a:rPr lang="en-US" sz="1200" b="1" kern="1200">
                <a:solidFill>
                  <a:schemeClr val="tx1"/>
                </a:solidFill>
                <a:effectLst/>
                <a:latin typeface="+mn-lt"/>
                <a:ea typeface="+mn-ea"/>
                <a:cs typeface="+mn-cs"/>
              </a:rPr>
              <a:t>defend America</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Deliver - </a:t>
            </a:r>
            <a:r>
              <a:rPr lang="en-US" sz="1200" b="1" kern="1200">
                <a:solidFill>
                  <a:schemeClr val="tx1"/>
                </a:solidFill>
                <a:effectLst/>
                <a:latin typeface="+mn-lt"/>
                <a:ea typeface="+mn-ea"/>
                <a:cs typeface="+mn-cs"/>
              </a:rPr>
              <a:t>When</a:t>
            </a:r>
            <a:r>
              <a:rPr lang="en-US" sz="1200" kern="1200">
                <a:solidFill>
                  <a:schemeClr val="tx1"/>
                </a:solidFill>
                <a:effectLst/>
                <a:latin typeface="+mn-lt"/>
                <a:ea typeface="+mn-ea"/>
                <a:cs typeface="+mn-cs"/>
              </a:rPr>
              <a:t> we deliver</a:t>
            </a:r>
          </a:p>
          <a:p>
            <a:pPr lvl="0"/>
            <a:r>
              <a:rPr lang="en-US" sz="1200" kern="1200">
                <a:solidFill>
                  <a:schemeClr val="tx1"/>
                </a:solidFill>
                <a:effectLst/>
                <a:latin typeface="+mn-lt"/>
                <a:ea typeface="+mn-ea"/>
                <a:cs typeface="+mn-cs"/>
              </a:rPr>
              <a:t>We identify future needs and advance technologies to support these capabilities. </a:t>
            </a:r>
          </a:p>
          <a:p>
            <a:pPr lvl="0"/>
            <a:r>
              <a:rPr lang="en-US" sz="1200" kern="1200">
                <a:solidFill>
                  <a:schemeClr val="tx1"/>
                </a:solidFill>
                <a:effectLst/>
                <a:latin typeface="+mn-lt"/>
                <a:ea typeface="+mn-ea"/>
                <a:cs typeface="+mn-cs"/>
              </a:rPr>
              <a:t>We provide superior technology to warfighters in a continuous manner.</a:t>
            </a:r>
          </a:p>
          <a:p>
            <a:r>
              <a:rPr lang="en-US" sz="1200" kern="1200">
                <a:solidFill>
                  <a:schemeClr val="tx1"/>
                </a:solidFill>
                <a:effectLst/>
                <a:latin typeface="+mn-lt"/>
                <a:ea typeface="+mn-ea"/>
                <a:cs typeface="+mn-cs"/>
              </a:rPr>
              <a:t>Our Vision is to defend America by unleashing the power of innovative air and space technology.</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To unleash this power, AFRL pursues research in a wide range of key areas detailed on this slide. One of those areas – and the one we will discuss today – is basic research,</a:t>
            </a:r>
            <a:r>
              <a:rPr lang="en-US" sz="1200" kern="1200" baseline="0">
                <a:solidFill>
                  <a:schemeClr val="tx1"/>
                </a:solidFill>
                <a:effectLst/>
                <a:latin typeface="+mn-lt"/>
                <a:ea typeface="+mn-ea"/>
                <a:cs typeface="+mn-cs"/>
              </a:rPr>
              <a:t> managed by the Air Force Office of Scientific Research</a:t>
            </a:r>
            <a:endParaRPr lang="en-US" sz="10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 </a:t>
            </a:r>
          </a:p>
          <a:p>
            <a:r>
              <a:rPr lang="en-US" sz="1200" b="0" i="0" u="none" strike="noStrike" kern="1200" baseline="0">
                <a:solidFill>
                  <a:schemeClr val="tx1"/>
                </a:solidFill>
                <a:latin typeface="+mn-lt"/>
                <a:ea typeface="+mn-ea"/>
                <a:cs typeface="+mn-cs"/>
              </a:rPr>
              <a:t>AFOSR was established in 1951 to manage basic research for the Air Force in response to a longstanding shortfall in military research. 70 years later, our mission remains the same. Now - and for the last 20 years  - as an integral part of AFRL, we  seek out and apply the powerful attributes of revolutionary basic science to meet the future requirements of the Department of the Air Force. </a:t>
            </a:r>
          </a:p>
          <a:p>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DA7D4-2281-3F41-A9A9-DF2CBC1C06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04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Who we are </a:t>
            </a:r>
          </a:p>
          <a:p>
            <a:r>
              <a:rPr lang="en-US" sz="1200" kern="1200" dirty="0">
                <a:solidFill>
                  <a:schemeClr val="tx1"/>
                </a:solidFill>
                <a:effectLst/>
                <a:latin typeface="+mn-lt"/>
                <a:ea typeface="+mn-ea"/>
                <a:cs typeface="+mn-cs"/>
              </a:rPr>
              <a:t>A small organization with a big mission. </a:t>
            </a: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AFRL/AFOSR</a:t>
            </a:r>
            <a:r>
              <a:rPr lang="en-US" sz="1200" kern="1200" baseline="0" dirty="0">
                <a:solidFill>
                  <a:schemeClr val="tx1"/>
                </a:solidFill>
                <a:effectLst/>
                <a:latin typeface="+mn-lt"/>
                <a:ea typeface="+mn-ea"/>
                <a:cs typeface="+mn-cs"/>
              </a:rPr>
              <a:t> is m</a:t>
            </a:r>
            <a:r>
              <a:rPr lang="en-US" sz="1200" kern="1200" dirty="0">
                <a:solidFill>
                  <a:schemeClr val="tx1"/>
                </a:solidFill>
                <a:effectLst/>
                <a:latin typeface="+mn-lt"/>
                <a:ea typeface="+mn-ea"/>
                <a:cs typeface="+mn-cs"/>
              </a:rPr>
              <a:t>ade up of roughly 200 personnel – both scientists and engineers and business professionals – all dedicated to discovering, investing, shaping and championing bold, high-risk, high-reward science around the world. </a:t>
            </a: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AFRL/AFOSR, we are active duty Air Force and Space Force, all-service veterans, renowned academics, and passionate civil servants active in our scientific and Air and Space Force communities. </a:t>
            </a:r>
          </a:p>
          <a:p>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scientists and engineers are highly educated with a majority holding PhDs and well-regarded in their fields of study. Their paths to AFRL/AFOSR have all been diverse, with some spending their earlier careers in </a:t>
            </a:r>
            <a:r>
              <a:rPr lang="en-US" dirty="0"/>
              <a:t>higher education </a:t>
            </a:r>
            <a:r>
              <a:rPr lang="en-US" sz="1200" kern="1200" dirty="0">
                <a:solidFill>
                  <a:schemeClr val="tx1"/>
                </a:solidFill>
                <a:effectLst/>
                <a:latin typeface="+mn-lt"/>
                <a:ea typeface="+mn-ea"/>
                <a:cs typeface="+mn-cs"/>
              </a:rPr>
              <a:t>and others coming up through government labs. Now in their roles as program officers, each takes their unique experience, spirit of curiosity and practical understanding of Defense demand signals and inspires new generations of scientists and engineers to answer the biggest fundamental challenges in Air and Space power.</a:t>
            </a:r>
            <a:r>
              <a:rPr lang="en-US" dirty="0"/>
              <a:t> </a:t>
            </a:r>
            <a:endParaRPr lang="en-US" sz="1200" kern="1200">
              <a:solidFill>
                <a:schemeClr val="tx1"/>
              </a:solidFill>
              <a:effectLst/>
              <a:latin typeface="+mn-lt"/>
              <a:cs typeface="Calibri"/>
            </a:endParaRPr>
          </a:p>
          <a:p>
            <a:pPr lvl="0"/>
            <a:endParaRPr lang="en-US" sz="1200" kern="120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think about AFRL/AFOSR, think big. The totality of who we are extends beyond our employees. We partner, grow and discover with a global network of the greatest scientific minds in the world, pulling them into our ecosystem, launching career trajectories and strengthening their contributions to national defense.</a:t>
            </a:r>
            <a:endParaRPr lang="en-US" dirty="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B4B10-8380-48CA-B17A-5CD3AB949C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2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An AFOSR basic research portfolio is a collection of diverse, high-quality basic research investments and communities orchestrated by AFOSR program officers and focused on Department of the Air Force interests. </a:t>
            </a:r>
          </a:p>
          <a:p>
            <a:pPr lvl="1"/>
            <a:r>
              <a:rPr lang="en-US" sz="1200" kern="1200">
                <a:solidFill>
                  <a:schemeClr val="tx1"/>
                </a:solidFill>
                <a:effectLst/>
                <a:latin typeface="+mn-lt"/>
                <a:ea typeface="+mn-ea"/>
                <a:cs typeface="+mn-cs"/>
              </a:rPr>
              <a:t>AFOSR Program Officers are well positioned to build these portfolios because </a:t>
            </a:r>
          </a:p>
          <a:p>
            <a:pPr lvl="2"/>
            <a:r>
              <a:rPr lang="en-US" sz="1200" kern="1200">
                <a:solidFill>
                  <a:schemeClr val="tx1"/>
                </a:solidFill>
                <a:effectLst/>
                <a:latin typeface="+mn-lt"/>
                <a:ea typeface="+mn-ea"/>
                <a:cs typeface="+mn-cs"/>
              </a:rPr>
              <a:t>They are recognized experts and highly regarded in their respective fields</a:t>
            </a:r>
          </a:p>
          <a:p>
            <a:pPr lvl="2"/>
            <a:r>
              <a:rPr lang="en-US" sz="1200" kern="1200">
                <a:solidFill>
                  <a:schemeClr val="tx1"/>
                </a:solidFill>
                <a:effectLst/>
                <a:latin typeface="+mn-lt"/>
                <a:ea typeface="+mn-ea"/>
                <a:cs typeface="+mn-cs"/>
              </a:rPr>
              <a:t>Critical for identifying and transitioning the most promising science for augmenting DAF capabilities</a:t>
            </a:r>
          </a:p>
          <a:p>
            <a:pPr lvl="2"/>
            <a:r>
              <a:rPr lang="en-US" sz="1200" kern="1200">
                <a:solidFill>
                  <a:schemeClr val="tx1"/>
                </a:solidFill>
                <a:effectLst/>
                <a:latin typeface="+mn-lt"/>
                <a:ea typeface="+mn-ea"/>
                <a:cs typeface="+mn-cs"/>
              </a:rPr>
              <a:t>Advisers to policy makers at high levels shaping national policy! </a:t>
            </a:r>
          </a:p>
          <a:p>
            <a:pPr lvl="1"/>
            <a:r>
              <a:rPr lang="en-US" sz="1200" kern="1200">
                <a:solidFill>
                  <a:schemeClr val="tx1"/>
                </a:solidFill>
                <a:effectLst/>
                <a:latin typeface="+mn-lt"/>
                <a:ea typeface="+mn-ea"/>
                <a:cs typeface="+mn-cs"/>
              </a:rPr>
              <a:t>Their dedication and expertise helps shape the research agenda for the benefit of the Department of the Air Force. </a:t>
            </a:r>
          </a:p>
          <a:p>
            <a:pPr lvl="0"/>
            <a:r>
              <a:rPr lang="en-US" sz="1200" kern="1200">
                <a:solidFill>
                  <a:schemeClr val="tx1"/>
                </a:solidFill>
                <a:effectLst/>
                <a:latin typeface="+mn-lt"/>
                <a:ea typeface="+mn-ea"/>
                <a:cs typeface="+mn-cs"/>
              </a:rPr>
              <a:t>We take “smart” risks in emerging areas of cutting edge science (See Appendix A for examples)</a:t>
            </a:r>
          </a:p>
          <a:p>
            <a:pPr lvl="0"/>
            <a:r>
              <a:rPr lang="en-US" sz="1200" kern="1200">
                <a:solidFill>
                  <a:schemeClr val="tx1"/>
                </a:solidFill>
                <a:effectLst/>
                <a:latin typeface="+mn-lt"/>
                <a:ea typeface="+mn-ea"/>
                <a:cs typeface="+mn-cs"/>
              </a:rPr>
              <a:t>AFRL/AFOSR Funded research is mentioned regularly in research publications and subsequent news coverage</a:t>
            </a:r>
          </a:p>
          <a:p>
            <a:pPr lvl="1"/>
            <a:r>
              <a:rPr lang="en-US" sz="1200" kern="1200">
                <a:solidFill>
                  <a:schemeClr val="tx1"/>
                </a:solidFill>
                <a:effectLst/>
                <a:latin typeface="+mn-lt"/>
                <a:ea typeface="+mn-ea"/>
                <a:cs typeface="+mn-cs"/>
              </a:rPr>
              <a:t>1,400+ publications/58 patents since January 2021; 4,400+/221 in 2020 acknowledging AFOSR support (Dimensions dataset sorted by Funding Agency and year)</a:t>
            </a:r>
          </a:p>
          <a:p>
            <a:pPr lvl="1"/>
            <a:r>
              <a:rPr lang="en-US" sz="1200" kern="1200">
                <a:solidFill>
                  <a:schemeClr val="tx1"/>
                </a:solidFill>
                <a:effectLst/>
                <a:latin typeface="+mn-lt"/>
                <a:ea typeface="+mn-ea"/>
                <a:cs typeface="+mn-cs"/>
              </a:rPr>
              <a:t>Daily university press and tech pub news coverage</a:t>
            </a:r>
          </a:p>
          <a:p>
            <a:pPr lvl="1"/>
            <a:r>
              <a:rPr lang="en-US" sz="1200" kern="1200">
                <a:solidFill>
                  <a:schemeClr val="tx1"/>
                </a:solidFill>
                <a:effectLst/>
                <a:latin typeface="+mn-lt"/>
                <a:ea typeface="+mn-ea"/>
                <a:cs typeface="+mn-cs"/>
              </a:rPr>
              <a:t>Occasional national news coverage</a:t>
            </a:r>
          </a:p>
          <a:p>
            <a:pPr lvl="1"/>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We assess and correct</a:t>
            </a:r>
          </a:p>
          <a:p>
            <a:pPr lvl="1"/>
            <a:r>
              <a:rPr lang="en-US" sz="1200" kern="1200">
                <a:solidFill>
                  <a:schemeClr val="tx1"/>
                </a:solidFill>
                <a:effectLst/>
                <a:latin typeface="+mn-lt"/>
                <a:ea typeface="+mn-ea"/>
                <a:cs typeface="+mn-cs"/>
              </a:rPr>
              <a:t>2021 AFOSR Spring Review with the AFOSR Director focused on how the POs accomplish their mission</a:t>
            </a:r>
          </a:p>
          <a:p>
            <a:pPr lvl="2"/>
            <a:r>
              <a:rPr lang="en-US" sz="1200" kern="1200">
                <a:solidFill>
                  <a:schemeClr val="tx1"/>
                </a:solidFill>
                <a:effectLst/>
                <a:latin typeface="+mn-lt"/>
                <a:ea typeface="+mn-ea"/>
                <a:cs typeface="+mn-cs"/>
              </a:rPr>
              <a:t>Recognizing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when a science area should be dropped?</a:t>
            </a:r>
          </a:p>
          <a:p>
            <a:pPr lvl="2"/>
            <a:r>
              <a:rPr lang="en-US" sz="1200" kern="1200">
                <a:solidFill>
                  <a:schemeClr val="tx1"/>
                </a:solidFill>
                <a:effectLst/>
                <a:latin typeface="+mn-lt"/>
                <a:ea typeface="+mn-ea"/>
                <a:cs typeface="+mn-cs"/>
              </a:rPr>
              <a:t>Recognizing emerging science areas?</a:t>
            </a:r>
          </a:p>
          <a:p>
            <a:pPr lvl="2"/>
            <a:r>
              <a:rPr lang="en-US" sz="1200" kern="1200">
                <a:solidFill>
                  <a:schemeClr val="tx1"/>
                </a:solidFill>
                <a:effectLst/>
                <a:latin typeface="+mn-lt"/>
                <a:ea typeface="+mn-ea"/>
                <a:cs typeface="+mn-cs"/>
              </a:rPr>
              <a:t>Recognizing investigators who have the potential for greatness?</a:t>
            </a:r>
          </a:p>
          <a:p>
            <a:pPr lvl="1"/>
            <a:r>
              <a:rPr lang="en-US" sz="1200" kern="1200">
                <a:solidFill>
                  <a:schemeClr val="tx1"/>
                </a:solidFill>
                <a:effectLst/>
                <a:latin typeface="+mn-lt"/>
                <a:ea typeface="+mn-ea"/>
                <a:cs typeface="+mn-cs"/>
              </a:rPr>
              <a:t>Portfolios are reviewed continuously by the POs, the Tech Advisors, and the Chief Scientist Office.</a:t>
            </a: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BADF3B-7EFC-4A41-8083-E8BCAC0B1F4E}" type="slidenum">
              <a:rPr lang="en-CA" smtClean="0"/>
              <a:pPr/>
              <a:t>4</a:t>
            </a:fld>
            <a:endParaRPr lang="en-CA"/>
          </a:p>
        </p:txBody>
      </p:sp>
    </p:spTree>
    <p:extLst>
      <p:ext uri="{BB962C8B-B14F-4D97-AF65-F5344CB8AC3E}">
        <p14:creationId xmlns:p14="http://schemas.microsoft.com/office/powerpoint/2010/main" val="57636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421" y="4229100"/>
            <a:ext cx="6669157" cy="3600450"/>
          </a:xfrm>
        </p:spPr>
        <p:txBody>
          <a:bodyPr/>
          <a:lstStyle/>
          <a:p>
            <a:r>
              <a:rPr lang="en-US" sz="1200" b="1" kern="1200" dirty="0">
                <a:solidFill>
                  <a:schemeClr val="tx1"/>
                </a:solidFill>
                <a:effectLst/>
                <a:latin typeface="+mn-lt"/>
                <a:ea typeface="+mn-ea"/>
                <a:cs typeface="+mn-cs"/>
              </a:rPr>
              <a:t>Why do we do what we do</a:t>
            </a:r>
          </a:p>
          <a:p>
            <a:r>
              <a:rPr lang="en-US" sz="1200" kern="1200" dirty="0">
                <a:solidFill>
                  <a:schemeClr val="tx1"/>
                </a:solidFill>
                <a:effectLst/>
                <a:latin typeface="+mn-lt"/>
                <a:ea typeface="+mn-ea"/>
                <a:cs typeface="+mn-cs"/>
              </a:rPr>
              <a:t>Depending on who you ask, there is a spectrum of answers to why we do what we do. In the broadest sense, investment in basic science is a vital first step in ensuring the safety and security of our nation and its allies.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might be thinking, there is a lot of space between investing in basic research and a feeling of national safety and security, and you’d be right, but only with sustained and purposeful investment on the cutting edge of scientific discovery, can our Force stay ahead of its adversaries putting capabilities</a:t>
            </a:r>
            <a:r>
              <a:rPr lang="en-US" sz="1200" kern="1200" baseline="0" dirty="0">
                <a:solidFill>
                  <a:schemeClr val="tx1"/>
                </a:solidFill>
                <a:effectLst/>
                <a:latin typeface="+mn-lt"/>
                <a:ea typeface="+mn-ea"/>
                <a:cs typeface="+mn-cs"/>
              </a:rPr>
              <a:t> in the hands of our warfighters and </a:t>
            </a:r>
            <a:r>
              <a:rPr lang="en-US" sz="1200" kern="1200" dirty="0">
                <a:solidFill>
                  <a:schemeClr val="tx1"/>
                </a:solidFill>
                <a:effectLst/>
                <a:latin typeface="+mn-lt"/>
                <a:ea typeface="+mn-ea"/>
                <a:cs typeface="+mn-cs"/>
              </a:rPr>
              <a:t>keeping us all safe and secure</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1945, Vannevar Bush wrote a letter to the president in which he stated, “Basic Research leads to new knowledge. It provides the scientific capital. It creates the fund from which the practical applications of knowledge must be drawn. New products and new processes do not appear full-grown. They are founded on new principles and new conceptions, which in turn are painstakingly developed by research in the purest realms of science.”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AFOSR was established in 1951 [not long after that letter was written] to manage basic research for the Air Force in response to a longstanding shortfall in military basic research.</a:t>
            </a:r>
          </a:p>
          <a:p>
            <a:r>
              <a:rPr lang="en-US" sz="1200" kern="1200" dirty="0">
                <a:solidFill>
                  <a:schemeClr val="tx1"/>
                </a:solidFill>
                <a:effectLst/>
                <a:latin typeface="+mn-lt"/>
                <a:ea typeface="+mn-ea"/>
                <a:cs typeface="+mn-cs"/>
              </a:rPr>
              <a:t>Today, our basic research investments continue to provide transformational capability that clears the path to new inventions, concepts and capabilities.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setting and leading entirely new research directions, we advance science in important ways and with broad defense implications for our airmen and guardians of the future.</a:t>
            </a:r>
          </a:p>
        </p:txBody>
      </p:sp>
      <p:sp>
        <p:nvSpPr>
          <p:cNvPr id="4" name="Slide Number Placeholder 3"/>
          <p:cNvSpPr>
            <a:spLocks noGrp="1"/>
          </p:cNvSpPr>
          <p:nvPr>
            <p:ph type="sldNum" sz="quarter" idx="10"/>
          </p:nvPr>
        </p:nvSpPr>
        <p:spPr/>
        <p:txBody>
          <a:bodyPr/>
          <a:lstStyle/>
          <a:p>
            <a:fld id="{857B4B10-8380-48CA-B17A-5CD3AB949CBE}" type="slidenum">
              <a:rPr lang="en-US" smtClean="0"/>
              <a:t>5</a:t>
            </a:fld>
            <a:endParaRPr lang="en-US"/>
          </a:p>
        </p:txBody>
      </p:sp>
    </p:spTree>
    <p:extLst>
      <p:ext uri="{BB962C8B-B14F-4D97-AF65-F5344CB8AC3E}">
        <p14:creationId xmlns:p14="http://schemas.microsoft.com/office/powerpoint/2010/main" val="192941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AFRL fully embraced the Call to Action from the S&amp;T 2030 Strategy and implemented pilot actions against all the Strategy levels of effort; AFRL is postured for sustained execution and continuous innovation to better serve the Department of the Air Force.</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EE0DA7D4-2281-3F41-A9A9-DF2CBC1C06D7}" type="slidenum">
              <a:rPr lang="en-US" smtClean="0"/>
              <a:t>6</a:t>
            </a:fld>
            <a:endParaRPr lang="en-US"/>
          </a:p>
        </p:txBody>
      </p:sp>
    </p:spTree>
    <p:extLst>
      <p:ext uri="{BB962C8B-B14F-4D97-AF65-F5344CB8AC3E}">
        <p14:creationId xmlns:p14="http://schemas.microsoft.com/office/powerpoint/2010/main" val="492830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a:solidFill>
                  <a:schemeClr val="tx1"/>
                </a:solidFill>
                <a:effectLst/>
                <a:latin typeface="+mn-lt"/>
                <a:ea typeface="+mn-ea"/>
                <a:cs typeface="+mn-cs"/>
              </a:rPr>
              <a:t>Roughly 70% of our budget is spent on funding basic research grants with </a:t>
            </a:r>
            <a:r>
              <a:rPr lang="en-US"/>
              <a:t>higher education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At</a:t>
            </a:r>
            <a:r>
              <a:rPr lang="en-US" sz="1200" kern="1200" baseline="0">
                <a:solidFill>
                  <a:schemeClr val="tx1"/>
                </a:solidFill>
                <a:effectLst/>
                <a:latin typeface="+mn-lt"/>
                <a:ea typeface="+mn-ea"/>
                <a:cs typeface="+mn-cs"/>
              </a:rPr>
              <a:t> a high level this is how an interested researcher would approach obtaining funding from the Air Force Office of Scientific Research</a:t>
            </a:r>
            <a:r>
              <a:rPr lang="en-US"/>
              <a:t> </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Figure out what you want to study; your research question</a:t>
            </a:r>
          </a:p>
          <a:p>
            <a:pPr lvl="0"/>
            <a:r>
              <a:rPr lang="en-US" sz="1200" kern="1200">
                <a:solidFill>
                  <a:schemeClr val="tx1"/>
                </a:solidFill>
                <a:effectLst/>
                <a:latin typeface="+mn-lt"/>
                <a:ea typeface="+mn-ea"/>
                <a:cs typeface="+mn-cs"/>
              </a:rPr>
              <a:t>Review BAAs from all organizations</a:t>
            </a:r>
          </a:p>
          <a:p>
            <a:pPr lvl="0"/>
            <a:r>
              <a:rPr lang="en-US" sz="1200" kern="1200">
                <a:solidFill>
                  <a:schemeClr val="tx1"/>
                </a:solidFill>
                <a:effectLst/>
                <a:latin typeface="+mn-lt"/>
                <a:ea typeface="+mn-ea"/>
                <a:cs typeface="+mn-cs"/>
              </a:rPr>
              <a:t>Find your niche…scope idea</a:t>
            </a:r>
          </a:p>
          <a:p>
            <a:pPr lvl="0"/>
            <a:r>
              <a:rPr lang="en-US" sz="1200" kern="1200">
                <a:solidFill>
                  <a:schemeClr val="tx1"/>
                </a:solidFill>
                <a:effectLst/>
                <a:latin typeface="+mn-lt"/>
                <a:ea typeface="+mn-ea"/>
                <a:cs typeface="+mn-cs"/>
              </a:rPr>
              <a:t>Draft an idea statement</a:t>
            </a:r>
          </a:p>
          <a:p>
            <a:pPr lvl="0"/>
            <a:r>
              <a:rPr lang="en-US" sz="1200" kern="1200">
                <a:solidFill>
                  <a:schemeClr val="tx1"/>
                </a:solidFill>
                <a:effectLst/>
                <a:latin typeface="+mn-lt"/>
                <a:ea typeface="+mn-ea"/>
                <a:cs typeface="+mn-cs"/>
              </a:rPr>
              <a:t>Connect with a Program Officer from BAA to discuss </a:t>
            </a:r>
          </a:p>
          <a:p>
            <a:pPr lvl="0"/>
            <a:r>
              <a:rPr lang="en-US" sz="1200" b="0" kern="1200">
                <a:solidFill>
                  <a:schemeClr val="tx1"/>
                </a:solidFill>
                <a:effectLst/>
                <a:latin typeface="+mn-lt"/>
                <a:ea typeface="+mn-ea"/>
                <a:cs typeface="+mn-cs"/>
              </a:rPr>
              <a:t>Work with PO to determine</a:t>
            </a:r>
            <a:r>
              <a:rPr lang="en-US" sz="1200" b="0" kern="1200" baseline="0">
                <a:solidFill>
                  <a:schemeClr val="tx1"/>
                </a:solidFill>
                <a:effectLst/>
                <a:latin typeface="+mn-lt"/>
                <a:ea typeface="+mn-ea"/>
                <a:cs typeface="+mn-cs"/>
              </a:rPr>
              <a:t> correct funding mechanism</a:t>
            </a:r>
            <a:r>
              <a:rPr lang="en-US" sz="1200" b="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Submit a full proposal on Grants.gov</a:t>
            </a:r>
          </a:p>
          <a:p>
            <a:pPr lvl="0"/>
            <a:r>
              <a:rPr lang="en-US" sz="1200" kern="1200">
                <a:solidFill>
                  <a:schemeClr val="tx1"/>
                </a:solidFill>
                <a:effectLst/>
                <a:latin typeface="+mn-lt"/>
                <a:ea typeface="+mn-ea"/>
                <a:cs typeface="+mn-cs"/>
              </a:rPr>
              <a:t>Get funded or re-scope and try again next year</a:t>
            </a:r>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8</a:t>
            </a:fld>
            <a:endParaRPr lang="en-US"/>
          </a:p>
        </p:txBody>
      </p:sp>
    </p:spTree>
    <p:extLst>
      <p:ext uri="{BB962C8B-B14F-4D97-AF65-F5344CB8AC3E}">
        <p14:creationId xmlns:p14="http://schemas.microsoft.com/office/powerpoint/2010/main" val="33710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Figure out what you want to study</a:t>
            </a:r>
            <a:r>
              <a:rPr lang="en-US" sz="1200" b="0" kern="1200" baseline="0">
                <a:solidFill>
                  <a:schemeClr val="tx1"/>
                </a:solidFill>
                <a:effectLst/>
                <a:latin typeface="+mn-lt"/>
                <a:ea typeface="+mn-ea"/>
                <a:cs typeface="+mn-cs"/>
              </a:rPr>
              <a:t> and develop a research plan</a:t>
            </a:r>
            <a:endParaRPr lang="en-US" sz="1200" b="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Review BAAs from all organizations</a:t>
            </a:r>
          </a:p>
          <a:p>
            <a:pPr lvl="0"/>
            <a:r>
              <a:rPr lang="en-US" sz="1200" kern="1200">
                <a:solidFill>
                  <a:schemeClr val="tx1"/>
                </a:solidFill>
                <a:effectLst/>
                <a:latin typeface="+mn-lt"/>
                <a:ea typeface="+mn-ea"/>
                <a:cs typeface="+mn-cs"/>
              </a:rPr>
              <a:t>Find your niche…scope idea</a:t>
            </a:r>
          </a:p>
          <a:p>
            <a:pPr lvl="0"/>
            <a:r>
              <a:rPr lang="en-US" sz="1200" kern="1200">
                <a:solidFill>
                  <a:schemeClr val="tx1"/>
                </a:solidFill>
                <a:effectLst/>
                <a:latin typeface="+mn-lt"/>
                <a:ea typeface="+mn-ea"/>
                <a:cs typeface="+mn-cs"/>
              </a:rPr>
              <a:t>Draft an idea statement</a:t>
            </a:r>
          </a:p>
          <a:p>
            <a:pPr lvl="0"/>
            <a:r>
              <a:rPr lang="en-US" sz="1200" kern="1200">
                <a:solidFill>
                  <a:schemeClr val="tx1"/>
                </a:solidFill>
                <a:effectLst/>
                <a:latin typeface="+mn-lt"/>
                <a:ea typeface="+mn-ea"/>
                <a:cs typeface="+mn-cs"/>
              </a:rPr>
              <a:t>Connect with a Program Officer from BAA to discuss </a:t>
            </a:r>
          </a:p>
          <a:p>
            <a:pPr lvl="0"/>
            <a:r>
              <a:rPr lang="en-US" sz="1200" kern="1200">
                <a:solidFill>
                  <a:schemeClr val="tx1"/>
                </a:solidFill>
                <a:effectLst/>
                <a:latin typeface="+mn-lt"/>
                <a:ea typeface="+mn-ea"/>
                <a:cs typeface="+mn-cs"/>
              </a:rPr>
              <a:t>Discuss when and where to submit a full proposal. </a:t>
            </a:r>
          </a:p>
          <a:p>
            <a:pPr lvl="0"/>
            <a:r>
              <a:rPr lang="en-US" sz="1200" kern="1200">
                <a:solidFill>
                  <a:schemeClr val="tx1"/>
                </a:solidFill>
                <a:effectLst/>
                <a:latin typeface="+mn-lt"/>
                <a:ea typeface="+mn-ea"/>
                <a:cs typeface="+mn-cs"/>
              </a:rPr>
              <a:t>Submit a full proposal on Grants.gov</a:t>
            </a:r>
          </a:p>
          <a:p>
            <a:pPr lvl="0"/>
            <a:r>
              <a:rPr lang="en-US" sz="1200" kern="1200">
                <a:solidFill>
                  <a:schemeClr val="tx1"/>
                </a:solidFill>
                <a:effectLst/>
                <a:latin typeface="+mn-lt"/>
                <a:ea typeface="+mn-ea"/>
                <a:cs typeface="+mn-cs"/>
              </a:rPr>
              <a:t>Get funded or re-scope and try again next year</a:t>
            </a:r>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9</a:t>
            </a:fld>
            <a:endParaRPr lang="en-US"/>
          </a:p>
        </p:txBody>
      </p:sp>
    </p:spTree>
    <p:extLst>
      <p:ext uri="{BB962C8B-B14F-4D97-AF65-F5344CB8AC3E}">
        <p14:creationId xmlns:p14="http://schemas.microsoft.com/office/powerpoint/2010/main" val="265320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a:solidFill>
                  <a:schemeClr val="tx1"/>
                </a:solidFill>
                <a:effectLst/>
                <a:latin typeface="+mn-lt"/>
                <a:ea typeface="+mn-ea"/>
                <a:cs typeface="+mn-cs"/>
              </a:rPr>
              <a:t>Figure out what you want to study</a:t>
            </a:r>
            <a:r>
              <a:rPr lang="en-US" sz="1200" b="0" kern="1200" baseline="0">
                <a:solidFill>
                  <a:schemeClr val="tx1"/>
                </a:solidFill>
                <a:effectLst/>
                <a:latin typeface="+mn-lt"/>
                <a:ea typeface="+mn-ea"/>
                <a:cs typeface="+mn-cs"/>
              </a:rPr>
              <a:t> and develop a research plan</a:t>
            </a:r>
            <a:endParaRPr lang="en-US" sz="1200" b="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Review BAAs from all organizations</a:t>
            </a:r>
          </a:p>
          <a:p>
            <a:pPr lvl="0"/>
            <a:r>
              <a:rPr lang="en-US" sz="1200" b="1" kern="1200">
                <a:solidFill>
                  <a:schemeClr val="tx1"/>
                </a:solidFill>
                <a:effectLst/>
                <a:latin typeface="+mn-lt"/>
                <a:ea typeface="+mn-ea"/>
                <a:cs typeface="+mn-cs"/>
              </a:rPr>
              <a:t>Find your niche…scope idea</a:t>
            </a:r>
          </a:p>
          <a:p>
            <a:pPr lvl="0"/>
            <a:r>
              <a:rPr lang="en-US" sz="1200" b="1" kern="1200">
                <a:solidFill>
                  <a:schemeClr val="tx1"/>
                </a:solidFill>
                <a:effectLst/>
                <a:latin typeface="+mn-lt"/>
                <a:ea typeface="+mn-ea"/>
                <a:cs typeface="+mn-cs"/>
              </a:rPr>
              <a:t>Draft an idea statement</a:t>
            </a:r>
          </a:p>
          <a:p>
            <a:pPr lvl="0"/>
            <a:r>
              <a:rPr lang="en-US" sz="1200" kern="1200">
                <a:solidFill>
                  <a:schemeClr val="tx1"/>
                </a:solidFill>
                <a:effectLst/>
                <a:latin typeface="+mn-lt"/>
                <a:ea typeface="+mn-ea"/>
                <a:cs typeface="+mn-cs"/>
              </a:rPr>
              <a:t>Connect with a Program Officer from BAA to discuss </a:t>
            </a:r>
          </a:p>
          <a:p>
            <a:pPr lvl="0"/>
            <a:r>
              <a:rPr lang="en-US" sz="1200" kern="1200">
                <a:solidFill>
                  <a:schemeClr val="tx1"/>
                </a:solidFill>
                <a:effectLst/>
                <a:latin typeface="+mn-lt"/>
                <a:ea typeface="+mn-ea"/>
                <a:cs typeface="+mn-cs"/>
              </a:rPr>
              <a:t>Discuss when and where to submit a full proposal. </a:t>
            </a:r>
          </a:p>
          <a:p>
            <a:pPr lvl="0"/>
            <a:r>
              <a:rPr lang="en-US" sz="1200" kern="1200">
                <a:solidFill>
                  <a:schemeClr val="tx1"/>
                </a:solidFill>
                <a:effectLst/>
                <a:latin typeface="+mn-lt"/>
                <a:ea typeface="+mn-ea"/>
                <a:cs typeface="+mn-cs"/>
              </a:rPr>
              <a:t>Submit a full proposal on Grants.gov</a:t>
            </a:r>
          </a:p>
          <a:p>
            <a:pPr lvl="0"/>
            <a:r>
              <a:rPr lang="en-US" sz="1200" kern="1200">
                <a:solidFill>
                  <a:schemeClr val="tx1"/>
                </a:solidFill>
                <a:effectLst/>
                <a:latin typeface="+mn-lt"/>
                <a:ea typeface="+mn-ea"/>
                <a:cs typeface="+mn-cs"/>
              </a:rPr>
              <a:t>Get funded or re-scope and try again next year</a:t>
            </a:r>
          </a:p>
          <a:p>
            <a:endParaRPr lang="en-US"/>
          </a:p>
          <a:p>
            <a:endParaRPr lang="en-US"/>
          </a:p>
        </p:txBody>
      </p:sp>
      <p:sp>
        <p:nvSpPr>
          <p:cNvPr id="4" name="Slide Number Placeholder 3"/>
          <p:cNvSpPr>
            <a:spLocks noGrp="1"/>
          </p:cNvSpPr>
          <p:nvPr>
            <p:ph type="sldNum" sz="quarter" idx="10"/>
          </p:nvPr>
        </p:nvSpPr>
        <p:spPr/>
        <p:txBody>
          <a:bodyPr/>
          <a:lstStyle/>
          <a:p>
            <a:fld id="{EE0DA7D4-2281-3F41-A9A9-DF2CBC1C06D7}" type="slidenum">
              <a:rPr lang="en-US" smtClean="0"/>
              <a:t>10</a:t>
            </a:fld>
            <a:endParaRPr lang="en-US"/>
          </a:p>
        </p:txBody>
      </p:sp>
    </p:spTree>
    <p:extLst>
      <p:ext uri="{BB962C8B-B14F-4D97-AF65-F5344CB8AC3E}">
        <p14:creationId xmlns:p14="http://schemas.microsoft.com/office/powerpoint/2010/main" val="3687646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864335" y="6513870"/>
            <a:ext cx="2560320" cy="53098"/>
          </a:xfrm>
          <a:prstGeom prst="rect">
            <a:avLst/>
          </a:prstGeom>
        </p:spPr>
      </p:pic>
      <p:pic>
        <p:nvPicPr>
          <p:cNvPr id="6" name="Graphic 5">
            <a:extLst>
              <a:ext uri="{FF2B5EF4-FFF2-40B4-BE49-F238E27FC236}">
                <a16:creationId xmlns:a16="http://schemas.microsoft.com/office/drawing/2014/main" id="{642C0097-936F-4416-8506-8CBDE8D78441}"/>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65885" y="198076"/>
            <a:ext cx="740880" cy="125059"/>
          </a:xfrm>
          <a:prstGeom prst="rect">
            <a:avLst/>
          </a:prstGeom>
        </p:spPr>
      </p:pic>
      <p:sp>
        <p:nvSpPr>
          <p:cNvPr id="2" name="Title 1"/>
          <p:cNvSpPr>
            <a:spLocks noGrp="1"/>
          </p:cNvSpPr>
          <p:nvPr>
            <p:ph type="title"/>
          </p:nvPr>
        </p:nvSpPr>
        <p:spPr>
          <a:xfrm>
            <a:off x="2342573" y="1903865"/>
            <a:ext cx="7494154" cy="2899430"/>
          </a:xfrm>
        </p:spPr>
        <p:txBody>
          <a:bodyPr anchor="ctr" anchorCtr="0"/>
          <a:lstStyle>
            <a:lvl1pPr algn="ctr">
              <a:defRPr sz="6000">
                <a:solidFill>
                  <a:schemeClr val="bg1"/>
                </a:solidFill>
              </a:defRPr>
            </a:lvl1pPr>
          </a:lstStyle>
          <a:p>
            <a:r>
              <a:rPr lang="en-US"/>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0"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2"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75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3" name="TextBox 12"/>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
        <p:nvSpPr>
          <p:cNvPr id="8" name="TextBox 19"/>
          <p:cNvSpPr txBox="1">
            <a:spLocks noChangeArrowheads="1"/>
          </p:cNvSpPr>
          <p:nvPr userDrawn="1"/>
        </p:nvSpPr>
        <p:spPr bwMode="auto">
          <a:xfrm>
            <a:off x="7203441" y="6508519"/>
            <a:ext cx="3962400" cy="369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900"/>
              <a:t>DISTRIBUTION C: Distribution to limited U.S. Government agencies and their contractors. </a:t>
            </a:r>
            <a:r>
              <a:rPr lang="en-US" altLang="en-US" sz="900" baseline="0"/>
              <a:t> </a:t>
            </a:r>
            <a:r>
              <a:rPr lang="en-US" altLang="en-US" sz="900"/>
              <a:t>Other requests for this document shall be referred to AFOSR/ITA.</a:t>
            </a:r>
          </a:p>
        </p:txBody>
      </p:sp>
      <p:pic>
        <p:nvPicPr>
          <p:cNvPr id="11" name="Picture 10">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4"/>
          <a:srcRect l="14497" r="15925" b="12697"/>
          <a:stretch/>
        </p:blipFill>
        <p:spPr>
          <a:xfrm>
            <a:off x="881412" y="71256"/>
            <a:ext cx="409029" cy="371417"/>
          </a:xfrm>
          <a:prstGeom prst="rect">
            <a:avLst/>
          </a:prstGeom>
        </p:spPr>
      </p:pic>
      <p:pic>
        <p:nvPicPr>
          <p:cNvPr id="12" name="Picture 11">
            <a:extLst>
              <a:ext uri="{FF2B5EF4-FFF2-40B4-BE49-F238E27FC236}">
                <a16:creationId xmlns:a16="http://schemas.microsoft.com/office/drawing/2014/main" id="{9BF6E8D0-2BA5-4865-9958-00BE5456E3B2}"/>
              </a:ext>
            </a:extLst>
          </p:cNvPr>
          <p:cNvPicPr>
            <a:picLocks noChangeAspect="1"/>
          </p:cNvPicPr>
          <p:nvPr userDrawn="1"/>
        </p:nvPicPr>
        <p:blipFill>
          <a:blip r:embed="rId5"/>
          <a:stretch>
            <a:fillRect/>
          </a:stretch>
        </p:blipFill>
        <p:spPr>
          <a:xfrm>
            <a:off x="10552616" y="198077"/>
            <a:ext cx="724984" cy="125059"/>
          </a:xfrm>
          <a:prstGeom prst="rect">
            <a:avLst/>
          </a:prstGeom>
        </p:spPr>
      </p:pic>
      <p:pic>
        <p:nvPicPr>
          <p:cNvPr id="14" name="Picture 13">
            <a:extLst>
              <a:ext uri="{FF2B5EF4-FFF2-40B4-BE49-F238E27FC236}">
                <a16:creationId xmlns:a16="http://schemas.microsoft.com/office/drawing/2014/main" id="{4B7A8AA4-7325-4593-A9C2-2BC6A81D1FF8}"/>
              </a:ext>
            </a:extLst>
          </p:cNvPr>
          <p:cNvPicPr>
            <a:picLocks noChangeAspect="1"/>
          </p:cNvPicPr>
          <p:nvPr userDrawn="1"/>
        </p:nvPicPr>
        <p:blipFill>
          <a:blip r:embed="rId6"/>
          <a:srcRect/>
          <a:stretch/>
        </p:blipFill>
        <p:spPr>
          <a:xfrm>
            <a:off x="1506112" y="70974"/>
            <a:ext cx="623261" cy="357775"/>
          </a:xfrm>
          <a:prstGeom prst="rect">
            <a:avLst/>
          </a:prstGeom>
        </p:spPr>
      </p:pic>
    </p:spTree>
    <p:extLst>
      <p:ext uri="{BB962C8B-B14F-4D97-AF65-F5344CB8AC3E}">
        <p14:creationId xmlns:p14="http://schemas.microsoft.com/office/powerpoint/2010/main" val="164002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0194" y="2413007"/>
            <a:ext cx="10180320" cy="1780217"/>
          </a:xfrm>
        </p:spPr>
        <p:txBody>
          <a:bodyPr anchor="ctr" anchorCtr="0"/>
          <a:lstStyle>
            <a:lvl1pPr algn="ctr">
              <a:defRPr sz="6000">
                <a:solidFill>
                  <a:srgbClr val="F8F8F8"/>
                </a:solidFill>
              </a:defRPr>
            </a:lvl1pPr>
          </a:lstStyle>
          <a:p>
            <a:r>
              <a:rPr lang="en-US"/>
              <a:t>Click to edit Master title style</a:t>
            </a:r>
          </a:p>
        </p:txBody>
      </p:sp>
      <p:sp>
        <p:nvSpPr>
          <p:cNvPr id="17" name="Text Placeholder 16"/>
          <p:cNvSpPr>
            <a:spLocks noGrp="1"/>
          </p:cNvSpPr>
          <p:nvPr>
            <p:ph type="body" sz="quarter" idx="13" hasCustomPrompt="1"/>
          </p:nvPr>
        </p:nvSpPr>
        <p:spPr>
          <a:xfrm>
            <a:off x="933451" y="5016388"/>
            <a:ext cx="10420349" cy="714058"/>
          </a:xfrm>
        </p:spPr>
        <p:txBody>
          <a:bodyPr>
            <a:normAutofit/>
          </a:bodyPr>
          <a:lstStyle>
            <a:lvl1pPr marL="0" indent="0" algn="ctr">
              <a:lnSpc>
                <a:spcPct val="180000"/>
              </a:lnSpc>
              <a:buNone/>
              <a:defRPr sz="1200" b="0" spc="300">
                <a:solidFill>
                  <a:srgbClr val="004B8D"/>
                </a:solidFill>
                <a:latin typeface="Arial Black" panose="020B0A040201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8" name="Straight Connector 7"/>
          <p:cNvCxnSpPr/>
          <p:nvPr userDrawn="1"/>
        </p:nvCxnSpPr>
        <p:spPr>
          <a:xfrm>
            <a:off x="914400" y="6297039"/>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sp>
        <p:nvSpPr>
          <p:cNvPr id="13" name="Text Placeholder 18"/>
          <p:cNvSpPr>
            <a:spLocks noGrp="1"/>
          </p:cNvSpPr>
          <p:nvPr>
            <p:ph type="body" sz="quarter" idx="17" hasCustomPrompt="1"/>
          </p:nvPr>
        </p:nvSpPr>
        <p:spPr>
          <a:xfrm>
            <a:off x="7778423" y="6583680"/>
            <a:ext cx="3324969" cy="150440"/>
          </a:xfrm>
        </p:spPr>
        <p:txBody>
          <a:bodyPr>
            <a:noAutofit/>
          </a:bodyPr>
          <a:lstStyle>
            <a:lvl1pPr marL="0" indent="0" algn="r">
              <a:buNone/>
              <a:defRPr sz="450" spc="0" baseline="0">
                <a:solidFill>
                  <a:srgbClr val="004B8D"/>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pic>
        <p:nvPicPr>
          <p:cNvPr id="6" name="Picture 5">
            <a:extLst>
              <a:ext uri="{FF2B5EF4-FFF2-40B4-BE49-F238E27FC236}">
                <a16:creationId xmlns:a16="http://schemas.microsoft.com/office/drawing/2014/main" id="{02B67419-E416-4BD8-A72F-5B67AF3CB59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5006" y="142635"/>
            <a:ext cx="1518109" cy="1378513"/>
          </a:xfrm>
          <a:prstGeom prst="rect">
            <a:avLst/>
          </a:prstGeom>
        </p:spPr>
      </p:pic>
      <p:pic>
        <p:nvPicPr>
          <p:cNvPr id="10" name="Picture 9">
            <a:extLst>
              <a:ext uri="{FF2B5EF4-FFF2-40B4-BE49-F238E27FC236}">
                <a16:creationId xmlns:a16="http://schemas.microsoft.com/office/drawing/2014/main" id="{0AC7EDA1-8E32-49B4-AE92-7DFAB58DE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3316" y="320100"/>
            <a:ext cx="834165" cy="1132710"/>
          </a:xfrm>
          <a:prstGeom prst="rect">
            <a:avLst/>
          </a:prstGeom>
        </p:spPr>
      </p:pic>
      <p:pic>
        <p:nvPicPr>
          <p:cNvPr id="12" name="Picture 11">
            <a:extLst>
              <a:ext uri="{FF2B5EF4-FFF2-40B4-BE49-F238E27FC236}">
                <a16:creationId xmlns:a16="http://schemas.microsoft.com/office/drawing/2014/main" id="{C9EB19B8-8941-44DB-8ACB-7DB7D0ED0924}"/>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540799" y="1653739"/>
            <a:ext cx="3110401" cy="526806"/>
          </a:xfrm>
          <a:prstGeom prst="rect">
            <a:avLst/>
          </a:prstGeom>
        </p:spPr>
      </p:pic>
    </p:spTree>
    <p:extLst>
      <p:ext uri="{BB962C8B-B14F-4D97-AF65-F5344CB8AC3E}">
        <p14:creationId xmlns:p14="http://schemas.microsoft.com/office/powerpoint/2010/main" val="2086017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99F35D-4A79-49B1-A076-DC9AA215B5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851775" y="13557"/>
            <a:ext cx="469733" cy="446110"/>
          </a:xfrm>
          <a:prstGeom prst="rect">
            <a:avLst/>
          </a:prstGeom>
        </p:spPr>
      </p:pic>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64335" y="6513870"/>
            <a:ext cx="2560320" cy="53098"/>
          </a:xfrm>
          <a:prstGeom prst="rect">
            <a:avLst/>
          </a:prstGeom>
        </p:spPr>
      </p:pic>
      <p:sp>
        <p:nvSpPr>
          <p:cNvPr id="2" name="Title 1"/>
          <p:cNvSpPr>
            <a:spLocks noGrp="1"/>
          </p:cNvSpPr>
          <p:nvPr>
            <p:ph type="title"/>
          </p:nvPr>
        </p:nvSpPr>
        <p:spPr>
          <a:xfrm>
            <a:off x="2342573" y="1903865"/>
            <a:ext cx="7494154" cy="2899430"/>
          </a:xfrm>
        </p:spPr>
        <p:txBody>
          <a:bodyPr anchor="ctr" anchorCtr="0"/>
          <a:lstStyle>
            <a:lvl1pPr algn="ctr">
              <a:defRPr sz="6000">
                <a:solidFill>
                  <a:schemeClr val="bg1"/>
                </a:solidFill>
              </a:defRPr>
            </a:lvl1pPr>
          </a:lstStyle>
          <a:p>
            <a:r>
              <a:rPr lang="en-US"/>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0"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2"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3BEFE0-DFA3-4014-A095-4C92679B762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552616" y="199210"/>
            <a:ext cx="724984" cy="122790"/>
          </a:xfrm>
          <a:prstGeom prst="rect">
            <a:avLst/>
          </a:prstGeom>
        </p:spPr>
      </p:pic>
      <p:pic>
        <p:nvPicPr>
          <p:cNvPr id="7" name="Picture 6">
            <a:extLst>
              <a:ext uri="{FF2B5EF4-FFF2-40B4-BE49-F238E27FC236}">
                <a16:creationId xmlns:a16="http://schemas.microsoft.com/office/drawing/2014/main" id="{BA9DE1AE-2E46-4AAF-B33F-C8EB8113082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448335" y="65003"/>
            <a:ext cx="359169" cy="391203"/>
          </a:xfrm>
          <a:prstGeom prst="rect">
            <a:avLst/>
          </a:prstGeom>
        </p:spPr>
      </p:pic>
    </p:spTree>
    <p:extLst>
      <p:ext uri="{BB962C8B-B14F-4D97-AF65-F5344CB8AC3E}">
        <p14:creationId xmlns:p14="http://schemas.microsoft.com/office/powerpoint/2010/main" val="1333768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A7141-1AD8-449F-AB90-43B5957C4B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sp>
        <p:nvSpPr>
          <p:cNvPr id="2" name="Title 1"/>
          <p:cNvSpPr>
            <a:spLocks noGrp="1"/>
          </p:cNvSpPr>
          <p:nvPr>
            <p:ph type="title"/>
          </p:nvPr>
        </p:nvSpPr>
        <p:spPr>
          <a:xfrm>
            <a:off x="838200" y="599120"/>
            <a:ext cx="10515600" cy="637515"/>
          </a:xfrm>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838200" y="1335416"/>
            <a:ext cx="10515600" cy="5022243"/>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0D54C71C-1288-472F-A460-7C04D48B3AB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4334" y="6513870"/>
            <a:ext cx="2560320" cy="53098"/>
          </a:xfrm>
          <a:prstGeom prst="rect">
            <a:avLst/>
          </a:prstGeom>
        </p:spPr>
      </p:pic>
      <p:sp>
        <p:nvSpPr>
          <p:cNvPr id="10"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1"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pic>
        <p:nvPicPr>
          <p:cNvPr id="19" name="Picture 18">
            <a:extLst>
              <a:ext uri="{FF2B5EF4-FFF2-40B4-BE49-F238E27FC236}">
                <a16:creationId xmlns:a16="http://schemas.microsoft.com/office/drawing/2014/main" id="{9BF6E8D0-2BA5-4865-9958-00BE5456E3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38710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4" name="TextBox 13"/>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FC11397-7238-44EF-AFC9-ED050DB64C7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838200" y="612964"/>
            <a:ext cx="10515600" cy="605492"/>
          </a:xfrm>
        </p:spPr>
        <p:txBody>
          <a:bodyPr>
            <a:normAutofit/>
          </a:bodyPr>
          <a:lstStyle>
            <a:lvl1pPr>
              <a:defRPr sz="3000"/>
            </a:lvl1pPr>
          </a:lstStyle>
          <a:p>
            <a:r>
              <a:rPr lang="en-US"/>
              <a:t>Click to edit Master title style</a:t>
            </a:r>
          </a:p>
        </p:txBody>
      </p:sp>
      <p:pic>
        <p:nvPicPr>
          <p:cNvPr id="11" name="Picture 10">
            <a:extLst>
              <a:ext uri="{FF2B5EF4-FFF2-40B4-BE49-F238E27FC236}">
                <a16:creationId xmlns:a16="http://schemas.microsoft.com/office/drawing/2014/main" id="{1F56F358-52D3-4185-A85A-0965257116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pic>
        <p:nvPicPr>
          <p:cNvPr id="15" name="Picture 14">
            <a:extLst>
              <a:ext uri="{FF2B5EF4-FFF2-40B4-BE49-F238E27FC236}">
                <a16:creationId xmlns:a16="http://schemas.microsoft.com/office/drawing/2014/main" id="{F282A8A8-E8E8-4D28-9AD2-8F77B715458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spTree>
    <p:extLst>
      <p:ext uri="{BB962C8B-B14F-4D97-AF65-F5344CB8AC3E}">
        <p14:creationId xmlns:p14="http://schemas.microsoft.com/office/powerpoint/2010/main" val="2212995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2"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3" name="TextBox 12"/>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5824D5D-2FA2-46F5-9C50-CFDC0E5BC73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1223033A-9CC5-41F7-A713-6396DBD2D03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30CF62D3-9206-45EB-A223-CA0D891C42B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4261312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5417"/>
            <a:ext cx="5181600"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35417"/>
            <a:ext cx="5181600" cy="5020936"/>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838200" y="549387"/>
            <a:ext cx="10515600" cy="732645"/>
          </a:xfrm>
        </p:spPr>
        <p:txBody>
          <a:bodyPr>
            <a:normAutofit/>
          </a:bodyPr>
          <a:lstStyle>
            <a:lvl1pPr>
              <a:defRPr sz="3000"/>
            </a:lvl1pPr>
          </a:lstStyle>
          <a:p>
            <a:r>
              <a:rPr lang="en-US"/>
              <a:t>Click to edit Master title style</a:t>
            </a:r>
          </a:p>
        </p:txBody>
      </p: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2E0E80-6006-4B76-B8C3-1395111A7B20}"/>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65899C1-8647-4059-ABB4-F246F07201E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8" name="TextBox 17"/>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86D65F-EDD5-4D9C-A35D-8F1C8203FE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pic>
        <p:nvPicPr>
          <p:cNvPr id="5" name="Picture 4">
            <a:extLst>
              <a:ext uri="{FF2B5EF4-FFF2-40B4-BE49-F238E27FC236}">
                <a16:creationId xmlns:a16="http://schemas.microsoft.com/office/drawing/2014/main" id="{DD0CE78F-A173-4494-AA8A-DCF23A6A0D3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pic>
        <p:nvPicPr>
          <p:cNvPr id="6" name="Picture 5">
            <a:extLst>
              <a:ext uri="{FF2B5EF4-FFF2-40B4-BE49-F238E27FC236}">
                <a16:creationId xmlns:a16="http://schemas.microsoft.com/office/drawing/2014/main" id="{CE39EBA8-FC46-43D4-86D3-7541DB2A0B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187117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289302"/>
            <a:ext cx="5157787" cy="240405"/>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645105"/>
            <a:ext cx="5157787"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289301"/>
            <a:ext cx="5183188" cy="240406"/>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645105"/>
            <a:ext cx="5183188" cy="4674502"/>
          </a:xfrm>
        </p:spPr>
        <p:txBody>
          <a:bodyPr>
            <a:normAutofit/>
          </a:bodyPr>
          <a:lstStyle>
            <a:lvl1pPr>
              <a:lnSpc>
                <a:spcPct val="100000"/>
              </a:lnSpc>
              <a:defRPr sz="20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838200" y="549389"/>
            <a:ext cx="10515600" cy="732645"/>
          </a:xfrm>
        </p:spPr>
        <p:txBody>
          <a:bodyPr>
            <a:normAutofit/>
          </a:bodyPr>
          <a:lstStyle>
            <a:lvl1pPr>
              <a:defRPr sz="3000"/>
            </a:lvl1pPr>
          </a:lstStyle>
          <a:p>
            <a:r>
              <a:rPr lang="en-US"/>
              <a:t>Click to edit Master title style</a:t>
            </a:r>
          </a:p>
        </p:txBody>
      </p:sp>
      <p:cxnSp>
        <p:nvCxnSpPr>
          <p:cNvPr id="12" name="Straight Connector 11">
            <a:extLst>
              <a:ext uri="{FF2B5EF4-FFF2-40B4-BE49-F238E27FC236}">
                <a16:creationId xmlns:a16="http://schemas.microsoft.com/office/drawing/2014/main" id="{B6E72957-FF0C-4E9F-A61B-EA11590570A5}"/>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85AC12-A373-4B58-80C7-799AD015CFA6}"/>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BCFC18A9-D4D3-41DC-98B6-432053B031E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5"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7" name="TextBox 16"/>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091D48C-BBC5-46A6-BC6E-5D7E00EC000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pic>
        <p:nvPicPr>
          <p:cNvPr id="7" name="Picture 6">
            <a:extLst>
              <a:ext uri="{FF2B5EF4-FFF2-40B4-BE49-F238E27FC236}">
                <a16:creationId xmlns:a16="http://schemas.microsoft.com/office/drawing/2014/main" id="{DD5A818F-B61A-45A3-A93A-8B07F90EA3C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pic>
        <p:nvPicPr>
          <p:cNvPr id="8" name="Picture 7">
            <a:extLst>
              <a:ext uri="{FF2B5EF4-FFF2-40B4-BE49-F238E27FC236}">
                <a16:creationId xmlns:a16="http://schemas.microsoft.com/office/drawing/2014/main" id="{9FA1F597-E790-46A7-9D7A-2C9E9381EBE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3988640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9" name="Title 1"/>
          <p:cNvSpPr>
            <a:spLocks noGrp="1"/>
          </p:cNvSpPr>
          <p:nvPr>
            <p:ph type="title"/>
          </p:nvPr>
        </p:nvSpPr>
        <p:spPr>
          <a:xfrm>
            <a:off x="838200" y="612964"/>
            <a:ext cx="10515600" cy="605492"/>
          </a:xfrm>
        </p:spPr>
        <p:txBody>
          <a:bodyPr>
            <a:normAutofit/>
          </a:bodyPr>
          <a:lstStyle>
            <a:lvl1pPr>
              <a:defRPr sz="3000"/>
            </a:lvl1pPr>
          </a:lstStyle>
          <a:p>
            <a:r>
              <a:rPr lang="en-US"/>
              <a:t>Click to edit Master title style</a:t>
            </a:r>
          </a:p>
        </p:txBody>
      </p:sp>
      <p:sp>
        <p:nvSpPr>
          <p:cNvPr id="15" name="Content Placeholder 14"/>
          <p:cNvSpPr>
            <a:spLocks noGrp="1"/>
          </p:cNvSpPr>
          <p:nvPr>
            <p:ph sz="quarter" idx="15"/>
          </p:nvPr>
        </p:nvSpPr>
        <p:spPr>
          <a:xfrm>
            <a:off x="838200" y="1335418"/>
            <a:ext cx="5215467" cy="4566400"/>
          </a:xfrm>
        </p:spPr>
        <p:txBody>
          <a:bodyPr/>
          <a:lstStyle>
            <a:lvl1pPr>
              <a:lnSpc>
                <a:spcPct val="100000"/>
              </a:lnSpc>
              <a:defRPr sz="2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6"/>
          </p:nvPr>
        </p:nvSpPr>
        <p:spPr>
          <a:xfrm>
            <a:off x="6286501" y="1335418"/>
            <a:ext cx="5067300" cy="3684587"/>
          </a:xfrm>
          <a:solidFill>
            <a:schemeClr val="bg2"/>
          </a:solidFill>
          <a:ln>
            <a:solidFill>
              <a:srgbClr val="595A59"/>
            </a:solidFill>
          </a:ln>
        </p:spPr>
        <p:txBody>
          <a:bodyPr/>
          <a:lstStyle/>
          <a:p>
            <a:endParaRPr lang="en-US"/>
          </a:p>
        </p:txBody>
      </p:sp>
      <p:cxnSp>
        <p:nvCxnSpPr>
          <p:cNvPr id="10" name="Straight Connector 9">
            <a:extLst>
              <a:ext uri="{FF2B5EF4-FFF2-40B4-BE49-F238E27FC236}">
                <a16:creationId xmlns:a16="http://schemas.microsoft.com/office/drawing/2014/main" id="{B4F67F46-E28D-430E-AC9B-F8685C97697D}"/>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80267-0AF0-4BA8-9BCA-DF304F51124E}"/>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4"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6" name="TextBox 15"/>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AD0E608-0643-44A1-BEB7-8274675F66E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pic>
        <p:nvPicPr>
          <p:cNvPr id="3" name="Picture 2">
            <a:extLst>
              <a:ext uri="{FF2B5EF4-FFF2-40B4-BE49-F238E27FC236}">
                <a16:creationId xmlns:a16="http://schemas.microsoft.com/office/drawing/2014/main" id="{DE514981-5EE5-47A2-AF05-F7964FDA839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pic>
        <p:nvPicPr>
          <p:cNvPr id="4" name="Picture 3">
            <a:extLst>
              <a:ext uri="{FF2B5EF4-FFF2-40B4-BE49-F238E27FC236}">
                <a16:creationId xmlns:a16="http://schemas.microsoft.com/office/drawing/2014/main" id="{FDB04EE9-740A-4B1E-B723-FD3BDB45D71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Tree>
    <p:extLst>
      <p:ext uri="{BB962C8B-B14F-4D97-AF65-F5344CB8AC3E}">
        <p14:creationId xmlns:p14="http://schemas.microsoft.com/office/powerpoint/2010/main" val="71914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573" y="1903867"/>
            <a:ext cx="7494154" cy="2852737"/>
          </a:xfrm>
        </p:spPr>
        <p:txBody>
          <a:bodyPr anchor="ctr" anchorCtr="0"/>
          <a:lstStyle>
            <a:lvl1pPr algn="ctr">
              <a:defRPr sz="6000">
                <a:solidFill>
                  <a:schemeClr val="bg1"/>
                </a:solidFill>
              </a:defRPr>
            </a:lvl1pPr>
          </a:lstStyle>
          <a:p>
            <a:r>
              <a:rPr lang="en-US"/>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FE5235-994A-493B-939F-DA1F86E9240B}"/>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FBC0449-3189-4D40-BA64-41F825098D8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4335"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4"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DAAAD68-E742-4396-AFED-A9B722C4D54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851775" y="13557"/>
            <a:ext cx="469733" cy="446110"/>
          </a:xfrm>
          <a:prstGeom prst="rect">
            <a:avLst/>
          </a:prstGeom>
        </p:spPr>
      </p:pic>
      <p:pic>
        <p:nvPicPr>
          <p:cNvPr id="4" name="Picture 3">
            <a:extLst>
              <a:ext uri="{FF2B5EF4-FFF2-40B4-BE49-F238E27FC236}">
                <a16:creationId xmlns:a16="http://schemas.microsoft.com/office/drawing/2014/main" id="{205A44B8-BE1B-412A-A35E-BFFB9A50FC9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552616" y="199210"/>
            <a:ext cx="724984" cy="122790"/>
          </a:xfrm>
          <a:prstGeom prst="rect">
            <a:avLst/>
          </a:prstGeom>
        </p:spPr>
      </p:pic>
      <p:pic>
        <p:nvPicPr>
          <p:cNvPr id="5" name="Picture 4">
            <a:extLst>
              <a:ext uri="{FF2B5EF4-FFF2-40B4-BE49-F238E27FC236}">
                <a16:creationId xmlns:a16="http://schemas.microsoft.com/office/drawing/2014/main" id="{1BA2416E-BF47-4BD8-A957-313647A2737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448335" y="65003"/>
            <a:ext cx="359169" cy="391203"/>
          </a:xfrm>
          <a:prstGeom prst="rect">
            <a:avLst/>
          </a:prstGeom>
        </p:spPr>
      </p:pic>
    </p:spTree>
    <p:extLst>
      <p:ext uri="{BB962C8B-B14F-4D97-AF65-F5344CB8AC3E}">
        <p14:creationId xmlns:p14="http://schemas.microsoft.com/office/powerpoint/2010/main" val="100233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EBB45E8-3AF5-47F9-AAF8-FDD09D9BB52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65885" y="198076"/>
            <a:ext cx="740880" cy="125059"/>
          </a:xfrm>
          <a:prstGeom prst="rect">
            <a:avLst/>
          </a:prstGeom>
        </p:spPr>
      </p:pic>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64334" y="6513870"/>
            <a:ext cx="2560320" cy="53098"/>
          </a:xfrm>
          <a:prstGeom prst="rect">
            <a:avLst/>
          </a:prstGeom>
        </p:spPr>
      </p:pic>
      <p:sp>
        <p:nvSpPr>
          <p:cNvPr id="12"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3" name="TextBox 12"/>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500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265080-B58C-4BED-A2AE-FBE849E063BC}"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5E2DB-0A6E-4FB7-B2A1-F1D9116F4E41}" type="slidenum">
              <a:rPr lang="en-US" smtClean="0"/>
              <a:t>‹#›</a:t>
            </a:fld>
            <a:endParaRPr lang="en-US"/>
          </a:p>
        </p:txBody>
      </p:sp>
    </p:spTree>
    <p:extLst>
      <p:ext uri="{BB962C8B-B14F-4D97-AF65-F5344CB8AC3E}">
        <p14:creationId xmlns:p14="http://schemas.microsoft.com/office/powerpoint/2010/main" val="1980333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573" y="1903867"/>
            <a:ext cx="7494154" cy="2852737"/>
          </a:xfrm>
        </p:spPr>
        <p:txBody>
          <a:bodyPr anchor="ctr" anchorCtr="0"/>
          <a:lstStyle>
            <a:lvl1pPr algn="ctr">
              <a:defRPr sz="6000">
                <a:solidFill>
                  <a:schemeClr val="bg1"/>
                </a:solidFill>
              </a:defRPr>
            </a:lvl1pPr>
          </a:lstStyle>
          <a:p>
            <a:r>
              <a:rPr lang="en-US"/>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FE5235-994A-493B-939F-DA1F86E9240B}"/>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FBC0449-3189-4D40-BA64-41F825098D8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4335" y="6513870"/>
            <a:ext cx="2560320" cy="53098"/>
          </a:xfrm>
          <a:prstGeom prst="rect">
            <a:avLst/>
          </a:prstGeom>
        </p:spPr>
      </p:pic>
      <p:sp>
        <p:nvSpPr>
          <p:cNvPr id="14"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B2A423D-D866-485A-B074-BD266C96F5A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82233" y="71254"/>
            <a:ext cx="407387" cy="371417"/>
          </a:xfrm>
          <a:prstGeom prst="rect">
            <a:avLst/>
          </a:prstGeom>
        </p:spPr>
      </p:pic>
      <p:pic>
        <p:nvPicPr>
          <p:cNvPr id="4" name="Picture 3">
            <a:extLst>
              <a:ext uri="{FF2B5EF4-FFF2-40B4-BE49-F238E27FC236}">
                <a16:creationId xmlns:a16="http://schemas.microsoft.com/office/drawing/2014/main" id="{F05CC7D1-9879-4983-8352-7D70F0DB7E6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0552616" y="199210"/>
            <a:ext cx="724984" cy="122790"/>
          </a:xfrm>
          <a:prstGeom prst="rect">
            <a:avLst/>
          </a:prstGeom>
        </p:spPr>
      </p:pic>
      <p:pic>
        <p:nvPicPr>
          <p:cNvPr id="5" name="Picture 4">
            <a:extLst>
              <a:ext uri="{FF2B5EF4-FFF2-40B4-BE49-F238E27FC236}">
                <a16:creationId xmlns:a16="http://schemas.microsoft.com/office/drawing/2014/main" id="{3E4177DA-357E-4153-9F5B-E7EDA5BAD4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506111" y="70973"/>
            <a:ext cx="623261" cy="357774"/>
          </a:xfrm>
          <a:prstGeom prst="rect">
            <a:avLst/>
          </a:prstGeom>
        </p:spPr>
      </p:pic>
    </p:spTree>
    <p:extLst>
      <p:ext uri="{BB962C8B-B14F-4D97-AF65-F5344CB8AC3E}">
        <p14:creationId xmlns:p14="http://schemas.microsoft.com/office/powerpoint/2010/main" val="1407103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16" name="Straight Connector 15"/>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57503E-0F5A-481B-912D-71A385E5A048}"/>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FE42EDD-719A-407E-B62C-9197999F516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3" name="TextBox 12"/>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4"/>
          <a:srcRect l="14497" r="15925" b="12697"/>
          <a:stretch/>
        </p:blipFill>
        <p:spPr>
          <a:xfrm>
            <a:off x="881412" y="71256"/>
            <a:ext cx="409029" cy="371417"/>
          </a:xfrm>
          <a:prstGeom prst="rect">
            <a:avLst/>
          </a:prstGeom>
        </p:spPr>
      </p:pic>
      <p:pic>
        <p:nvPicPr>
          <p:cNvPr id="12" name="Picture 11">
            <a:extLst>
              <a:ext uri="{FF2B5EF4-FFF2-40B4-BE49-F238E27FC236}">
                <a16:creationId xmlns:a16="http://schemas.microsoft.com/office/drawing/2014/main" id="{9BF6E8D0-2BA5-4865-9958-00BE5456E3B2}"/>
              </a:ext>
            </a:extLst>
          </p:cNvPr>
          <p:cNvPicPr>
            <a:picLocks noChangeAspect="1"/>
          </p:cNvPicPr>
          <p:nvPr userDrawn="1"/>
        </p:nvPicPr>
        <p:blipFill>
          <a:blip r:embed="rId5"/>
          <a:stretch>
            <a:fillRect/>
          </a:stretch>
        </p:blipFill>
        <p:spPr>
          <a:xfrm>
            <a:off x="10552616" y="198077"/>
            <a:ext cx="724984" cy="125059"/>
          </a:xfrm>
          <a:prstGeom prst="rect">
            <a:avLst/>
          </a:prstGeom>
        </p:spPr>
      </p:pic>
      <p:pic>
        <p:nvPicPr>
          <p:cNvPr id="14" name="Picture 13">
            <a:extLst>
              <a:ext uri="{FF2B5EF4-FFF2-40B4-BE49-F238E27FC236}">
                <a16:creationId xmlns:a16="http://schemas.microsoft.com/office/drawing/2014/main" id="{4B7A8AA4-7325-4593-A9C2-2BC6A81D1FF8}"/>
              </a:ext>
            </a:extLst>
          </p:cNvPr>
          <p:cNvPicPr>
            <a:picLocks noChangeAspect="1"/>
          </p:cNvPicPr>
          <p:nvPr userDrawn="1"/>
        </p:nvPicPr>
        <p:blipFill>
          <a:blip r:embed="rId6"/>
          <a:srcRect/>
          <a:stretch/>
        </p:blipFill>
        <p:spPr>
          <a:xfrm>
            <a:off x="1506112" y="70974"/>
            <a:ext cx="623261" cy="357775"/>
          </a:xfrm>
          <a:prstGeom prst="rect">
            <a:avLst/>
          </a:prstGeom>
        </p:spPr>
      </p:pic>
    </p:spTree>
    <p:extLst>
      <p:ext uri="{BB962C8B-B14F-4D97-AF65-F5344CB8AC3E}">
        <p14:creationId xmlns:p14="http://schemas.microsoft.com/office/powerpoint/2010/main" val="11294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9121"/>
            <a:ext cx="10515600" cy="637515"/>
          </a:xfrm>
        </p:spPr>
        <p:txBody>
          <a:bodyPr>
            <a:normAutofit/>
          </a:bodyPr>
          <a:lstStyle>
            <a:lvl1pPr>
              <a:defRPr sz="2251"/>
            </a:lvl1pPr>
          </a:lstStyle>
          <a:p>
            <a:r>
              <a:rPr lang="en-US"/>
              <a:t>Click to edit Master title style</a:t>
            </a:r>
          </a:p>
        </p:txBody>
      </p:sp>
      <p:sp>
        <p:nvSpPr>
          <p:cNvPr id="3" name="Content Placeholder 2"/>
          <p:cNvSpPr>
            <a:spLocks noGrp="1"/>
          </p:cNvSpPr>
          <p:nvPr>
            <p:ph idx="1"/>
          </p:nvPr>
        </p:nvSpPr>
        <p:spPr>
          <a:xfrm>
            <a:off x="838200" y="1335417"/>
            <a:ext cx="10515600" cy="5022243"/>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44B3C3-56EE-4CC8-946C-9031CF7D3950}"/>
              </a:ext>
            </a:extLst>
          </p:cNvPr>
          <p:cNvCxnSpPr/>
          <p:nvPr/>
        </p:nvCxnSpPr>
        <p:spPr>
          <a:xfrm>
            <a:off x="4444466" y="6536988"/>
            <a:ext cx="6893921"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F557809C-860C-47EB-8E92-9DBD38ECF56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45421" y="6513855"/>
            <a:ext cx="3402624" cy="52921"/>
          </a:xfrm>
          <a:prstGeom prst="rect">
            <a:avLst/>
          </a:prstGeom>
        </p:spPr>
      </p:pic>
      <p:pic>
        <p:nvPicPr>
          <p:cNvPr id="8" name="Picture 7">
            <a:extLst>
              <a:ext uri="{FF2B5EF4-FFF2-40B4-BE49-F238E27FC236}">
                <a16:creationId xmlns:a16="http://schemas.microsoft.com/office/drawing/2014/main" id="{935CFED7-E2E6-45DE-8C4D-70F907370529}"/>
              </a:ext>
            </a:extLst>
          </p:cNvPr>
          <p:cNvPicPr>
            <a:picLocks noChangeAspect="1"/>
          </p:cNvPicPr>
          <p:nvPr userDrawn="1"/>
        </p:nvPicPr>
        <p:blipFill rotWithShape="1">
          <a:blip r:embed="rId4"/>
          <a:srcRect l="14497" r="15925" b="12697"/>
          <a:stretch/>
        </p:blipFill>
        <p:spPr>
          <a:xfrm>
            <a:off x="881412" y="71256"/>
            <a:ext cx="409029" cy="371417"/>
          </a:xfrm>
          <a:prstGeom prst="rect">
            <a:avLst/>
          </a:prstGeom>
        </p:spPr>
      </p:pic>
      <p:pic>
        <p:nvPicPr>
          <p:cNvPr id="9" name="Picture 8">
            <a:extLst>
              <a:ext uri="{FF2B5EF4-FFF2-40B4-BE49-F238E27FC236}">
                <a16:creationId xmlns:a16="http://schemas.microsoft.com/office/drawing/2014/main" id="{9BF6E8D0-2BA5-4865-9958-00BE5456E3B2}"/>
              </a:ext>
            </a:extLst>
          </p:cNvPr>
          <p:cNvPicPr>
            <a:picLocks noChangeAspect="1"/>
          </p:cNvPicPr>
          <p:nvPr userDrawn="1"/>
        </p:nvPicPr>
        <p:blipFill>
          <a:blip r:embed="rId5"/>
          <a:stretch>
            <a:fillRect/>
          </a:stretch>
        </p:blipFill>
        <p:spPr>
          <a:xfrm>
            <a:off x="10552616" y="198077"/>
            <a:ext cx="724984" cy="125059"/>
          </a:xfrm>
          <a:prstGeom prst="rect">
            <a:avLst/>
          </a:prstGeom>
        </p:spPr>
      </p:pic>
      <p:pic>
        <p:nvPicPr>
          <p:cNvPr id="10" name="Picture 9">
            <a:extLst>
              <a:ext uri="{FF2B5EF4-FFF2-40B4-BE49-F238E27FC236}">
                <a16:creationId xmlns:a16="http://schemas.microsoft.com/office/drawing/2014/main" id="{4B7A8AA4-7325-4593-A9C2-2BC6A81D1FF8}"/>
              </a:ext>
            </a:extLst>
          </p:cNvPr>
          <p:cNvPicPr>
            <a:picLocks noChangeAspect="1"/>
          </p:cNvPicPr>
          <p:nvPr userDrawn="1"/>
        </p:nvPicPr>
        <p:blipFill>
          <a:blip r:embed="rId6"/>
          <a:srcRect/>
          <a:stretch/>
        </p:blipFill>
        <p:spPr>
          <a:xfrm>
            <a:off x="1506112" y="70974"/>
            <a:ext cx="623261" cy="357775"/>
          </a:xfrm>
          <a:prstGeom prst="rect">
            <a:avLst/>
          </a:prstGeom>
        </p:spPr>
      </p:pic>
    </p:spTree>
    <p:extLst>
      <p:ext uri="{BB962C8B-B14F-4D97-AF65-F5344CB8AC3E}">
        <p14:creationId xmlns:p14="http://schemas.microsoft.com/office/powerpoint/2010/main" val="406779746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38200" y="612964"/>
            <a:ext cx="10515600" cy="605492"/>
          </a:xfrm>
        </p:spPr>
        <p:txBody>
          <a:bodyPr>
            <a:normAutofit/>
          </a:bodyPr>
          <a:lstStyle>
            <a:lvl1pPr>
              <a:defRPr sz="3000"/>
            </a:lvl1pPr>
          </a:lstStyle>
          <a:p>
            <a:r>
              <a:rPr lang="en-US"/>
              <a:t>Click to edit Master title style</a:t>
            </a:r>
          </a:p>
        </p:txBody>
      </p:sp>
      <p:sp>
        <p:nvSpPr>
          <p:cNvPr id="15" name="Content Placeholder 14"/>
          <p:cNvSpPr>
            <a:spLocks noGrp="1"/>
          </p:cNvSpPr>
          <p:nvPr>
            <p:ph sz="quarter" idx="15"/>
          </p:nvPr>
        </p:nvSpPr>
        <p:spPr>
          <a:xfrm>
            <a:off x="838200" y="1335418"/>
            <a:ext cx="5215467" cy="45664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6"/>
          </p:nvPr>
        </p:nvSpPr>
        <p:spPr>
          <a:xfrm>
            <a:off x="6286501" y="1335418"/>
            <a:ext cx="5067300" cy="3684587"/>
          </a:xfrm>
          <a:solidFill>
            <a:schemeClr val="bg2"/>
          </a:solidFill>
          <a:ln>
            <a:solidFill>
              <a:srgbClr val="595A59"/>
            </a:solidFill>
          </a:ln>
        </p:spPr>
        <p:txBody>
          <a:bodyPr/>
          <a:lstStyle/>
          <a:p>
            <a:endParaRPr lang="en-US"/>
          </a:p>
        </p:txBody>
      </p:sp>
      <p:cxnSp>
        <p:nvCxnSpPr>
          <p:cNvPr id="10" name="Straight Connector 9">
            <a:extLst>
              <a:ext uri="{FF2B5EF4-FFF2-40B4-BE49-F238E27FC236}">
                <a16:creationId xmlns:a16="http://schemas.microsoft.com/office/drawing/2014/main" id="{B4F67F46-E28D-430E-AC9B-F8685C97697D}"/>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80267-0AF0-4BA8-9BCA-DF304F51124E}"/>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4"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6" name="TextBox 15"/>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7D6B2D4-53E9-471E-8861-640C2402EDA6}"/>
              </a:ext>
            </a:extLst>
          </p:cNvPr>
          <p:cNvPicPr>
            <a:picLocks noChangeAspect="1"/>
          </p:cNvPicPr>
          <p:nvPr userDrawn="1"/>
        </p:nvPicPr>
        <p:blipFill rotWithShape="1">
          <a:blip r:embed="rId4"/>
          <a:srcRect l="14497" r="15925" b="12697"/>
          <a:stretch/>
        </p:blipFill>
        <p:spPr>
          <a:xfrm>
            <a:off x="881412" y="71254"/>
            <a:ext cx="409029" cy="371417"/>
          </a:xfrm>
          <a:prstGeom prst="rect">
            <a:avLst/>
          </a:prstGeom>
        </p:spPr>
      </p:pic>
      <p:pic>
        <p:nvPicPr>
          <p:cNvPr id="3" name="Picture 2">
            <a:extLst>
              <a:ext uri="{FF2B5EF4-FFF2-40B4-BE49-F238E27FC236}">
                <a16:creationId xmlns:a16="http://schemas.microsoft.com/office/drawing/2014/main" id="{C3FFB3E6-89FA-4AA1-B6EB-FD1874DEC4DC}"/>
              </a:ext>
            </a:extLst>
          </p:cNvPr>
          <p:cNvPicPr>
            <a:picLocks noChangeAspect="1"/>
          </p:cNvPicPr>
          <p:nvPr userDrawn="1"/>
        </p:nvPicPr>
        <p:blipFill>
          <a:blip r:embed="rId5"/>
          <a:stretch>
            <a:fillRect/>
          </a:stretch>
        </p:blipFill>
        <p:spPr>
          <a:xfrm>
            <a:off x="10552616" y="198076"/>
            <a:ext cx="724984" cy="125059"/>
          </a:xfrm>
          <a:prstGeom prst="rect">
            <a:avLst/>
          </a:prstGeom>
        </p:spPr>
      </p:pic>
      <p:pic>
        <p:nvPicPr>
          <p:cNvPr id="4" name="Picture 3">
            <a:extLst>
              <a:ext uri="{FF2B5EF4-FFF2-40B4-BE49-F238E27FC236}">
                <a16:creationId xmlns:a16="http://schemas.microsoft.com/office/drawing/2014/main" id="{511780CD-8303-4D89-B041-029B2B7E3EAD}"/>
              </a:ext>
            </a:extLst>
          </p:cNvPr>
          <p:cNvPicPr>
            <a:picLocks noChangeAspect="1"/>
          </p:cNvPicPr>
          <p:nvPr userDrawn="1"/>
        </p:nvPicPr>
        <p:blipFill>
          <a:blip r:embed="rId6"/>
          <a:srcRect/>
          <a:stretch/>
        </p:blipFill>
        <p:spPr>
          <a:xfrm>
            <a:off x="1506111" y="70973"/>
            <a:ext cx="623261" cy="357775"/>
          </a:xfrm>
          <a:prstGeom prst="rect">
            <a:avLst/>
          </a:prstGeom>
        </p:spPr>
      </p:pic>
    </p:spTree>
    <p:extLst>
      <p:ext uri="{BB962C8B-B14F-4D97-AF65-F5344CB8AC3E}">
        <p14:creationId xmlns:p14="http://schemas.microsoft.com/office/powerpoint/2010/main" val="647675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4E41EBE-3EFB-491D-AF6C-F7C412F5A9F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864335" y="6513870"/>
            <a:ext cx="2560320" cy="53098"/>
          </a:xfrm>
          <a:prstGeom prst="rect">
            <a:avLst/>
          </a:prstGeom>
        </p:spPr>
      </p:pic>
      <p:sp>
        <p:nvSpPr>
          <p:cNvPr id="2" name="Title 1"/>
          <p:cNvSpPr>
            <a:spLocks noGrp="1"/>
          </p:cNvSpPr>
          <p:nvPr>
            <p:ph type="title"/>
          </p:nvPr>
        </p:nvSpPr>
        <p:spPr>
          <a:xfrm>
            <a:off x="2342573" y="1903865"/>
            <a:ext cx="7494154" cy="2899430"/>
          </a:xfrm>
        </p:spPr>
        <p:txBody>
          <a:bodyPr anchor="ctr" anchorCtr="0"/>
          <a:lstStyle>
            <a:lvl1pPr algn="ctr">
              <a:defRPr sz="6000">
                <a:solidFill>
                  <a:schemeClr val="bg1"/>
                </a:solidFill>
              </a:defRPr>
            </a:lvl1pPr>
          </a:lstStyle>
          <a:p>
            <a:r>
              <a:rPr lang="en-US"/>
              <a:t>Click to edit Master title style</a:t>
            </a:r>
          </a:p>
        </p:txBody>
      </p:sp>
      <p:cxnSp>
        <p:nvCxnSpPr>
          <p:cNvPr id="8" name="Straight Connector 7"/>
          <p:cNvCxnSpPr/>
          <p:nvPr userDrawn="1"/>
        </p:nvCxnSpPr>
        <p:spPr>
          <a:xfrm>
            <a:off x="3458273" y="654523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4FC867-90C7-46C4-A239-75E739CD55FF}"/>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sp>
        <p:nvSpPr>
          <p:cNvPr id="12"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A09CED8-17E6-4AA8-A840-4DF580E03DA7}"/>
              </a:ext>
            </a:extLst>
          </p:cNvPr>
          <p:cNvPicPr>
            <a:picLocks noChangeAspect="1"/>
          </p:cNvPicPr>
          <p:nvPr userDrawn="1"/>
        </p:nvPicPr>
        <p:blipFill>
          <a:blip r:embed="rId5"/>
          <a:srcRect/>
          <a:stretch/>
        </p:blipFill>
        <p:spPr>
          <a:xfrm>
            <a:off x="882233" y="71254"/>
            <a:ext cx="407387" cy="371417"/>
          </a:xfrm>
          <a:prstGeom prst="rect">
            <a:avLst/>
          </a:prstGeom>
        </p:spPr>
      </p:pic>
      <p:pic>
        <p:nvPicPr>
          <p:cNvPr id="4" name="Picture 3">
            <a:extLst>
              <a:ext uri="{FF2B5EF4-FFF2-40B4-BE49-F238E27FC236}">
                <a16:creationId xmlns:a16="http://schemas.microsoft.com/office/drawing/2014/main" id="{EA3BEFE0-DFA3-4014-A095-4C92679B7620}"/>
              </a:ext>
            </a:extLst>
          </p:cNvPr>
          <p:cNvPicPr>
            <a:picLocks noChangeAspect="1"/>
          </p:cNvPicPr>
          <p:nvPr userDrawn="1"/>
        </p:nvPicPr>
        <p:blipFill>
          <a:blip r:embed="rId6"/>
          <a:srcRect/>
          <a:stretch/>
        </p:blipFill>
        <p:spPr>
          <a:xfrm>
            <a:off x="10552616" y="199210"/>
            <a:ext cx="724984" cy="122790"/>
          </a:xfrm>
          <a:prstGeom prst="rect">
            <a:avLst/>
          </a:prstGeom>
        </p:spPr>
      </p:pic>
      <p:pic>
        <p:nvPicPr>
          <p:cNvPr id="5" name="Picture 4">
            <a:extLst>
              <a:ext uri="{FF2B5EF4-FFF2-40B4-BE49-F238E27FC236}">
                <a16:creationId xmlns:a16="http://schemas.microsoft.com/office/drawing/2014/main" id="{189F54AD-73FB-44A1-A40B-23586D0EDF17}"/>
              </a:ext>
            </a:extLst>
          </p:cNvPr>
          <p:cNvPicPr>
            <a:picLocks noChangeAspect="1"/>
          </p:cNvPicPr>
          <p:nvPr userDrawn="1"/>
        </p:nvPicPr>
        <p:blipFill>
          <a:blip r:embed="rId7"/>
          <a:srcRect/>
          <a:stretch/>
        </p:blipFill>
        <p:spPr>
          <a:xfrm>
            <a:off x="1506111" y="70973"/>
            <a:ext cx="623261" cy="357774"/>
          </a:xfrm>
          <a:prstGeom prst="rect">
            <a:avLst/>
          </a:prstGeom>
        </p:spPr>
      </p:pic>
    </p:spTree>
    <p:extLst>
      <p:ext uri="{BB962C8B-B14F-4D97-AF65-F5344CB8AC3E}">
        <p14:creationId xmlns:p14="http://schemas.microsoft.com/office/powerpoint/2010/main" val="42176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5417"/>
            <a:ext cx="51816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35417"/>
            <a:ext cx="5181600" cy="50209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838200" y="549387"/>
            <a:ext cx="10515600" cy="732645"/>
          </a:xfrm>
        </p:spPr>
        <p:txBody>
          <a:bodyPr>
            <a:normAutofit/>
          </a:bodyPr>
          <a:lstStyle>
            <a:lvl1pPr>
              <a:defRPr sz="3000"/>
            </a:lvl1pPr>
          </a:lstStyle>
          <a:p>
            <a:r>
              <a:rPr lang="en-US"/>
              <a:t>Click to edit Master title style</a:t>
            </a:r>
          </a:p>
        </p:txBody>
      </p:sp>
      <p:cxnSp>
        <p:nvCxnSpPr>
          <p:cNvPr id="15" name="Straight Connector 14">
            <a:extLst>
              <a:ext uri="{FF2B5EF4-FFF2-40B4-BE49-F238E27FC236}">
                <a16:creationId xmlns:a16="http://schemas.microsoft.com/office/drawing/2014/main" id="{A9A7E89B-15AA-4061-B0AF-2577F800530A}"/>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2E0E80-6006-4B76-B8C3-1395111A7B20}"/>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478A3597-B5FE-464A-A618-66CAB72EC78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65885" y="198076"/>
            <a:ext cx="740880" cy="125059"/>
          </a:xfrm>
          <a:prstGeom prst="rect">
            <a:avLst/>
          </a:prstGeom>
        </p:spPr>
      </p:pic>
      <p:pic>
        <p:nvPicPr>
          <p:cNvPr id="16" name="Graphic 15">
            <a:extLst>
              <a:ext uri="{FF2B5EF4-FFF2-40B4-BE49-F238E27FC236}">
                <a16:creationId xmlns:a16="http://schemas.microsoft.com/office/drawing/2014/main" id="{B65899C1-8647-4059-ABB4-F246F07201E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8" name="TextBox 17"/>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57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289302"/>
            <a:ext cx="5157787" cy="240405"/>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645105"/>
            <a:ext cx="5157787" cy="4674502"/>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289301"/>
            <a:ext cx="5183188" cy="240406"/>
          </a:xfrm>
        </p:spPr>
        <p:txBody>
          <a:bodyPr anchor="b">
            <a:normAutofit/>
          </a:bodyPr>
          <a:lstStyle>
            <a:lvl1pPr marL="0" indent="0">
              <a:buNone/>
              <a:defRPr sz="1200" b="1" spc="300">
                <a:solidFill>
                  <a:srgbClr val="00BCE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645105"/>
            <a:ext cx="5183188" cy="4674502"/>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838200" y="549389"/>
            <a:ext cx="10515600" cy="732645"/>
          </a:xfrm>
        </p:spPr>
        <p:txBody>
          <a:bodyPr>
            <a:normAutofit/>
          </a:bodyPr>
          <a:lstStyle>
            <a:lvl1pPr>
              <a:defRPr sz="3000"/>
            </a:lvl1pPr>
          </a:lstStyle>
          <a:p>
            <a:r>
              <a:rPr lang="en-US"/>
              <a:t>Click to edit Master title style</a:t>
            </a:r>
          </a:p>
        </p:txBody>
      </p:sp>
      <p:cxnSp>
        <p:nvCxnSpPr>
          <p:cNvPr id="12" name="Straight Connector 11">
            <a:extLst>
              <a:ext uri="{FF2B5EF4-FFF2-40B4-BE49-F238E27FC236}">
                <a16:creationId xmlns:a16="http://schemas.microsoft.com/office/drawing/2014/main" id="{B6E72957-FF0C-4E9F-A61B-EA11590570A5}"/>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85AC12-A373-4B58-80C7-799AD015CFA6}"/>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260BA43A-CC7C-4D7F-BA1B-1E7259FD6DA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65885" y="198076"/>
            <a:ext cx="740880" cy="125059"/>
          </a:xfrm>
          <a:prstGeom prst="rect">
            <a:avLst/>
          </a:prstGeom>
        </p:spPr>
      </p:pic>
      <p:pic>
        <p:nvPicPr>
          <p:cNvPr id="18" name="Graphic 17">
            <a:extLst>
              <a:ext uri="{FF2B5EF4-FFF2-40B4-BE49-F238E27FC236}">
                <a16:creationId xmlns:a16="http://schemas.microsoft.com/office/drawing/2014/main" id="{BCFC18A9-D4D3-41DC-98B6-432053B031E8}"/>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64334" y="6513870"/>
            <a:ext cx="2560320" cy="53098"/>
          </a:xfrm>
          <a:prstGeom prst="rect">
            <a:avLst/>
          </a:prstGeom>
        </p:spPr>
      </p:pic>
      <p:sp>
        <p:nvSpPr>
          <p:cNvPr id="15"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7" name="TextBox 16"/>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27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38200" y="612964"/>
            <a:ext cx="10515600" cy="605492"/>
          </a:xfrm>
        </p:spPr>
        <p:txBody>
          <a:bodyPr>
            <a:normAutofit/>
          </a:bodyPr>
          <a:lstStyle>
            <a:lvl1pPr>
              <a:defRPr sz="3000"/>
            </a:lvl1pPr>
          </a:lstStyle>
          <a:p>
            <a:r>
              <a:rPr lang="en-US"/>
              <a:t>Click to edit Master title style</a:t>
            </a:r>
          </a:p>
        </p:txBody>
      </p:sp>
      <p:sp>
        <p:nvSpPr>
          <p:cNvPr id="15" name="Content Placeholder 14"/>
          <p:cNvSpPr>
            <a:spLocks noGrp="1"/>
          </p:cNvSpPr>
          <p:nvPr>
            <p:ph sz="quarter" idx="15"/>
          </p:nvPr>
        </p:nvSpPr>
        <p:spPr>
          <a:xfrm>
            <a:off x="838200" y="1335418"/>
            <a:ext cx="5215467" cy="45664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p:cNvSpPr>
            <a:spLocks noGrp="1"/>
          </p:cNvSpPr>
          <p:nvPr>
            <p:ph type="pic" sz="quarter" idx="16"/>
          </p:nvPr>
        </p:nvSpPr>
        <p:spPr>
          <a:xfrm>
            <a:off x="6286501" y="1335418"/>
            <a:ext cx="5067300" cy="3684587"/>
          </a:xfrm>
          <a:solidFill>
            <a:schemeClr val="bg2"/>
          </a:solidFill>
          <a:ln>
            <a:solidFill>
              <a:srgbClr val="595A59"/>
            </a:solidFill>
          </a:ln>
        </p:spPr>
        <p:txBody>
          <a:bodyPr/>
          <a:lstStyle/>
          <a:p>
            <a:endParaRPr lang="en-US"/>
          </a:p>
        </p:txBody>
      </p:sp>
      <p:cxnSp>
        <p:nvCxnSpPr>
          <p:cNvPr id="10" name="Straight Connector 9">
            <a:extLst>
              <a:ext uri="{FF2B5EF4-FFF2-40B4-BE49-F238E27FC236}">
                <a16:creationId xmlns:a16="http://schemas.microsoft.com/office/drawing/2014/main" id="{B4F67F46-E28D-430E-AC9B-F8685C97697D}"/>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280267-0AF0-4BA8-9BCA-DF304F51124E}"/>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36336D6-F9D2-406E-A7BB-400BDAF7D43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65885" y="198076"/>
            <a:ext cx="740880" cy="125059"/>
          </a:xfrm>
          <a:prstGeom prst="rect">
            <a:avLst/>
          </a:prstGeom>
        </p:spPr>
      </p:pic>
      <p:pic>
        <p:nvPicPr>
          <p:cNvPr id="18"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64334" y="6513870"/>
            <a:ext cx="2560320" cy="53098"/>
          </a:xfrm>
          <a:prstGeom prst="rect">
            <a:avLst/>
          </a:prstGeom>
        </p:spPr>
      </p:pic>
      <p:sp>
        <p:nvSpPr>
          <p:cNvPr id="14"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6" name="TextBox 15"/>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51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36336D6-F9D2-406E-A7BB-400BDAF7D43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965885" y="198076"/>
            <a:ext cx="740880" cy="125059"/>
          </a:xfrm>
          <a:prstGeom prst="rect">
            <a:avLst/>
          </a:prstGeom>
        </p:spPr>
      </p:pic>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4" name="TextBox 13"/>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29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42573" y="1903867"/>
            <a:ext cx="7494154" cy="2852737"/>
          </a:xfrm>
        </p:spPr>
        <p:txBody>
          <a:bodyPr anchor="ctr" anchorCtr="0"/>
          <a:lstStyle>
            <a:lvl1pPr algn="ctr">
              <a:defRPr sz="6000">
                <a:solidFill>
                  <a:schemeClr val="bg1"/>
                </a:solidFill>
              </a:defRPr>
            </a:lvl1pPr>
          </a:lstStyle>
          <a:p>
            <a:r>
              <a:rPr lang="en-US"/>
              <a:t>Click to edit Master title style</a:t>
            </a:r>
          </a:p>
        </p:txBody>
      </p:sp>
      <p:cxnSp>
        <p:nvCxnSpPr>
          <p:cNvPr id="8" name="Straight Connector 7"/>
          <p:cNvCxnSpPr/>
          <p:nvPr userDrawn="1"/>
        </p:nvCxnSpPr>
        <p:spPr>
          <a:xfrm>
            <a:off x="3519055" y="6536988"/>
            <a:ext cx="7819327"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FE5235-994A-493B-939F-DA1F86E9240B}"/>
              </a:ext>
            </a:extLst>
          </p:cNvPr>
          <p:cNvCxnSpPr/>
          <p:nvPr userDrawn="1"/>
        </p:nvCxnSpPr>
        <p:spPr>
          <a:xfrm>
            <a:off x="914400" y="500368"/>
            <a:ext cx="10363200" cy="0"/>
          </a:xfrm>
          <a:prstGeom prst="line">
            <a:avLst/>
          </a:prstGeom>
          <a:ln>
            <a:solidFill>
              <a:srgbClr val="CBCCC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FBC0449-3189-4D40-BA64-41F825098D81}"/>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864335" y="6513870"/>
            <a:ext cx="2560320" cy="53098"/>
          </a:xfrm>
          <a:prstGeom prst="rect">
            <a:avLst/>
          </a:prstGeom>
        </p:spPr>
      </p:pic>
      <p:pic>
        <p:nvPicPr>
          <p:cNvPr id="11" name="Graphic 10">
            <a:extLst>
              <a:ext uri="{FF2B5EF4-FFF2-40B4-BE49-F238E27FC236}">
                <a16:creationId xmlns:a16="http://schemas.microsoft.com/office/drawing/2014/main" id="{B37CFA1C-B8CE-4B34-AB6B-112B3E647DA4}"/>
              </a:ext>
            </a:extLst>
          </p:cNvPr>
          <p:cNvPicPr>
            <a:picLocks noChangeAspect="1"/>
          </p:cNvPicPr>
          <p:nvPr userDrawn="1"/>
        </p:nvPicPr>
        <p:blipFill>
          <a:blip r:embed="rId5">
            <a:extLst>
              <a:ext uri="{96DAC541-7B7A-43D3-8B79-37D633B846F1}">
                <asvg:svgBlip xmlns:asvg="http://schemas.microsoft.com/office/drawing/2016/SVG/main" xmlns="" r:embed="rId6"/>
              </a:ext>
            </a:extLst>
          </a:blip>
          <a:stretch>
            <a:fillRect/>
          </a:stretch>
        </p:blipFill>
        <p:spPr>
          <a:xfrm>
            <a:off x="965885" y="198076"/>
            <a:ext cx="740880" cy="125059"/>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bg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4" name="TextBox 10"/>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bg1"/>
                </a:solidFill>
                <a:latin typeface="Arial" panose="020B0604020202020204" pitchFamily="34" charset="0"/>
                <a:cs typeface="Arial" panose="020B0604020202020204" pitchFamily="34" charset="0"/>
              </a:rPr>
              <a:pPr algn="r"/>
              <a:t>‹#›</a:t>
            </a:fld>
            <a:endParaRPr lang="en-US" sz="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29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7" name="Slide Number Placeholder 4"/>
          <p:cNvSpPr txBox="1">
            <a:spLocks/>
          </p:cNvSpPr>
          <p:nvPr userDrawn="1"/>
        </p:nvSpPr>
        <p:spPr bwMode="auto">
          <a:xfrm>
            <a:off x="10668000" y="6553200"/>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000" kern="1200" baseline="0">
                <a:solidFill>
                  <a:schemeClr val="bg1">
                    <a:lumMod val="50000"/>
                  </a:schemeClr>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pPr>
              <a:defRPr/>
            </a:pPr>
            <a:fld id="{E8C4CF4F-2ECB-4C54-9552-FB58A436033C}" type="slidenum">
              <a:rPr lang="en-US" smtClean="0">
                <a:solidFill>
                  <a:srgbClr val="FFFFFF">
                    <a:lumMod val="50000"/>
                  </a:srgbClr>
                </a:solidFill>
              </a:rPr>
              <a:pPr>
                <a:defRPr/>
              </a:pPr>
              <a:t>‹#›</a:t>
            </a:fld>
            <a:endParaRPr lang="en-US">
              <a:solidFill>
                <a:srgbClr val="808080"/>
              </a:solidFill>
            </a:endParaRPr>
          </a:p>
        </p:txBody>
      </p:sp>
    </p:spTree>
    <p:extLst>
      <p:ext uri="{BB962C8B-B14F-4D97-AF65-F5344CB8AC3E}">
        <p14:creationId xmlns:p14="http://schemas.microsoft.com/office/powerpoint/2010/main" val="182275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C5B84D-DEDB-41EB-BC9B-FFB68E34922F}"/>
              </a:ext>
            </a:extLst>
          </p:cNvPr>
          <p:cNvCxnSpPr/>
          <p:nvPr userDrawn="1"/>
        </p:nvCxnSpPr>
        <p:spPr>
          <a:xfrm>
            <a:off x="914400" y="500338"/>
            <a:ext cx="10363200"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1FEC06-97B7-42BA-B7BF-C278477E3DE8}"/>
              </a:ext>
            </a:extLst>
          </p:cNvPr>
          <p:cNvCxnSpPr/>
          <p:nvPr userDrawn="1"/>
        </p:nvCxnSpPr>
        <p:spPr>
          <a:xfrm>
            <a:off x="3519055" y="6536988"/>
            <a:ext cx="7819327" cy="0"/>
          </a:xfrm>
          <a:prstGeom prst="line">
            <a:avLst/>
          </a:prstGeom>
          <a:ln>
            <a:solidFill>
              <a:srgbClr val="595A59"/>
            </a:solidFill>
          </a:ln>
        </p:spPr>
        <p:style>
          <a:lnRef idx="1">
            <a:schemeClr val="accent1"/>
          </a:lnRef>
          <a:fillRef idx="0">
            <a:schemeClr val="accent1"/>
          </a:fillRef>
          <a:effectRef idx="0">
            <a:schemeClr val="accent1"/>
          </a:effectRef>
          <a:fontRef idx="minor">
            <a:schemeClr val="tx1"/>
          </a:fontRef>
        </p:style>
      </p:cxnSp>
      <p:pic>
        <p:nvPicPr>
          <p:cNvPr id="12" name="Graphic 17">
            <a:extLst>
              <a:ext uri="{FF2B5EF4-FFF2-40B4-BE49-F238E27FC236}">
                <a16:creationId xmlns:a16="http://schemas.microsoft.com/office/drawing/2014/main" id="{FC23561A-5E84-415B-8065-65D33D6E76E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64334" y="6513870"/>
            <a:ext cx="2560320" cy="53098"/>
          </a:xfrm>
          <a:prstGeom prst="rect">
            <a:avLst/>
          </a:prstGeom>
        </p:spPr>
      </p:pic>
      <p:sp>
        <p:nvSpPr>
          <p:cNvPr id="13" name="Text Placeholder 18"/>
          <p:cNvSpPr>
            <a:spLocks noGrp="1"/>
          </p:cNvSpPr>
          <p:nvPr>
            <p:ph type="body" sz="quarter" idx="17" hasCustomPrompt="1"/>
          </p:nvPr>
        </p:nvSpPr>
        <p:spPr>
          <a:xfrm>
            <a:off x="7860271" y="6621065"/>
            <a:ext cx="3324969" cy="150440"/>
          </a:xfrm>
        </p:spPr>
        <p:txBody>
          <a:bodyPr>
            <a:noAutofit/>
          </a:bodyPr>
          <a:lstStyle>
            <a:lvl1pPr marL="0" indent="0" algn="r">
              <a:buNone/>
              <a:defRPr sz="450" spc="0" baseline="0">
                <a:solidFill>
                  <a:schemeClr val="tx1"/>
                </a:solidFill>
              </a:defRPr>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a:t>Place proper DISTRIBUTION statement here.</a:t>
            </a:r>
          </a:p>
        </p:txBody>
      </p:sp>
      <p:sp>
        <p:nvSpPr>
          <p:cNvPr id="14" name="TextBox 13"/>
          <p:cNvSpPr txBox="1"/>
          <p:nvPr userDrawn="1"/>
        </p:nvSpPr>
        <p:spPr>
          <a:xfrm>
            <a:off x="11086011" y="6603491"/>
            <a:ext cx="349637"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720032-0DC1-4E59-B3EF-A1C3F14D1CF3}" type="slidenum">
              <a:rPr lang="en-US" sz="600" smtClean="0">
                <a:solidFill>
                  <a:schemeClr val="tx1"/>
                </a:solidFill>
                <a:latin typeface="Arial" panose="020B0604020202020204" pitchFamily="34" charset="0"/>
                <a:cs typeface="Arial" panose="020B0604020202020204" pitchFamily="34" charset="0"/>
              </a:rPr>
              <a:pPr algn="r"/>
              <a:t>‹#›</a:t>
            </a:fld>
            <a:endParaRPr lang="en-US" sz="60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FC11397-7238-44EF-AFC9-ED050DB64C7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552616" y="198076"/>
            <a:ext cx="724984" cy="125059"/>
          </a:xfrm>
          <a:prstGeom prst="rect">
            <a:avLst/>
          </a:prstGeom>
        </p:spPr>
      </p:pic>
      <p:sp>
        <p:nvSpPr>
          <p:cNvPr id="17" name="Title 1">
            <a:extLst>
              <a:ext uri="{FF2B5EF4-FFF2-40B4-BE49-F238E27FC236}">
                <a16:creationId xmlns:a16="http://schemas.microsoft.com/office/drawing/2014/main" id="{63EAB2FB-0815-4DE4-A324-A02AC02CEA9D}"/>
              </a:ext>
            </a:extLst>
          </p:cNvPr>
          <p:cNvSpPr>
            <a:spLocks noGrp="1"/>
          </p:cNvSpPr>
          <p:nvPr>
            <p:ph type="title"/>
          </p:nvPr>
        </p:nvSpPr>
        <p:spPr>
          <a:xfrm>
            <a:off x="838200" y="612964"/>
            <a:ext cx="10515600" cy="605492"/>
          </a:xfrm>
        </p:spPr>
        <p:txBody>
          <a:bodyPr>
            <a:normAutofit/>
          </a:bodyPr>
          <a:lstStyle>
            <a:lvl1pPr>
              <a:defRPr sz="3000"/>
            </a:lvl1pPr>
          </a:lstStyle>
          <a:p>
            <a:r>
              <a:rPr lang="en-US"/>
              <a:t>Click to edit Master title style</a:t>
            </a:r>
          </a:p>
        </p:txBody>
      </p:sp>
      <p:pic>
        <p:nvPicPr>
          <p:cNvPr id="11" name="Picture 10">
            <a:extLst>
              <a:ext uri="{FF2B5EF4-FFF2-40B4-BE49-F238E27FC236}">
                <a16:creationId xmlns:a16="http://schemas.microsoft.com/office/drawing/2014/main" id="{1F56F358-52D3-4185-A85A-0965257116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486269" y="71255"/>
            <a:ext cx="283299" cy="384952"/>
          </a:xfrm>
          <a:prstGeom prst="rect">
            <a:avLst/>
          </a:prstGeom>
        </p:spPr>
      </p:pic>
      <p:pic>
        <p:nvPicPr>
          <p:cNvPr id="15" name="Picture 14">
            <a:extLst>
              <a:ext uri="{FF2B5EF4-FFF2-40B4-BE49-F238E27FC236}">
                <a16:creationId xmlns:a16="http://schemas.microsoft.com/office/drawing/2014/main" id="{F282A8A8-E8E8-4D28-9AD2-8F77B715458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81412" y="71254"/>
            <a:ext cx="409029" cy="371417"/>
          </a:xfrm>
          <a:prstGeom prst="rect">
            <a:avLst/>
          </a:prstGeom>
        </p:spPr>
      </p:pic>
    </p:spTree>
    <p:extLst>
      <p:ext uri="{BB962C8B-B14F-4D97-AF65-F5344CB8AC3E}">
        <p14:creationId xmlns:p14="http://schemas.microsoft.com/office/powerpoint/2010/main" val="3069200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E0E4E-0BEA-EF4C-B7F3-07BD370CC89C}" type="slidenum">
              <a:rPr lang="en-US" smtClean="0"/>
              <a:pPr/>
              <a:t>‹#›</a:t>
            </a:fld>
            <a:endParaRPr lang="en-US"/>
          </a:p>
        </p:txBody>
      </p:sp>
    </p:spTree>
    <p:extLst>
      <p:ext uri="{BB962C8B-B14F-4D97-AF65-F5344CB8AC3E}">
        <p14:creationId xmlns:p14="http://schemas.microsoft.com/office/powerpoint/2010/main" val="346729268"/>
      </p:ext>
    </p:extLst>
  </p:cSld>
  <p:clrMap bg1="lt1" tx1="dk1" bg2="lt2" tx2="dk2" accent1="accent1" accent2="accent2" accent3="accent3" accent4="accent4" accent5="accent5" accent6="accent6" hlink="hlink" folHlink="folHlink"/>
  <p:sldLayoutIdLst>
    <p:sldLayoutId id="2147483678" r:id="rId1"/>
    <p:sldLayoutId id="2147483667" r:id="rId2"/>
    <p:sldLayoutId id="2147483691" r:id="rId3"/>
    <p:sldLayoutId id="2147483692" r:id="rId4"/>
    <p:sldLayoutId id="2147483693" r:id="rId5"/>
    <p:sldLayoutId id="2147483694" r:id="rId6"/>
    <p:sldLayoutId id="2147483689" r:id="rId7"/>
    <p:sldLayoutId id="2147483696" r:id="rId8"/>
    <p:sldLayoutId id="2147483698" r:id="rId9"/>
    <p:sldLayoutId id="2147483716" r:id="rId10"/>
  </p:sldLayoutIdLst>
  <p:hf hdr="0" dt="0"/>
  <p:txStyles>
    <p:title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E0E4E-0BEA-EF4C-B7F3-07BD370CC89C}" type="slidenum">
              <a:rPr lang="en-US" smtClean="0"/>
              <a:pPr/>
              <a:t>‹#›</a:t>
            </a:fld>
            <a:endParaRPr lang="en-US"/>
          </a:p>
        </p:txBody>
      </p:sp>
    </p:spTree>
    <p:extLst>
      <p:ext uri="{BB962C8B-B14F-4D97-AF65-F5344CB8AC3E}">
        <p14:creationId xmlns:p14="http://schemas.microsoft.com/office/powerpoint/2010/main" val="23051421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hdr="0"/>
  <p:txStyles>
    <p:title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8.jpeg"/><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1.jpeg"/><Relationship Id="rId25" Type="http://schemas.openxmlformats.org/officeDocument/2006/relationships/image" Target="../media/image79.png"/><Relationship Id="rId2" Type="http://schemas.openxmlformats.org/officeDocument/2006/relationships/notesSlide" Target="../notesSlides/notesSlide14.xml"/><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3.png"/><Relationship Id="rId1" Type="http://schemas.openxmlformats.org/officeDocument/2006/relationships/slideLayout" Target="../slideLayouts/slideLayout25.xml"/><Relationship Id="rId6" Type="http://schemas.openxmlformats.org/officeDocument/2006/relationships/image" Target="../media/image61.jpeg"/><Relationship Id="rId11" Type="http://schemas.openxmlformats.org/officeDocument/2006/relationships/image" Target="../media/image66.png"/><Relationship Id="rId24" Type="http://schemas.openxmlformats.org/officeDocument/2006/relationships/image" Target="../media/image78.png"/><Relationship Id="rId5" Type="http://schemas.openxmlformats.org/officeDocument/2006/relationships/image" Target="../media/image60.png"/><Relationship Id="rId15" Type="http://schemas.openxmlformats.org/officeDocument/2006/relationships/image" Target="NULL"/><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5.png"/><Relationship Id="rId19" Type="http://schemas.openxmlformats.org/officeDocument/2006/relationships/image" Target="../media/image73.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6.png"/><Relationship Id="rId27"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grants.gov/" TargetMode="External"/><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hyperlink" Target="https://www.grant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05046" y="2538097"/>
            <a:ext cx="10180320" cy="1780217"/>
          </a:xfrm>
        </p:spPr>
        <p:txBody>
          <a:bodyPr>
            <a:noAutofit/>
          </a:bodyPr>
          <a:lstStyle/>
          <a:p>
            <a:r>
              <a:rPr lang="en-US" sz="4800"/>
              <a:t>How to Work with the Air Force Office of Scientific Research </a:t>
            </a:r>
          </a:p>
        </p:txBody>
      </p:sp>
      <p:sp>
        <p:nvSpPr>
          <p:cNvPr id="9" name="Text Placeholder 8"/>
          <p:cNvSpPr>
            <a:spLocks noGrp="1"/>
          </p:cNvSpPr>
          <p:nvPr>
            <p:ph type="body" sz="quarter" idx="13"/>
          </p:nvPr>
        </p:nvSpPr>
        <p:spPr/>
        <p:txBody>
          <a:bodyPr>
            <a:normAutofit lnSpcReduction="10000"/>
          </a:bodyPr>
          <a:lstStyle/>
          <a:p>
            <a:r>
              <a:rPr lang="en-US" dirty="0" smtClean="0"/>
              <a:t>Dr. Kimberly Jacoby Morris</a:t>
            </a:r>
            <a:r>
              <a:rPr lang="en-US" dirty="0"/>
              <a:t/>
            </a:r>
            <a:br>
              <a:rPr lang="en-US" dirty="0"/>
            </a:br>
            <a:r>
              <a:rPr lang="en-US" dirty="0"/>
              <a:t>AIR FORCE OFFICE OF SCIENTIFIC RESEARCH | </a:t>
            </a:r>
            <a:r>
              <a:rPr lang="en-US" dirty="0" smtClean="0"/>
              <a:t>2 April 2022</a:t>
            </a:r>
            <a:endParaRPr lang="en-US" dirty="0"/>
          </a:p>
        </p:txBody>
      </p:sp>
      <p:sp>
        <p:nvSpPr>
          <p:cNvPr id="3" name="Text Placeholder 2"/>
          <p:cNvSpPr>
            <a:spLocks noGrp="1"/>
          </p:cNvSpPr>
          <p:nvPr>
            <p:ph type="body" sz="quarter" idx="17"/>
          </p:nvPr>
        </p:nvSpPr>
        <p:spPr/>
        <p:txBody>
          <a:bodyPr vert="horz" lIns="91440" tIns="45720" rIns="91440" bIns="45720" rtlCol="0" anchor="t">
            <a:noAutofit/>
          </a:bodyPr>
          <a:lstStyle/>
          <a:p>
            <a:r>
              <a:rPr lang="en-US" sz="600" dirty="0">
                <a:latin typeface="Arial"/>
                <a:cs typeface="Arial"/>
              </a:rPr>
              <a:t>Cleared for Public Release – Distribution A (AFRL-2021-4394 ) </a:t>
            </a:r>
            <a:endParaRPr lang="en-US" sz="600" dirty="0"/>
          </a:p>
        </p:txBody>
      </p:sp>
    </p:spTree>
    <p:extLst>
      <p:ext uri="{BB962C8B-B14F-4D97-AF65-F5344CB8AC3E}">
        <p14:creationId xmlns:p14="http://schemas.microsoft.com/office/powerpoint/2010/main" val="959450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Scope and Draft Idea Statement</a:t>
            </a:r>
          </a:p>
        </p:txBody>
      </p:sp>
      <p:sp>
        <p:nvSpPr>
          <p:cNvPr id="3" name="Content Placeholder 2"/>
          <p:cNvSpPr>
            <a:spLocks noGrp="1"/>
          </p:cNvSpPr>
          <p:nvPr>
            <p:ph idx="1"/>
          </p:nvPr>
        </p:nvSpPr>
        <p:spPr>
          <a:xfrm>
            <a:off x="838200" y="1335416"/>
            <a:ext cx="6578600" cy="5022243"/>
          </a:xfrm>
        </p:spPr>
        <p:txBody>
          <a:bodyPr/>
          <a:lstStyle/>
          <a:p>
            <a:r>
              <a:rPr lang="en-US"/>
              <a:t>Statement doesn’t have to be all-inclusive, but should address the unique value proposition of the research</a:t>
            </a:r>
          </a:p>
          <a:p>
            <a:r>
              <a:rPr lang="en-US"/>
              <a:t>Statement needs to be specific enough that it catches the interest of the Program Officer</a:t>
            </a:r>
          </a:p>
          <a:p>
            <a:endParaRPr lang="en-US"/>
          </a:p>
        </p:txBody>
      </p:sp>
      <p:sp>
        <p:nvSpPr>
          <p:cNvPr id="6" name="Text Placeholder 5"/>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926" y="814192"/>
            <a:ext cx="4041751" cy="4970445"/>
          </a:xfrm>
          <a:prstGeom prst="rect">
            <a:avLst/>
          </a:prstGeom>
        </p:spPr>
      </p:pic>
    </p:spTree>
    <p:extLst>
      <p:ext uri="{BB962C8B-B14F-4D97-AF65-F5344CB8AC3E}">
        <p14:creationId xmlns:p14="http://schemas.microsoft.com/office/powerpoint/2010/main" val="424108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Connect with Program Officer</a:t>
            </a:r>
          </a:p>
        </p:txBody>
      </p:sp>
      <p:sp>
        <p:nvSpPr>
          <p:cNvPr id="3" name="Content Placeholder 2"/>
          <p:cNvSpPr>
            <a:spLocks noGrp="1"/>
          </p:cNvSpPr>
          <p:nvPr>
            <p:ph idx="1"/>
          </p:nvPr>
        </p:nvSpPr>
        <p:spPr/>
        <p:txBody>
          <a:bodyPr vert="horz" lIns="91440" tIns="45720" rIns="91440" bIns="45720" rtlCol="0" anchor="t">
            <a:normAutofit/>
          </a:bodyPr>
          <a:lstStyle/>
          <a:p>
            <a:r>
              <a:rPr lang="en-US"/>
              <a:t>At this point, some Program Officers will want a specifically formatted white paper</a:t>
            </a:r>
          </a:p>
          <a:p>
            <a:r>
              <a:rPr lang="en-US"/>
              <a:t>Others will want to have a conversation</a:t>
            </a:r>
          </a:p>
          <a:p>
            <a:pPr lvl="1"/>
            <a:r>
              <a:rPr lang="en-US"/>
              <a:t>In person</a:t>
            </a:r>
          </a:p>
          <a:p>
            <a:pPr lvl="1"/>
            <a:r>
              <a:rPr lang="en-US"/>
              <a:t>Over the phone</a:t>
            </a:r>
          </a:p>
          <a:p>
            <a:pPr lvl="1"/>
            <a:r>
              <a:rPr lang="en-US"/>
              <a:t>Via email </a:t>
            </a:r>
          </a:p>
          <a:p>
            <a:r>
              <a:rPr lang="en-US">
                <a:latin typeface="Arial"/>
                <a:cs typeface="Arial"/>
              </a:rPr>
              <a:t>If the idea seems promising, Program Officer will initiate an ongoing dialogue setting expectations and explaining the process for full proposal submission. </a:t>
            </a:r>
            <a:endParaRPr lang="en-US"/>
          </a:p>
          <a:p>
            <a:pPr marL="0" indent="0">
              <a:buNone/>
            </a:pPr>
            <a:endParaRPr lang="en-US"/>
          </a:p>
        </p:txBody>
      </p:sp>
      <p:sp>
        <p:nvSpPr>
          <p:cNvPr id="5" name="Text Placeholder 4"/>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Tree>
    <p:extLst>
      <p:ext uri="{BB962C8B-B14F-4D97-AF65-F5344CB8AC3E}">
        <p14:creationId xmlns:p14="http://schemas.microsoft.com/office/powerpoint/2010/main" val="174819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
        <p:nvSpPr>
          <p:cNvPr id="10" name="Title 9"/>
          <p:cNvSpPr>
            <a:spLocks noGrp="1"/>
          </p:cNvSpPr>
          <p:nvPr>
            <p:ph type="title"/>
          </p:nvPr>
        </p:nvSpPr>
        <p:spPr/>
        <p:txBody>
          <a:bodyPr>
            <a:normAutofit/>
          </a:bodyPr>
          <a:lstStyle/>
          <a:p>
            <a:r>
              <a:rPr lang="en-US"/>
              <a:t>Program Manager Roles</a:t>
            </a:r>
          </a:p>
        </p:txBody>
      </p:sp>
      <p:sp>
        <p:nvSpPr>
          <p:cNvPr id="3" name="Title 1"/>
          <p:cNvSpPr txBox="1">
            <a:spLocks/>
          </p:cNvSpPr>
          <p:nvPr/>
        </p:nvSpPr>
        <p:spPr>
          <a:xfrm>
            <a:off x="905463" y="596806"/>
            <a:ext cx="7918507" cy="710580"/>
          </a:xfrm>
          <a:prstGeom prst="rect">
            <a:avLst/>
          </a:prstGeom>
        </p:spPr>
        <p:txBody>
          <a:bodyPr>
            <a:no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endParaRPr lang="en-US">
              <a:ea typeface="+mn-ea"/>
            </a:endParaRPr>
          </a:p>
        </p:txBody>
      </p:sp>
      <p:sp>
        <p:nvSpPr>
          <p:cNvPr id="4" name="Content Placeholder 2"/>
          <p:cNvSpPr txBox="1">
            <a:spLocks/>
          </p:cNvSpPr>
          <p:nvPr/>
        </p:nvSpPr>
        <p:spPr>
          <a:xfrm>
            <a:off x="741493" y="1600647"/>
            <a:ext cx="8788401" cy="4278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Bef>
                <a:spcPts val="1800"/>
              </a:spcBef>
            </a:pPr>
            <a:r>
              <a:rPr lang="en-US" sz="2000"/>
              <a:t>Topical / Program Expert</a:t>
            </a:r>
          </a:p>
          <a:p>
            <a:pPr marL="342900">
              <a:spcBef>
                <a:spcPts val="1800"/>
              </a:spcBef>
            </a:pPr>
            <a:r>
              <a:rPr lang="en-US" sz="2000"/>
              <a:t>Educator / Communicator</a:t>
            </a:r>
          </a:p>
          <a:p>
            <a:pPr marL="342900">
              <a:spcBef>
                <a:spcPts val="1800"/>
              </a:spcBef>
            </a:pPr>
            <a:r>
              <a:rPr lang="en-US" sz="2000"/>
              <a:t>Team Builder</a:t>
            </a:r>
          </a:p>
          <a:p>
            <a:pPr marL="342900">
              <a:spcBef>
                <a:spcPts val="1800"/>
              </a:spcBef>
            </a:pPr>
            <a:r>
              <a:rPr lang="en-US" sz="2000"/>
              <a:t>Advocate</a:t>
            </a:r>
          </a:p>
          <a:p>
            <a:pPr marL="342900">
              <a:spcBef>
                <a:spcPts val="1800"/>
              </a:spcBef>
            </a:pPr>
            <a:r>
              <a:rPr lang="en-US" sz="2000"/>
              <a:t>Evaluator</a:t>
            </a:r>
          </a:p>
          <a:p>
            <a:pPr marL="342900">
              <a:spcBef>
                <a:spcPts val="1800"/>
              </a:spcBef>
            </a:pPr>
            <a:r>
              <a:rPr lang="en-US" sz="2000"/>
              <a:t>Administrator</a:t>
            </a:r>
          </a:p>
          <a:p>
            <a:pPr marL="342900">
              <a:spcBef>
                <a:spcPts val="1800"/>
              </a:spcBef>
            </a:pPr>
            <a:r>
              <a:rPr lang="en-US" sz="2000"/>
              <a:t>Active Member of AFRL, DoD &amp; Scientific Communities</a:t>
            </a:r>
          </a:p>
        </p:txBody>
      </p:sp>
      <p:pic>
        <p:nvPicPr>
          <p:cNvPr id="5" name="Picture 2" descr="http://sacredsandwich.com/wp-content/uploads/2009/02/manyhats.jpg"/>
          <p:cNvPicPr>
            <a:picLocks noChangeAspect="1" noChangeArrowheads="1"/>
          </p:cNvPicPr>
          <p:nvPr/>
        </p:nvPicPr>
        <p:blipFill>
          <a:blip r:embed="rId3"/>
          <a:srcRect/>
          <a:stretch>
            <a:fillRect/>
          </a:stretch>
        </p:blipFill>
        <p:spPr bwMode="auto">
          <a:xfrm>
            <a:off x="6966021" y="1380761"/>
            <a:ext cx="4660583" cy="3200400"/>
          </a:xfrm>
          <a:prstGeom prst="rect">
            <a:avLst/>
          </a:prstGeom>
          <a:noFill/>
        </p:spPr>
      </p:pic>
      <p:sp>
        <p:nvSpPr>
          <p:cNvPr id="6" name="TextBox 5"/>
          <p:cNvSpPr txBox="1"/>
          <p:nvPr/>
        </p:nvSpPr>
        <p:spPr>
          <a:xfrm>
            <a:off x="2745998" y="5644373"/>
            <a:ext cx="6324600" cy="707886"/>
          </a:xfrm>
          <a:prstGeom prst="rect">
            <a:avLst/>
          </a:prstGeom>
          <a:solidFill>
            <a:srgbClr val="000099"/>
          </a:solidFill>
          <a:ln>
            <a:solidFill>
              <a:schemeClr val="accent1"/>
            </a:solidFill>
          </a:ln>
        </p:spPr>
        <p:txBody>
          <a:bodyPr wrap="square" rtlCol="0">
            <a:spAutoFit/>
          </a:bodyPr>
          <a:lstStyle>
            <a:defPPr>
              <a:defRPr lang="en-US"/>
            </a:defPPr>
            <a:lvl1pPr algn="ctr">
              <a:defRPr sz="2000" b="1">
                <a:solidFill>
                  <a:prstClr val="black"/>
                </a:solidFill>
                <a:latin typeface="Arial" pitchFamily="34" charset="0"/>
                <a:cs typeface="Arial" pitchFamily="34" charset="0"/>
              </a:defRPr>
            </a:lvl1pPr>
          </a:lstStyle>
          <a:p>
            <a:r>
              <a:rPr lang="en-US">
                <a:solidFill>
                  <a:schemeClr val="bg1"/>
                </a:solidFill>
                <a:effectLst>
                  <a:outerShdw blurRad="38100" dist="38100" dir="2700000" algn="tl">
                    <a:srgbClr val="000000">
                      <a:alpha val="43137"/>
                    </a:srgbClr>
                  </a:outerShdw>
                </a:effectLst>
              </a:rPr>
              <a:t>Program Officers’ empowerment is a key component of our success</a:t>
            </a:r>
          </a:p>
        </p:txBody>
      </p:sp>
    </p:spTree>
    <p:extLst>
      <p:ext uri="{BB962C8B-B14F-4D97-AF65-F5344CB8AC3E}">
        <p14:creationId xmlns:p14="http://schemas.microsoft.com/office/powerpoint/2010/main" val="3238299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the Correct Funding Mechanism</a:t>
            </a:r>
          </a:p>
        </p:txBody>
      </p:sp>
      <p:sp>
        <p:nvSpPr>
          <p:cNvPr id="3" name="Content Placeholder 2"/>
          <p:cNvSpPr>
            <a:spLocks noGrp="1"/>
          </p:cNvSpPr>
          <p:nvPr>
            <p:ph idx="1"/>
          </p:nvPr>
        </p:nvSpPr>
        <p:spPr/>
        <p:txBody>
          <a:bodyPr vert="horz" lIns="91440" tIns="45720" rIns="91440" bIns="45720" rtlCol="0" anchor="t">
            <a:normAutofit/>
          </a:bodyPr>
          <a:lstStyle/>
          <a:p>
            <a:r>
              <a:rPr lang="en-US">
                <a:latin typeface="Arial"/>
                <a:cs typeface="Arial"/>
              </a:rPr>
              <a:t>There are many different mechanisms for universities to obtain basic research grant funding: </a:t>
            </a:r>
            <a:endParaRPr lang="en-US"/>
          </a:p>
          <a:p>
            <a:pPr lvl="1"/>
            <a:r>
              <a:rPr lang="en-US"/>
              <a:t>Traditional grants</a:t>
            </a:r>
          </a:p>
          <a:p>
            <a:pPr lvl="1"/>
            <a:r>
              <a:rPr lang="en-US">
                <a:latin typeface="Arial"/>
                <a:cs typeface="Arial"/>
              </a:rPr>
              <a:t>University Research Initiatives (i.e. Multidisciplinary University Research Initiative (MURI), Defense University Research Instrumentation Program (DURIP)</a:t>
            </a:r>
          </a:p>
          <a:p>
            <a:pPr lvl="1"/>
            <a:r>
              <a:rPr lang="en-US">
                <a:latin typeface="Arial"/>
                <a:cs typeface="Arial"/>
              </a:rPr>
              <a:t>Special Programs (i.e. HBCU/MSI, Young Investigator Program (YIP), Presidential Early Career Awards for Scientists and Engineers (PECASE))</a:t>
            </a:r>
          </a:p>
          <a:p>
            <a:r>
              <a:rPr lang="en-US">
                <a:latin typeface="Arial"/>
                <a:cs typeface="Arial"/>
              </a:rPr>
              <a:t>Traditional grants can be awarded year-round from the general Broad Agency Announcement</a:t>
            </a:r>
            <a:endParaRPr lang="en-US"/>
          </a:p>
          <a:p>
            <a:r>
              <a:rPr lang="en-US"/>
              <a:t>Other opportunities have specific deadlines</a:t>
            </a:r>
          </a:p>
          <a:p>
            <a:pPr lvl="1"/>
            <a:endParaRPr lang="en-US"/>
          </a:p>
        </p:txBody>
      </p:sp>
      <p:sp>
        <p:nvSpPr>
          <p:cNvPr id="5" name="Text Placeholder 4"/>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Tree>
    <p:extLst>
      <p:ext uri="{BB962C8B-B14F-4D97-AF65-F5344CB8AC3E}">
        <p14:creationId xmlns:p14="http://schemas.microsoft.com/office/powerpoint/2010/main" val="1552284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Submit Full Proposal</a:t>
            </a:r>
          </a:p>
        </p:txBody>
      </p:sp>
      <p:sp>
        <p:nvSpPr>
          <p:cNvPr id="3" name="Content Placeholder 2"/>
          <p:cNvSpPr>
            <a:spLocks noGrp="1"/>
          </p:cNvSpPr>
          <p:nvPr>
            <p:ph idx="1"/>
          </p:nvPr>
        </p:nvSpPr>
        <p:spPr/>
        <p:txBody>
          <a:bodyPr vert="horz" lIns="91440" tIns="45720" rIns="91440" bIns="45720" rtlCol="0" anchor="t">
            <a:normAutofit/>
          </a:bodyPr>
          <a:lstStyle/>
          <a:p>
            <a:r>
              <a:rPr lang="en-US"/>
              <a:t>Full proposals should include </a:t>
            </a:r>
          </a:p>
          <a:p>
            <a:pPr lvl="1"/>
            <a:r>
              <a:rPr lang="en-US"/>
              <a:t>Strong technical merit</a:t>
            </a:r>
          </a:p>
          <a:p>
            <a:pPr lvl="1"/>
            <a:r>
              <a:rPr lang="en-US">
                <a:latin typeface="Arial"/>
                <a:cs typeface="Arial"/>
              </a:rPr>
              <a:t>U.S. Air Force or U.S. Space Force relevance</a:t>
            </a:r>
          </a:p>
          <a:p>
            <a:pPr lvl="1"/>
            <a:r>
              <a:rPr lang="en-US"/>
              <a:t>Solid budget justifications</a:t>
            </a:r>
          </a:p>
          <a:p>
            <a:r>
              <a:rPr lang="en-US">
                <a:latin typeface="Arial"/>
                <a:cs typeface="Arial"/>
              </a:rPr>
              <a:t>Full details can be found in the Broad </a:t>
            </a:r>
            <a:endParaRPr lang="en-US"/>
          </a:p>
          <a:p>
            <a:pPr marL="0" indent="0">
              <a:buNone/>
            </a:pPr>
            <a:r>
              <a:rPr lang="en-US">
                <a:latin typeface="Arial"/>
                <a:cs typeface="Arial"/>
              </a:rPr>
              <a:t>Agency Announcement</a:t>
            </a:r>
            <a:endParaRPr lang="en-US">
              <a:cs typeface="Arial"/>
            </a:endParaRPr>
          </a:p>
          <a:p>
            <a:r>
              <a:rPr lang="en-US">
                <a:latin typeface="Arial"/>
                <a:cs typeface="Arial"/>
              </a:rPr>
              <a:t>Grants.gov also provides a number of </a:t>
            </a:r>
            <a:r>
              <a:rPr lang="en-US"/>
              <a:t/>
            </a:r>
            <a:br>
              <a:rPr lang="en-US"/>
            </a:br>
            <a:r>
              <a:rPr lang="en-US">
                <a:latin typeface="Arial"/>
                <a:cs typeface="Arial"/>
              </a:rPr>
              <a:t>tutorials for using the site</a:t>
            </a:r>
          </a:p>
        </p:txBody>
      </p:sp>
      <p:sp>
        <p:nvSpPr>
          <p:cNvPr id="6" name="Text Placeholder 5"/>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pic>
        <p:nvPicPr>
          <p:cNvPr id="5" name="Picture 4"/>
          <p:cNvPicPr>
            <a:picLocks noChangeAspect="1"/>
          </p:cNvPicPr>
          <p:nvPr/>
        </p:nvPicPr>
        <p:blipFill>
          <a:blip r:embed="rId2"/>
          <a:stretch>
            <a:fillRect/>
          </a:stretch>
        </p:blipFill>
        <p:spPr>
          <a:xfrm>
            <a:off x="6242538" y="1608992"/>
            <a:ext cx="5111261" cy="3740628"/>
          </a:xfrm>
          <a:prstGeom prst="rect">
            <a:avLst/>
          </a:prstGeom>
        </p:spPr>
      </p:pic>
    </p:spTree>
    <p:extLst>
      <p:ext uri="{BB962C8B-B14F-4D97-AF65-F5344CB8AC3E}">
        <p14:creationId xmlns:p14="http://schemas.microsoft.com/office/powerpoint/2010/main" val="18468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Peer Review</a:t>
            </a:r>
          </a:p>
        </p:txBody>
      </p:sp>
      <p:sp>
        <p:nvSpPr>
          <p:cNvPr id="5" name="Text Placeholder 4"/>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graphicFrame>
        <p:nvGraphicFramePr>
          <p:cNvPr id="1039" name="Table 1038"/>
          <p:cNvGraphicFramePr>
            <a:graphicFrameLocks noGrp="1"/>
          </p:cNvGraphicFramePr>
          <p:nvPr>
            <p:extLst>
              <p:ext uri="{D42A27DB-BD31-4B8C-83A1-F6EECF244321}">
                <p14:modId xmlns:p14="http://schemas.microsoft.com/office/powerpoint/2010/main" val="4179634965"/>
              </p:ext>
            </p:extLst>
          </p:nvPr>
        </p:nvGraphicFramePr>
        <p:xfrm>
          <a:off x="1014607" y="1281990"/>
          <a:ext cx="11323530" cy="5143862"/>
        </p:xfrm>
        <a:graphic>
          <a:graphicData uri="http://schemas.openxmlformats.org/drawingml/2006/table">
            <a:tbl>
              <a:tblPr firstRow="1" firstCol="1" bandRow="1">
                <a:tableStyleId>{5C22544A-7EE6-4342-B048-85BDC9FD1C3A}</a:tableStyleId>
              </a:tblPr>
              <a:tblGrid>
                <a:gridCol w="11323530">
                  <a:extLst>
                    <a:ext uri="{9D8B030D-6E8A-4147-A177-3AD203B41FA5}">
                      <a16:colId xmlns:a16="http://schemas.microsoft.com/office/drawing/2014/main" val="2575568743"/>
                    </a:ext>
                  </a:extLst>
                </a:gridCol>
              </a:tblGrid>
              <a:tr h="5143862">
                <a:tc>
                  <a:txBody>
                    <a:bodyPr/>
                    <a:lstStyle/>
                    <a:p>
                      <a:pPr marL="0" marR="0" indent="0">
                        <a:lnSpc>
                          <a:spcPct val="115000"/>
                        </a:lnSpc>
                        <a:spcBef>
                          <a:spcPts val="0"/>
                        </a:spcBef>
                        <a:spcAft>
                          <a:spcPts val="0"/>
                        </a:spcAft>
                        <a:buFont typeface="Arial" panose="020B0604020202020204" pitchFamily="34" charset="0"/>
                        <a:buNone/>
                      </a:pPr>
                      <a:r>
                        <a:rPr lang="en-US" sz="1800" dirty="0">
                          <a:solidFill>
                            <a:schemeClr val="tx1"/>
                          </a:solidFill>
                          <a:effectLst/>
                        </a:rPr>
                        <a:t>TECHNICAL:</a:t>
                      </a:r>
                      <a:r>
                        <a:rPr lang="en-US" sz="1800" dirty="0">
                          <a:solidFill>
                            <a:srgbClr val="000000"/>
                          </a:solidFill>
                          <a:effectLst/>
                        </a:rPr>
                        <a:t/>
                      </a:r>
                      <a:br>
                        <a:rPr lang="en-US" sz="1800" dirty="0">
                          <a:solidFill>
                            <a:srgbClr val="000000"/>
                          </a:solidFill>
                          <a:effectLst/>
                        </a:rPr>
                      </a:br>
                      <a:endParaRPr lang="en-US" sz="1800" dirty="0" smtClean="0">
                        <a:solidFill>
                          <a:srgbClr val="000000"/>
                        </a:solidFill>
                        <a:effectLst/>
                      </a:endParaRPr>
                    </a:p>
                    <a:p>
                      <a:pPr marL="285750" marR="0" indent="-285750">
                        <a:lnSpc>
                          <a:spcPct val="115000"/>
                        </a:lnSpc>
                        <a:spcBef>
                          <a:spcPts val="0"/>
                        </a:spcBef>
                        <a:spcAft>
                          <a:spcPts val="0"/>
                        </a:spcAft>
                        <a:buFont typeface="Arial" panose="020B0604020202020204" pitchFamily="34" charset="0"/>
                        <a:buChar char="•"/>
                      </a:pPr>
                      <a:r>
                        <a:rPr lang="en-US" sz="1600" b="0" kern="1200" dirty="0" smtClean="0">
                          <a:solidFill>
                            <a:schemeClr val="tx1"/>
                          </a:solidFill>
                          <a:effectLst/>
                          <a:latin typeface="Arial"/>
                          <a:ea typeface="+mn-ea"/>
                          <a:cs typeface="Arial"/>
                        </a:rPr>
                        <a:t>The</a:t>
                      </a:r>
                      <a:r>
                        <a:rPr lang="en-US" sz="1600" b="0" kern="1200" baseline="0" dirty="0" smtClean="0">
                          <a:solidFill>
                            <a:schemeClr val="tx1"/>
                          </a:solidFill>
                          <a:effectLst/>
                          <a:latin typeface="Arial"/>
                          <a:ea typeface="+mn-ea"/>
                          <a:cs typeface="Arial"/>
                        </a:rPr>
                        <a:t> </a:t>
                      </a:r>
                      <a:r>
                        <a:rPr lang="en-US" sz="1600" b="0" kern="1200" dirty="0" smtClean="0">
                          <a:solidFill>
                            <a:schemeClr val="tx1"/>
                          </a:solidFill>
                          <a:effectLst/>
                          <a:latin typeface="Arial"/>
                          <a:ea typeface="+mn-ea"/>
                          <a:cs typeface="Arial"/>
                        </a:rPr>
                        <a:t>impact of proposed program on K-16 education and outreach workforce development.</a:t>
                      </a:r>
                    </a:p>
                    <a:p>
                      <a:pPr marL="285750" marR="0" indent="-285750">
                        <a:lnSpc>
                          <a:spcPct val="115000"/>
                        </a:lnSpc>
                        <a:spcBef>
                          <a:spcPts val="0"/>
                        </a:spcBef>
                        <a:spcAft>
                          <a:spcPts val="0"/>
                        </a:spcAft>
                        <a:buFont typeface="Arial" panose="020B0604020202020204" pitchFamily="34" charset="0"/>
                        <a:buChar char="•"/>
                      </a:pPr>
                      <a:r>
                        <a:rPr lang="en-US" sz="1600" b="0" kern="1200" dirty="0" smtClean="0">
                          <a:solidFill>
                            <a:schemeClr val="tx1"/>
                          </a:solidFill>
                          <a:effectLst/>
                          <a:latin typeface="Arial"/>
                          <a:ea typeface="+mn-ea"/>
                          <a:cs typeface="Arial"/>
                        </a:rPr>
                        <a:t>The</a:t>
                      </a:r>
                      <a:r>
                        <a:rPr lang="en-US" sz="1600" b="0" kern="1200" baseline="0" dirty="0" smtClean="0">
                          <a:solidFill>
                            <a:schemeClr val="tx1"/>
                          </a:solidFill>
                          <a:effectLst/>
                          <a:latin typeface="Arial"/>
                          <a:ea typeface="+mn-ea"/>
                          <a:cs typeface="Arial"/>
                        </a:rPr>
                        <a:t> </a:t>
                      </a:r>
                      <a:r>
                        <a:rPr lang="en-US" sz="1600" b="0" kern="1200" dirty="0" smtClean="0">
                          <a:solidFill>
                            <a:schemeClr val="tx1"/>
                          </a:solidFill>
                          <a:effectLst/>
                          <a:latin typeface="Arial"/>
                          <a:ea typeface="+mn-ea"/>
                          <a:cs typeface="Arial"/>
                        </a:rPr>
                        <a:t>alignment of project topic area to AFOSR/DoD research areas of interest.</a:t>
                      </a:r>
                    </a:p>
                    <a:p>
                      <a:pPr marL="285750" marR="0" indent="-285750">
                        <a:lnSpc>
                          <a:spcPct val="115000"/>
                        </a:lnSpc>
                        <a:spcBef>
                          <a:spcPts val="0"/>
                        </a:spcBef>
                        <a:spcAft>
                          <a:spcPts val="0"/>
                        </a:spcAft>
                        <a:buFont typeface="Arial" panose="020B0604020202020204" pitchFamily="34" charset="0"/>
                        <a:buChar char="•"/>
                      </a:pPr>
                      <a:r>
                        <a:rPr lang="en-US" sz="1600" b="0" kern="1200" dirty="0" smtClean="0">
                          <a:solidFill>
                            <a:schemeClr val="tx1"/>
                          </a:solidFill>
                          <a:effectLst/>
                          <a:latin typeface="Arial"/>
                          <a:ea typeface="+mn-ea"/>
                          <a:cs typeface="Arial"/>
                        </a:rPr>
                        <a:t>The potential your proposed project offers to enhance your institution’s ability to educate future scientists and engineers through skills and awareness-building instrumentation in disciplines important to DoD missions.</a:t>
                      </a:r>
                      <a:endParaRPr lang="en-US" sz="1600" b="0" kern="1200" dirty="0">
                        <a:solidFill>
                          <a:schemeClr val="tx1"/>
                        </a:solidFill>
                        <a:effectLst/>
                        <a:latin typeface="Arial"/>
                        <a:ea typeface="+mn-ea"/>
                        <a:cs typeface="Arial"/>
                      </a:endParaRPr>
                    </a:p>
                    <a:p>
                      <a:pPr marL="285750" marR="0" lvl="0" indent="-285750" algn="l" rtl="0" eaLnBrk="1" fontAlgn="auto" latinLnBrk="0" hangingPunct="1">
                        <a:lnSpc>
                          <a:spcPct val="115000"/>
                        </a:lnSpc>
                        <a:spcBef>
                          <a:spcPts val="0"/>
                        </a:spcBef>
                        <a:spcAft>
                          <a:spcPts val="0"/>
                        </a:spcAft>
                        <a:buClrTx/>
                        <a:buSzTx/>
                        <a:buFont typeface="Arial" panose="020B0604020202020204" pitchFamily="34" charset="0"/>
                        <a:buChar char="•"/>
                      </a:pPr>
                      <a:r>
                        <a:rPr lang="en-US" sz="1600" b="0" kern="1200" dirty="0" smtClean="0">
                          <a:solidFill>
                            <a:schemeClr val="tx1"/>
                          </a:solidFill>
                          <a:effectLst/>
                          <a:latin typeface="Arial"/>
                          <a:ea typeface="+mn-ea"/>
                          <a:cs typeface="Arial"/>
                        </a:rPr>
                        <a:t>Will </a:t>
                      </a:r>
                      <a:r>
                        <a:rPr lang="en-US" sz="1600" b="0" kern="1200" dirty="0">
                          <a:solidFill>
                            <a:schemeClr val="tx1"/>
                          </a:solidFill>
                          <a:effectLst/>
                          <a:latin typeface="Arial"/>
                          <a:ea typeface="+mn-ea"/>
                          <a:cs typeface="Arial"/>
                        </a:rPr>
                        <a:t>the proposed approach produce the desired results? What are its strengths and weaknesses? </a:t>
                      </a:r>
                    </a:p>
                    <a:p>
                      <a:pPr marL="285750" marR="0" lvl="0" indent="-285750" algn="l" rtl="0" eaLnBrk="1" fontAlgn="auto" latinLnBrk="0" hangingPunct="1">
                        <a:lnSpc>
                          <a:spcPct val="115000"/>
                        </a:lnSpc>
                        <a:spcBef>
                          <a:spcPts val="0"/>
                        </a:spcBef>
                        <a:spcAft>
                          <a:spcPts val="0"/>
                        </a:spcAft>
                        <a:buClrTx/>
                        <a:buSzTx/>
                        <a:buFont typeface="Arial" panose="020B0604020202020204" pitchFamily="34" charset="0"/>
                        <a:buChar char="•"/>
                      </a:pPr>
                      <a:r>
                        <a:rPr lang="en-US" sz="1600" b="0" kern="1200" dirty="0">
                          <a:solidFill>
                            <a:schemeClr val="tx1"/>
                          </a:solidFill>
                          <a:effectLst/>
                          <a:latin typeface="Arial"/>
                          <a:ea typeface="+mn-ea"/>
                          <a:cs typeface="Arial"/>
                        </a:rPr>
                        <a:t>Comment on the key personnel's qualifications, capabilities, related experience, and past performance.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b="0" kern="1200" dirty="0">
                          <a:solidFill>
                            <a:schemeClr val="tx1"/>
                          </a:solidFill>
                          <a:effectLst/>
                          <a:latin typeface="Arial"/>
                          <a:ea typeface="+mn-ea"/>
                          <a:cs typeface="Arial"/>
                        </a:rPr>
                        <a:t>Additional comments and relevant issues?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OTHER CRITERIA:</a:t>
                      </a:r>
                    </a:p>
                    <a:p>
                      <a:pPr marL="285750" lvl="0" indent="-285750">
                        <a:buFont typeface="Arial" panose="020B0604020202020204" pitchFamily="34" charset="0"/>
                        <a:buChar char="•"/>
                      </a:pPr>
                      <a:r>
                        <a:rPr lang="en-US" sz="1600" b="0" kern="1200" dirty="0">
                          <a:solidFill>
                            <a:schemeClr val="tx1"/>
                          </a:solidFill>
                          <a:effectLst/>
                          <a:latin typeface="Arial"/>
                          <a:ea typeface="+mn-ea"/>
                          <a:cs typeface="Arial"/>
                        </a:rPr>
                        <a:t>Comment of the adequacy and/or availability of the facilities, equipment, hardware, simulation tools and techniques integral to the objectives of the proposed research. </a:t>
                      </a:r>
                    </a:p>
                    <a:p>
                      <a:pPr marL="285750" lvl="0" indent="-285750">
                        <a:buFont typeface="Arial" panose="020B0604020202020204" pitchFamily="34" charset="0"/>
                        <a:buChar char="•"/>
                      </a:pPr>
                      <a:r>
                        <a:rPr lang="en-US" sz="1600" b="0" kern="1200" dirty="0">
                          <a:solidFill>
                            <a:schemeClr val="tx1"/>
                          </a:solidFill>
                          <a:effectLst/>
                          <a:latin typeface="Arial"/>
                          <a:ea typeface="+mn-ea"/>
                          <a:cs typeface="Arial"/>
                        </a:rPr>
                        <a:t>Comment on the realism and reasonableness of the proposed project cost. </a:t>
                      </a:r>
                    </a:p>
                  </a:txBody>
                  <a:tcPr marL="9525" marR="9525" marT="9525" marB="9525" anchor="ctr">
                    <a:noFill/>
                  </a:tcPr>
                </a:tc>
                <a:extLst>
                  <a:ext uri="{0D108BD9-81ED-4DB2-BD59-A6C34878D82A}">
                    <a16:rowId xmlns:a16="http://schemas.microsoft.com/office/drawing/2014/main" val="315007919"/>
                  </a:ext>
                </a:extLst>
              </a:tr>
            </a:tbl>
          </a:graphicData>
        </a:graphic>
      </p:graphicFrame>
    </p:spTree>
    <p:extLst>
      <p:ext uri="{BB962C8B-B14F-4D97-AF65-F5344CB8AC3E}">
        <p14:creationId xmlns:p14="http://schemas.microsoft.com/office/powerpoint/2010/main" val="242747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Budget Justification</a:t>
            </a:r>
          </a:p>
        </p:txBody>
      </p:sp>
      <p:sp>
        <p:nvSpPr>
          <p:cNvPr id="3" name="Content Placeholder 2"/>
          <p:cNvSpPr>
            <a:spLocks noGrp="1"/>
          </p:cNvSpPr>
          <p:nvPr>
            <p:ph idx="1"/>
          </p:nvPr>
        </p:nvSpPr>
        <p:spPr/>
        <p:txBody>
          <a:bodyPr/>
          <a:lstStyle/>
          <a:p>
            <a:endParaRPr lang="en-US"/>
          </a:p>
        </p:txBody>
      </p:sp>
      <p:sp>
        <p:nvSpPr>
          <p:cNvPr id="6" name="Text Placeholder 5"/>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
        <p:nvSpPr>
          <p:cNvPr id="5" name="Rectangle 4"/>
          <p:cNvSpPr/>
          <p:nvPr/>
        </p:nvSpPr>
        <p:spPr>
          <a:xfrm>
            <a:off x="737992" y="1236635"/>
            <a:ext cx="11353800" cy="3354765"/>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For Personnel Management:</a:t>
            </a:r>
            <a:endParaRPr lang="en-US" dirty="0">
              <a:latin typeface="Arial" panose="020B0604020202020204" pitchFamily="34" charset="0"/>
              <a:ea typeface="Calibri" panose="020F0502020204030204" pitchFamily="34" charset="0"/>
              <a:cs typeface="Arial" panose="020B0604020202020204" pitchFamily="34" charset="0"/>
            </a:endParaRPr>
          </a:p>
          <a:p>
            <a:pPr marR="0" lvl="0" indent="287338">
              <a:spcBef>
                <a:spcPts val="0"/>
              </a:spcBef>
              <a:spcAft>
                <a:spcPts val="0"/>
              </a:spcAft>
            </a:pPr>
            <a:r>
              <a:rPr lang="en-US" sz="1600" dirty="0">
                <a:latin typeface="Arial" panose="020B0604020202020204" pitchFamily="34" charset="0"/>
                <a:ea typeface="Calibri" panose="020F0502020204030204" pitchFamily="34" charset="0"/>
                <a:cs typeface="Arial" panose="020B0604020202020204" pitchFamily="34" charset="0"/>
              </a:rPr>
              <a:t>Discuss realism and reasonableness of the (a) number of personnel, (b) labor mix, (c) level of effort etc.</a:t>
            </a:r>
          </a:p>
          <a:p>
            <a:pPr marR="0" lvl="0">
              <a:spcBef>
                <a:spcPts val="0"/>
              </a:spcBef>
              <a:spcAft>
                <a:spcPts val="0"/>
              </a:spcAft>
            </a:pPr>
            <a:endParaRPr lang="en-US" sz="11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Consumables and facility Chargers:</a:t>
            </a:r>
            <a:endParaRPr lang="en-US" dirty="0">
              <a:latin typeface="Arial" panose="020B0604020202020204" pitchFamily="34" charset="0"/>
              <a:ea typeface="Calibri" panose="020F0502020204030204" pitchFamily="34" charset="0"/>
              <a:cs typeface="Arial" panose="020B0604020202020204" pitchFamily="34" charset="0"/>
            </a:endParaRPr>
          </a:p>
          <a:p>
            <a:pPr marR="0" lvl="0" indent="287338">
              <a:spcBef>
                <a:spcPts val="0"/>
              </a:spcBef>
              <a:spcAft>
                <a:spcPts val="0"/>
              </a:spcAft>
              <a:tabLst>
                <a:tab pos="287338" algn="l"/>
              </a:tabLst>
            </a:pPr>
            <a:r>
              <a:rPr lang="en-US" sz="1600" dirty="0">
                <a:latin typeface="Arial" panose="020B0604020202020204" pitchFamily="34" charset="0"/>
                <a:ea typeface="Calibri" panose="020F0502020204030204" pitchFamily="34" charset="0"/>
                <a:cs typeface="Arial" panose="020B0604020202020204" pitchFamily="34" charset="0"/>
              </a:rPr>
              <a:t>Provide JUSTIFICATION and explanation with respect to proposed research.  Provide quotations and/or links  to 	the price structure of consumables, materials supplies, and facility charges.</a:t>
            </a:r>
          </a:p>
          <a:p>
            <a:pPr marR="0" lvl="0">
              <a:spcBef>
                <a:spcPts val="0"/>
              </a:spcBef>
              <a:spcAft>
                <a:spcPts val="0"/>
              </a:spcAft>
            </a:pPr>
            <a:endParaRPr lang="en-US" sz="11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Other Direct Costs</a:t>
            </a:r>
          </a:p>
          <a:p>
            <a:pPr indent="287338"/>
            <a:r>
              <a:rPr lang="en-US" sz="1600" dirty="0">
                <a:latin typeface="Arial" panose="020B0604020202020204" pitchFamily="34" charset="0"/>
                <a:cs typeface="Arial" panose="020B0604020202020204" pitchFamily="34" charset="0"/>
              </a:rPr>
              <a:t>Provide Justification for direct costs</a:t>
            </a:r>
          </a:p>
          <a:p>
            <a:endParaRPr lang="en-US" sz="1100" b="1"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Travel:</a:t>
            </a:r>
            <a:endParaRPr lang="en-US" dirty="0">
              <a:latin typeface="Arial" panose="020B0604020202020204" pitchFamily="34" charset="0"/>
              <a:ea typeface="Calibri" panose="020F0502020204030204" pitchFamily="34" charset="0"/>
              <a:cs typeface="Arial" panose="020B0604020202020204" pitchFamily="34" charset="0"/>
            </a:endParaRPr>
          </a:p>
          <a:p>
            <a:pPr marR="0" lvl="0" indent="287338">
              <a:spcBef>
                <a:spcPts val="0"/>
              </a:spcBef>
              <a:spcAft>
                <a:spcPts val="0"/>
              </a:spcAft>
              <a:tabLst>
                <a:tab pos="287338" algn="l"/>
              </a:tabLst>
            </a:pPr>
            <a:r>
              <a:rPr lang="en-US" sz="1600" dirty="0">
                <a:latin typeface="Arial" panose="020B0604020202020204" pitchFamily="34" charset="0"/>
                <a:ea typeface="Calibri" panose="020F0502020204030204" pitchFamily="34" charset="0"/>
                <a:cs typeface="Arial" panose="020B0604020202020204" pitchFamily="34" charset="0"/>
              </a:rPr>
              <a:t>For travel or quantity of trips, (a) rationale for travel, (b) the amount of travel or quantity of trips, and (a) the number of 	personnel traveling in terms of realism and reasonableness for the work</a:t>
            </a:r>
          </a:p>
          <a:p>
            <a:pPr marR="0" lvl="0">
              <a:spcBef>
                <a:spcPts val="0"/>
              </a:spcBef>
              <a:spcAft>
                <a:spcPts val="0"/>
              </a:spcAft>
            </a:pPr>
            <a:endParaRPr lang="en-US" sz="11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2476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Get Funded! Get started and stay involved</a:t>
            </a:r>
          </a:p>
        </p:txBody>
      </p:sp>
      <p:sp>
        <p:nvSpPr>
          <p:cNvPr id="3" name="Content Placeholder 2"/>
          <p:cNvSpPr>
            <a:spLocks noGrp="1"/>
          </p:cNvSpPr>
          <p:nvPr>
            <p:ph idx="1"/>
          </p:nvPr>
        </p:nvSpPr>
        <p:spPr/>
        <p:txBody>
          <a:bodyPr vert="horz" lIns="91440" tIns="45720" rIns="91440" bIns="45720" rtlCol="0" anchor="t">
            <a:normAutofit/>
          </a:bodyPr>
          <a:lstStyle/>
          <a:p>
            <a:r>
              <a:rPr lang="en-US"/>
              <a:t>POs weigh several factors in selecting proposals for funding:</a:t>
            </a:r>
          </a:p>
          <a:p>
            <a:pPr lvl="1"/>
            <a:r>
              <a:rPr lang="en-US">
                <a:latin typeface="Arial"/>
                <a:cs typeface="Arial"/>
              </a:rPr>
              <a:t>Identify overlap with program interests, and connection to DOD's labs</a:t>
            </a:r>
          </a:p>
          <a:p>
            <a:pPr lvl="1"/>
            <a:r>
              <a:rPr lang="en-US"/>
              <a:t>Potential for scientific breakthroughs</a:t>
            </a:r>
          </a:p>
          <a:p>
            <a:pPr lvl="1"/>
            <a:r>
              <a:rPr lang="en-US"/>
              <a:t>Strategic directions</a:t>
            </a:r>
          </a:p>
          <a:p>
            <a:pPr lvl="1"/>
            <a:r>
              <a:rPr lang="en-US"/>
              <a:t>Budget realities</a:t>
            </a:r>
          </a:p>
          <a:p>
            <a:pPr lvl="1"/>
            <a:r>
              <a:rPr lang="en-US"/>
              <a:t>Peer review to gauge scientific merit</a:t>
            </a:r>
          </a:p>
          <a:p>
            <a:r>
              <a:rPr lang="en-US"/>
              <a:t>Once funded, remain engaged and continue with the process. </a:t>
            </a:r>
          </a:p>
          <a:p>
            <a:pPr lvl="1"/>
            <a:r>
              <a:rPr lang="en-US"/>
              <a:t>Continue reviewing BAAs</a:t>
            </a:r>
          </a:p>
          <a:p>
            <a:pPr lvl="1"/>
            <a:r>
              <a:rPr lang="en-US"/>
              <a:t>Request invitations to program reviews of interest</a:t>
            </a:r>
          </a:p>
          <a:p>
            <a:pPr lvl="1"/>
            <a:r>
              <a:rPr lang="en-US"/>
              <a:t>Collaborate with other PIs in the program</a:t>
            </a:r>
          </a:p>
        </p:txBody>
      </p:sp>
      <p:sp>
        <p:nvSpPr>
          <p:cNvPr id="5" name="Text Placeholder 4"/>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pic>
        <p:nvPicPr>
          <p:cNvPr id="4" name="Picture 5">
            <a:extLst>
              <a:ext uri="{FF2B5EF4-FFF2-40B4-BE49-F238E27FC236}">
                <a16:creationId xmlns:a16="http://schemas.microsoft.com/office/drawing/2014/main" id="{5FBB1103-D847-4108-881A-A4FC3604CECC}"/>
              </a:ext>
            </a:extLst>
          </p:cNvPr>
          <p:cNvPicPr>
            <a:picLocks noChangeAspect="1"/>
          </p:cNvPicPr>
          <p:nvPr/>
        </p:nvPicPr>
        <p:blipFill>
          <a:blip r:embed="rId2"/>
          <a:stretch>
            <a:fillRect/>
          </a:stretch>
        </p:blipFill>
        <p:spPr>
          <a:xfrm>
            <a:off x="9420590" y="4328745"/>
            <a:ext cx="1762125" cy="1619250"/>
          </a:xfrm>
          <a:prstGeom prst="rect">
            <a:avLst/>
          </a:prstGeom>
        </p:spPr>
      </p:pic>
      <p:sp>
        <p:nvSpPr>
          <p:cNvPr id="6" name="TextBox 5">
            <a:extLst>
              <a:ext uri="{FF2B5EF4-FFF2-40B4-BE49-F238E27FC236}">
                <a16:creationId xmlns:a16="http://schemas.microsoft.com/office/drawing/2014/main" id="{21D4446E-C22A-47BC-9639-11954DEF3AD3}"/>
              </a:ext>
            </a:extLst>
          </p:cNvPr>
          <p:cNvSpPr txBox="1"/>
          <p:nvPr/>
        </p:nvSpPr>
        <p:spPr>
          <a:xfrm>
            <a:off x="8930054" y="59479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Workshops and Reviews</a:t>
            </a:r>
            <a:endParaRPr lang="en-US">
              <a:cs typeface="Calibri"/>
            </a:endParaRPr>
          </a:p>
        </p:txBody>
      </p:sp>
    </p:spTree>
    <p:extLst>
      <p:ext uri="{BB962C8B-B14F-4D97-AF65-F5344CB8AC3E}">
        <p14:creationId xmlns:p14="http://schemas.microsoft.com/office/powerpoint/2010/main" val="1559400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11" y="705168"/>
            <a:ext cx="9883031" cy="5693079"/>
          </a:xfrm>
          <a:prstGeom prst="rect">
            <a:avLst/>
          </a:prstGeom>
        </p:spPr>
      </p:pic>
      <p:pic>
        <p:nvPicPr>
          <p:cNvPr id="8" name="Picture 7"/>
          <p:cNvPicPr>
            <a:picLocks noChangeAspect="1"/>
          </p:cNvPicPr>
          <p:nvPr/>
        </p:nvPicPr>
        <p:blipFill>
          <a:blip r:embed="rId4"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V="1">
            <a:off x="10075944" y="2505813"/>
            <a:ext cx="3839778" cy="223270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6009" y="358745"/>
            <a:ext cx="1369479" cy="4755130"/>
          </a:xfrm>
          <a:prstGeom prst="rect">
            <a:avLst/>
          </a:prstGeom>
        </p:spPr>
      </p:pic>
      <p:sp>
        <p:nvSpPr>
          <p:cNvPr id="11" name="TextBox 10"/>
          <p:cNvSpPr txBox="1"/>
          <p:nvPr/>
        </p:nvSpPr>
        <p:spPr>
          <a:xfrm>
            <a:off x="2067808" y="27718"/>
            <a:ext cx="89657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Eras Bold ITC" panose="020B0907030504020204" pitchFamily="34" charset="0"/>
                <a:ea typeface="+mn-ea"/>
                <a:cs typeface="+mn-cs"/>
              </a:rPr>
              <a:t>Starfleet Academy: </a:t>
            </a:r>
            <a:r>
              <a:rPr kumimoji="0" lang="en-US" sz="2000" b="0" i="0" u="none" strike="noStrike" kern="1200" cap="none" spc="0" normalizeH="0" baseline="0" noProof="0" dirty="0" smtClean="0">
                <a:ln>
                  <a:noFill/>
                </a:ln>
                <a:solidFill>
                  <a:srgbClr val="FFFFFF"/>
                </a:solidFill>
                <a:effectLst/>
                <a:uLnTx/>
                <a:uFillTx/>
                <a:latin typeface="Eras Light ITC" panose="020B0402030504020804" pitchFamily="34" charset="0"/>
                <a:ea typeface="+mn-ea"/>
                <a:cs typeface="+mn-cs"/>
              </a:rPr>
              <a:t>Workforce Development</a:t>
            </a:r>
            <a:endParaRPr kumimoji="0" lang="en-US" sz="2000" b="0" i="0" u="none" strike="noStrike" kern="1200" cap="none" spc="0" normalizeH="0" baseline="0" noProof="0" dirty="0">
              <a:ln>
                <a:noFill/>
              </a:ln>
              <a:solidFill>
                <a:srgbClr val="FFFFFF"/>
              </a:solidFill>
              <a:effectLst/>
              <a:uLnTx/>
              <a:uFillTx/>
              <a:latin typeface="Eras Light ITC" panose="020B0402030504020804" pitchFamily="34" charset="0"/>
              <a:ea typeface="+mn-ea"/>
              <a:cs typeface="+mn-cs"/>
            </a:endParaRPr>
          </a:p>
        </p:txBody>
      </p:sp>
      <p:grpSp>
        <p:nvGrpSpPr>
          <p:cNvPr id="12" name="Group 11"/>
          <p:cNvGrpSpPr/>
          <p:nvPr/>
        </p:nvGrpSpPr>
        <p:grpSpPr>
          <a:xfrm>
            <a:off x="6745726" y="611685"/>
            <a:ext cx="4450805" cy="1164093"/>
            <a:chOff x="6134101" y="3979902"/>
            <a:chExt cx="4450805" cy="1164093"/>
          </a:xfrm>
        </p:grpSpPr>
        <p:sp>
          <p:nvSpPr>
            <p:cNvPr id="13" name="Freeform 12"/>
            <p:cNvSpPr/>
            <p:nvPr/>
          </p:nvSpPr>
          <p:spPr>
            <a:xfrm>
              <a:off x="6134101" y="4117707"/>
              <a:ext cx="3629552" cy="931274"/>
            </a:xfrm>
            <a:custGeom>
              <a:avLst/>
              <a:gdLst>
                <a:gd name="connsiteX0" fmla="*/ 0 w 3153935"/>
                <a:gd name="connsiteY0" fmla="*/ 0 h 931274"/>
                <a:gd name="connsiteX1" fmla="*/ 3153935 w 3153935"/>
                <a:gd name="connsiteY1" fmla="*/ 0 h 931274"/>
                <a:gd name="connsiteX2" fmla="*/ 3153935 w 3153935"/>
                <a:gd name="connsiteY2" fmla="*/ 931274 h 931274"/>
                <a:gd name="connsiteX3" fmla="*/ 0 w 3153935"/>
                <a:gd name="connsiteY3" fmla="*/ 931274 h 931274"/>
                <a:gd name="connsiteX4" fmla="*/ 0 w 3153935"/>
                <a:gd name="connsiteY4" fmla="*/ 0 h 9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935" h="931274">
                  <a:moveTo>
                    <a:pt x="0" y="0"/>
                  </a:moveTo>
                  <a:lnTo>
                    <a:pt x="3153935" y="0"/>
                  </a:lnTo>
                  <a:lnTo>
                    <a:pt x="3153935" y="931274"/>
                  </a:lnTo>
                  <a:lnTo>
                    <a:pt x="0" y="93127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9199" tIns="121920" rIns="121920" bIns="121920" numCol="1" spcCol="1270" anchor="ctr" anchorCtr="0">
              <a:noAutofit/>
            </a:bodyPr>
            <a:lstStyle/>
            <a:p>
              <a:pPr marL="0" marR="0" lvl="0" indent="0" algn="l" defTabSz="21336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a:ea typeface="+mn-ea"/>
                  <a:cs typeface="+mn-cs"/>
                </a:rPr>
                <a:t>K-12 STEM Outreach</a:t>
              </a: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Oval 13"/>
            <p:cNvSpPr/>
            <p:nvPr/>
          </p:nvSpPr>
          <p:spPr>
            <a:xfrm>
              <a:off x="9420813" y="3979902"/>
              <a:ext cx="1164093" cy="1164093"/>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5" name="Group 4"/>
          <p:cNvGrpSpPr/>
          <p:nvPr/>
        </p:nvGrpSpPr>
        <p:grpSpPr>
          <a:xfrm>
            <a:off x="242879" y="875846"/>
            <a:ext cx="10906903" cy="5590458"/>
            <a:chOff x="50710" y="439543"/>
            <a:chExt cx="12011307" cy="6156533"/>
          </a:xfrm>
        </p:grpSpPr>
        <p:sp>
          <p:nvSpPr>
            <p:cNvPr id="15" name="Title 5"/>
            <p:cNvSpPr txBox="1">
              <a:spLocks/>
            </p:cNvSpPr>
            <p:nvPr/>
          </p:nvSpPr>
          <p:spPr>
            <a:xfrm>
              <a:off x="838200" y="439543"/>
              <a:ext cx="10515600" cy="732645"/>
            </a:xfrm>
            <a:prstGeom prst="rect">
              <a:avLst/>
            </a:prstGeom>
          </p:spPr>
          <p:txBody>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smtClean="0">
                  <a:ln>
                    <a:noFill/>
                  </a:ln>
                  <a:solidFill>
                    <a:srgbClr val="FFFFFF"/>
                  </a:solidFill>
                  <a:effectLst/>
                  <a:uLnTx/>
                  <a:uFillTx/>
                  <a:latin typeface="Arial" charset="0"/>
                  <a:cs typeface="Arial" charset="0"/>
                </a:rPr>
                <a:t>K-12 STEM Map</a:t>
              </a:r>
              <a:endParaRPr kumimoji="0" lang="en-US" sz="3000" b="0" i="0" u="none" strike="noStrike" kern="1200" cap="none" spc="0" normalizeH="0" baseline="0" noProof="0" dirty="0">
                <a:ln>
                  <a:noFill/>
                </a:ln>
                <a:solidFill>
                  <a:srgbClr val="FFFFFF"/>
                </a:solidFill>
                <a:effectLst/>
                <a:uLnTx/>
                <a:uFillTx/>
                <a:latin typeface="Arial" charset="0"/>
                <a:cs typeface="Arial" charset="0"/>
              </a:endParaRPr>
            </a:p>
          </p:txBody>
        </p:sp>
        <p:pic>
          <p:nvPicPr>
            <p:cNvPr id="17" name="Picture 16" descr="A close up&#10;&#10;Description automatically generated">
              <a:extLst>
                <a:ext uri="{FF2B5EF4-FFF2-40B4-BE49-F238E27FC236}">
                  <a16:creationId xmlns:a16="http://schemas.microsoft.com/office/drawing/2014/main" id="{03AD8BF7-8B99-4129-8BD2-953C34C281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23702" y="904488"/>
              <a:ext cx="8675955" cy="5649288"/>
            </a:xfrm>
            <a:prstGeom prst="rect">
              <a:avLst/>
            </a:prstGeom>
          </p:spPr>
        </p:pic>
        <p:pic>
          <p:nvPicPr>
            <p:cNvPr id="18" name="Picture 17" descr="A picture containing full, large, standing&#10;&#10;Description automatically generated">
              <a:extLst>
                <a:ext uri="{FF2B5EF4-FFF2-40B4-BE49-F238E27FC236}">
                  <a16:creationId xmlns:a16="http://schemas.microsoft.com/office/drawing/2014/main" id="{D6CBB829-CE0A-440F-8BA7-16FE6787FE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23702" y="904488"/>
              <a:ext cx="8675955" cy="5649288"/>
            </a:xfrm>
            <a:prstGeom prst="rect">
              <a:avLst/>
            </a:prstGeom>
          </p:spPr>
        </p:pic>
        <p:pic>
          <p:nvPicPr>
            <p:cNvPr id="19" name="Picture 18" descr="A picture containing indoor, computer, dark, sitting&#10;&#10;Description automatically generated">
              <a:extLst>
                <a:ext uri="{FF2B5EF4-FFF2-40B4-BE49-F238E27FC236}">
                  <a16:creationId xmlns:a16="http://schemas.microsoft.com/office/drawing/2014/main" id="{D5EA3AAF-4044-4FC0-BA88-7239303B30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23702" y="904488"/>
              <a:ext cx="8675955" cy="5649288"/>
            </a:xfrm>
            <a:prstGeom prst="rect">
              <a:avLst/>
            </a:prstGeom>
          </p:spPr>
        </p:pic>
        <p:pic>
          <p:nvPicPr>
            <p:cNvPr id="20" name="Picture 19">
              <a:extLst>
                <a:ext uri="{FF2B5EF4-FFF2-40B4-BE49-F238E27FC236}">
                  <a16:creationId xmlns:a16="http://schemas.microsoft.com/office/drawing/2014/main" id="{98ECE5CE-A7EE-49D6-896E-4816533EA36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623702" y="904488"/>
              <a:ext cx="8675955" cy="5649287"/>
            </a:xfrm>
            <a:prstGeom prst="rect">
              <a:avLst/>
            </a:prstGeom>
          </p:spPr>
        </p:pic>
        <p:pic>
          <p:nvPicPr>
            <p:cNvPr id="21" name="Picture 20" descr="Fireworks in the sky&#10;&#10;Description automatically generated">
              <a:extLst>
                <a:ext uri="{FF2B5EF4-FFF2-40B4-BE49-F238E27FC236}">
                  <a16:creationId xmlns:a16="http://schemas.microsoft.com/office/drawing/2014/main" id="{5EBBB258-E9AE-4F67-B9EE-F40E9D960C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18199" y="904488"/>
              <a:ext cx="8675955" cy="5649288"/>
            </a:xfrm>
            <a:prstGeom prst="rect">
              <a:avLst/>
            </a:prstGeom>
          </p:spPr>
        </p:pic>
        <p:pic>
          <p:nvPicPr>
            <p:cNvPr id="22" name="Picture 21" descr="A picture containing fireworks, cup, light, table&#10;&#10;Description automatically generated">
              <a:extLst>
                <a:ext uri="{FF2B5EF4-FFF2-40B4-BE49-F238E27FC236}">
                  <a16:creationId xmlns:a16="http://schemas.microsoft.com/office/drawing/2014/main" id="{DB68C51C-D211-4B9C-893F-192200A14AB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24623" y="904488"/>
              <a:ext cx="8675955" cy="5649288"/>
            </a:xfrm>
            <a:prstGeom prst="rect">
              <a:avLst/>
            </a:prstGeom>
          </p:spPr>
        </p:pic>
        <p:pic>
          <p:nvPicPr>
            <p:cNvPr id="23" name="Picture 22" descr="A picture containing light, fireworks&#10;&#10;Description automatically generated">
              <a:extLst>
                <a:ext uri="{FF2B5EF4-FFF2-40B4-BE49-F238E27FC236}">
                  <a16:creationId xmlns:a16="http://schemas.microsoft.com/office/drawing/2014/main" id="{5001DBCF-E26E-4DF4-8D13-EBF39C72B17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18200" y="904488"/>
              <a:ext cx="8675955" cy="5649288"/>
            </a:xfrm>
            <a:prstGeom prst="rect">
              <a:avLst/>
            </a:prstGeom>
          </p:spPr>
        </p:pic>
        <p:sp>
          <p:nvSpPr>
            <p:cNvPr id="24" name="Rectangle 23">
              <a:extLst>
                <a:ext uri="{FF2B5EF4-FFF2-40B4-BE49-F238E27FC236}">
                  <a16:creationId xmlns:a16="http://schemas.microsoft.com/office/drawing/2014/main" id="{70782AC7-4C60-4BE7-B4F5-26E6ECECFCE9}"/>
                </a:ext>
              </a:extLst>
            </p:cNvPr>
            <p:cNvSpPr/>
            <p:nvPr/>
          </p:nvSpPr>
          <p:spPr>
            <a:xfrm>
              <a:off x="527056" y="1020261"/>
              <a:ext cx="2518703" cy="5472020"/>
            </a:xfrm>
            <a:prstGeom prst="rect">
              <a:avLst/>
            </a:prstGeom>
            <a:solidFill>
              <a:schemeClr val="bg1"/>
            </a:solidFill>
            <a:ln>
              <a:solidFill>
                <a:srgbClr val="89E0FF"/>
              </a:solidFill>
            </a:ln>
            <a:effectLst>
              <a:outerShdw blurRad="76200" dist="76200" dir="81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4">
              <a:extLst>
                <a:ext uri="{FF2B5EF4-FFF2-40B4-BE49-F238E27FC236}">
                  <a16:creationId xmlns:a16="http://schemas.microsoft.com/office/drawing/2014/main" id="{A1EF8469-E09F-4907-B4F0-CC7E0BD8FBF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1235386" y="1420343"/>
              <a:ext cx="703172" cy="548864"/>
            </a:xfrm>
            <a:prstGeom prst="rect">
              <a:avLst/>
            </a:prstGeom>
          </p:spPr>
        </p:pic>
        <p:pic>
          <p:nvPicPr>
            <p:cNvPr id="26" name="Picture 25" descr="A picture containing mirror&#10;&#10;Description automatically generated">
              <a:extLst>
                <a:ext uri="{FF2B5EF4-FFF2-40B4-BE49-F238E27FC236}">
                  <a16:creationId xmlns:a16="http://schemas.microsoft.com/office/drawing/2014/main" id="{A01F5987-4FF4-472A-A0EC-54D87555069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7169" y="1277376"/>
              <a:ext cx="778884" cy="778884"/>
            </a:xfrm>
            <a:prstGeom prst="rect">
              <a:avLst/>
            </a:prstGeom>
          </p:spPr>
        </p:pic>
        <p:pic>
          <p:nvPicPr>
            <p:cNvPr id="27" name="Picture 2">
              <a:extLst>
                <a:ext uri="{FF2B5EF4-FFF2-40B4-BE49-F238E27FC236}">
                  <a16:creationId xmlns:a16="http://schemas.microsoft.com/office/drawing/2014/main" id="{CE47969A-521C-4B35-8C51-3720B862B049}"/>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1376053" y="4369663"/>
              <a:ext cx="691464" cy="6844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0AE0D473-3700-45FF-A21B-322DB343F4F0}"/>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257919" y="5025780"/>
              <a:ext cx="927732" cy="92773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food, drawing&#10;&#10;Description automatically generated">
              <a:extLst>
                <a:ext uri="{FF2B5EF4-FFF2-40B4-BE49-F238E27FC236}">
                  <a16:creationId xmlns:a16="http://schemas.microsoft.com/office/drawing/2014/main" id="{BFF1C64E-2C5F-4F18-BD3B-6DED7E245E4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79647" y="3565535"/>
              <a:ext cx="684276" cy="719977"/>
            </a:xfrm>
            <a:prstGeom prst="rect">
              <a:avLst/>
            </a:prstGeom>
          </p:spPr>
        </p:pic>
        <p:pic>
          <p:nvPicPr>
            <p:cNvPr id="30" name="Picture 29" descr="A picture containing room&#10;&#10;Description automatically generated">
              <a:extLst>
                <a:ext uri="{FF2B5EF4-FFF2-40B4-BE49-F238E27FC236}">
                  <a16:creationId xmlns:a16="http://schemas.microsoft.com/office/drawing/2014/main" id="{105EEDF1-EB03-4B7C-B3E8-51A65540D5A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257919" y="2124321"/>
              <a:ext cx="1027052" cy="690407"/>
            </a:xfrm>
            <a:prstGeom prst="rect">
              <a:avLst/>
            </a:prstGeom>
          </p:spPr>
        </p:pic>
        <p:pic>
          <p:nvPicPr>
            <p:cNvPr id="31" name="Picture 30" descr="A close up of a sign&#10;&#10;Description automatically generated">
              <a:extLst>
                <a:ext uri="{FF2B5EF4-FFF2-40B4-BE49-F238E27FC236}">
                  <a16:creationId xmlns:a16="http://schemas.microsoft.com/office/drawing/2014/main" id="{4EB4ACD9-492F-4915-B1D8-49859306F81A}"/>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67595" y="3079476"/>
              <a:ext cx="1073623" cy="254114"/>
            </a:xfrm>
            <a:prstGeom prst="rect">
              <a:avLst/>
            </a:prstGeom>
          </p:spPr>
        </p:pic>
        <p:pic>
          <p:nvPicPr>
            <p:cNvPr id="32" name="Picture 31" descr="A close up of a logo&#10;&#10;Description automatically generated">
              <a:extLst>
                <a:ext uri="{FF2B5EF4-FFF2-40B4-BE49-F238E27FC236}">
                  <a16:creationId xmlns:a16="http://schemas.microsoft.com/office/drawing/2014/main" id="{E8AA8EB8-0EA6-42D6-8A7A-164E026F4B1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26135" y="4320844"/>
              <a:ext cx="780952" cy="780952"/>
            </a:xfrm>
            <a:prstGeom prst="rect">
              <a:avLst/>
            </a:prstGeom>
          </p:spPr>
        </p:pic>
        <p:pic>
          <p:nvPicPr>
            <p:cNvPr id="33" name="Picture 32" descr="A picture containing mirror&#10;&#10;Description automatically generated">
              <a:extLst>
                <a:ext uri="{FF2B5EF4-FFF2-40B4-BE49-F238E27FC236}">
                  <a16:creationId xmlns:a16="http://schemas.microsoft.com/office/drawing/2014/main" id="{DB765019-89F6-4CF7-A6B3-FBC054F2F61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26135" y="5082228"/>
              <a:ext cx="780952" cy="780952"/>
            </a:xfrm>
            <a:prstGeom prst="rect">
              <a:avLst/>
            </a:prstGeom>
          </p:spPr>
        </p:pic>
        <p:pic>
          <p:nvPicPr>
            <p:cNvPr id="34" name="Picture 33" descr="A picture containing mirror&#10;&#10;Description automatically generated">
              <a:extLst>
                <a:ext uri="{FF2B5EF4-FFF2-40B4-BE49-F238E27FC236}">
                  <a16:creationId xmlns:a16="http://schemas.microsoft.com/office/drawing/2014/main" id="{A55A5C3E-9E8A-46CD-8289-9931984ABF1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26135" y="3559460"/>
              <a:ext cx="780952" cy="780952"/>
            </a:xfrm>
            <a:prstGeom prst="rect">
              <a:avLst/>
            </a:prstGeom>
          </p:spPr>
        </p:pic>
        <p:pic>
          <p:nvPicPr>
            <p:cNvPr id="35" name="Picture 34" descr="A picture containing mirror&#10;&#10;Description automatically generated">
              <a:extLst>
                <a:ext uri="{FF2B5EF4-FFF2-40B4-BE49-F238E27FC236}">
                  <a16:creationId xmlns:a16="http://schemas.microsoft.com/office/drawing/2014/main" id="{38C76B96-4CF5-4EFC-99AE-D76CCB4945B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26135" y="2036692"/>
              <a:ext cx="780952" cy="780952"/>
            </a:xfrm>
            <a:prstGeom prst="rect">
              <a:avLst/>
            </a:prstGeom>
          </p:spPr>
        </p:pic>
        <p:pic>
          <p:nvPicPr>
            <p:cNvPr id="36" name="Picture 35" descr="A close up of a logo&#10;&#10;Description automatically generated">
              <a:extLst>
                <a:ext uri="{FF2B5EF4-FFF2-40B4-BE49-F238E27FC236}">
                  <a16:creationId xmlns:a16="http://schemas.microsoft.com/office/drawing/2014/main" id="{AA0A32C5-F2D8-48CB-A9D9-537B2364E5E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26135" y="2798076"/>
              <a:ext cx="780952" cy="780952"/>
            </a:xfrm>
            <a:prstGeom prst="rect">
              <a:avLst/>
            </a:prstGeom>
          </p:spPr>
        </p:pic>
        <p:sp>
          <p:nvSpPr>
            <p:cNvPr id="37" name="TextBox 36">
              <a:extLst>
                <a:ext uri="{FF2B5EF4-FFF2-40B4-BE49-F238E27FC236}">
                  <a16:creationId xmlns:a16="http://schemas.microsoft.com/office/drawing/2014/main" id="{4DE59FE7-D280-413D-BE13-930C006F6DCC}"/>
                </a:ext>
              </a:extLst>
            </p:cNvPr>
            <p:cNvSpPr txBox="1"/>
            <p:nvPr/>
          </p:nvSpPr>
          <p:spPr>
            <a:xfrm>
              <a:off x="623533" y="1409359"/>
              <a:ext cx="5470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30</a:t>
              </a:r>
            </a:p>
          </p:txBody>
        </p:sp>
        <p:sp>
          <p:nvSpPr>
            <p:cNvPr id="38" name="TextBox 37">
              <a:extLst>
                <a:ext uri="{FF2B5EF4-FFF2-40B4-BE49-F238E27FC236}">
                  <a16:creationId xmlns:a16="http://schemas.microsoft.com/office/drawing/2014/main" id="{6C96161B-278B-4789-937B-E8029437EE4A}"/>
                </a:ext>
              </a:extLst>
            </p:cNvPr>
            <p:cNvSpPr txBox="1"/>
            <p:nvPr/>
          </p:nvSpPr>
          <p:spPr>
            <a:xfrm>
              <a:off x="623533" y="2118515"/>
              <a:ext cx="5470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B050"/>
                  </a:solidFill>
                  <a:effectLst/>
                  <a:uLnTx/>
                  <a:uFillTx/>
                  <a:latin typeface="Arial Narrow" panose="020B0606020202030204" pitchFamily="34" charset="0"/>
                  <a:ea typeface="+mn-ea"/>
                  <a:cs typeface="+mn-cs"/>
                </a:rPr>
                <a:t>5</a:t>
              </a:r>
              <a:endParaRPr kumimoji="0" lang="en-US" sz="18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p:txBody>
        </p:sp>
        <p:sp>
          <p:nvSpPr>
            <p:cNvPr id="39" name="TextBox 38">
              <a:extLst>
                <a:ext uri="{FF2B5EF4-FFF2-40B4-BE49-F238E27FC236}">
                  <a16:creationId xmlns:a16="http://schemas.microsoft.com/office/drawing/2014/main" id="{943A64F9-D21B-4C4A-BAEB-9B5E05BA45A0}"/>
                </a:ext>
              </a:extLst>
            </p:cNvPr>
            <p:cNvSpPr txBox="1"/>
            <p:nvPr/>
          </p:nvSpPr>
          <p:spPr>
            <a:xfrm>
              <a:off x="623533" y="2928292"/>
              <a:ext cx="5470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15</a:t>
              </a:r>
            </a:p>
          </p:txBody>
        </p:sp>
        <p:sp>
          <p:nvSpPr>
            <p:cNvPr id="40" name="TextBox 39">
              <a:extLst>
                <a:ext uri="{FF2B5EF4-FFF2-40B4-BE49-F238E27FC236}">
                  <a16:creationId xmlns:a16="http://schemas.microsoft.com/office/drawing/2014/main" id="{527E771F-855B-437C-AFAD-B3CED2491CBC}"/>
                </a:ext>
              </a:extLst>
            </p:cNvPr>
            <p:cNvSpPr txBox="1"/>
            <p:nvPr/>
          </p:nvSpPr>
          <p:spPr>
            <a:xfrm>
              <a:off x="623533" y="3688248"/>
              <a:ext cx="5470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45</a:t>
              </a:r>
            </a:p>
          </p:txBody>
        </p:sp>
        <p:sp>
          <p:nvSpPr>
            <p:cNvPr id="41" name="TextBox 40">
              <a:extLst>
                <a:ext uri="{FF2B5EF4-FFF2-40B4-BE49-F238E27FC236}">
                  <a16:creationId xmlns:a16="http://schemas.microsoft.com/office/drawing/2014/main" id="{A87FF682-F94F-4A04-AACB-471D1179101C}"/>
                </a:ext>
              </a:extLst>
            </p:cNvPr>
            <p:cNvSpPr txBox="1"/>
            <p:nvPr/>
          </p:nvSpPr>
          <p:spPr>
            <a:xfrm>
              <a:off x="623533" y="4449828"/>
              <a:ext cx="5470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173</a:t>
              </a:r>
            </a:p>
          </p:txBody>
        </p:sp>
        <p:sp>
          <p:nvSpPr>
            <p:cNvPr id="42" name="TextBox 41">
              <a:extLst>
                <a:ext uri="{FF2B5EF4-FFF2-40B4-BE49-F238E27FC236}">
                  <a16:creationId xmlns:a16="http://schemas.microsoft.com/office/drawing/2014/main" id="{BFD54340-DEFB-4B3E-A866-5C4141CB417D}"/>
                </a:ext>
              </a:extLst>
            </p:cNvPr>
            <p:cNvSpPr txBox="1"/>
            <p:nvPr/>
          </p:nvSpPr>
          <p:spPr>
            <a:xfrm>
              <a:off x="623533" y="5206663"/>
              <a:ext cx="5470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319</a:t>
              </a:r>
            </a:p>
          </p:txBody>
        </p:sp>
        <p:sp>
          <p:nvSpPr>
            <p:cNvPr id="43" name="TextBox 42">
              <a:extLst>
                <a:ext uri="{FF2B5EF4-FFF2-40B4-BE49-F238E27FC236}">
                  <a16:creationId xmlns:a16="http://schemas.microsoft.com/office/drawing/2014/main" id="{57CEB171-C65F-4DBF-86B1-9A209D3081BB}"/>
                </a:ext>
              </a:extLst>
            </p:cNvPr>
            <p:cNvSpPr txBox="1"/>
            <p:nvPr/>
          </p:nvSpPr>
          <p:spPr>
            <a:xfrm>
              <a:off x="2063923" y="1547858"/>
              <a:ext cx="922206" cy="28810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Installations</a:t>
              </a:r>
            </a:p>
          </p:txBody>
        </p:sp>
        <p:sp>
          <p:nvSpPr>
            <p:cNvPr id="44" name="TextBox 43">
              <a:extLst>
                <a:ext uri="{FF2B5EF4-FFF2-40B4-BE49-F238E27FC236}">
                  <a16:creationId xmlns:a16="http://schemas.microsoft.com/office/drawing/2014/main" id="{5C0C59FA-B812-4633-8466-4C45073DB51C}"/>
                </a:ext>
              </a:extLst>
            </p:cNvPr>
            <p:cNvSpPr txBox="1"/>
            <p:nvPr/>
          </p:nvSpPr>
          <p:spPr>
            <a:xfrm>
              <a:off x="2063923" y="2362710"/>
              <a:ext cx="9222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Programs</a:t>
              </a:r>
            </a:p>
          </p:txBody>
        </p:sp>
        <p:sp>
          <p:nvSpPr>
            <p:cNvPr id="45" name="TextBox 44">
              <a:extLst>
                <a:ext uri="{FF2B5EF4-FFF2-40B4-BE49-F238E27FC236}">
                  <a16:creationId xmlns:a16="http://schemas.microsoft.com/office/drawing/2014/main" id="{152C393A-23DC-4A9E-94E7-98D0BBC50ACC}"/>
                </a:ext>
              </a:extLst>
            </p:cNvPr>
            <p:cNvSpPr txBox="1"/>
            <p:nvPr/>
          </p:nvSpPr>
          <p:spPr>
            <a:xfrm>
              <a:off x="2063923" y="3089199"/>
              <a:ext cx="9222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Programs</a:t>
              </a:r>
            </a:p>
          </p:txBody>
        </p:sp>
        <p:sp>
          <p:nvSpPr>
            <p:cNvPr id="46" name="TextBox 45">
              <a:extLst>
                <a:ext uri="{FF2B5EF4-FFF2-40B4-BE49-F238E27FC236}">
                  <a16:creationId xmlns:a16="http://schemas.microsoft.com/office/drawing/2014/main" id="{1CA86416-77B3-41E3-9C4F-6240E86E1A13}"/>
                </a:ext>
              </a:extLst>
            </p:cNvPr>
            <p:cNvSpPr txBox="1"/>
            <p:nvPr/>
          </p:nvSpPr>
          <p:spPr>
            <a:xfrm>
              <a:off x="2063923" y="3773358"/>
              <a:ext cx="922206" cy="27962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Competitions</a:t>
              </a:r>
            </a:p>
          </p:txBody>
        </p:sp>
        <p:sp>
          <p:nvSpPr>
            <p:cNvPr id="47" name="TextBox 46">
              <a:extLst>
                <a:ext uri="{FF2B5EF4-FFF2-40B4-BE49-F238E27FC236}">
                  <a16:creationId xmlns:a16="http://schemas.microsoft.com/office/drawing/2014/main" id="{93F0B983-9CBC-43DD-883D-B0232094D03E}"/>
                </a:ext>
              </a:extLst>
            </p:cNvPr>
            <p:cNvSpPr txBox="1"/>
            <p:nvPr/>
          </p:nvSpPr>
          <p:spPr>
            <a:xfrm>
              <a:off x="2063923" y="4577594"/>
              <a:ext cx="922206" cy="27962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Competitions</a:t>
              </a:r>
            </a:p>
          </p:txBody>
        </p:sp>
        <p:sp>
          <p:nvSpPr>
            <p:cNvPr id="48" name="TextBox 47">
              <a:extLst>
                <a:ext uri="{FF2B5EF4-FFF2-40B4-BE49-F238E27FC236}">
                  <a16:creationId xmlns:a16="http://schemas.microsoft.com/office/drawing/2014/main" id="{03FF37BF-0B46-4AF6-A8AD-C7DCFA82B675}"/>
                </a:ext>
              </a:extLst>
            </p:cNvPr>
            <p:cNvSpPr txBox="1"/>
            <p:nvPr/>
          </p:nvSpPr>
          <p:spPr>
            <a:xfrm>
              <a:off x="2063923" y="5351146"/>
              <a:ext cx="922206" cy="27962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Competitions</a:t>
              </a:r>
            </a:p>
          </p:txBody>
        </p:sp>
        <p:pic>
          <p:nvPicPr>
            <p:cNvPr id="49" name="Picture 48" descr="A picture containing mirror&#10;&#10;Description automatically generated">
              <a:extLst>
                <a:ext uri="{FF2B5EF4-FFF2-40B4-BE49-F238E27FC236}">
                  <a16:creationId xmlns:a16="http://schemas.microsoft.com/office/drawing/2014/main" id="{38C76B96-4CF5-4EFC-99AE-D76CCB4945B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720642" y="2362710"/>
              <a:ext cx="780952" cy="780952"/>
            </a:xfrm>
            <a:prstGeom prst="rect">
              <a:avLst/>
            </a:prstGeom>
          </p:spPr>
        </p:pic>
        <p:pic>
          <p:nvPicPr>
            <p:cNvPr id="50" name="Picture 49"/>
            <p:cNvPicPr>
              <a:picLocks noChangeAspect="1"/>
            </p:cNvPicPr>
            <p:nvPr/>
          </p:nvPicPr>
          <p:blipFill rotWithShape="1">
            <a:blip r:embed="rId27" cstate="screen">
              <a:extLst>
                <a:ext uri="{28A0092B-C50C-407E-A947-70E740481C1C}">
                  <a14:useLocalDpi xmlns:a14="http://schemas.microsoft.com/office/drawing/2010/main"/>
                </a:ext>
              </a:extLst>
            </a:blip>
            <a:srcRect l="35513" t="28062" r="20513" b="54160"/>
            <a:stretch/>
          </p:blipFill>
          <p:spPr>
            <a:xfrm>
              <a:off x="1263369" y="5894503"/>
              <a:ext cx="1653145" cy="375934"/>
            </a:xfrm>
            <a:prstGeom prst="rect">
              <a:avLst/>
            </a:prstGeom>
          </p:spPr>
        </p:pic>
        <p:pic>
          <p:nvPicPr>
            <p:cNvPr id="51" name="Picture 50" descr="A close up of a logo&#10;&#10;Description automatically generated">
              <a:extLst>
                <a:ext uri="{FF2B5EF4-FFF2-40B4-BE49-F238E27FC236}">
                  <a16:creationId xmlns:a16="http://schemas.microsoft.com/office/drawing/2014/main" id="{AA0A32C5-F2D8-48CB-A9D9-537B2364E5E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4077" y="5765268"/>
              <a:ext cx="780952" cy="780952"/>
            </a:xfrm>
            <a:prstGeom prst="rect">
              <a:avLst/>
            </a:prstGeom>
          </p:spPr>
        </p:pic>
        <p:sp>
          <p:nvSpPr>
            <p:cNvPr id="52" name="TextBox 51">
              <a:extLst>
                <a:ext uri="{FF2B5EF4-FFF2-40B4-BE49-F238E27FC236}">
                  <a16:creationId xmlns:a16="http://schemas.microsoft.com/office/drawing/2014/main" id="{527E771F-855B-437C-AFAD-B3CED2491CBC}"/>
                </a:ext>
              </a:extLst>
            </p:cNvPr>
            <p:cNvSpPr txBox="1"/>
            <p:nvPr/>
          </p:nvSpPr>
          <p:spPr>
            <a:xfrm>
              <a:off x="608037" y="5859405"/>
              <a:ext cx="5470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B050"/>
                  </a:solidFill>
                  <a:effectLst/>
                  <a:uLnTx/>
                  <a:uFillTx/>
                  <a:latin typeface="Arial Narrow" panose="020B0606020202030204" pitchFamily="34" charset="0"/>
                  <a:ea typeface="+mn-ea"/>
                  <a:cs typeface="+mn-cs"/>
                </a:rPr>
                <a:t>??</a:t>
              </a:r>
              <a:endPar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p:txBody>
        </p:sp>
        <p:pic>
          <p:nvPicPr>
            <p:cNvPr id="53" name="Picture 52" descr="A picture containing room&#10;&#10;Description automatically generated">
              <a:extLst>
                <a:ext uri="{FF2B5EF4-FFF2-40B4-BE49-F238E27FC236}">
                  <a16:creationId xmlns:a16="http://schemas.microsoft.com/office/drawing/2014/main" id="{105EEDF1-EB03-4B7C-B3E8-51A65540D5A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034965" y="3020994"/>
              <a:ext cx="1027052" cy="690407"/>
            </a:xfrm>
            <a:prstGeom prst="rect">
              <a:avLst/>
            </a:prstGeom>
            <a:solidFill>
              <a:schemeClr val="bg1"/>
            </a:solidFill>
          </p:spPr>
        </p:pic>
        <p:sp>
          <p:nvSpPr>
            <p:cNvPr id="54" name="Down Arrow 53"/>
            <p:cNvSpPr/>
            <p:nvPr/>
          </p:nvSpPr>
          <p:spPr>
            <a:xfrm rot="6376662">
              <a:off x="10749149" y="2500604"/>
              <a:ext cx="395093" cy="804596"/>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Down Arrow 54"/>
            <p:cNvSpPr/>
            <p:nvPr/>
          </p:nvSpPr>
          <p:spPr>
            <a:xfrm rot="15443594">
              <a:off x="255461" y="5996232"/>
              <a:ext cx="395093" cy="804596"/>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189F54AD-73FB-44A1-A40B-23586D0EDF17}"/>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t="-1" r="62012" b="-38782"/>
          <a:stretch/>
        </p:blipFill>
        <p:spPr>
          <a:xfrm>
            <a:off x="1898455" y="1790360"/>
            <a:ext cx="236762" cy="496526"/>
          </a:xfrm>
          <a:prstGeom prst="rect">
            <a:avLst/>
          </a:prstGeom>
        </p:spPr>
      </p:pic>
      <p:pic>
        <p:nvPicPr>
          <p:cNvPr id="2" name="Picture 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9786789" y="4994733"/>
            <a:ext cx="2151846" cy="1175874"/>
          </a:xfrm>
          <a:prstGeom prst="rect">
            <a:avLst/>
          </a:prstGeom>
        </p:spPr>
      </p:pic>
      <p:sp>
        <p:nvSpPr>
          <p:cNvPr id="57" name="TextBox 56"/>
          <p:cNvSpPr txBox="1"/>
          <p:nvPr/>
        </p:nvSpPr>
        <p:spPr>
          <a:xfrm>
            <a:off x="9046909" y="6534150"/>
            <a:ext cx="224974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FFFF"/>
                </a:solidFill>
                <a:effectLst/>
                <a:uLnTx/>
                <a:uFillTx/>
                <a:latin typeface="Calibri"/>
                <a:ea typeface="+mn-ea"/>
                <a:cs typeface="+mn-cs"/>
              </a:rPr>
              <a:t>Controlled Unclassified Information (CUI)</a:t>
            </a: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2119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We are AFOSR and we science!</a:t>
            </a:r>
          </a:p>
        </p:txBody>
      </p:sp>
      <p:sp>
        <p:nvSpPr>
          <p:cNvPr id="2" name="Text Placeholder 5">
            <a:extLst>
              <a:ext uri="{FF2B5EF4-FFF2-40B4-BE49-F238E27FC236}">
                <a16:creationId xmlns:a16="http://schemas.microsoft.com/office/drawing/2014/main" id="{067112C6-897E-460E-A214-04FC50B6B99E}"/>
              </a:ext>
            </a:extLst>
          </p:cNvPr>
          <p:cNvSpPr txBox="1">
            <a:spLocks/>
          </p:cNvSpPr>
          <p:nvPr/>
        </p:nvSpPr>
        <p:spPr>
          <a:xfrm>
            <a:off x="8012671" y="6640115"/>
            <a:ext cx="3324969" cy="150440"/>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450" b="0" i="0" kern="1200" spc="0" baseline="0">
                <a:solidFill>
                  <a:schemeClr val="bg1"/>
                </a:solidFill>
                <a:latin typeface="Arial" charset="0"/>
                <a:ea typeface="Arial" charset="0"/>
                <a:cs typeface="Arial" charset="0"/>
              </a:defRPr>
            </a:lvl1pPr>
            <a:lvl2pPr marL="342892"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2pPr>
            <a:lvl3pPr marL="685783"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3pPr>
            <a:lvl4pPr marL="1028675"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4pPr>
            <a:lvl5pPr marL="1371566"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Cleared for Public Release – Distribution A (AFRL-2021-4394) </a:t>
            </a:r>
            <a:endParaRPr lang="en-US" dirty="0"/>
          </a:p>
        </p:txBody>
      </p:sp>
    </p:spTree>
    <p:extLst>
      <p:ext uri="{BB962C8B-B14F-4D97-AF65-F5344CB8AC3E}">
        <p14:creationId xmlns:p14="http://schemas.microsoft.com/office/powerpoint/2010/main" val="411069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592A88-0183-4246-BFA9-FDE9C11E7B3B}"/>
              </a:ext>
            </a:extLst>
          </p:cNvPr>
          <p:cNvSpPr/>
          <p:nvPr/>
        </p:nvSpPr>
        <p:spPr>
          <a:xfrm flipH="1">
            <a:off x="78958" y="5452925"/>
            <a:ext cx="1463040" cy="978408"/>
          </a:xfrm>
          <a:prstGeom prst="rect">
            <a:avLst/>
          </a:prstGeom>
          <a:solidFill>
            <a:srgbClr val="004B8D"/>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EXPERIMENTATION</a:t>
            </a:r>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p:txBody>
          <a:bodyPr/>
          <a:lstStyle/>
          <a:p>
            <a:r>
              <a:rPr lang="en-US"/>
              <a:t>Air Force Research Laboratory At-a-Glance</a:t>
            </a:r>
          </a:p>
        </p:txBody>
      </p:sp>
      <p:sp>
        <p:nvSpPr>
          <p:cNvPr id="33" name="Rectangle 32"/>
          <p:cNvSpPr/>
          <p:nvPr/>
        </p:nvSpPr>
        <p:spPr>
          <a:xfrm flipH="1">
            <a:off x="78958" y="1154134"/>
            <a:ext cx="1463040" cy="978408"/>
          </a:xfrm>
          <a:prstGeom prst="rect">
            <a:avLst/>
          </a:prstGeom>
          <a:solidFill>
            <a:srgbClr val="004B8D"/>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AEROSPACE SYSTEMS</a:t>
            </a:r>
          </a:p>
        </p:txBody>
      </p:sp>
      <p:sp>
        <p:nvSpPr>
          <p:cNvPr id="20" name="Title 1"/>
          <p:cNvSpPr txBox="1">
            <a:spLocks/>
          </p:cNvSpPr>
          <p:nvPr/>
        </p:nvSpPr>
        <p:spPr>
          <a:xfrm>
            <a:off x="1548600" y="1154134"/>
            <a:ext cx="2468880" cy="978408"/>
          </a:xfrm>
          <a:prstGeom prst="rect">
            <a:avLst/>
          </a:prstGeom>
          <a:solidFill>
            <a:schemeClr val="bg1"/>
          </a:solidFill>
          <a:ln w="12700">
            <a:solidFill>
              <a:schemeClr val="tx1"/>
            </a:solidFill>
          </a:ln>
          <a:effectLst/>
        </p:spPr>
        <p:txBody>
          <a:bodyPr vert="horz" lIns="0" tIns="0" rIns="0" bIns="0" rtlCol="0" anchor="ctr">
            <a:noAutofit/>
          </a:bodyPr>
          <a:lstStyle>
            <a:defPPr>
              <a:defRPr lang="en-US"/>
            </a:defPPr>
            <a:lvl1pPr algn="ctr">
              <a:lnSpc>
                <a:spcPct val="90000"/>
              </a:lnSpc>
              <a:spcBef>
                <a:spcPct val="0"/>
              </a:spcBef>
              <a:buNone/>
              <a:defRPr sz="1100" b="1" i="0">
                <a:ln w="0"/>
                <a:effectLst>
                  <a:outerShdw blurRad="38100" dist="19050" dir="2700000" algn="tl" rotWithShape="0">
                    <a:schemeClr val="dk1">
                      <a:alpha val="40000"/>
                    </a:schemeClr>
                  </a:outerShdw>
                </a:effectLst>
                <a:latin typeface="Proxima Nova Alt Rg" panose="02000506030000020004" pitchFamily="50"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Aerospace Vehicles, Control,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Power &amp; Thermal Management,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High Speed Systems,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Rocket Propulsion,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Turbine Engines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734" y="1163862"/>
            <a:ext cx="2011680" cy="965607"/>
          </a:xfrm>
          <a:prstGeom prst="rect">
            <a:avLst/>
          </a:prstGeom>
          <a:ln w="12700">
            <a:solidFill>
              <a:schemeClr val="tx1"/>
            </a:solidFill>
          </a:ln>
          <a:effectLst/>
        </p:spPr>
      </p:pic>
      <p:sp>
        <p:nvSpPr>
          <p:cNvPr id="29" name="Title 1"/>
          <p:cNvSpPr txBox="1">
            <a:spLocks/>
          </p:cNvSpPr>
          <p:nvPr/>
        </p:nvSpPr>
        <p:spPr>
          <a:xfrm>
            <a:off x="1548600" y="5452925"/>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Capability &amp; Technology Prototyping</a:t>
            </a:r>
          </a:p>
        </p:txBody>
      </p:sp>
      <p:sp>
        <p:nvSpPr>
          <p:cNvPr id="32" name="Rectangle 31"/>
          <p:cNvSpPr/>
          <p:nvPr/>
        </p:nvSpPr>
        <p:spPr>
          <a:xfrm flipH="1">
            <a:off x="78958" y="2222289"/>
            <a:ext cx="1463040" cy="978408"/>
          </a:xfrm>
          <a:prstGeom prst="rect">
            <a:avLst/>
          </a:prstGeom>
          <a:solidFill>
            <a:srgbClr val="004B8D"/>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HUMAN PERFORMANCE</a:t>
            </a: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itle 1"/>
          <p:cNvSpPr txBox="1">
            <a:spLocks/>
          </p:cNvSpPr>
          <p:nvPr/>
        </p:nvSpPr>
        <p:spPr>
          <a:xfrm>
            <a:off x="1548600" y="2222289"/>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Training, Adaptive Warfighter Interfaces, Bioeffects, Bioengineering, Aerospace &amp; Operational Medicine</a:t>
            </a:r>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734" y="2228207"/>
            <a:ext cx="2011680" cy="965606"/>
          </a:xfrm>
          <a:prstGeom prst="rect">
            <a:avLst/>
          </a:prstGeom>
          <a:ln w="12700">
            <a:solidFill>
              <a:schemeClr val="tx1"/>
            </a:solidFill>
          </a:ln>
          <a:effectLst>
            <a:outerShdw blurRad="50800" dist="38100" dir="2700000" algn="tl" rotWithShape="0">
              <a:prstClr val="black">
                <a:alpha val="40000"/>
              </a:prstClr>
            </a:outerShdw>
          </a:effectLst>
        </p:spPr>
      </p:pic>
      <p:sp>
        <p:nvSpPr>
          <p:cNvPr id="31" name="Rectangle 30"/>
          <p:cNvSpPr/>
          <p:nvPr/>
        </p:nvSpPr>
        <p:spPr>
          <a:xfrm flipH="1">
            <a:off x="78958" y="3295348"/>
            <a:ext cx="1463040" cy="978408"/>
          </a:xfrm>
          <a:prstGeom prst="rect">
            <a:avLst/>
          </a:prstGeom>
          <a:solidFill>
            <a:srgbClr val="004B8D"/>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MATERIALS &amp; MANUFACTURING</a:t>
            </a:r>
          </a:p>
        </p:txBody>
      </p:sp>
      <p:sp>
        <p:nvSpPr>
          <p:cNvPr id="16" name="Title 1"/>
          <p:cNvSpPr txBox="1">
            <a:spLocks/>
          </p:cNvSpPr>
          <p:nvPr/>
        </p:nvSpPr>
        <p:spPr>
          <a:xfrm>
            <a:off x="1548600" y="3295348"/>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0" tIns="0" rIns="0" bIns="0" rtlCol="0" anchor="ctr">
            <a:norm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Structural Materials,</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Functional Materials,</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Manufacturing Technology,</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Support of Operations</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7735" y="3305076"/>
            <a:ext cx="2011680" cy="965606"/>
          </a:xfrm>
          <a:prstGeom prst="rect">
            <a:avLst/>
          </a:prstGeom>
          <a:ln w="12700">
            <a:solidFill>
              <a:schemeClr val="tx1"/>
            </a:solidFill>
          </a:ln>
          <a:effectLst>
            <a:outerShdw blurRad="50800" dist="38100" dir="2700000" algn="tl" rotWithShape="0">
              <a:prstClr val="black">
                <a:alpha val="40000"/>
              </a:prstClr>
            </a:outerShdw>
          </a:effectLst>
        </p:spPr>
      </p:pic>
      <p:sp>
        <p:nvSpPr>
          <p:cNvPr id="35" name="Rectangle 34"/>
          <p:cNvSpPr/>
          <p:nvPr/>
        </p:nvSpPr>
        <p:spPr>
          <a:xfrm flipH="1">
            <a:off x="78958" y="4382176"/>
            <a:ext cx="1463040" cy="978408"/>
          </a:xfrm>
          <a:prstGeom prst="rect">
            <a:avLst/>
          </a:prstGeom>
          <a:solidFill>
            <a:srgbClr val="004B8D"/>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SENSORS</a:t>
            </a:r>
          </a:p>
        </p:txBody>
      </p:sp>
      <p:sp>
        <p:nvSpPr>
          <p:cNvPr id="21" name="Rectangle 20"/>
          <p:cNvSpPr/>
          <p:nvPr/>
        </p:nvSpPr>
        <p:spPr>
          <a:xfrm>
            <a:off x="1548600" y="4382176"/>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ea typeface="Arial" charset="0"/>
                <a:cs typeface="Arial" panose="020B0604020202020204" pitchFamily="34" charset="0"/>
              </a:rPr>
              <a:t>Radio Frequency (RF) Sensing,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ea typeface="Arial" charset="0"/>
                <a:cs typeface="Arial" panose="020B0604020202020204" pitchFamily="34" charset="0"/>
              </a:rPr>
              <a:t>Electro Optical (EO) Sensing,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ea typeface="Arial" charset="0"/>
                <a:cs typeface="Arial" panose="020B0604020202020204" pitchFamily="34" charset="0"/>
              </a:rPr>
              <a:t>Spectrum Warfare, Trusted &amp; Resilient Mission Systems, Multi-domain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ea typeface="Arial" charset="0"/>
                <a:cs typeface="Arial" panose="020B0604020202020204" pitchFamily="34" charset="0"/>
              </a:rPr>
              <a:t>Sensing Autonomy, Enabling Sensor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ea typeface="Arial" charset="0"/>
                <a:cs typeface="Arial" panose="020B0604020202020204" pitchFamily="34" charset="0"/>
              </a:rPr>
              <a:t>Devices &amp; Components</a:t>
            </a:r>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7735" y="4387303"/>
            <a:ext cx="2011680" cy="965605"/>
          </a:xfrm>
          <a:prstGeom prst="rect">
            <a:avLst/>
          </a:prstGeom>
          <a:ln w="12700">
            <a:solidFill>
              <a:schemeClr val="tx1"/>
            </a:solidFill>
          </a:ln>
          <a:effectLst>
            <a:outerShdw blurRad="50800" dist="38100" dir="2700000" algn="tl" rotWithShape="0">
              <a:prstClr val="black">
                <a:alpha val="40000"/>
              </a:prstClr>
            </a:outerShdw>
          </a:effectLst>
        </p:spPr>
      </p:pic>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775" y="1163862"/>
            <a:ext cx="2011680" cy="965606"/>
          </a:xfrm>
          <a:prstGeom prst="rect">
            <a:avLst/>
          </a:prstGeom>
          <a:ln w="12700">
            <a:solidFill>
              <a:schemeClr val="tx1"/>
            </a:solidFill>
          </a:ln>
          <a:effectLst>
            <a:outerShdw blurRad="50800" dist="38100" dir="2700000" algn="tl" rotWithShape="0">
              <a:prstClr val="black">
                <a:alpha val="40000"/>
              </a:prstClr>
            </a:outerShdw>
          </a:effectLst>
        </p:spPr>
      </p:pic>
      <p:sp>
        <p:nvSpPr>
          <p:cNvPr id="22" name="Title 1"/>
          <p:cNvSpPr txBox="1">
            <a:spLocks/>
          </p:cNvSpPr>
          <p:nvPr/>
        </p:nvSpPr>
        <p:spPr>
          <a:xfrm>
            <a:off x="8150650" y="1154134"/>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0" tIns="0" rIns="0" bIns="0" rtlCol="0" anchor="ctr">
            <a:noAutofit/>
          </a:bodyPr>
          <a:lstStyle>
            <a:defPPr>
              <a:defRPr lang="en-US"/>
            </a:defPPr>
            <a:lvl1pPr marR="0" lvl="0" indent="0" algn="ctr" fontAlgn="auto">
              <a:lnSpc>
                <a:spcPct val="90000"/>
              </a:lnSpc>
              <a:spcBef>
                <a:spcPct val="0"/>
              </a:spcBef>
              <a:spcAft>
                <a:spcPts val="0"/>
              </a:spcAft>
              <a:buClrTx/>
              <a:buSzTx/>
              <a:buFontTx/>
              <a:buNone/>
              <a:tabLst/>
              <a:defRPr kumimoji="0" sz="1100" b="0" i="0" u="none" strike="noStrike" cap="none" spc="0" normalizeH="0" baseline="0">
                <a:ln w="0"/>
                <a:solidFill>
                  <a:prstClr val="black"/>
                </a:solidFill>
                <a:effectLst/>
                <a:uLnTx/>
                <a:uFillTx/>
                <a:latin typeface="Arial" panose="020B0604020202020204" pitchFamily="34" charset="0"/>
                <a:ea typeface="Arial"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Laser Systems, Weapons Modeling, Simulation &amp; Analysis, High Power Electromagnetics (HPEM), Directed Energy and Electro Optics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for Space Superiority </a:t>
            </a:r>
          </a:p>
        </p:txBody>
      </p:sp>
      <p:sp>
        <p:nvSpPr>
          <p:cNvPr id="38" name="Rectangle 37"/>
          <p:cNvSpPr/>
          <p:nvPr/>
        </p:nvSpPr>
        <p:spPr>
          <a:xfrm flipH="1">
            <a:off x="10619137" y="1154134"/>
            <a:ext cx="1463040" cy="978408"/>
          </a:xfrm>
          <a:prstGeom prst="rect">
            <a:avLst/>
          </a:prstGeom>
          <a:solidFill>
            <a:srgbClr val="569BBE"/>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DIRECTED ENERGY</a:t>
            </a:r>
          </a:p>
        </p:txBody>
      </p:sp>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3777" y="2228207"/>
            <a:ext cx="2011680" cy="965606"/>
          </a:xfrm>
          <a:prstGeom prst="rect">
            <a:avLst/>
          </a:prstGeom>
          <a:ln w="12700">
            <a:solidFill>
              <a:schemeClr val="tx1"/>
            </a:solidFill>
          </a:ln>
          <a:effectLst>
            <a:outerShdw blurRad="50800" dist="38100" dir="2700000" algn="tl" rotWithShape="0">
              <a:prstClr val="black">
                <a:alpha val="40000"/>
              </a:prstClr>
            </a:outerShdw>
          </a:effectLst>
        </p:spPr>
      </p:pic>
      <p:sp>
        <p:nvSpPr>
          <p:cNvPr id="23" name="Title 1"/>
          <p:cNvSpPr txBox="1">
            <a:spLocks/>
          </p:cNvSpPr>
          <p:nvPr/>
        </p:nvSpPr>
        <p:spPr>
          <a:xfrm>
            <a:off x="8150650" y="2222289"/>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0" tIns="0" rIns="0" bIns="0" rtlCol="0" anchor="ctr">
            <a:norm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Advanced Space Resilience Technologies, Space Communication</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&amp; Navigation Technologies, Space Awareness and Command &amp;</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Control, Space Environment</a:t>
            </a:r>
          </a:p>
        </p:txBody>
      </p:sp>
      <p:sp>
        <p:nvSpPr>
          <p:cNvPr id="39" name="Rectangle 38"/>
          <p:cNvSpPr/>
          <p:nvPr/>
        </p:nvSpPr>
        <p:spPr>
          <a:xfrm flipH="1">
            <a:off x="10619137" y="2222289"/>
            <a:ext cx="1463040" cy="978408"/>
          </a:xfrm>
          <a:prstGeom prst="rect">
            <a:avLst/>
          </a:prstGeom>
          <a:solidFill>
            <a:srgbClr val="569BBE"/>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VEHICLES</a:t>
            </a:r>
          </a:p>
        </p:txBody>
      </p:sp>
      <p:pic>
        <p:nvPicPr>
          <p:cNvPr id="61" name="Picture 6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3775" y="3305076"/>
            <a:ext cx="2011680" cy="965605"/>
          </a:xfrm>
          <a:prstGeom prst="rect">
            <a:avLst/>
          </a:prstGeom>
          <a:ln w="12700">
            <a:solidFill>
              <a:schemeClr val="tx1"/>
            </a:solidFill>
          </a:ln>
          <a:effectLst>
            <a:outerShdw blurRad="50800" dist="38100" dir="2700000" algn="tl" rotWithShape="0">
              <a:prstClr val="black">
                <a:alpha val="40000"/>
              </a:prstClr>
            </a:outerShdw>
          </a:effectLst>
        </p:spPr>
      </p:pic>
      <p:sp>
        <p:nvSpPr>
          <p:cNvPr id="24" name="Title 1"/>
          <p:cNvSpPr txBox="1">
            <a:spLocks/>
          </p:cNvSpPr>
          <p:nvPr/>
        </p:nvSpPr>
        <p:spPr>
          <a:xfrm>
            <a:off x="8150650" y="3295348"/>
            <a:ext cx="2468880" cy="978408"/>
          </a:xfrm>
          <a:prstGeom prst="rect">
            <a:avLst/>
          </a:prstGeom>
          <a:solidFill>
            <a:schemeClr val="bg1"/>
          </a:solidFill>
          <a:ln w="12700">
            <a:solidFill>
              <a:schemeClr val="tx1"/>
            </a:solidFill>
            <a:prstDash val="solid"/>
          </a:ln>
          <a:effectLst>
            <a:outerShdw blurRad="50800" dist="38100" dir="2700000" algn="tl" rotWithShape="0">
              <a:prstClr val="black">
                <a:alpha val="40000"/>
              </a:prstClr>
            </a:outerShdw>
          </a:effectLst>
        </p:spPr>
        <p:txBody>
          <a:bodyPr vert="horz" lIns="0" tIns="0" rIns="0" bIns="0" rtlCol="0" anchor="ctr">
            <a:normAutofit/>
          </a:bodyPr>
          <a:lstStyle>
            <a:defPPr>
              <a:defRPr lang="en-US"/>
            </a:defPPr>
            <a:lvl1pPr marR="0" lvl="0" indent="0" algn="ctr" fontAlgn="auto">
              <a:lnSpc>
                <a:spcPct val="90000"/>
              </a:lnSpc>
              <a:spcBef>
                <a:spcPct val="0"/>
              </a:spcBef>
              <a:spcAft>
                <a:spcPts val="0"/>
              </a:spcAft>
              <a:buClrTx/>
              <a:buSzTx/>
              <a:buFontTx/>
              <a:buNone/>
              <a:tabLst>
                <a:tab pos="44054" algn="l"/>
              </a:tabLst>
              <a:defRPr kumimoji="0" sz="1050" b="0" i="0" u="none" strike="noStrike" cap="none" spc="0" normalizeH="0" baseline="0">
                <a:ln w="0"/>
                <a:solidFill>
                  <a:prstClr val="black"/>
                </a:solidFill>
                <a:effectLst/>
                <a:uLnTx/>
                <a:uFillTx/>
                <a:latin typeface="Arial" panose="020B0604020202020204" pitchFamily="34" charset="0"/>
                <a:ea typeface="Arial"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Processing &amp; Exploitation ,</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Connectivity &amp; Dissemination</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Autonomy, Command &amp; Control</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and Decision Support, Cyber</a:t>
            </a:r>
          </a:p>
          <a:p>
            <a:pPr marL="0" marR="0" lvl="0" indent="0" algn="ctr" defTabSz="914400" rtl="0" eaLnBrk="1" fontAlgn="auto" latinLnBrk="0" hangingPunct="1">
              <a:lnSpc>
                <a:spcPct val="90000"/>
              </a:lnSpc>
              <a:spcBef>
                <a:spcPct val="0"/>
              </a:spcBef>
              <a:spcAft>
                <a:spcPts val="0"/>
              </a:spcAft>
              <a:buClrTx/>
              <a:buSzTx/>
              <a:buFontTx/>
              <a:buNone/>
              <a:tabLst>
                <a:tab pos="44054" algn="l"/>
              </a:tabLst>
              <a:defRPr/>
            </a:pPr>
            <a:r>
              <a:rPr kumimoji="0" 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Science and Technology</a:t>
            </a:r>
          </a:p>
        </p:txBody>
      </p:sp>
      <p:sp>
        <p:nvSpPr>
          <p:cNvPr id="40" name="Rectangle 39"/>
          <p:cNvSpPr/>
          <p:nvPr/>
        </p:nvSpPr>
        <p:spPr>
          <a:xfrm flipH="1">
            <a:off x="10619137" y="3295348"/>
            <a:ext cx="1463040" cy="978408"/>
          </a:xfrm>
          <a:prstGeom prst="rect">
            <a:avLst/>
          </a:prstGeom>
          <a:solidFill>
            <a:srgbClr val="595A59"/>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a:t>
            </a:r>
            <a:endPar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2" name="Picture 6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3777" y="4388094"/>
            <a:ext cx="2011680" cy="965606"/>
          </a:xfrm>
          <a:prstGeom prst="rect">
            <a:avLst/>
          </a:prstGeom>
          <a:ln w="12700">
            <a:solidFill>
              <a:schemeClr val="tx1"/>
            </a:solidFill>
          </a:ln>
          <a:effectLst>
            <a:outerShdw blurRad="50800" dist="38100" dir="2700000" algn="tl" rotWithShape="0">
              <a:prstClr val="black">
                <a:alpha val="40000"/>
              </a:prstClr>
            </a:outerShdw>
          </a:effectLst>
        </p:spPr>
      </p:pic>
      <p:sp>
        <p:nvSpPr>
          <p:cNvPr id="25" name="Title 1"/>
          <p:cNvSpPr txBox="1">
            <a:spLocks/>
          </p:cNvSpPr>
          <p:nvPr/>
        </p:nvSpPr>
        <p:spPr>
          <a:xfrm>
            <a:off x="8150650" y="4382176"/>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0" tIns="0" rIns="0" bIns="0" rtlCol="0" anchor="ctr">
            <a:noAutofit/>
          </a:bodyPr>
          <a:lstStyle>
            <a:defPPr>
              <a:defRPr lang="en-US"/>
            </a:defPPr>
            <a:lvl1pPr algn="ctr">
              <a:lnSpc>
                <a:spcPct val="90000"/>
              </a:lnSpc>
              <a:spcBef>
                <a:spcPct val="0"/>
              </a:spcBef>
              <a:buNone/>
              <a:defRPr sz="1100" b="1" i="0">
                <a:latin typeface="Proxima Nova Alt Rg" panose="02000506030000020004" pitchFamily="50" charset="0"/>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Munitions Airframe, Guidance,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Navigation &amp; Control, Terminal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Seeker Sciences, Modeling &amp;</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Simulation Evaluation Sciences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Ordnance Sciences</a:t>
            </a:r>
          </a:p>
        </p:txBody>
      </p:sp>
      <p:sp>
        <p:nvSpPr>
          <p:cNvPr id="41" name="Rectangle 40"/>
          <p:cNvSpPr/>
          <p:nvPr/>
        </p:nvSpPr>
        <p:spPr>
          <a:xfrm>
            <a:off x="10619137" y="4382176"/>
            <a:ext cx="1463040" cy="978408"/>
          </a:xfrm>
          <a:prstGeom prst="rect">
            <a:avLst/>
          </a:prstGeom>
          <a:solidFill>
            <a:schemeClr val="bg1">
              <a:lumMod val="75000"/>
              <a:alpha val="84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MUNITIONS</a:t>
            </a:r>
          </a:p>
        </p:txBody>
      </p:sp>
      <p:pic>
        <p:nvPicPr>
          <p:cNvPr id="63" name="Picture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3775" y="5458768"/>
            <a:ext cx="2011680" cy="965605"/>
          </a:xfrm>
          <a:prstGeom prst="rect">
            <a:avLst/>
          </a:prstGeom>
          <a:ln w="12700">
            <a:solidFill>
              <a:schemeClr val="tx1"/>
            </a:solidFill>
          </a:ln>
          <a:effectLst>
            <a:outerShdw blurRad="50800" dist="38100" dir="2700000" algn="tl" rotWithShape="0">
              <a:prstClr val="black">
                <a:alpha val="40000"/>
              </a:prstClr>
            </a:outerShdw>
          </a:effectLst>
        </p:spPr>
      </p:pic>
      <p:sp>
        <p:nvSpPr>
          <p:cNvPr id="27" name="Title 1"/>
          <p:cNvSpPr txBox="1">
            <a:spLocks/>
          </p:cNvSpPr>
          <p:nvPr/>
        </p:nvSpPr>
        <p:spPr>
          <a:xfrm>
            <a:off x="8150650" y="5452925"/>
            <a:ext cx="2468880" cy="978408"/>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vert="horz" lIns="0" tIns="0" rIns="0" bIns="0" rtlCol="0" anchor="ctr">
            <a:norm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Engineering &amp;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Information Sciences,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Physical &amp; Biological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050" b="0" i="0" u="none" strike="noStrike" kern="1200" cap="none" spc="0" normalizeH="0" baseline="0" noProof="0">
                <a:ln w="0">
                  <a:noFill/>
                </a:ln>
                <a:solidFill>
                  <a:prstClr val="black"/>
                </a:solidFill>
                <a:effectLst/>
                <a:uLnTx/>
                <a:uFillTx/>
                <a:latin typeface="Arial" panose="020B0604020202020204" pitchFamily="34" charset="0"/>
                <a:cs typeface="Arial" panose="020B0604020202020204" pitchFamily="34" charset="0"/>
              </a:rPr>
              <a:t>Sciences</a:t>
            </a:r>
          </a:p>
        </p:txBody>
      </p:sp>
      <p:sp>
        <p:nvSpPr>
          <p:cNvPr id="42" name="Rectangle 41"/>
          <p:cNvSpPr/>
          <p:nvPr/>
        </p:nvSpPr>
        <p:spPr>
          <a:xfrm flipH="1">
            <a:off x="10619137" y="5452925"/>
            <a:ext cx="1463040" cy="978408"/>
          </a:xfrm>
          <a:prstGeom prst="rect">
            <a:avLst/>
          </a:prstGeom>
          <a:solidFill>
            <a:srgbClr val="2DDCF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RESEARCH</a:t>
            </a:r>
          </a:p>
        </p:txBody>
      </p:sp>
      <p:pic>
        <p:nvPicPr>
          <p:cNvPr id="7" name="Picture 6">
            <a:extLst>
              <a:ext uri="{FF2B5EF4-FFF2-40B4-BE49-F238E27FC236}">
                <a16:creationId xmlns:a16="http://schemas.microsoft.com/office/drawing/2014/main" id="{C854DD4F-F803-445E-B279-E73896614A7B}"/>
              </a:ext>
            </a:extLst>
          </p:cNvPr>
          <p:cNvPicPr>
            <a:picLocks noChangeAspect="1"/>
          </p:cNvPicPr>
          <p:nvPr/>
        </p:nvPicPr>
        <p:blipFill>
          <a:blip r:embed="rId12"/>
          <a:stretch>
            <a:fillRect/>
          </a:stretch>
        </p:blipFill>
        <p:spPr>
          <a:xfrm>
            <a:off x="4026975" y="5458768"/>
            <a:ext cx="2011680" cy="965606"/>
          </a:xfrm>
          <a:prstGeom prst="rect">
            <a:avLst/>
          </a:prstGeom>
          <a:ln w="12700" cap="flat">
            <a:solidFill>
              <a:schemeClr val="tx1"/>
            </a:solidFill>
            <a:round/>
          </a:ln>
          <a:effectLst>
            <a:outerShdw blurRad="50800" dist="38100" dir="2700000" algn="tl" rotWithShape="0">
              <a:prstClr val="black">
                <a:alpha val="40000"/>
              </a:prstClr>
            </a:outerShdw>
          </a:effectLst>
        </p:spPr>
      </p:pic>
      <p:sp>
        <p:nvSpPr>
          <p:cNvPr id="3" name="Explosion 1 2"/>
          <p:cNvSpPr/>
          <p:nvPr/>
        </p:nvSpPr>
        <p:spPr>
          <a:xfrm>
            <a:off x="10619137" y="5360584"/>
            <a:ext cx="1463040" cy="1260879"/>
          </a:xfrm>
          <a:prstGeom prst="irregularSeal1">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E049D0D3-BD73-4BE6-B2D4-13B9B800E8A0}"/>
              </a:ext>
            </a:extLst>
          </p:cNvPr>
          <p:cNvSpPr txBox="1">
            <a:spLocks/>
          </p:cNvSpPr>
          <p:nvPr/>
        </p:nvSpPr>
        <p:spPr>
          <a:xfrm>
            <a:off x="7962573" y="6621780"/>
            <a:ext cx="3324969" cy="150440"/>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450" b="0" i="0" kern="1200" spc="0" baseline="0">
                <a:solidFill>
                  <a:schemeClr val="tx1"/>
                </a:solidFill>
                <a:latin typeface="Arial" charset="0"/>
                <a:ea typeface="Arial" charset="0"/>
                <a:cs typeface="Arial" charset="0"/>
              </a:defRPr>
            </a:lvl1pPr>
            <a:lvl2pPr marL="342892"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2pPr>
            <a:lvl3pPr marL="685783"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3pPr>
            <a:lvl4pPr marL="1028675"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4pPr>
            <a:lvl5pPr marL="1371566"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dirty="0">
                <a:latin typeface="Arial"/>
                <a:cs typeface="Arial"/>
              </a:rPr>
              <a:t>Cleared for Public Release – Distribution A (AFRL-2021-4394 ) </a:t>
            </a:r>
            <a:endParaRPr lang="en-US" sz="600" dirty="0"/>
          </a:p>
        </p:txBody>
      </p:sp>
    </p:spTree>
    <p:extLst>
      <p:ext uri="{BB962C8B-B14F-4D97-AF65-F5344CB8AC3E}">
        <p14:creationId xmlns:p14="http://schemas.microsoft.com/office/powerpoint/2010/main" val="1338669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00E9B2-BE8D-4514-BC82-414C6C40D3FD}"/>
              </a:ext>
            </a:extLst>
          </p:cNvPr>
          <p:cNvSpPr>
            <a:spLocks noGrp="1"/>
          </p:cNvSpPr>
          <p:nvPr>
            <p:ph type="title"/>
          </p:nvPr>
        </p:nvSpPr>
        <p:spPr>
          <a:xfrm>
            <a:off x="248770" y="1903865"/>
            <a:ext cx="11746005" cy="2899430"/>
          </a:xfrm>
        </p:spPr>
        <p:txBody>
          <a:bodyPr/>
          <a:lstStyle/>
          <a:p>
            <a:r>
              <a:rPr lang="en-US" dirty="0"/>
              <a:t>Questions</a:t>
            </a:r>
            <a:r>
              <a:rPr lang="en-US" dirty="0" smtClean="0"/>
              <a:t>?</a:t>
            </a:r>
            <a:br>
              <a:rPr lang="en-US" dirty="0" smtClean="0"/>
            </a:br>
            <a:r>
              <a:rPr lang="en-US" dirty="0" smtClean="0"/>
              <a:t>Kimberly.jacoby_morris@us.af.mil</a:t>
            </a:r>
            <a:endParaRPr lang="en-US" dirty="0"/>
          </a:p>
        </p:txBody>
      </p:sp>
      <p:sp>
        <p:nvSpPr>
          <p:cNvPr id="2" name="Text Placeholder 1"/>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Tree>
    <p:extLst>
      <p:ext uri="{BB962C8B-B14F-4D97-AF65-F5344CB8AC3E}">
        <p14:creationId xmlns:p14="http://schemas.microsoft.com/office/powerpoint/2010/main" val="18404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99120"/>
            <a:ext cx="10883900" cy="637515"/>
          </a:xfrm>
        </p:spPr>
        <p:txBody>
          <a:bodyPr>
            <a:normAutofit/>
          </a:bodyPr>
          <a:lstStyle/>
          <a:p>
            <a:r>
              <a:rPr lang="en-US"/>
              <a:t>Who we are</a:t>
            </a:r>
          </a:p>
        </p:txBody>
      </p:sp>
      <p:sp>
        <p:nvSpPr>
          <p:cNvPr id="9" name="Freeform 8"/>
          <p:cNvSpPr/>
          <p:nvPr/>
        </p:nvSpPr>
        <p:spPr>
          <a:xfrm>
            <a:off x="840407" y="1473200"/>
            <a:ext cx="3435027" cy="4884738"/>
          </a:xfrm>
          <a:custGeom>
            <a:avLst/>
            <a:gdLst>
              <a:gd name="connsiteX0" fmla="*/ 0 w 3435027"/>
              <a:gd name="connsiteY0" fmla="*/ 343503 h 5022850"/>
              <a:gd name="connsiteX1" fmla="*/ 343503 w 3435027"/>
              <a:gd name="connsiteY1" fmla="*/ 0 h 5022850"/>
              <a:gd name="connsiteX2" fmla="*/ 3091524 w 3435027"/>
              <a:gd name="connsiteY2" fmla="*/ 0 h 5022850"/>
              <a:gd name="connsiteX3" fmla="*/ 3435027 w 3435027"/>
              <a:gd name="connsiteY3" fmla="*/ 343503 h 5022850"/>
              <a:gd name="connsiteX4" fmla="*/ 3435027 w 3435027"/>
              <a:gd name="connsiteY4" fmla="*/ 4679347 h 5022850"/>
              <a:gd name="connsiteX5" fmla="*/ 3091524 w 3435027"/>
              <a:gd name="connsiteY5" fmla="*/ 5022850 h 5022850"/>
              <a:gd name="connsiteX6" fmla="*/ 343503 w 3435027"/>
              <a:gd name="connsiteY6" fmla="*/ 5022850 h 5022850"/>
              <a:gd name="connsiteX7" fmla="*/ 0 w 3435027"/>
              <a:gd name="connsiteY7" fmla="*/ 4679347 h 5022850"/>
              <a:gd name="connsiteX8" fmla="*/ 0 w 3435027"/>
              <a:gd name="connsiteY8" fmla="*/ 343503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5022850">
                <a:moveTo>
                  <a:pt x="0" y="343503"/>
                </a:moveTo>
                <a:cubicBezTo>
                  <a:pt x="0" y="153792"/>
                  <a:pt x="153792" y="0"/>
                  <a:pt x="343503" y="0"/>
                </a:cubicBezTo>
                <a:lnTo>
                  <a:pt x="3091524" y="0"/>
                </a:lnTo>
                <a:cubicBezTo>
                  <a:pt x="3281235" y="0"/>
                  <a:pt x="3435027" y="153792"/>
                  <a:pt x="3435027" y="343503"/>
                </a:cubicBezTo>
                <a:lnTo>
                  <a:pt x="3435027" y="4679347"/>
                </a:lnTo>
                <a:cubicBezTo>
                  <a:pt x="3435027" y="4869058"/>
                  <a:pt x="3281235" y="5022850"/>
                  <a:pt x="3091524" y="5022850"/>
                </a:cubicBezTo>
                <a:lnTo>
                  <a:pt x="343503" y="5022850"/>
                </a:lnTo>
                <a:cubicBezTo>
                  <a:pt x="153792" y="5022850"/>
                  <a:pt x="0" y="4869058"/>
                  <a:pt x="0" y="4679347"/>
                </a:cubicBezTo>
                <a:lnTo>
                  <a:pt x="0" y="343503"/>
                </a:lnTo>
                <a:close/>
              </a:path>
            </a:pathLst>
          </a:cu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2137156" rIns="128016" bIns="113258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Oval 9"/>
          <p:cNvSpPr/>
          <p:nvPr/>
        </p:nvSpPr>
        <p:spPr>
          <a:xfrm>
            <a:off x="1872120" y="1236635"/>
            <a:ext cx="1371600" cy="1371600"/>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4378486" y="1473200"/>
            <a:ext cx="3435027" cy="4884738"/>
          </a:xfrm>
          <a:custGeom>
            <a:avLst/>
            <a:gdLst>
              <a:gd name="connsiteX0" fmla="*/ 0 w 3435027"/>
              <a:gd name="connsiteY0" fmla="*/ 343503 h 5022850"/>
              <a:gd name="connsiteX1" fmla="*/ 343503 w 3435027"/>
              <a:gd name="connsiteY1" fmla="*/ 0 h 5022850"/>
              <a:gd name="connsiteX2" fmla="*/ 3091524 w 3435027"/>
              <a:gd name="connsiteY2" fmla="*/ 0 h 5022850"/>
              <a:gd name="connsiteX3" fmla="*/ 3435027 w 3435027"/>
              <a:gd name="connsiteY3" fmla="*/ 343503 h 5022850"/>
              <a:gd name="connsiteX4" fmla="*/ 3435027 w 3435027"/>
              <a:gd name="connsiteY4" fmla="*/ 4679347 h 5022850"/>
              <a:gd name="connsiteX5" fmla="*/ 3091524 w 3435027"/>
              <a:gd name="connsiteY5" fmla="*/ 5022850 h 5022850"/>
              <a:gd name="connsiteX6" fmla="*/ 343503 w 3435027"/>
              <a:gd name="connsiteY6" fmla="*/ 5022850 h 5022850"/>
              <a:gd name="connsiteX7" fmla="*/ 0 w 3435027"/>
              <a:gd name="connsiteY7" fmla="*/ 4679347 h 5022850"/>
              <a:gd name="connsiteX8" fmla="*/ 0 w 3435027"/>
              <a:gd name="connsiteY8" fmla="*/ 343503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5022850">
                <a:moveTo>
                  <a:pt x="0" y="343503"/>
                </a:moveTo>
                <a:cubicBezTo>
                  <a:pt x="0" y="153792"/>
                  <a:pt x="153792" y="0"/>
                  <a:pt x="343503" y="0"/>
                </a:cubicBezTo>
                <a:lnTo>
                  <a:pt x="3091524" y="0"/>
                </a:lnTo>
                <a:cubicBezTo>
                  <a:pt x="3281235" y="0"/>
                  <a:pt x="3435027" y="153792"/>
                  <a:pt x="3435027" y="343503"/>
                </a:cubicBezTo>
                <a:lnTo>
                  <a:pt x="3435027" y="4679347"/>
                </a:lnTo>
                <a:cubicBezTo>
                  <a:pt x="3435027" y="4869058"/>
                  <a:pt x="3281235" y="5022850"/>
                  <a:pt x="3091524" y="5022850"/>
                </a:cubicBezTo>
                <a:lnTo>
                  <a:pt x="343503" y="5022850"/>
                </a:lnTo>
                <a:cubicBezTo>
                  <a:pt x="153792" y="5022850"/>
                  <a:pt x="0" y="4869058"/>
                  <a:pt x="0" y="4679347"/>
                </a:cubicBezTo>
                <a:lnTo>
                  <a:pt x="0" y="343503"/>
                </a:lnTo>
                <a:close/>
              </a:path>
            </a:pathLst>
          </a:cu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2137156" rIns="128016" bIns="113258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12"/>
          <p:cNvSpPr/>
          <p:nvPr/>
        </p:nvSpPr>
        <p:spPr>
          <a:xfrm>
            <a:off x="7916564" y="1473200"/>
            <a:ext cx="3435027" cy="4884738"/>
          </a:xfrm>
          <a:custGeom>
            <a:avLst/>
            <a:gdLst>
              <a:gd name="connsiteX0" fmla="*/ 0 w 3435027"/>
              <a:gd name="connsiteY0" fmla="*/ 343503 h 5022850"/>
              <a:gd name="connsiteX1" fmla="*/ 343503 w 3435027"/>
              <a:gd name="connsiteY1" fmla="*/ 0 h 5022850"/>
              <a:gd name="connsiteX2" fmla="*/ 3091524 w 3435027"/>
              <a:gd name="connsiteY2" fmla="*/ 0 h 5022850"/>
              <a:gd name="connsiteX3" fmla="*/ 3435027 w 3435027"/>
              <a:gd name="connsiteY3" fmla="*/ 343503 h 5022850"/>
              <a:gd name="connsiteX4" fmla="*/ 3435027 w 3435027"/>
              <a:gd name="connsiteY4" fmla="*/ 4679347 h 5022850"/>
              <a:gd name="connsiteX5" fmla="*/ 3091524 w 3435027"/>
              <a:gd name="connsiteY5" fmla="*/ 5022850 h 5022850"/>
              <a:gd name="connsiteX6" fmla="*/ 343503 w 3435027"/>
              <a:gd name="connsiteY6" fmla="*/ 5022850 h 5022850"/>
              <a:gd name="connsiteX7" fmla="*/ 0 w 3435027"/>
              <a:gd name="connsiteY7" fmla="*/ 4679347 h 5022850"/>
              <a:gd name="connsiteX8" fmla="*/ 0 w 3435027"/>
              <a:gd name="connsiteY8" fmla="*/ 343503 h 50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5022850">
                <a:moveTo>
                  <a:pt x="0" y="343503"/>
                </a:moveTo>
                <a:cubicBezTo>
                  <a:pt x="0" y="153792"/>
                  <a:pt x="153792" y="0"/>
                  <a:pt x="343503" y="0"/>
                </a:cubicBezTo>
                <a:lnTo>
                  <a:pt x="3091524" y="0"/>
                </a:lnTo>
                <a:cubicBezTo>
                  <a:pt x="3281235" y="0"/>
                  <a:pt x="3435027" y="153792"/>
                  <a:pt x="3435027" y="343503"/>
                </a:cubicBezTo>
                <a:lnTo>
                  <a:pt x="3435027" y="4679347"/>
                </a:lnTo>
                <a:cubicBezTo>
                  <a:pt x="3435027" y="4869058"/>
                  <a:pt x="3281235" y="5022850"/>
                  <a:pt x="3091524" y="5022850"/>
                </a:cubicBezTo>
                <a:lnTo>
                  <a:pt x="343503" y="5022850"/>
                </a:lnTo>
                <a:cubicBezTo>
                  <a:pt x="153792" y="5022850"/>
                  <a:pt x="0" y="4869058"/>
                  <a:pt x="0" y="4679347"/>
                </a:cubicBezTo>
                <a:lnTo>
                  <a:pt x="0" y="343503"/>
                </a:lnTo>
                <a:close/>
              </a:path>
            </a:pathLst>
          </a:cu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5400000" scaled="1"/>
            <a:tileRect/>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2137156" rIns="128016" bIns="1132586"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val 13"/>
          <p:cNvSpPr/>
          <p:nvPr/>
        </p:nvSpPr>
        <p:spPr>
          <a:xfrm>
            <a:off x="8948277" y="1210073"/>
            <a:ext cx="1371600" cy="1371600"/>
          </a:xfrm>
          <a:prstGeom prst="ellipse">
            <a:avLst/>
          </a:prstGeom>
          <a:blipFill>
            <a:blip r:embed="rId4"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Text Placeholder 5"/>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p:txBody>
      </p:sp>
      <p:sp>
        <p:nvSpPr>
          <p:cNvPr id="16" name="TextBox 15"/>
          <p:cNvSpPr txBox="1"/>
          <p:nvPr/>
        </p:nvSpPr>
        <p:spPr>
          <a:xfrm>
            <a:off x="948578" y="2875389"/>
            <a:ext cx="3162300" cy="2446824"/>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small organization with a big mission …</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 Discover, Shape, and Champion Bold, High Risk, High Reward Basic Research to profoundly impact the United States Air Force and Space Force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4486657" y="2888275"/>
            <a:ext cx="3162300" cy="2693045"/>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200 personnel –</a:t>
            </a:r>
            <a:b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Scientists &amp; Engineers and Business Professionals</a:t>
            </a:r>
          </a:p>
          <a:p>
            <a:pPr marL="285750" marR="0" lvl="0" indent="-285750" algn="ctr" defTabSz="8001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duty Air Force and Space Force</a:t>
            </a:r>
          </a:p>
          <a:p>
            <a:pPr marL="285750" marR="0" lvl="0" indent="-285750" algn="ctr" defTabSz="8001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All-service veterans</a:t>
            </a:r>
          </a:p>
          <a:p>
            <a:pPr marL="285750" marR="0" lvl="0" indent="-285750" algn="ctr" defTabSz="8001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Renowned academics</a:t>
            </a:r>
          </a:p>
          <a:p>
            <a:pPr marL="285750" marR="0" lvl="0" indent="-285750" algn="ctr" defTabSz="8001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Passionate civil servants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8040325" y="2888275"/>
            <a:ext cx="3162300" cy="2249847"/>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global network of talent</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We partner, grow and discover with a global network of the greatest scientific minds in the world, pulling them into our ecosystem, launching career trajectories, and strengthening their contributions to national defense.</a:t>
            </a: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91150" y="1236635"/>
            <a:ext cx="1371600" cy="1371600"/>
          </a:xfrm>
          <a:prstGeom prst="ellipse">
            <a:avLst/>
          </a:prstGeom>
        </p:spPr>
      </p:pic>
      <p:sp>
        <p:nvSpPr>
          <p:cNvPr id="21" name="Title 2"/>
          <p:cNvSpPr txBox="1">
            <a:spLocks/>
          </p:cNvSpPr>
          <p:nvPr/>
        </p:nvSpPr>
        <p:spPr>
          <a:xfrm>
            <a:off x="976770" y="5495652"/>
            <a:ext cx="10208470" cy="637515"/>
          </a:xfrm>
          <a:prstGeom prst="round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lumMod val="95000"/>
                    <a:lumOff val="5000"/>
                  </a:prstClr>
                </a:solidFill>
                <a:effectLst/>
                <a:uLnTx/>
                <a:uFillTx/>
                <a:latin typeface="Arial" charset="0"/>
                <a:cs typeface="Arial" charset="0"/>
              </a:rPr>
              <a:t>We are the Air Force Research Laboratory/Air Force Office of Scientific Research!</a:t>
            </a:r>
          </a:p>
        </p:txBody>
      </p:sp>
    </p:spTree>
    <p:extLst>
      <p:ext uri="{BB962C8B-B14F-4D97-AF65-F5344CB8AC3E}">
        <p14:creationId xmlns:p14="http://schemas.microsoft.com/office/powerpoint/2010/main" val="342230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74317" y="1264794"/>
            <a:ext cx="2021731" cy="3419103"/>
            <a:chOff x="698603" y="1831831"/>
            <a:chExt cx="2021731" cy="3419103"/>
          </a:xfrm>
        </p:grpSpPr>
        <p:grpSp>
          <p:nvGrpSpPr>
            <p:cNvPr id="7" name="Group 6"/>
            <p:cNvGrpSpPr/>
            <p:nvPr/>
          </p:nvGrpSpPr>
          <p:grpSpPr>
            <a:xfrm>
              <a:off x="698603" y="1831831"/>
              <a:ext cx="2021731" cy="314101"/>
              <a:chOff x="3112" y="690748"/>
              <a:chExt cx="2021730" cy="314101"/>
            </a:xfrm>
            <a:solidFill>
              <a:schemeClr val="accent1">
                <a:lumMod val="60000"/>
                <a:lumOff val="40000"/>
              </a:schemeClr>
            </a:solidFill>
            <a:scene3d>
              <a:camera prst="orthographicFront"/>
              <a:lightRig rig="flat" dir="t"/>
            </a:scene3d>
          </p:grpSpPr>
          <p:sp>
            <p:nvSpPr>
              <p:cNvPr id="35" name="Rounded Rectangle 34"/>
              <p:cNvSpPr/>
              <p:nvPr/>
            </p:nvSpPr>
            <p:spPr>
              <a:xfrm>
                <a:off x="3112"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36" name="Rounded Rectangle 8"/>
              <p:cNvSpPr/>
              <p:nvPr/>
            </p:nvSpPr>
            <p:spPr>
              <a:xfrm>
                <a:off x="12312" y="69994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88914">
                  <a:lnSpc>
                    <a:spcPct val="90000"/>
                  </a:lnSpc>
                  <a:spcBef>
                    <a:spcPct val="0"/>
                  </a:spcBef>
                  <a:spcAft>
                    <a:spcPct val="35000"/>
                  </a:spcAft>
                  <a:defRPr/>
                </a:pPr>
                <a:r>
                  <a:rPr lang="en-US" sz="1100" b="1">
                    <a:solidFill>
                      <a:prstClr val="black"/>
                    </a:solidFill>
                    <a:latin typeface="Arial" panose="020B0604020202020204" pitchFamily="34" charset="0"/>
                    <a:cs typeface="Arial" panose="020B0604020202020204" pitchFamily="34" charset="0"/>
                  </a:rPr>
                  <a:t>Engineering and Complex Systems</a:t>
                </a:r>
              </a:p>
            </p:txBody>
          </p:sp>
        </p:grpSp>
        <p:grpSp>
          <p:nvGrpSpPr>
            <p:cNvPr id="8" name="Group 7"/>
            <p:cNvGrpSpPr/>
            <p:nvPr/>
          </p:nvGrpSpPr>
          <p:grpSpPr>
            <a:xfrm>
              <a:off x="698603" y="2191862"/>
              <a:ext cx="2021731" cy="314101"/>
              <a:chOff x="3112" y="1050778"/>
              <a:chExt cx="2021730" cy="314101"/>
            </a:xfrm>
            <a:solidFill>
              <a:schemeClr val="accent1">
                <a:lumMod val="20000"/>
                <a:lumOff val="80000"/>
              </a:schemeClr>
            </a:solidFill>
            <a:scene3d>
              <a:camera prst="orthographicFront"/>
              <a:lightRig rig="flat" dir="t"/>
            </a:scene3d>
          </p:grpSpPr>
          <p:sp>
            <p:nvSpPr>
              <p:cNvPr id="33" name="Rounded Rectangle 32"/>
              <p:cNvSpPr/>
              <p:nvPr/>
            </p:nvSpPr>
            <p:spPr>
              <a:xfrm>
                <a:off x="3112"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34" name="Rounded Rectangle 10"/>
              <p:cNvSpPr/>
              <p:nvPr/>
            </p:nvSpPr>
            <p:spPr>
              <a:xfrm>
                <a:off x="12312" y="105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Dynamic Materials and Interactions</a:t>
                </a:r>
              </a:p>
            </p:txBody>
          </p:sp>
        </p:grpSp>
        <p:grpSp>
          <p:nvGrpSpPr>
            <p:cNvPr id="9" name="Group 8"/>
            <p:cNvGrpSpPr/>
            <p:nvPr/>
          </p:nvGrpSpPr>
          <p:grpSpPr>
            <a:xfrm>
              <a:off x="698603" y="2536862"/>
              <a:ext cx="2021731" cy="314101"/>
              <a:chOff x="3112" y="1395778"/>
              <a:chExt cx="2021730" cy="314101"/>
            </a:xfrm>
            <a:solidFill>
              <a:schemeClr val="accent1">
                <a:lumMod val="20000"/>
                <a:lumOff val="80000"/>
              </a:schemeClr>
            </a:solidFill>
            <a:scene3d>
              <a:camera prst="orthographicFront"/>
              <a:lightRig rig="flat" dir="t"/>
            </a:scene3d>
          </p:grpSpPr>
          <p:sp>
            <p:nvSpPr>
              <p:cNvPr id="31" name="Rounded Rectangle 30"/>
              <p:cNvSpPr/>
              <p:nvPr/>
            </p:nvSpPr>
            <p:spPr>
              <a:xfrm>
                <a:off x="3112"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32" name="Rounded Rectangle 12"/>
              <p:cNvSpPr/>
              <p:nvPr/>
            </p:nvSpPr>
            <p:spPr>
              <a:xfrm>
                <a:off x="12312" y="140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GHz-THz Electronics</a:t>
                </a:r>
              </a:p>
            </p:txBody>
          </p:sp>
        </p:grpSp>
        <p:grpSp>
          <p:nvGrpSpPr>
            <p:cNvPr id="10" name="Group 9"/>
            <p:cNvGrpSpPr/>
            <p:nvPr/>
          </p:nvGrpSpPr>
          <p:grpSpPr>
            <a:xfrm>
              <a:off x="698603" y="2881862"/>
              <a:ext cx="2021731" cy="314101"/>
              <a:chOff x="3112" y="1740778"/>
              <a:chExt cx="2021730" cy="314101"/>
            </a:xfrm>
            <a:solidFill>
              <a:schemeClr val="accent1">
                <a:lumMod val="20000"/>
                <a:lumOff val="80000"/>
              </a:schemeClr>
            </a:solidFill>
            <a:scene3d>
              <a:camera prst="orthographicFront"/>
              <a:lightRig rig="flat" dir="t"/>
            </a:scene3d>
          </p:grpSpPr>
          <p:sp>
            <p:nvSpPr>
              <p:cNvPr id="29" name="Rounded Rectangle 28"/>
              <p:cNvSpPr/>
              <p:nvPr/>
            </p:nvSpPr>
            <p:spPr>
              <a:xfrm>
                <a:off x="3112"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30" name="Rounded Rectangle 14"/>
              <p:cNvSpPr/>
              <p:nvPr/>
            </p:nvSpPr>
            <p:spPr>
              <a:xfrm>
                <a:off x="12312" y="174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Energy, Combustion, and Non-Equilibrium Thermodynamics</a:t>
                </a:r>
              </a:p>
            </p:txBody>
          </p:sp>
        </p:grpSp>
        <p:grpSp>
          <p:nvGrpSpPr>
            <p:cNvPr id="11" name="Group 10"/>
            <p:cNvGrpSpPr/>
            <p:nvPr/>
          </p:nvGrpSpPr>
          <p:grpSpPr>
            <a:xfrm>
              <a:off x="698603" y="3226862"/>
              <a:ext cx="2021731" cy="314101"/>
              <a:chOff x="3112" y="2085778"/>
              <a:chExt cx="2021730" cy="314101"/>
            </a:xfrm>
            <a:solidFill>
              <a:schemeClr val="accent1">
                <a:lumMod val="20000"/>
                <a:lumOff val="80000"/>
              </a:schemeClr>
            </a:solidFill>
            <a:scene3d>
              <a:camera prst="orthographicFront"/>
              <a:lightRig rig="flat" dir="t"/>
            </a:scene3d>
          </p:grpSpPr>
          <p:sp>
            <p:nvSpPr>
              <p:cNvPr id="27" name="Rounded Rectangle 26"/>
              <p:cNvSpPr/>
              <p:nvPr/>
            </p:nvSpPr>
            <p:spPr>
              <a:xfrm>
                <a:off x="3112"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28" name="Rounded Rectangle 16"/>
              <p:cNvSpPr/>
              <p:nvPr/>
            </p:nvSpPr>
            <p:spPr>
              <a:xfrm>
                <a:off x="12312" y="209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Unsteady Aerodynamics and Turbulent Flows</a:t>
                </a:r>
              </a:p>
            </p:txBody>
          </p:sp>
        </p:grpSp>
        <p:grpSp>
          <p:nvGrpSpPr>
            <p:cNvPr id="12" name="Group 11"/>
            <p:cNvGrpSpPr/>
            <p:nvPr/>
          </p:nvGrpSpPr>
          <p:grpSpPr>
            <a:xfrm>
              <a:off x="698603" y="3571862"/>
              <a:ext cx="2021731" cy="314101"/>
              <a:chOff x="3112" y="2430778"/>
              <a:chExt cx="2021730" cy="314101"/>
            </a:xfrm>
            <a:solidFill>
              <a:schemeClr val="accent1">
                <a:lumMod val="20000"/>
                <a:lumOff val="80000"/>
              </a:schemeClr>
            </a:solidFill>
            <a:scene3d>
              <a:camera prst="orthographicFront"/>
              <a:lightRig rig="flat" dir="t"/>
            </a:scene3d>
          </p:grpSpPr>
          <p:sp>
            <p:nvSpPr>
              <p:cNvPr id="25" name="Rounded Rectangle 24"/>
              <p:cNvSpPr/>
              <p:nvPr/>
            </p:nvSpPr>
            <p:spPr>
              <a:xfrm>
                <a:off x="3112" y="243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26" name="Rounded Rectangle 18"/>
              <p:cNvSpPr/>
              <p:nvPr/>
            </p:nvSpPr>
            <p:spPr>
              <a:xfrm>
                <a:off x="12312" y="243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High-Speed Aerodynamics</a:t>
                </a:r>
              </a:p>
            </p:txBody>
          </p:sp>
        </p:grpSp>
        <p:grpSp>
          <p:nvGrpSpPr>
            <p:cNvPr id="13" name="Group 12"/>
            <p:cNvGrpSpPr/>
            <p:nvPr/>
          </p:nvGrpSpPr>
          <p:grpSpPr>
            <a:xfrm>
              <a:off x="698603" y="3916862"/>
              <a:ext cx="2021731" cy="314101"/>
              <a:chOff x="3112" y="2775778"/>
              <a:chExt cx="2021730" cy="314101"/>
            </a:xfrm>
            <a:solidFill>
              <a:schemeClr val="accent1">
                <a:lumMod val="20000"/>
                <a:lumOff val="80000"/>
              </a:schemeClr>
            </a:solidFill>
            <a:scene3d>
              <a:camera prst="orthographicFront"/>
              <a:lightRig rig="flat" dir="t"/>
            </a:scene3d>
          </p:grpSpPr>
          <p:sp>
            <p:nvSpPr>
              <p:cNvPr id="23" name="Rounded Rectangle 22"/>
              <p:cNvSpPr/>
              <p:nvPr/>
            </p:nvSpPr>
            <p:spPr>
              <a:xfrm>
                <a:off x="3112" y="277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24" name="Rounded Rectangle 20"/>
              <p:cNvSpPr/>
              <p:nvPr/>
            </p:nvSpPr>
            <p:spPr>
              <a:xfrm>
                <a:off x="12312" y="278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Aerospace Composite Materials</a:t>
                </a:r>
              </a:p>
            </p:txBody>
          </p:sp>
        </p:grpSp>
        <p:grpSp>
          <p:nvGrpSpPr>
            <p:cNvPr id="14" name="Group 13"/>
            <p:cNvGrpSpPr/>
            <p:nvPr/>
          </p:nvGrpSpPr>
          <p:grpSpPr>
            <a:xfrm>
              <a:off x="698603" y="4261862"/>
              <a:ext cx="2021731" cy="314101"/>
              <a:chOff x="3112" y="3120778"/>
              <a:chExt cx="2021730" cy="314101"/>
            </a:xfrm>
            <a:solidFill>
              <a:schemeClr val="accent1">
                <a:lumMod val="20000"/>
                <a:lumOff val="80000"/>
              </a:schemeClr>
            </a:solidFill>
            <a:scene3d>
              <a:camera prst="orthographicFront"/>
              <a:lightRig rig="flat" dir="t"/>
            </a:scene3d>
          </p:grpSpPr>
          <p:sp>
            <p:nvSpPr>
              <p:cNvPr id="21" name="Rounded Rectangle 20"/>
              <p:cNvSpPr/>
              <p:nvPr/>
            </p:nvSpPr>
            <p:spPr>
              <a:xfrm>
                <a:off x="3112" y="312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22" name="Rounded Rectangle 22"/>
              <p:cNvSpPr/>
              <p:nvPr/>
            </p:nvSpPr>
            <p:spPr>
              <a:xfrm>
                <a:off x="12312" y="312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Multiscale Structural Mechanics and Prognosis</a:t>
                </a:r>
              </a:p>
            </p:txBody>
          </p:sp>
        </p:grpSp>
        <p:grpSp>
          <p:nvGrpSpPr>
            <p:cNvPr id="15" name="Group 14"/>
            <p:cNvGrpSpPr/>
            <p:nvPr/>
          </p:nvGrpSpPr>
          <p:grpSpPr>
            <a:xfrm>
              <a:off x="698603" y="4593329"/>
              <a:ext cx="2021731" cy="314101"/>
              <a:chOff x="3112" y="3452245"/>
              <a:chExt cx="2021730" cy="314101"/>
            </a:xfrm>
            <a:solidFill>
              <a:schemeClr val="accent1">
                <a:lumMod val="20000"/>
                <a:lumOff val="80000"/>
              </a:schemeClr>
            </a:solidFill>
            <a:scene3d>
              <a:camera prst="orthographicFront"/>
              <a:lightRig rig="flat" dir="t"/>
            </a:scene3d>
          </p:grpSpPr>
          <p:sp>
            <p:nvSpPr>
              <p:cNvPr id="19" name="Rounded Rectangle 18"/>
              <p:cNvSpPr/>
              <p:nvPr/>
            </p:nvSpPr>
            <p:spPr>
              <a:xfrm>
                <a:off x="3112" y="3452245"/>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20" name="Rounded Rectangle 24"/>
              <p:cNvSpPr/>
              <p:nvPr/>
            </p:nvSpPr>
            <p:spPr>
              <a:xfrm>
                <a:off x="12312" y="3461445"/>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Propulsion and Power</a:t>
                </a:r>
              </a:p>
            </p:txBody>
          </p:sp>
        </p:grpSp>
        <p:grpSp>
          <p:nvGrpSpPr>
            <p:cNvPr id="16" name="Group 15"/>
            <p:cNvGrpSpPr/>
            <p:nvPr/>
          </p:nvGrpSpPr>
          <p:grpSpPr>
            <a:xfrm>
              <a:off x="698603" y="4936833"/>
              <a:ext cx="2021731" cy="314101"/>
              <a:chOff x="3112" y="3795749"/>
              <a:chExt cx="2021730" cy="314101"/>
            </a:xfrm>
            <a:solidFill>
              <a:schemeClr val="accent1">
                <a:lumMod val="20000"/>
                <a:lumOff val="80000"/>
              </a:schemeClr>
            </a:solidFill>
            <a:scene3d>
              <a:camera prst="orthographicFront"/>
              <a:lightRig rig="flat" dir="t"/>
            </a:scene3d>
          </p:grpSpPr>
          <p:sp>
            <p:nvSpPr>
              <p:cNvPr id="17" name="Rounded Rectangle 16"/>
              <p:cNvSpPr/>
              <p:nvPr/>
            </p:nvSpPr>
            <p:spPr>
              <a:xfrm>
                <a:off x="3112" y="3795749"/>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8" name="Rounded Rectangle 26"/>
              <p:cNvSpPr/>
              <p:nvPr/>
            </p:nvSpPr>
            <p:spPr>
              <a:xfrm>
                <a:off x="12312" y="3804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Agile Science of Test and Evaluation (T&amp;E)</a:t>
                </a:r>
              </a:p>
            </p:txBody>
          </p:sp>
        </p:grpSp>
      </p:grpSp>
      <p:grpSp>
        <p:nvGrpSpPr>
          <p:cNvPr id="37" name="Group 36"/>
          <p:cNvGrpSpPr/>
          <p:nvPr/>
        </p:nvGrpSpPr>
        <p:grpSpPr>
          <a:xfrm>
            <a:off x="7322557" y="1282899"/>
            <a:ext cx="2021731" cy="2421125"/>
            <a:chOff x="7435184" y="1841031"/>
            <a:chExt cx="2021731" cy="2421125"/>
          </a:xfrm>
        </p:grpSpPr>
        <p:grpSp>
          <p:nvGrpSpPr>
            <p:cNvPr id="38" name="Group 37"/>
            <p:cNvGrpSpPr/>
            <p:nvPr/>
          </p:nvGrpSpPr>
          <p:grpSpPr>
            <a:xfrm>
              <a:off x="7435184" y="1841031"/>
              <a:ext cx="2021731" cy="314101"/>
              <a:chOff x="6407956" y="690748"/>
              <a:chExt cx="2021730" cy="314101"/>
            </a:xfrm>
            <a:solidFill>
              <a:schemeClr val="accent1">
                <a:lumMod val="60000"/>
                <a:lumOff val="40000"/>
              </a:schemeClr>
            </a:solidFill>
            <a:scene3d>
              <a:camera prst="orthographicFront"/>
              <a:lightRig rig="flat" dir="t"/>
            </a:scene3d>
          </p:grpSpPr>
          <p:sp>
            <p:nvSpPr>
              <p:cNvPr id="57" name="Rounded Rectangle 56"/>
              <p:cNvSpPr/>
              <p:nvPr/>
            </p:nvSpPr>
            <p:spPr>
              <a:xfrm>
                <a:off x="6407956"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58" name="Rounded Rectangle 74"/>
              <p:cNvSpPr/>
              <p:nvPr/>
            </p:nvSpPr>
            <p:spPr>
              <a:xfrm>
                <a:off x="6417156" y="69994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88914">
                  <a:lnSpc>
                    <a:spcPct val="90000"/>
                  </a:lnSpc>
                  <a:spcBef>
                    <a:spcPct val="0"/>
                  </a:spcBef>
                  <a:spcAft>
                    <a:spcPct val="35000"/>
                  </a:spcAft>
                  <a:defRPr/>
                </a:pPr>
                <a:r>
                  <a:rPr lang="en-US" sz="1100" b="1">
                    <a:solidFill>
                      <a:prstClr val="black"/>
                    </a:solidFill>
                    <a:latin typeface="Arial" panose="020B0604020202020204" pitchFamily="34" charset="0"/>
                    <a:cs typeface="Arial" panose="020B0604020202020204" pitchFamily="34" charset="0"/>
                  </a:rPr>
                  <a:t>Chemistry and Biological Sciences</a:t>
                </a:r>
              </a:p>
            </p:txBody>
          </p:sp>
        </p:grpSp>
        <p:grpSp>
          <p:nvGrpSpPr>
            <p:cNvPr id="39" name="Group 38"/>
            <p:cNvGrpSpPr/>
            <p:nvPr/>
          </p:nvGrpSpPr>
          <p:grpSpPr>
            <a:xfrm>
              <a:off x="7435184" y="2201062"/>
              <a:ext cx="2021731" cy="314101"/>
              <a:chOff x="6407956" y="1050778"/>
              <a:chExt cx="2021730" cy="314101"/>
            </a:xfrm>
            <a:solidFill>
              <a:schemeClr val="accent1">
                <a:lumMod val="20000"/>
                <a:lumOff val="80000"/>
              </a:schemeClr>
            </a:solidFill>
            <a:scene3d>
              <a:camera prst="orthographicFront"/>
              <a:lightRig rig="flat" dir="t"/>
            </a:scene3d>
          </p:grpSpPr>
          <p:sp>
            <p:nvSpPr>
              <p:cNvPr id="55" name="Rounded Rectangle 54"/>
              <p:cNvSpPr/>
              <p:nvPr/>
            </p:nvSpPr>
            <p:spPr>
              <a:xfrm>
                <a:off x="6407956"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56" name="Rounded Rectangle 76"/>
              <p:cNvSpPr/>
              <p:nvPr/>
            </p:nvSpPr>
            <p:spPr>
              <a:xfrm>
                <a:off x="6417156" y="105111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Biophysics</a:t>
                </a:r>
              </a:p>
            </p:txBody>
          </p:sp>
        </p:grpSp>
        <p:grpSp>
          <p:nvGrpSpPr>
            <p:cNvPr id="40" name="Group 39"/>
            <p:cNvGrpSpPr/>
            <p:nvPr/>
          </p:nvGrpSpPr>
          <p:grpSpPr>
            <a:xfrm>
              <a:off x="7435184" y="2546062"/>
              <a:ext cx="2021731" cy="314101"/>
              <a:chOff x="6407956" y="1395778"/>
              <a:chExt cx="2021730" cy="314101"/>
            </a:xfrm>
            <a:solidFill>
              <a:schemeClr val="accent1">
                <a:lumMod val="20000"/>
                <a:lumOff val="80000"/>
              </a:schemeClr>
            </a:solidFill>
            <a:scene3d>
              <a:camera prst="orthographicFront"/>
              <a:lightRig rig="flat" dir="t"/>
            </a:scene3d>
          </p:grpSpPr>
          <p:sp>
            <p:nvSpPr>
              <p:cNvPr id="53" name="Rounded Rectangle 52"/>
              <p:cNvSpPr/>
              <p:nvPr/>
            </p:nvSpPr>
            <p:spPr>
              <a:xfrm>
                <a:off x="6407956"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54" name="Rounded Rectangle 78"/>
              <p:cNvSpPr/>
              <p:nvPr/>
            </p:nvSpPr>
            <p:spPr>
              <a:xfrm>
                <a:off x="6417156" y="140228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Human Performance and Biosystems</a:t>
                </a:r>
              </a:p>
            </p:txBody>
          </p:sp>
        </p:grpSp>
        <p:grpSp>
          <p:nvGrpSpPr>
            <p:cNvPr id="41" name="Group 40"/>
            <p:cNvGrpSpPr/>
            <p:nvPr/>
          </p:nvGrpSpPr>
          <p:grpSpPr>
            <a:xfrm>
              <a:off x="7435184" y="2891062"/>
              <a:ext cx="2021731" cy="314101"/>
              <a:chOff x="6407956" y="1740778"/>
              <a:chExt cx="2021730" cy="314101"/>
            </a:xfrm>
            <a:solidFill>
              <a:schemeClr val="accent1">
                <a:lumMod val="20000"/>
                <a:lumOff val="80000"/>
              </a:schemeClr>
            </a:solidFill>
            <a:scene3d>
              <a:camera prst="orthographicFront"/>
              <a:lightRig rig="flat" dir="t"/>
            </a:scene3d>
          </p:grpSpPr>
          <p:sp>
            <p:nvSpPr>
              <p:cNvPr id="51" name="Rounded Rectangle 50"/>
              <p:cNvSpPr/>
              <p:nvPr/>
            </p:nvSpPr>
            <p:spPr>
              <a:xfrm>
                <a:off x="6407956"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52" name="Rounded Rectangle 80"/>
              <p:cNvSpPr/>
              <p:nvPr/>
            </p:nvSpPr>
            <p:spPr>
              <a:xfrm>
                <a:off x="6417156" y="1753460"/>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Mechanics of Multifunctional Materials and Microsystems</a:t>
                </a:r>
              </a:p>
            </p:txBody>
          </p:sp>
        </p:grpSp>
        <p:grpSp>
          <p:nvGrpSpPr>
            <p:cNvPr id="42" name="Group 41"/>
            <p:cNvGrpSpPr/>
            <p:nvPr/>
          </p:nvGrpSpPr>
          <p:grpSpPr>
            <a:xfrm>
              <a:off x="7435184" y="3236062"/>
              <a:ext cx="2021731" cy="314554"/>
              <a:chOff x="6407956" y="2085778"/>
              <a:chExt cx="2021730" cy="314554"/>
            </a:xfrm>
            <a:solidFill>
              <a:schemeClr val="accent1">
                <a:lumMod val="20000"/>
                <a:lumOff val="80000"/>
              </a:schemeClr>
            </a:solidFill>
            <a:scene3d>
              <a:camera prst="orthographicFront"/>
              <a:lightRig rig="flat" dir="t"/>
            </a:scene3d>
          </p:grpSpPr>
          <p:sp>
            <p:nvSpPr>
              <p:cNvPr id="49" name="Rounded Rectangle 48"/>
              <p:cNvSpPr/>
              <p:nvPr/>
            </p:nvSpPr>
            <p:spPr>
              <a:xfrm>
                <a:off x="6407956"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50" name="Rounded Rectangle 82"/>
              <p:cNvSpPr/>
              <p:nvPr/>
            </p:nvSpPr>
            <p:spPr>
              <a:xfrm>
                <a:off x="6417156" y="2104631"/>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sp3d/>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Molecular Dynamics and Theoretical Chemistry</a:t>
                </a:r>
              </a:p>
            </p:txBody>
          </p:sp>
        </p:grpSp>
        <p:grpSp>
          <p:nvGrpSpPr>
            <p:cNvPr id="43" name="Group 42"/>
            <p:cNvGrpSpPr/>
            <p:nvPr/>
          </p:nvGrpSpPr>
          <p:grpSpPr>
            <a:xfrm>
              <a:off x="7435184" y="3581062"/>
              <a:ext cx="2021731" cy="320725"/>
              <a:chOff x="6407956" y="2430778"/>
              <a:chExt cx="2021730" cy="320725"/>
            </a:xfrm>
            <a:solidFill>
              <a:schemeClr val="accent1">
                <a:lumMod val="20000"/>
                <a:lumOff val="80000"/>
              </a:schemeClr>
            </a:solidFill>
            <a:scene3d>
              <a:camera prst="orthographicFront"/>
              <a:lightRig rig="flat" dir="t"/>
            </a:scene3d>
          </p:grpSpPr>
          <p:sp>
            <p:nvSpPr>
              <p:cNvPr id="47" name="Rounded Rectangle 46"/>
              <p:cNvSpPr/>
              <p:nvPr/>
            </p:nvSpPr>
            <p:spPr>
              <a:xfrm>
                <a:off x="6407956" y="243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48" name="Rounded Rectangle 84"/>
              <p:cNvSpPr/>
              <p:nvPr/>
            </p:nvSpPr>
            <p:spPr>
              <a:xfrm>
                <a:off x="6417156" y="2455802"/>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Natural Materials and Systems</a:t>
                </a:r>
              </a:p>
            </p:txBody>
          </p:sp>
        </p:grpSp>
        <p:grpSp>
          <p:nvGrpSpPr>
            <p:cNvPr id="44" name="Group 43"/>
            <p:cNvGrpSpPr/>
            <p:nvPr/>
          </p:nvGrpSpPr>
          <p:grpSpPr>
            <a:xfrm>
              <a:off x="7435184" y="3948055"/>
              <a:ext cx="2021731" cy="314101"/>
              <a:chOff x="6407956" y="2797772"/>
              <a:chExt cx="2021730" cy="314101"/>
            </a:xfrm>
            <a:solidFill>
              <a:schemeClr val="accent1">
                <a:lumMod val="20000"/>
                <a:lumOff val="80000"/>
              </a:schemeClr>
            </a:solidFill>
            <a:scene3d>
              <a:camera prst="orthographicFront"/>
              <a:lightRig rig="flat" dir="t"/>
            </a:scene3d>
          </p:grpSpPr>
          <p:sp>
            <p:nvSpPr>
              <p:cNvPr id="45" name="Rounded Rectangle 44"/>
              <p:cNvSpPr/>
              <p:nvPr/>
            </p:nvSpPr>
            <p:spPr>
              <a:xfrm>
                <a:off x="6407956" y="2797772"/>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46" name="Rounded Rectangle 86"/>
              <p:cNvSpPr/>
              <p:nvPr/>
            </p:nvSpPr>
            <p:spPr>
              <a:xfrm>
                <a:off x="6417156" y="2806972"/>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Organic Materials Chemistry</a:t>
                </a:r>
              </a:p>
            </p:txBody>
          </p:sp>
        </p:grpSp>
      </p:grpSp>
      <p:grpSp>
        <p:nvGrpSpPr>
          <p:cNvPr id="59" name="Group 58"/>
          <p:cNvGrpSpPr/>
          <p:nvPr/>
        </p:nvGrpSpPr>
        <p:grpSpPr>
          <a:xfrm>
            <a:off x="2887485" y="1273994"/>
            <a:ext cx="2106643" cy="3754903"/>
            <a:chOff x="2902778" y="1831831"/>
            <a:chExt cx="2106643" cy="3754903"/>
          </a:xfrm>
        </p:grpSpPr>
        <p:sp>
          <p:nvSpPr>
            <p:cNvPr id="60" name="Rounded Rectangle 59"/>
            <p:cNvSpPr/>
            <p:nvPr/>
          </p:nvSpPr>
          <p:spPr>
            <a:xfrm>
              <a:off x="2978490" y="1831831"/>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61" name="Rounded Rectangle 28"/>
            <p:cNvSpPr/>
            <p:nvPr/>
          </p:nvSpPr>
          <p:spPr>
            <a:xfrm>
              <a:off x="2987690" y="1841031"/>
              <a:ext cx="2003331" cy="295701"/>
            </a:xfrm>
            <a:prstGeom prst="rect">
              <a:avLst/>
            </a:prstGeom>
            <a:solidFill>
              <a:schemeClr val="accent1">
                <a:lumMod val="60000"/>
                <a:lumOff val="4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88914">
                <a:lnSpc>
                  <a:spcPct val="90000"/>
                </a:lnSpc>
                <a:spcBef>
                  <a:spcPct val="0"/>
                </a:spcBef>
                <a:spcAft>
                  <a:spcPct val="35000"/>
                </a:spcAft>
                <a:defRPr/>
              </a:pPr>
              <a:r>
                <a:rPr lang="en-US" sz="1100" b="1">
                  <a:solidFill>
                    <a:prstClr val="black"/>
                  </a:solidFill>
                  <a:latin typeface="Arial" panose="020B0604020202020204" pitchFamily="34" charset="0"/>
                  <a:cs typeface="Arial" panose="020B0604020202020204" pitchFamily="34" charset="0"/>
                </a:rPr>
                <a:t>Information and Networks</a:t>
              </a:r>
            </a:p>
          </p:txBody>
        </p:sp>
        <p:sp>
          <p:nvSpPr>
            <p:cNvPr id="62" name="Rounded Rectangle 61"/>
            <p:cNvSpPr/>
            <p:nvPr/>
          </p:nvSpPr>
          <p:spPr>
            <a:xfrm>
              <a:off x="2978490" y="2191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63" name="Rounded Rectangle 30"/>
            <p:cNvSpPr/>
            <p:nvPr/>
          </p:nvSpPr>
          <p:spPr>
            <a:xfrm>
              <a:off x="2987690" y="2201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Computational Cognition and Machine Intelligence</a:t>
              </a:r>
            </a:p>
          </p:txBody>
        </p:sp>
        <p:sp>
          <p:nvSpPr>
            <p:cNvPr id="64" name="Rounded Rectangle 63"/>
            <p:cNvSpPr/>
            <p:nvPr/>
          </p:nvSpPr>
          <p:spPr>
            <a:xfrm>
              <a:off x="2978490" y="253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65" name="Rounded Rectangle 32"/>
            <p:cNvSpPr/>
            <p:nvPr/>
          </p:nvSpPr>
          <p:spPr>
            <a:xfrm>
              <a:off x="2987690" y="254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Computational Mathematics</a:t>
              </a:r>
            </a:p>
          </p:txBody>
        </p:sp>
        <p:sp>
          <p:nvSpPr>
            <p:cNvPr id="66" name="Rounded Rectangle 65"/>
            <p:cNvSpPr/>
            <p:nvPr/>
          </p:nvSpPr>
          <p:spPr>
            <a:xfrm>
              <a:off x="2978490" y="2881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67" name="Rounded Rectangle 34"/>
            <p:cNvSpPr/>
            <p:nvPr/>
          </p:nvSpPr>
          <p:spPr>
            <a:xfrm>
              <a:off x="2987690" y="2891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Dynamical Systems and Control Theory</a:t>
              </a:r>
            </a:p>
          </p:txBody>
        </p:sp>
        <p:sp>
          <p:nvSpPr>
            <p:cNvPr id="68" name="Rounded Rectangle 67"/>
            <p:cNvSpPr/>
            <p:nvPr/>
          </p:nvSpPr>
          <p:spPr>
            <a:xfrm>
              <a:off x="2978490" y="322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69" name="Rounded Rectangle 36"/>
            <p:cNvSpPr/>
            <p:nvPr/>
          </p:nvSpPr>
          <p:spPr>
            <a:xfrm>
              <a:off x="2987690" y="323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Dynamic Data and Information Processing</a:t>
              </a:r>
            </a:p>
          </p:txBody>
        </p:sp>
        <p:sp>
          <p:nvSpPr>
            <p:cNvPr id="70" name="Rounded Rectangle 69"/>
            <p:cNvSpPr/>
            <p:nvPr/>
          </p:nvSpPr>
          <p:spPr>
            <a:xfrm>
              <a:off x="2978490" y="391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71" name="Rounded Rectangle 40"/>
            <p:cNvSpPr/>
            <p:nvPr/>
          </p:nvSpPr>
          <p:spPr>
            <a:xfrm>
              <a:off x="2987690" y="392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Mathematical Optimization</a:t>
              </a:r>
            </a:p>
          </p:txBody>
        </p:sp>
        <p:sp>
          <p:nvSpPr>
            <p:cNvPr id="72" name="Rounded Rectangle 71"/>
            <p:cNvSpPr/>
            <p:nvPr/>
          </p:nvSpPr>
          <p:spPr>
            <a:xfrm>
              <a:off x="2978490" y="4261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73" name="Rounded Rectangle 42"/>
            <p:cNvSpPr/>
            <p:nvPr/>
          </p:nvSpPr>
          <p:spPr>
            <a:xfrm>
              <a:off x="2902778" y="4271062"/>
              <a:ext cx="2088244" cy="295701"/>
            </a:xfrm>
            <a:prstGeom prst="rect">
              <a:avLst/>
            </a:prstGeom>
            <a:no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Science of Information, Computation, Learning, and Fusion</a:t>
              </a:r>
            </a:p>
          </p:txBody>
        </p:sp>
        <p:sp>
          <p:nvSpPr>
            <p:cNvPr id="74" name="Rounded Rectangle 73"/>
            <p:cNvSpPr/>
            <p:nvPr/>
          </p:nvSpPr>
          <p:spPr>
            <a:xfrm>
              <a:off x="2978490" y="4606862"/>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75" name="Rounded Rectangle 44"/>
            <p:cNvSpPr/>
            <p:nvPr/>
          </p:nvSpPr>
          <p:spPr>
            <a:xfrm>
              <a:off x="2987690" y="4616062"/>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Trust and Influence</a:t>
              </a:r>
            </a:p>
          </p:txBody>
        </p:sp>
        <p:sp>
          <p:nvSpPr>
            <p:cNvPr id="76" name="Rounded Rectangle 75"/>
            <p:cNvSpPr/>
            <p:nvPr/>
          </p:nvSpPr>
          <p:spPr>
            <a:xfrm>
              <a:off x="2978490" y="4936833"/>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77" name="Rounded Rectangle 46"/>
            <p:cNvSpPr/>
            <p:nvPr/>
          </p:nvSpPr>
          <p:spPr>
            <a:xfrm>
              <a:off x="2987690" y="4946033"/>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66691">
                <a:lnSpc>
                  <a:spcPct val="90000"/>
                </a:lnSpc>
                <a:spcBef>
                  <a:spcPct val="0"/>
                </a:spcBef>
                <a:spcAft>
                  <a:spcPct val="35000"/>
                </a:spcAft>
                <a:defRPr/>
              </a:pPr>
              <a:r>
                <a:rPr lang="en-US" sz="1051">
                  <a:solidFill>
                    <a:prstClr val="black"/>
                  </a:solidFill>
                  <a:latin typeface="Arial" panose="020B0604020202020204" pitchFamily="34" charset="0"/>
                  <a:cs typeface="Arial" panose="020B0604020202020204" pitchFamily="34" charset="0"/>
                </a:rPr>
                <a:t>Complex Networks</a:t>
              </a:r>
            </a:p>
          </p:txBody>
        </p:sp>
        <p:sp>
          <p:nvSpPr>
            <p:cNvPr id="78" name="Rounded Rectangle 77"/>
            <p:cNvSpPr/>
            <p:nvPr/>
          </p:nvSpPr>
          <p:spPr>
            <a:xfrm>
              <a:off x="2978490" y="3567493"/>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79" name="Rounded Rectangle 36"/>
            <p:cNvSpPr/>
            <p:nvPr/>
          </p:nvSpPr>
          <p:spPr>
            <a:xfrm>
              <a:off x="2987690" y="3576693"/>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Aft>
                  <a:spcPct val="35000"/>
                </a:spcAft>
                <a:defRPr/>
              </a:pPr>
              <a:r>
                <a:rPr lang="en-US" sz="1000">
                  <a:solidFill>
                    <a:prstClr val="black"/>
                  </a:solidFill>
                  <a:latin typeface="Arial" panose="020B0604020202020204" pitchFamily="34" charset="0"/>
                  <a:cs typeface="Arial" panose="020B0604020202020204" pitchFamily="34" charset="0"/>
                </a:rPr>
                <a:t>Information Assurance and Cybersecurity</a:t>
              </a:r>
            </a:p>
          </p:txBody>
        </p:sp>
        <p:sp>
          <p:nvSpPr>
            <p:cNvPr id="80" name="Rounded Rectangle 79"/>
            <p:cNvSpPr/>
            <p:nvPr/>
          </p:nvSpPr>
          <p:spPr>
            <a:xfrm>
              <a:off x="2987690" y="5272633"/>
              <a:ext cx="2021731" cy="314101"/>
            </a:xfrm>
            <a:prstGeom prst="roundRect">
              <a:avLst>
                <a:gd name="adj" fmla="val 10000"/>
              </a:avLst>
            </a:prstGeom>
            <a:solidFill>
              <a:schemeClr val="accent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p:spPr>
          <p:style>
            <a:lnRef idx="0">
              <a:scrgbClr r="0" g="0" b="0"/>
            </a:lnRef>
            <a:fillRef idx="2">
              <a:scrgbClr r="0" g="0" b="0"/>
            </a:fillRef>
            <a:effectRef idx="1">
              <a:scrgbClr r="0" g="0" b="0"/>
            </a:effectRef>
            <a:fontRef idx="minor">
              <a:schemeClr val="dk1"/>
            </a:fontRef>
          </p:style>
        </p:sp>
        <p:sp>
          <p:nvSpPr>
            <p:cNvPr id="81" name="Rounded Rectangle 4"/>
            <p:cNvSpPr/>
            <p:nvPr/>
          </p:nvSpPr>
          <p:spPr>
            <a:xfrm>
              <a:off x="2996890" y="5281833"/>
              <a:ext cx="2003331" cy="295701"/>
            </a:xfrm>
            <a:prstGeom prst="rect">
              <a:avLst/>
            </a:prstGeom>
            <a:solidFill>
              <a:schemeClr val="accent1">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66691">
                <a:lnSpc>
                  <a:spcPct val="90000"/>
                </a:lnSpc>
                <a:spcBef>
                  <a:spcPct val="0"/>
                </a:spcBef>
                <a:spcAft>
                  <a:spcPct val="35000"/>
                </a:spcAft>
                <a:defRPr/>
              </a:pPr>
              <a:r>
                <a:rPr lang="en-US" sz="1051">
                  <a:solidFill>
                    <a:prstClr val="black"/>
                  </a:solidFill>
                  <a:latin typeface="Arial" panose="020B0604020202020204" pitchFamily="34" charset="0"/>
                  <a:cs typeface="Arial" panose="020B0604020202020204" pitchFamily="34" charset="0"/>
                </a:rPr>
                <a:t>Cognitive and Computational Neuroscience</a:t>
              </a:r>
            </a:p>
          </p:txBody>
        </p:sp>
      </p:grpSp>
      <p:grpSp>
        <p:nvGrpSpPr>
          <p:cNvPr id="82" name="Group 81"/>
          <p:cNvGrpSpPr/>
          <p:nvPr/>
        </p:nvGrpSpPr>
        <p:grpSpPr>
          <a:xfrm>
            <a:off x="9493037" y="1292099"/>
            <a:ext cx="2120787" cy="1709132"/>
            <a:chOff x="9548352" y="1841031"/>
            <a:chExt cx="2021731" cy="1709132"/>
          </a:xfrm>
        </p:grpSpPr>
        <p:grpSp>
          <p:nvGrpSpPr>
            <p:cNvPr id="83" name="Group 82"/>
            <p:cNvGrpSpPr/>
            <p:nvPr/>
          </p:nvGrpSpPr>
          <p:grpSpPr>
            <a:xfrm>
              <a:off x="9548352" y="1841031"/>
              <a:ext cx="2021731" cy="314101"/>
              <a:chOff x="6407956" y="690748"/>
              <a:chExt cx="2021730" cy="314101"/>
            </a:xfrm>
            <a:solidFill>
              <a:schemeClr val="accent1">
                <a:lumMod val="60000"/>
                <a:lumOff val="40000"/>
              </a:schemeClr>
            </a:solidFill>
            <a:scene3d>
              <a:camera prst="orthographicFront"/>
              <a:lightRig rig="flat" dir="t"/>
            </a:scene3d>
          </p:grpSpPr>
          <p:sp>
            <p:nvSpPr>
              <p:cNvPr id="96" name="Rounded Rectangle 95"/>
              <p:cNvSpPr/>
              <p:nvPr/>
            </p:nvSpPr>
            <p:spPr>
              <a:xfrm>
                <a:off x="6407956"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97" name="Rounded Rectangle 74"/>
              <p:cNvSpPr/>
              <p:nvPr/>
            </p:nvSpPr>
            <p:spPr>
              <a:xfrm>
                <a:off x="6417156" y="699948"/>
                <a:ext cx="2003330" cy="295701"/>
              </a:xfrm>
              <a:prstGeom prst="rect">
                <a:avLst/>
              </a:prstGeom>
              <a:solidFill>
                <a:schemeClr val="bg2">
                  <a:lumMod val="5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88914">
                  <a:lnSpc>
                    <a:spcPct val="90000"/>
                  </a:lnSpc>
                  <a:spcBef>
                    <a:spcPct val="0"/>
                  </a:spcBef>
                  <a:spcAft>
                    <a:spcPct val="35000"/>
                  </a:spcAft>
                  <a:defRPr/>
                </a:pPr>
                <a:r>
                  <a:rPr lang="en-US" sz="1100" b="1">
                    <a:solidFill>
                      <a:prstClr val="black"/>
                    </a:solidFill>
                    <a:latin typeface="Arial" panose="020B0604020202020204" pitchFamily="34" charset="0"/>
                    <a:cs typeface="Arial" panose="020B0604020202020204" pitchFamily="34" charset="0"/>
                  </a:rPr>
                  <a:t>International Office</a:t>
                </a:r>
              </a:p>
            </p:txBody>
          </p:sp>
        </p:grpSp>
        <p:grpSp>
          <p:nvGrpSpPr>
            <p:cNvPr id="84" name="Group 83"/>
            <p:cNvGrpSpPr/>
            <p:nvPr/>
          </p:nvGrpSpPr>
          <p:grpSpPr>
            <a:xfrm>
              <a:off x="9548352" y="2201062"/>
              <a:ext cx="2021731" cy="314101"/>
              <a:chOff x="6407956" y="1050778"/>
              <a:chExt cx="2021730" cy="314101"/>
            </a:xfrm>
            <a:solidFill>
              <a:schemeClr val="accent1">
                <a:lumMod val="20000"/>
                <a:lumOff val="80000"/>
              </a:schemeClr>
            </a:solidFill>
            <a:scene3d>
              <a:camera prst="orthographicFront"/>
              <a:lightRig rig="flat" dir="t"/>
            </a:scene3d>
          </p:grpSpPr>
          <p:sp>
            <p:nvSpPr>
              <p:cNvPr id="94" name="Rounded Rectangle 93"/>
              <p:cNvSpPr/>
              <p:nvPr/>
            </p:nvSpPr>
            <p:spPr>
              <a:xfrm>
                <a:off x="6407956"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95" name="Rounded Rectangle 76"/>
              <p:cNvSpPr/>
              <p:nvPr/>
            </p:nvSpPr>
            <p:spPr>
              <a:xfrm>
                <a:off x="6417156" y="1059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Asian Office of Aerospace R&amp;D Tokyo</a:t>
                </a:r>
              </a:p>
            </p:txBody>
          </p:sp>
        </p:grpSp>
        <p:grpSp>
          <p:nvGrpSpPr>
            <p:cNvPr id="85" name="Group 84"/>
            <p:cNvGrpSpPr/>
            <p:nvPr/>
          </p:nvGrpSpPr>
          <p:grpSpPr>
            <a:xfrm>
              <a:off x="9548352" y="2546062"/>
              <a:ext cx="2021731" cy="314101"/>
              <a:chOff x="6407956" y="1395778"/>
              <a:chExt cx="2021730" cy="314101"/>
            </a:xfrm>
            <a:solidFill>
              <a:schemeClr val="accent1">
                <a:lumMod val="20000"/>
                <a:lumOff val="80000"/>
              </a:schemeClr>
            </a:solidFill>
            <a:scene3d>
              <a:camera prst="orthographicFront"/>
              <a:lightRig rig="flat" dir="t"/>
            </a:scene3d>
          </p:grpSpPr>
          <p:sp>
            <p:nvSpPr>
              <p:cNvPr id="92" name="Rounded Rectangle 91"/>
              <p:cNvSpPr/>
              <p:nvPr/>
            </p:nvSpPr>
            <p:spPr>
              <a:xfrm>
                <a:off x="6407956"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93" name="Rounded Rectangle 78"/>
              <p:cNvSpPr/>
              <p:nvPr/>
            </p:nvSpPr>
            <p:spPr>
              <a:xfrm>
                <a:off x="6417156" y="1404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European Office of Aerospace R&amp;D London</a:t>
                </a:r>
              </a:p>
            </p:txBody>
          </p:sp>
        </p:grpSp>
        <p:grpSp>
          <p:nvGrpSpPr>
            <p:cNvPr id="86" name="Group 85"/>
            <p:cNvGrpSpPr/>
            <p:nvPr/>
          </p:nvGrpSpPr>
          <p:grpSpPr>
            <a:xfrm>
              <a:off x="9548352" y="2891062"/>
              <a:ext cx="2021731" cy="314101"/>
              <a:chOff x="6407956" y="1740778"/>
              <a:chExt cx="2021730" cy="314101"/>
            </a:xfrm>
            <a:solidFill>
              <a:schemeClr val="accent1">
                <a:lumMod val="20000"/>
                <a:lumOff val="80000"/>
              </a:schemeClr>
            </a:solidFill>
            <a:scene3d>
              <a:camera prst="orthographicFront"/>
              <a:lightRig rig="flat" dir="t"/>
            </a:scene3d>
          </p:grpSpPr>
          <p:sp>
            <p:nvSpPr>
              <p:cNvPr id="90" name="Rounded Rectangle 89"/>
              <p:cNvSpPr/>
              <p:nvPr/>
            </p:nvSpPr>
            <p:spPr>
              <a:xfrm>
                <a:off x="6407956"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91" name="Rounded Rectangle 80"/>
              <p:cNvSpPr/>
              <p:nvPr/>
            </p:nvSpPr>
            <p:spPr>
              <a:xfrm>
                <a:off x="6417156" y="1749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Southern Office of Aerospace R&amp;D Santiago</a:t>
                </a:r>
              </a:p>
            </p:txBody>
          </p:sp>
        </p:grpSp>
        <p:grpSp>
          <p:nvGrpSpPr>
            <p:cNvPr id="87" name="Group 86"/>
            <p:cNvGrpSpPr/>
            <p:nvPr/>
          </p:nvGrpSpPr>
          <p:grpSpPr>
            <a:xfrm>
              <a:off x="9548352" y="3236062"/>
              <a:ext cx="2021731" cy="314101"/>
              <a:chOff x="6407956" y="2085778"/>
              <a:chExt cx="2021730" cy="314101"/>
            </a:xfrm>
            <a:solidFill>
              <a:schemeClr val="accent1">
                <a:lumMod val="20000"/>
                <a:lumOff val="80000"/>
              </a:schemeClr>
            </a:solidFill>
            <a:scene3d>
              <a:camera prst="orthographicFront"/>
              <a:lightRig rig="flat" dir="t"/>
            </a:scene3d>
          </p:grpSpPr>
          <p:sp>
            <p:nvSpPr>
              <p:cNvPr id="88" name="Rounded Rectangle 87"/>
              <p:cNvSpPr/>
              <p:nvPr/>
            </p:nvSpPr>
            <p:spPr>
              <a:xfrm>
                <a:off x="6407956"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89" name="Rounded Rectangle 82"/>
              <p:cNvSpPr/>
              <p:nvPr/>
            </p:nvSpPr>
            <p:spPr>
              <a:xfrm>
                <a:off x="6417156" y="2094978"/>
                <a:ext cx="2003330" cy="295701"/>
              </a:xfrm>
              <a:prstGeom prst="rect">
                <a:avLst/>
              </a:prstGeom>
              <a:solidFill>
                <a:schemeClr val="accent5">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sp3d/>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North America - Arlington</a:t>
                </a:r>
              </a:p>
            </p:txBody>
          </p:sp>
        </p:grpSp>
      </p:grpSp>
      <p:grpSp>
        <p:nvGrpSpPr>
          <p:cNvPr id="98" name="Group 97"/>
          <p:cNvGrpSpPr/>
          <p:nvPr/>
        </p:nvGrpSpPr>
        <p:grpSpPr>
          <a:xfrm>
            <a:off x="5147477" y="1273994"/>
            <a:ext cx="2021731" cy="4115281"/>
            <a:chOff x="5147476" y="1822631"/>
            <a:chExt cx="2021731" cy="4115281"/>
          </a:xfrm>
        </p:grpSpPr>
        <p:grpSp>
          <p:nvGrpSpPr>
            <p:cNvPr id="99" name="Group 98"/>
            <p:cNvGrpSpPr/>
            <p:nvPr/>
          </p:nvGrpSpPr>
          <p:grpSpPr>
            <a:xfrm>
              <a:off x="5147476" y="1822631"/>
              <a:ext cx="2021731" cy="314101"/>
              <a:chOff x="4301312" y="690748"/>
              <a:chExt cx="2021730" cy="314101"/>
            </a:xfrm>
            <a:solidFill>
              <a:schemeClr val="accent1">
                <a:lumMod val="60000"/>
                <a:lumOff val="40000"/>
              </a:schemeClr>
            </a:solidFill>
            <a:scene3d>
              <a:camera prst="orthographicFront"/>
              <a:lightRig rig="flat" dir="t"/>
            </a:scene3d>
          </p:grpSpPr>
          <p:sp>
            <p:nvSpPr>
              <p:cNvPr id="133" name="Rounded Rectangle 132"/>
              <p:cNvSpPr/>
              <p:nvPr/>
            </p:nvSpPr>
            <p:spPr>
              <a:xfrm>
                <a:off x="4301312" y="69074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34" name="Rounded Rectangle 50"/>
              <p:cNvSpPr/>
              <p:nvPr/>
            </p:nvSpPr>
            <p:spPr>
              <a:xfrm>
                <a:off x="4310512" y="69994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1911" tIns="41911" rIns="41911" bIns="41911" numCol="1" spcCol="1270" anchor="ctr" anchorCtr="0">
                <a:noAutofit/>
              </a:bodyPr>
              <a:lstStyle/>
              <a:p>
                <a:pPr algn="ctr" defTabSz="488914">
                  <a:lnSpc>
                    <a:spcPct val="90000"/>
                  </a:lnSpc>
                  <a:spcBef>
                    <a:spcPct val="0"/>
                  </a:spcBef>
                  <a:spcAft>
                    <a:spcPct val="35000"/>
                  </a:spcAft>
                  <a:defRPr/>
                </a:pPr>
                <a:r>
                  <a:rPr lang="en-US" sz="1100" b="1">
                    <a:solidFill>
                      <a:prstClr val="black"/>
                    </a:solidFill>
                    <a:latin typeface="Arial" panose="020B0604020202020204" pitchFamily="34" charset="0"/>
                    <a:cs typeface="Arial" panose="020B0604020202020204" pitchFamily="34" charset="0"/>
                  </a:rPr>
                  <a:t>Physical Sciences</a:t>
                </a:r>
              </a:p>
            </p:txBody>
          </p:sp>
        </p:grpSp>
        <p:grpSp>
          <p:nvGrpSpPr>
            <p:cNvPr id="100" name="Group 99"/>
            <p:cNvGrpSpPr/>
            <p:nvPr/>
          </p:nvGrpSpPr>
          <p:grpSpPr>
            <a:xfrm>
              <a:off x="5147476" y="2168193"/>
              <a:ext cx="2021731" cy="314101"/>
              <a:chOff x="4301312" y="1050778"/>
              <a:chExt cx="2021730" cy="314101"/>
            </a:xfrm>
            <a:solidFill>
              <a:schemeClr val="accent1">
                <a:lumMod val="20000"/>
                <a:lumOff val="80000"/>
              </a:schemeClr>
            </a:solidFill>
            <a:scene3d>
              <a:camera prst="orthographicFront"/>
              <a:lightRig rig="flat" dir="t"/>
            </a:scene3d>
          </p:grpSpPr>
          <p:sp>
            <p:nvSpPr>
              <p:cNvPr id="131" name="Rounded Rectangle 130"/>
              <p:cNvSpPr/>
              <p:nvPr/>
            </p:nvSpPr>
            <p:spPr>
              <a:xfrm>
                <a:off x="4301312" y="105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32" name="Rounded Rectangle 52"/>
              <p:cNvSpPr/>
              <p:nvPr/>
            </p:nvSpPr>
            <p:spPr>
              <a:xfrm>
                <a:off x="4310512" y="105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Aerospace Materials for Extreme Environments</a:t>
                </a:r>
              </a:p>
            </p:txBody>
          </p:sp>
        </p:grpSp>
        <p:grpSp>
          <p:nvGrpSpPr>
            <p:cNvPr id="101" name="Group 100"/>
            <p:cNvGrpSpPr/>
            <p:nvPr/>
          </p:nvGrpSpPr>
          <p:grpSpPr>
            <a:xfrm>
              <a:off x="5147476" y="2513755"/>
              <a:ext cx="2021731" cy="314101"/>
              <a:chOff x="4301312" y="1395778"/>
              <a:chExt cx="2021730" cy="314101"/>
            </a:xfrm>
            <a:solidFill>
              <a:schemeClr val="accent1">
                <a:lumMod val="20000"/>
                <a:lumOff val="80000"/>
              </a:schemeClr>
            </a:solidFill>
            <a:scene3d>
              <a:camera prst="orthographicFront"/>
              <a:lightRig rig="flat" dir="t"/>
            </a:scene3d>
          </p:grpSpPr>
          <p:sp>
            <p:nvSpPr>
              <p:cNvPr id="129" name="Rounded Rectangle 128"/>
              <p:cNvSpPr/>
              <p:nvPr/>
            </p:nvSpPr>
            <p:spPr>
              <a:xfrm>
                <a:off x="4301312" y="139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30" name="Rounded Rectangle 54"/>
              <p:cNvSpPr/>
              <p:nvPr/>
            </p:nvSpPr>
            <p:spPr>
              <a:xfrm>
                <a:off x="4310512" y="140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Atomic and Molecular Physics</a:t>
                </a:r>
              </a:p>
            </p:txBody>
          </p:sp>
        </p:grpSp>
        <p:grpSp>
          <p:nvGrpSpPr>
            <p:cNvPr id="102" name="Group 101"/>
            <p:cNvGrpSpPr/>
            <p:nvPr/>
          </p:nvGrpSpPr>
          <p:grpSpPr>
            <a:xfrm>
              <a:off x="5147476" y="2859317"/>
              <a:ext cx="2021731" cy="314101"/>
              <a:chOff x="4301312" y="1740778"/>
              <a:chExt cx="2021730" cy="314101"/>
            </a:xfrm>
            <a:solidFill>
              <a:schemeClr val="accent1">
                <a:lumMod val="20000"/>
                <a:lumOff val="80000"/>
              </a:schemeClr>
            </a:solidFill>
            <a:scene3d>
              <a:camera prst="orthographicFront"/>
              <a:lightRig rig="flat" dir="t"/>
            </a:scene3d>
          </p:grpSpPr>
          <p:sp>
            <p:nvSpPr>
              <p:cNvPr id="127" name="Rounded Rectangle 126"/>
              <p:cNvSpPr/>
              <p:nvPr/>
            </p:nvSpPr>
            <p:spPr>
              <a:xfrm>
                <a:off x="4301312" y="174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28" name="Rounded Rectangle 56"/>
              <p:cNvSpPr/>
              <p:nvPr/>
            </p:nvSpPr>
            <p:spPr>
              <a:xfrm>
                <a:off x="4310512" y="174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Electromagnetics</a:t>
                </a:r>
              </a:p>
            </p:txBody>
          </p:sp>
        </p:grpSp>
        <p:grpSp>
          <p:nvGrpSpPr>
            <p:cNvPr id="103" name="Group 102"/>
            <p:cNvGrpSpPr/>
            <p:nvPr/>
          </p:nvGrpSpPr>
          <p:grpSpPr>
            <a:xfrm>
              <a:off x="5147476" y="3204879"/>
              <a:ext cx="2021731" cy="314101"/>
              <a:chOff x="4301312" y="2085778"/>
              <a:chExt cx="2021730" cy="314101"/>
            </a:xfrm>
            <a:solidFill>
              <a:schemeClr val="accent1">
                <a:lumMod val="20000"/>
                <a:lumOff val="80000"/>
              </a:schemeClr>
            </a:solidFill>
            <a:scene3d>
              <a:camera prst="orthographicFront"/>
              <a:lightRig rig="flat" dir="t"/>
            </a:scene3d>
          </p:grpSpPr>
          <p:sp>
            <p:nvSpPr>
              <p:cNvPr id="125" name="Rounded Rectangle 124"/>
              <p:cNvSpPr/>
              <p:nvPr/>
            </p:nvSpPr>
            <p:spPr>
              <a:xfrm>
                <a:off x="4301312" y="208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26" name="Rounded Rectangle 58"/>
              <p:cNvSpPr/>
              <p:nvPr/>
            </p:nvSpPr>
            <p:spPr>
              <a:xfrm>
                <a:off x="4310512" y="209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Laser and Optical Physics</a:t>
                </a:r>
              </a:p>
            </p:txBody>
          </p:sp>
        </p:grpSp>
        <p:grpSp>
          <p:nvGrpSpPr>
            <p:cNvPr id="104" name="Group 103"/>
            <p:cNvGrpSpPr/>
            <p:nvPr/>
          </p:nvGrpSpPr>
          <p:grpSpPr>
            <a:xfrm>
              <a:off x="5147476" y="3550441"/>
              <a:ext cx="2021731" cy="314101"/>
              <a:chOff x="4301312" y="2430778"/>
              <a:chExt cx="2021730" cy="314101"/>
            </a:xfrm>
            <a:solidFill>
              <a:schemeClr val="accent1">
                <a:lumMod val="20000"/>
                <a:lumOff val="80000"/>
              </a:schemeClr>
            </a:solidFill>
            <a:scene3d>
              <a:camera prst="orthographicFront"/>
              <a:lightRig rig="flat" dir="t"/>
            </a:scene3d>
          </p:grpSpPr>
          <p:sp>
            <p:nvSpPr>
              <p:cNvPr id="123" name="Rounded Rectangle 122"/>
              <p:cNvSpPr/>
              <p:nvPr/>
            </p:nvSpPr>
            <p:spPr>
              <a:xfrm>
                <a:off x="4301312" y="243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24" name="Rounded Rectangle 60"/>
              <p:cNvSpPr/>
              <p:nvPr/>
            </p:nvSpPr>
            <p:spPr>
              <a:xfrm>
                <a:off x="4310512" y="243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Optoelectronics and Photonics</a:t>
                </a:r>
              </a:p>
            </p:txBody>
          </p:sp>
        </p:grpSp>
        <p:grpSp>
          <p:nvGrpSpPr>
            <p:cNvPr id="105" name="Group 104"/>
            <p:cNvGrpSpPr/>
            <p:nvPr/>
          </p:nvGrpSpPr>
          <p:grpSpPr>
            <a:xfrm>
              <a:off x="5147476" y="3896003"/>
              <a:ext cx="2021731" cy="314101"/>
              <a:chOff x="4301312" y="2775778"/>
              <a:chExt cx="2021730" cy="314101"/>
            </a:xfrm>
            <a:solidFill>
              <a:schemeClr val="accent1">
                <a:lumMod val="20000"/>
                <a:lumOff val="80000"/>
              </a:schemeClr>
            </a:solidFill>
            <a:scene3d>
              <a:camera prst="orthographicFront"/>
              <a:lightRig rig="flat" dir="t"/>
            </a:scene3d>
          </p:grpSpPr>
          <p:sp>
            <p:nvSpPr>
              <p:cNvPr id="121" name="Rounded Rectangle 120"/>
              <p:cNvSpPr/>
              <p:nvPr/>
            </p:nvSpPr>
            <p:spPr>
              <a:xfrm>
                <a:off x="4301312" y="277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22" name="Rounded Rectangle 62"/>
              <p:cNvSpPr/>
              <p:nvPr/>
            </p:nvSpPr>
            <p:spPr>
              <a:xfrm>
                <a:off x="4310512" y="278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Plasma and Electro-Energetic Physics</a:t>
                </a:r>
              </a:p>
            </p:txBody>
          </p:sp>
        </p:grpSp>
        <p:grpSp>
          <p:nvGrpSpPr>
            <p:cNvPr id="106" name="Group 105"/>
            <p:cNvGrpSpPr/>
            <p:nvPr/>
          </p:nvGrpSpPr>
          <p:grpSpPr>
            <a:xfrm>
              <a:off x="5147476" y="4241565"/>
              <a:ext cx="2021731" cy="314101"/>
              <a:chOff x="4301312" y="3120778"/>
              <a:chExt cx="2021730" cy="314101"/>
            </a:xfrm>
            <a:solidFill>
              <a:schemeClr val="accent1">
                <a:lumMod val="20000"/>
                <a:lumOff val="80000"/>
              </a:schemeClr>
            </a:solidFill>
            <a:scene3d>
              <a:camera prst="orthographicFront"/>
              <a:lightRig rig="flat" dir="t"/>
            </a:scene3d>
          </p:grpSpPr>
          <p:sp>
            <p:nvSpPr>
              <p:cNvPr id="119" name="Rounded Rectangle 118"/>
              <p:cNvSpPr/>
              <p:nvPr/>
            </p:nvSpPr>
            <p:spPr>
              <a:xfrm>
                <a:off x="4301312" y="3120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20" name="Rounded Rectangle 64"/>
              <p:cNvSpPr/>
              <p:nvPr/>
            </p:nvSpPr>
            <p:spPr>
              <a:xfrm>
                <a:off x="4310512" y="3129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Quantum Information Sciences</a:t>
                </a:r>
              </a:p>
            </p:txBody>
          </p:sp>
        </p:grpSp>
        <p:grpSp>
          <p:nvGrpSpPr>
            <p:cNvPr id="107" name="Group 106"/>
            <p:cNvGrpSpPr/>
            <p:nvPr/>
          </p:nvGrpSpPr>
          <p:grpSpPr>
            <a:xfrm>
              <a:off x="5147476" y="4587127"/>
              <a:ext cx="2021731" cy="314101"/>
              <a:chOff x="4301312" y="3465778"/>
              <a:chExt cx="2021730" cy="314101"/>
            </a:xfrm>
            <a:solidFill>
              <a:schemeClr val="accent1">
                <a:lumMod val="20000"/>
                <a:lumOff val="80000"/>
              </a:schemeClr>
            </a:solidFill>
            <a:scene3d>
              <a:camera prst="orthographicFront"/>
              <a:lightRig rig="flat" dir="t"/>
            </a:scene3d>
          </p:grpSpPr>
          <p:sp>
            <p:nvSpPr>
              <p:cNvPr id="117" name="Rounded Rectangle 116"/>
              <p:cNvSpPr/>
              <p:nvPr/>
            </p:nvSpPr>
            <p:spPr>
              <a:xfrm>
                <a:off x="4301312" y="346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18" name="Rounded Rectangle 66"/>
              <p:cNvSpPr/>
              <p:nvPr/>
            </p:nvSpPr>
            <p:spPr>
              <a:xfrm>
                <a:off x="4310512" y="347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Physics of Remote Sensing</a:t>
                </a:r>
              </a:p>
            </p:txBody>
          </p:sp>
        </p:grpSp>
        <p:grpSp>
          <p:nvGrpSpPr>
            <p:cNvPr id="108" name="Group 107"/>
            <p:cNvGrpSpPr/>
            <p:nvPr/>
          </p:nvGrpSpPr>
          <p:grpSpPr>
            <a:xfrm>
              <a:off x="5147476" y="4932689"/>
              <a:ext cx="2021731" cy="314101"/>
              <a:chOff x="4301312" y="3795749"/>
              <a:chExt cx="2021730" cy="314101"/>
            </a:xfrm>
            <a:solidFill>
              <a:schemeClr val="accent1">
                <a:lumMod val="20000"/>
                <a:lumOff val="80000"/>
              </a:schemeClr>
            </a:solidFill>
            <a:scene3d>
              <a:camera prst="orthographicFront"/>
              <a:lightRig rig="flat" dir="t"/>
            </a:scene3d>
          </p:grpSpPr>
          <p:sp>
            <p:nvSpPr>
              <p:cNvPr id="115" name="Rounded Rectangle 114"/>
              <p:cNvSpPr/>
              <p:nvPr/>
            </p:nvSpPr>
            <p:spPr>
              <a:xfrm>
                <a:off x="4301312" y="3795749"/>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16" name="Rounded Rectangle 68"/>
              <p:cNvSpPr/>
              <p:nvPr/>
            </p:nvSpPr>
            <p:spPr>
              <a:xfrm>
                <a:off x="4310512" y="3804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Space Science</a:t>
                </a:r>
              </a:p>
            </p:txBody>
          </p:sp>
        </p:grpSp>
        <p:grpSp>
          <p:nvGrpSpPr>
            <p:cNvPr id="109" name="Group 108"/>
            <p:cNvGrpSpPr/>
            <p:nvPr/>
          </p:nvGrpSpPr>
          <p:grpSpPr>
            <a:xfrm>
              <a:off x="5147476" y="5623811"/>
              <a:ext cx="2021731" cy="314101"/>
              <a:chOff x="4301312" y="3795749"/>
              <a:chExt cx="2021730" cy="314101"/>
            </a:xfrm>
            <a:solidFill>
              <a:schemeClr val="accent1">
                <a:lumMod val="20000"/>
                <a:lumOff val="80000"/>
              </a:schemeClr>
            </a:solidFill>
            <a:scene3d>
              <a:camera prst="orthographicFront"/>
              <a:lightRig rig="flat" dir="t"/>
            </a:scene3d>
          </p:grpSpPr>
          <p:sp>
            <p:nvSpPr>
              <p:cNvPr id="113" name="Rounded Rectangle 112"/>
              <p:cNvSpPr/>
              <p:nvPr/>
            </p:nvSpPr>
            <p:spPr>
              <a:xfrm>
                <a:off x="4301312" y="3795749"/>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14" name="Rounded Rectangle 68"/>
              <p:cNvSpPr/>
              <p:nvPr/>
            </p:nvSpPr>
            <p:spPr>
              <a:xfrm>
                <a:off x="4310512" y="3804949"/>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Condensed Matter Physics</a:t>
                </a:r>
              </a:p>
            </p:txBody>
          </p:sp>
        </p:grpSp>
        <p:grpSp>
          <p:nvGrpSpPr>
            <p:cNvPr id="110" name="Group 109"/>
            <p:cNvGrpSpPr/>
            <p:nvPr/>
          </p:nvGrpSpPr>
          <p:grpSpPr>
            <a:xfrm>
              <a:off x="5147476" y="5278251"/>
              <a:ext cx="2021731" cy="314101"/>
              <a:chOff x="4301312" y="2775778"/>
              <a:chExt cx="2021730" cy="314101"/>
            </a:xfrm>
            <a:solidFill>
              <a:schemeClr val="accent1">
                <a:lumMod val="20000"/>
                <a:lumOff val="80000"/>
              </a:schemeClr>
            </a:solidFill>
            <a:scene3d>
              <a:camera prst="orthographicFront"/>
              <a:lightRig rig="flat" dir="t"/>
            </a:scene3d>
          </p:grpSpPr>
          <p:sp>
            <p:nvSpPr>
              <p:cNvPr id="111" name="Rounded Rectangle 110"/>
              <p:cNvSpPr/>
              <p:nvPr/>
            </p:nvSpPr>
            <p:spPr>
              <a:xfrm>
                <a:off x="4301312" y="2775778"/>
                <a:ext cx="2021730" cy="314101"/>
              </a:xfrm>
              <a:prstGeom prst="roundRect">
                <a:avLst>
                  <a:gd name="adj" fmla="val 10000"/>
                </a:avLst>
              </a:prstGeom>
              <a:grpFill/>
              <a:ln>
                <a:noFill/>
              </a:ln>
              <a:effectLst>
                <a:outerShdw blurRad="40000" dist="20000" dir="5400000" rotWithShape="0">
                  <a:srgbClr val="000000">
                    <a:alpha val="38000"/>
                  </a:srgbClr>
                </a:outerShdw>
              </a:effectLst>
              <a:sp3d prstMaterial="dkEdge">
                <a:bevelT w="8200" h="38100"/>
              </a:sp3d>
            </p:spPr>
            <p:style>
              <a:lnRef idx="0">
                <a:scrgbClr r="0" g="0" b="0"/>
              </a:lnRef>
              <a:fillRef idx="2">
                <a:scrgbClr r="0" g="0" b="0"/>
              </a:fillRef>
              <a:effectRef idx="1">
                <a:scrgbClr r="0" g="0" b="0"/>
              </a:effectRef>
              <a:fontRef idx="minor">
                <a:schemeClr val="dk1"/>
              </a:fontRef>
            </p:style>
          </p:sp>
          <p:sp>
            <p:nvSpPr>
              <p:cNvPr id="112" name="Rounded Rectangle 62"/>
              <p:cNvSpPr/>
              <p:nvPr/>
            </p:nvSpPr>
            <p:spPr>
              <a:xfrm>
                <a:off x="4310512" y="2784978"/>
                <a:ext cx="2003330" cy="295701"/>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38100" tIns="38100" rIns="38100" bIns="38100" numCol="1" spcCol="1270" anchor="ctr" anchorCtr="0">
                <a:noAutofit/>
              </a:bodyPr>
              <a:lstStyle/>
              <a:p>
                <a:pPr algn="ctr" defTabSz="444468">
                  <a:lnSpc>
                    <a:spcPct val="90000"/>
                  </a:lnSpc>
                  <a:spcBef>
                    <a:spcPct val="0"/>
                  </a:spcBef>
                  <a:spcAft>
                    <a:spcPct val="35000"/>
                  </a:spcAft>
                  <a:defRPr/>
                </a:pPr>
                <a:r>
                  <a:rPr lang="en-US" sz="1000">
                    <a:solidFill>
                      <a:prstClr val="black"/>
                    </a:solidFill>
                    <a:latin typeface="Arial" panose="020B0604020202020204" pitchFamily="34" charset="0"/>
                    <a:cs typeface="Arial" panose="020B0604020202020204" pitchFamily="34" charset="0"/>
                  </a:rPr>
                  <a:t>Ultrashort Pulse Laser-Matter Interactions</a:t>
                </a:r>
              </a:p>
            </p:txBody>
          </p:sp>
        </p:grpSp>
      </p:grpSp>
      <p:pic>
        <p:nvPicPr>
          <p:cNvPr id="137" name="Picture 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3424" y="5429427"/>
            <a:ext cx="1465897" cy="112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 name="Picture 1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872" y="5429426"/>
            <a:ext cx="1774973" cy="11217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9982" y="5429427"/>
            <a:ext cx="2823441" cy="112177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9321" y="5426589"/>
            <a:ext cx="1662485" cy="112460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4850" y="5425739"/>
            <a:ext cx="3169061" cy="1125461"/>
          </a:xfrm>
          <a:prstGeom prst="rect">
            <a:avLst/>
          </a:prstGeom>
        </p:spPr>
      </p:pic>
      <p:sp>
        <p:nvSpPr>
          <p:cNvPr id="140" name="Title 4"/>
          <p:cNvSpPr>
            <a:spLocks noGrp="1"/>
          </p:cNvSpPr>
          <p:nvPr>
            <p:ph type="title"/>
          </p:nvPr>
        </p:nvSpPr>
        <p:spPr/>
        <p:txBody>
          <a:bodyPr/>
          <a:lstStyle/>
          <a:p>
            <a:r>
              <a:rPr lang="en-US">
                <a:latin typeface="Arial"/>
                <a:cs typeface="Arial"/>
              </a:rPr>
              <a:t>AFOSR Science Portfolios</a:t>
            </a:r>
            <a:endParaRPr lang="en-US" dirty="0">
              <a:latin typeface="Arial"/>
              <a:cs typeface="Arial"/>
            </a:endParaRPr>
          </a:p>
        </p:txBody>
      </p:sp>
      <p:sp>
        <p:nvSpPr>
          <p:cNvPr id="141" name="Text Placeholder 3"/>
          <p:cNvSpPr>
            <a:spLocks noGrp="1"/>
          </p:cNvSpPr>
          <p:nvPr>
            <p:ph type="body" sz="quarter" idx="17"/>
          </p:nvPr>
        </p:nvSpPr>
        <p:spPr/>
        <p:txBody>
          <a:bodyPr vert="horz" lIns="91440" tIns="45720" rIns="91440" bIns="45720" rtlCol="0" anchor="t">
            <a:noAutofit/>
          </a:bodyPr>
          <a:lstStyle/>
          <a:p>
            <a:r>
              <a:rPr lang="en-US">
                <a:latin typeface="Arial"/>
                <a:cs typeface="Arial"/>
              </a:rPr>
              <a:t>Cleared for Public Release – Distribution A (AFRL-2021-4394) </a:t>
            </a:r>
            <a:endParaRPr lang="en-US"/>
          </a:p>
        </p:txBody>
      </p:sp>
    </p:spTree>
    <p:extLst>
      <p:ext uri="{BB962C8B-B14F-4D97-AF65-F5344CB8AC3E}">
        <p14:creationId xmlns:p14="http://schemas.microsoft.com/office/powerpoint/2010/main" val="32083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p:txBody>
      </p:sp>
      <p:sp>
        <p:nvSpPr>
          <p:cNvPr id="2" name="Title 1"/>
          <p:cNvSpPr>
            <a:spLocks noGrp="1"/>
          </p:cNvSpPr>
          <p:nvPr>
            <p:ph type="title"/>
          </p:nvPr>
        </p:nvSpPr>
        <p:spPr/>
        <p:txBody>
          <a:bodyPr/>
          <a:lstStyle/>
          <a:p>
            <a:r>
              <a:rPr lang="en-US"/>
              <a:t>Why we do what we do</a:t>
            </a:r>
          </a:p>
        </p:txBody>
      </p:sp>
      <p:sp>
        <p:nvSpPr>
          <p:cNvPr id="8" name="Rectangle 7"/>
          <p:cNvSpPr/>
          <p:nvPr/>
        </p:nvSpPr>
        <p:spPr>
          <a:xfrm>
            <a:off x="1077192" y="5896708"/>
            <a:ext cx="10125830" cy="515815"/>
          </a:xfrm>
          <a:prstGeom prst="rect">
            <a:avLst/>
          </a:prstGeom>
          <a:solidFill>
            <a:srgbClr val="2C5981"/>
          </a:solidFill>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ea typeface="+mn-lt"/>
                <a:cs typeface="+mn-lt"/>
              </a:rPr>
              <a:t>Unleashing Science Against Our Adversaries</a:t>
            </a: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35" r="4033"/>
          <a:stretch/>
        </p:blipFill>
        <p:spPr>
          <a:xfrm>
            <a:off x="6012737" y="1236635"/>
            <a:ext cx="5172503" cy="4636008"/>
          </a:xfrm>
          <a:prstGeom prst="rect">
            <a:avLst/>
          </a:prstGeom>
        </p:spPr>
      </p:pic>
      <p:pic>
        <p:nvPicPr>
          <p:cNvPr id="5" name="Picture 5" descr="tree picture.png">
            <a:extLst>
              <a:ext uri="{FF2B5EF4-FFF2-40B4-BE49-F238E27FC236}">
                <a16:creationId xmlns:a16="http://schemas.microsoft.com/office/drawing/2014/main" id="{74300860-0CBC-4773-8F69-4E4947F1505C}"/>
              </a:ext>
            </a:extLst>
          </p:cNvPr>
          <p:cNvPicPr>
            <a:picLocks noChangeAspect="1"/>
          </p:cNvPicPr>
          <p:nvPr/>
        </p:nvPicPr>
        <p:blipFill>
          <a:blip r:embed="rId4"/>
          <a:stretch>
            <a:fillRect/>
          </a:stretch>
        </p:blipFill>
        <p:spPr>
          <a:xfrm>
            <a:off x="836645" y="1239524"/>
            <a:ext cx="5130281" cy="4627768"/>
          </a:xfrm>
          <a:prstGeom prst="rect">
            <a:avLst/>
          </a:prstGeom>
        </p:spPr>
      </p:pic>
    </p:spTree>
    <p:extLst>
      <p:ext uri="{BB962C8B-B14F-4D97-AF65-F5344CB8AC3E}">
        <p14:creationId xmlns:p14="http://schemas.microsoft.com/office/powerpoint/2010/main" val="3144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949" y="612964"/>
            <a:ext cx="10515600" cy="605492"/>
          </a:xfrm>
        </p:spPr>
        <p:txBody>
          <a:bodyPr/>
          <a:lstStyle/>
          <a:p>
            <a:r>
              <a:rPr lang="en-US"/>
              <a:t>S&amp;T 2030 Strategy</a:t>
            </a:r>
          </a:p>
        </p:txBody>
      </p:sp>
      <p:sp>
        <p:nvSpPr>
          <p:cNvPr id="4" name="AutoShape 2" descr="S&amp;T Strategy Implementation"/>
          <p:cNvSpPr>
            <a:spLocks noChangeAspect="1" noChangeArrowheads="1"/>
          </p:cNvSpPr>
          <p:nvPr/>
        </p:nvSpPr>
        <p:spPr bwMode="auto">
          <a:xfrm>
            <a:off x="3496181" y="1412990"/>
            <a:ext cx="5626553" cy="56265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S&amp;T Strategy Implementation"/>
          <p:cNvSpPr>
            <a:spLocks noChangeAspect="1" noChangeArrowheads="1"/>
          </p:cNvSpPr>
          <p:nvPr/>
        </p:nvSpPr>
        <p:spPr bwMode="auto">
          <a:xfrm>
            <a:off x="2445488" y="894118"/>
            <a:ext cx="6464596" cy="64646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6843117" y="612965"/>
            <a:ext cx="4660637" cy="5519388"/>
          </a:xfrm>
          <a:prstGeom prst="rect">
            <a:avLst/>
          </a:prstGeom>
        </p:spPr>
      </p:pic>
      <p:sp>
        <p:nvSpPr>
          <p:cNvPr id="9" name="TextBox 8"/>
          <p:cNvSpPr txBox="1"/>
          <p:nvPr/>
        </p:nvSpPr>
        <p:spPr>
          <a:xfrm>
            <a:off x="494949" y="1093817"/>
            <a:ext cx="6283355" cy="5262979"/>
          </a:xfrm>
          <a:prstGeom prst="rect">
            <a:avLst/>
          </a:prstGeom>
          <a:noFill/>
        </p:spPr>
        <p:txBody>
          <a:bodyPr wrap="square" rtlCol="0">
            <a:spAutoFit/>
          </a:bodyPr>
          <a:lstStyle/>
          <a:p>
            <a:r>
              <a:rPr lang="en-US" sz="2800"/>
              <a:t>OBJECTIVE III;  Deepen and Expand the Scientific and Technical Enterprise</a:t>
            </a:r>
          </a:p>
          <a:p>
            <a:endParaRPr lang="en-US" sz="2800"/>
          </a:p>
          <a:p>
            <a:r>
              <a:rPr lang="en-US" sz="2800"/>
              <a:t>AFOSR is looking to enhance the recruitment of national and global talent, advancing workforce development, creating a stronger pipeline of technology-proficient military airmen and guardians, and implementing agile workforce practices will significantly strengthen Air Force and Space Force scientific and technical expertise. </a:t>
            </a:r>
          </a:p>
        </p:txBody>
      </p:sp>
      <p:sp>
        <p:nvSpPr>
          <p:cNvPr id="5" name="Text Placeholder 5">
            <a:extLst>
              <a:ext uri="{FF2B5EF4-FFF2-40B4-BE49-F238E27FC236}">
                <a16:creationId xmlns:a16="http://schemas.microsoft.com/office/drawing/2014/main" id="{D7F3F294-91FB-4AF1-B67C-50CDC7261092}"/>
              </a:ext>
            </a:extLst>
          </p:cNvPr>
          <p:cNvSpPr txBox="1">
            <a:spLocks/>
          </p:cNvSpPr>
          <p:nvPr/>
        </p:nvSpPr>
        <p:spPr>
          <a:xfrm>
            <a:off x="7987271" y="6627415"/>
            <a:ext cx="3324969" cy="150440"/>
          </a:xfrm>
          <a:prstGeom prst="rect">
            <a:avLst/>
          </a:prstGeom>
        </p:spPr>
        <p:txBody>
          <a:bodyPr vert="horz" lIns="91440" tIns="45720" rIns="91440" bIns="45720" rtlCol="0" anchor="t">
            <a:noAutofit/>
          </a:bodyPr>
          <a:lstStyle>
            <a:lvl1pPr marL="0" indent="0" algn="r" defTabSz="914400" rtl="0" eaLnBrk="1" latinLnBrk="0" hangingPunct="1">
              <a:lnSpc>
                <a:spcPct val="90000"/>
              </a:lnSpc>
              <a:spcBef>
                <a:spcPts val="1000"/>
              </a:spcBef>
              <a:buFont typeface="Arial" panose="020B0604020202020204" pitchFamily="34" charset="0"/>
              <a:buNone/>
              <a:defRPr sz="450" b="0" i="0" kern="1200" spc="0" baseline="0">
                <a:solidFill>
                  <a:schemeClr val="tx1"/>
                </a:solidFill>
                <a:latin typeface="Arial" charset="0"/>
                <a:ea typeface="Arial" charset="0"/>
                <a:cs typeface="Arial" charset="0"/>
              </a:defRPr>
            </a:lvl1pPr>
            <a:lvl2pPr marL="342892"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2pPr>
            <a:lvl3pPr marL="685783"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3pPr>
            <a:lvl4pPr marL="1028675"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4pPr>
            <a:lvl5pPr marL="1371566" indent="0" algn="l" defTabSz="914400" rtl="0" eaLnBrk="1" latinLnBrk="0" hangingPunct="1">
              <a:lnSpc>
                <a:spcPct val="90000"/>
              </a:lnSpc>
              <a:spcBef>
                <a:spcPts val="500"/>
              </a:spcBef>
              <a:buFont typeface="Arial" panose="020B0604020202020204" pitchFamily="34" charset="0"/>
              <a:buNone/>
              <a:defRPr sz="75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Cleared for Public Release – Distribution A (AFRL-2021-4394) </a:t>
            </a:r>
            <a:endParaRPr lang="en-US" dirty="0"/>
          </a:p>
        </p:txBody>
      </p:sp>
    </p:spTree>
    <p:extLst>
      <p:ext uri="{BB962C8B-B14F-4D97-AF65-F5344CB8AC3E}">
        <p14:creationId xmlns:p14="http://schemas.microsoft.com/office/powerpoint/2010/main" val="31987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Work with Us</a:t>
            </a:r>
          </a:p>
        </p:txBody>
      </p:sp>
      <p:sp>
        <p:nvSpPr>
          <p:cNvPr id="6" name="Text Placeholder 5"/>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
        <p:nvSpPr>
          <p:cNvPr id="5" name="Title 3"/>
          <p:cNvSpPr txBox="1">
            <a:spLocks/>
          </p:cNvSpPr>
          <p:nvPr/>
        </p:nvSpPr>
        <p:spPr>
          <a:xfrm>
            <a:off x="817246" y="2187069"/>
            <a:ext cx="11288067"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rgbClr val="004B8D"/>
                </a:solidFill>
                <a:latin typeface="Arial" charset="0"/>
                <a:ea typeface="Arial" charset="0"/>
                <a:cs typeface="Arial" charset="0"/>
              </a:defRPr>
            </a:lvl1pPr>
          </a:lstStyle>
          <a:p>
            <a:r>
              <a:rPr lang="en-US" sz="5400"/>
              <a:t/>
            </a:r>
            <a:br>
              <a:rPr lang="en-US" sz="5400"/>
            </a:br>
            <a:endParaRPr lang="en-US" sz="5400"/>
          </a:p>
        </p:txBody>
      </p:sp>
    </p:spTree>
    <p:extLst>
      <p:ext uri="{BB962C8B-B14F-4D97-AF65-F5344CB8AC3E}">
        <p14:creationId xmlns:p14="http://schemas.microsoft.com/office/powerpoint/2010/main" val="316137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
        <p:nvSpPr>
          <p:cNvPr id="4" name="Title 3"/>
          <p:cNvSpPr>
            <a:spLocks noGrp="1"/>
          </p:cNvSpPr>
          <p:nvPr>
            <p:ph type="title"/>
          </p:nvPr>
        </p:nvSpPr>
        <p:spPr/>
        <p:txBody>
          <a:bodyPr/>
          <a:lstStyle/>
          <a:p>
            <a:r>
              <a:rPr lang="en-US">
                <a:latin typeface="Arial"/>
                <a:cs typeface="Arial"/>
              </a:rPr>
              <a:t>Higher Education</a:t>
            </a:r>
            <a:endParaRPr lang="en-US"/>
          </a:p>
        </p:txBody>
      </p:sp>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262847" y="333868"/>
            <a:ext cx="6656007" cy="6654482"/>
          </a:xfrm>
        </p:spPr>
      </p:pic>
      <p:sp>
        <p:nvSpPr>
          <p:cNvPr id="5" name="TextBox 4">
            <a:extLst>
              <a:ext uri="{FF2B5EF4-FFF2-40B4-BE49-F238E27FC236}">
                <a16:creationId xmlns:a16="http://schemas.microsoft.com/office/drawing/2014/main" id="{9EE236DA-5B0A-45C7-9761-48C2670866B6}"/>
              </a:ext>
            </a:extLst>
          </p:cNvPr>
          <p:cNvSpPr txBox="1"/>
          <p:nvPr/>
        </p:nvSpPr>
        <p:spPr>
          <a:xfrm>
            <a:off x="8072804" y="5860073"/>
            <a:ext cx="340262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*Broad Agency Announcement. Some announcements may also be called Funding Opportunity Announcements (FOAs)</a:t>
            </a:r>
          </a:p>
        </p:txBody>
      </p:sp>
      <p:sp>
        <p:nvSpPr>
          <p:cNvPr id="9" name="TextBox 8">
            <a:extLst>
              <a:ext uri="{FF2B5EF4-FFF2-40B4-BE49-F238E27FC236}">
                <a16:creationId xmlns:a16="http://schemas.microsoft.com/office/drawing/2014/main" id="{FDF4AA79-60AD-4A26-8A9B-EDA1F7005FBC}"/>
              </a:ext>
            </a:extLst>
          </p:cNvPr>
          <p:cNvSpPr txBox="1"/>
          <p:nvPr/>
        </p:nvSpPr>
        <p:spPr>
          <a:xfrm>
            <a:off x="7611208" y="2511669"/>
            <a:ext cx="34026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a:cs typeface="Arial"/>
              </a:rPr>
              <a:t>*</a:t>
            </a:r>
          </a:p>
        </p:txBody>
      </p:sp>
      <p:pic>
        <p:nvPicPr>
          <p:cNvPr id="10" name="Picture 10">
            <a:extLst>
              <a:ext uri="{FF2B5EF4-FFF2-40B4-BE49-F238E27FC236}">
                <a16:creationId xmlns:a16="http://schemas.microsoft.com/office/drawing/2014/main" id="{3AF3AC16-190D-4C48-9D45-137970D23F78}"/>
              </a:ext>
            </a:extLst>
          </p:cNvPr>
          <p:cNvPicPr>
            <a:picLocks noChangeAspect="1"/>
          </p:cNvPicPr>
          <p:nvPr/>
        </p:nvPicPr>
        <p:blipFill>
          <a:blip r:embed="rId4"/>
          <a:stretch>
            <a:fillRect/>
          </a:stretch>
        </p:blipFill>
        <p:spPr>
          <a:xfrm>
            <a:off x="8548687" y="4188069"/>
            <a:ext cx="1952625" cy="1676400"/>
          </a:xfrm>
          <a:prstGeom prst="rect">
            <a:avLst/>
          </a:prstGeom>
        </p:spPr>
      </p:pic>
    </p:spTree>
    <p:extLst>
      <p:ext uri="{BB962C8B-B14F-4D97-AF65-F5344CB8AC3E}">
        <p14:creationId xmlns:p14="http://schemas.microsoft.com/office/powerpoint/2010/main" val="3694587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p:txBody>
          <a:bodyPr vert="horz" lIns="91440" tIns="45720" rIns="91440" bIns="45720" rtlCol="0" anchor="t">
            <a:noAutofit/>
          </a:bodyPr>
          <a:lstStyle/>
          <a:p>
            <a:r>
              <a:rPr lang="en-US" dirty="0">
                <a:latin typeface="Arial"/>
                <a:cs typeface="Arial"/>
              </a:rPr>
              <a:t>Cleared for Public Release – Distribution A (AFRL-2021-4394) </a:t>
            </a:r>
            <a:endParaRPr lang="en-US" dirty="0"/>
          </a:p>
          <a:p>
            <a:endParaRPr lang="en-US"/>
          </a:p>
        </p:txBody>
      </p:sp>
      <p:sp>
        <p:nvSpPr>
          <p:cNvPr id="2" name="Title 1"/>
          <p:cNvSpPr>
            <a:spLocks noGrp="1"/>
          </p:cNvSpPr>
          <p:nvPr>
            <p:ph type="title"/>
          </p:nvPr>
        </p:nvSpPr>
        <p:spPr/>
        <p:txBody>
          <a:bodyPr/>
          <a:lstStyle/>
          <a:p>
            <a:r>
              <a:rPr lang="en-US"/>
              <a:t>Review Broad Agency Announcements	 </a:t>
            </a:r>
          </a:p>
        </p:txBody>
      </p:sp>
      <p:sp>
        <p:nvSpPr>
          <p:cNvPr id="3" name="Content Placeholder 2"/>
          <p:cNvSpPr>
            <a:spLocks noGrp="1"/>
          </p:cNvSpPr>
          <p:nvPr>
            <p:ph idx="4294967295"/>
          </p:nvPr>
        </p:nvSpPr>
        <p:spPr>
          <a:xfrm>
            <a:off x="838200" y="1247258"/>
            <a:ext cx="10515600" cy="5022850"/>
          </a:xfrm>
        </p:spPr>
        <p:txBody>
          <a:bodyPr vert="horz" lIns="91440" tIns="45720" rIns="91440" bIns="45720" rtlCol="0" anchor="t">
            <a:normAutofit/>
          </a:bodyPr>
          <a:lstStyle/>
          <a:p>
            <a:r>
              <a:rPr lang="en-US" sz="2000">
                <a:latin typeface="Arial"/>
                <a:cs typeface="Arial"/>
              </a:rPr>
              <a:t>Researchers should visit </a:t>
            </a:r>
            <a:r>
              <a:rPr lang="en-US" sz="2000">
                <a:latin typeface="Arial"/>
                <a:cs typeface="Arial"/>
                <a:hlinkClick r:id="rId3"/>
              </a:rPr>
              <a:t>www.grants.gov</a:t>
            </a:r>
            <a:r>
              <a:rPr lang="en-US" sz="2000">
                <a:latin typeface="Arial"/>
                <a:cs typeface="Arial"/>
              </a:rPr>
              <a:t> – the official source </a:t>
            </a:r>
            <a:r>
              <a:rPr lang="en-US" sz="2000"/>
              <a:t/>
            </a:r>
            <a:br>
              <a:rPr lang="en-US" sz="2000"/>
            </a:br>
            <a:r>
              <a:rPr lang="en-US" sz="2000">
                <a:latin typeface="Arial"/>
                <a:cs typeface="Arial"/>
              </a:rPr>
              <a:t>for finding and applying to Federal grants</a:t>
            </a:r>
          </a:p>
          <a:p>
            <a:r>
              <a:rPr lang="en-US" sz="2000">
                <a:latin typeface="Arial"/>
                <a:cs typeface="Arial"/>
              </a:rPr>
              <a:t>Find opportunities that match interests. Search by:</a:t>
            </a:r>
          </a:p>
          <a:p>
            <a:pPr lvl="1"/>
            <a:r>
              <a:rPr lang="en-US" sz="2000">
                <a:latin typeface="Arial"/>
                <a:cs typeface="Arial"/>
              </a:rPr>
              <a:t>Keyword </a:t>
            </a:r>
          </a:p>
          <a:p>
            <a:pPr lvl="1"/>
            <a:r>
              <a:rPr lang="en-US" sz="2000">
                <a:latin typeface="Arial"/>
                <a:cs typeface="Arial"/>
              </a:rPr>
              <a:t>Eligibility</a:t>
            </a:r>
          </a:p>
          <a:p>
            <a:pPr lvl="1"/>
            <a:r>
              <a:rPr lang="en-US" sz="2000">
                <a:latin typeface="Arial"/>
                <a:cs typeface="Arial"/>
              </a:rPr>
              <a:t>Category</a:t>
            </a:r>
          </a:p>
          <a:p>
            <a:pPr lvl="1"/>
            <a:r>
              <a:rPr lang="en-US" sz="2000">
                <a:latin typeface="Arial"/>
                <a:cs typeface="Arial"/>
              </a:rPr>
              <a:t>Agency etc. </a:t>
            </a:r>
            <a:endParaRPr lang="en-US" sz="2000"/>
          </a:p>
          <a:p>
            <a:r>
              <a:rPr lang="en-US" sz="2000">
                <a:latin typeface="Arial"/>
                <a:cs typeface="Arial"/>
              </a:rPr>
              <a:t>Study and keep current with BAAs </a:t>
            </a:r>
            <a:endParaRPr lang="en-US" sz="2000"/>
          </a:p>
          <a:p>
            <a:r>
              <a:rPr lang="en-US" sz="2000">
                <a:latin typeface="Arial"/>
                <a:cs typeface="Arial"/>
              </a:rPr>
              <a:t>Attend program reviews to understand </a:t>
            </a:r>
            <a:br>
              <a:rPr lang="en-US" sz="2000">
                <a:latin typeface="Arial"/>
                <a:cs typeface="Arial"/>
              </a:rPr>
            </a:br>
            <a:r>
              <a:rPr lang="en-US" sz="2000">
                <a:latin typeface="Arial"/>
                <a:cs typeface="Arial"/>
              </a:rPr>
              <a:t>the directions and needs of program</a:t>
            </a:r>
          </a:p>
        </p:txBody>
      </p:sp>
      <p:pic>
        <p:nvPicPr>
          <p:cNvPr id="5" name="Picture 4">
            <a:hlinkClick r:id="rId4"/>
          </p:cNvPr>
          <p:cNvPicPr>
            <a:picLocks noChangeAspect="1"/>
          </p:cNvPicPr>
          <p:nvPr/>
        </p:nvPicPr>
        <p:blipFill>
          <a:blip r:embed="rId5"/>
          <a:stretch>
            <a:fillRect/>
          </a:stretch>
        </p:blipFill>
        <p:spPr>
          <a:xfrm>
            <a:off x="8449408" y="763737"/>
            <a:ext cx="3227008" cy="2902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245" y="2423852"/>
            <a:ext cx="3452690" cy="22874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0590" y="3666337"/>
            <a:ext cx="4062373" cy="2691322"/>
          </a:xfrm>
          <a:prstGeom prst="rect">
            <a:avLst/>
          </a:prstGeom>
        </p:spPr>
      </p:pic>
      <p:pic>
        <p:nvPicPr>
          <p:cNvPr id="4" name="Picture 10">
            <a:extLst>
              <a:ext uri="{FF2B5EF4-FFF2-40B4-BE49-F238E27FC236}">
                <a16:creationId xmlns:a16="http://schemas.microsoft.com/office/drawing/2014/main" id="{A863EC07-BE77-4E24-A2EE-A925FDD73E7F}"/>
              </a:ext>
            </a:extLst>
          </p:cNvPr>
          <p:cNvPicPr>
            <a:picLocks noChangeAspect="1"/>
          </p:cNvPicPr>
          <p:nvPr/>
        </p:nvPicPr>
        <p:blipFill>
          <a:blip r:embed="rId8"/>
          <a:stretch>
            <a:fillRect/>
          </a:stretch>
        </p:blipFill>
        <p:spPr>
          <a:xfrm>
            <a:off x="5925649" y="4788877"/>
            <a:ext cx="1952625" cy="1676400"/>
          </a:xfrm>
          <a:prstGeom prst="rect">
            <a:avLst/>
          </a:prstGeom>
        </p:spPr>
      </p:pic>
    </p:spTree>
    <p:extLst>
      <p:ext uri="{BB962C8B-B14F-4D97-AF65-F5344CB8AC3E}">
        <p14:creationId xmlns:p14="http://schemas.microsoft.com/office/powerpoint/2010/main" val="1635225713"/>
      </p:ext>
    </p:extLst>
  </p:cSld>
  <p:clrMapOvr>
    <a:masterClrMapping/>
  </p:clrMapOvr>
</p:sld>
</file>

<file path=ppt/theme/theme1.xml><?xml version="1.0" encoding="utf-8"?>
<a:theme xmlns:a="http://schemas.openxmlformats.org/drawingml/2006/main" name="Office Theme">
  <a:themeElements>
    <a:clrScheme name="AFRL">
      <a:dk1>
        <a:sysClr val="windowText" lastClr="000000"/>
      </a:dk1>
      <a:lt1>
        <a:sysClr val="window" lastClr="FFFFFF"/>
      </a:lt1>
      <a:dk2>
        <a:srgbClr val="44546A"/>
      </a:dk2>
      <a:lt2>
        <a:srgbClr val="E7E6E6"/>
      </a:lt2>
      <a:accent1>
        <a:srgbClr val="0D4D8C"/>
      </a:accent1>
      <a:accent2>
        <a:srgbClr val="FBCE20"/>
      </a:accent2>
      <a:accent3>
        <a:srgbClr val="00BCE4"/>
      </a:accent3>
      <a:accent4>
        <a:srgbClr val="B3282D"/>
      </a:accent4>
      <a:accent5>
        <a:srgbClr val="CBCCCB"/>
      </a:accent5>
      <a:accent6>
        <a:srgbClr val="595A5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A6CBBA57F21543A2A427C5744830D5" ma:contentTypeVersion="11" ma:contentTypeDescription="Create a new document." ma:contentTypeScope="" ma:versionID="ac1d10c80eb0480472f7cadb885bbb20">
  <xsd:schema xmlns:xsd="http://www.w3.org/2001/XMLSchema" xmlns:xs="http://www.w3.org/2001/XMLSchema" xmlns:p="http://schemas.microsoft.com/office/2006/metadata/properties" xmlns:ns3="7bd96f7a-adb9-4e8f-a968-c158d7caf42e" xmlns:ns4="96dd7aa9-1952-4795-8ae8-7a70ee5200f2" targetNamespace="http://schemas.microsoft.com/office/2006/metadata/properties" ma:root="true" ma:fieldsID="52a7a6c74601306b330115fbfb029f18" ns3:_="" ns4:_="">
    <xsd:import namespace="7bd96f7a-adb9-4e8f-a968-c158d7caf42e"/>
    <xsd:import namespace="96dd7aa9-1952-4795-8ae8-7a70ee5200f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96f7a-adb9-4e8f-a968-c158d7caf4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dd7aa9-1952-4795-8ae8-7a70ee5200f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BE14FB-B277-4314-8D5F-A6431D9F043A}">
  <ds:schemaRefs>
    <ds:schemaRef ds:uri="http://schemas.microsoft.com/sharepoint/v3/contenttype/forms"/>
  </ds:schemaRefs>
</ds:datastoreItem>
</file>

<file path=customXml/itemProps2.xml><?xml version="1.0" encoding="utf-8"?>
<ds:datastoreItem xmlns:ds="http://schemas.openxmlformats.org/officeDocument/2006/customXml" ds:itemID="{514A818D-104A-4108-A402-5A0177A7F210}">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7bd96f7a-adb9-4e8f-a968-c158d7caf42e"/>
    <ds:schemaRef ds:uri="http://purl.org/dc/dcmitype/"/>
    <ds:schemaRef ds:uri="http://schemas.microsoft.com/office/infopath/2007/PartnerControls"/>
    <ds:schemaRef ds:uri="96dd7aa9-1952-4795-8ae8-7a70ee5200f2"/>
    <ds:schemaRef ds:uri="http://www.w3.org/XML/1998/namespace"/>
    <ds:schemaRef ds:uri="http://purl.org/dc/terms/"/>
  </ds:schemaRefs>
</ds:datastoreItem>
</file>

<file path=customXml/itemProps3.xml><?xml version="1.0" encoding="utf-8"?>
<ds:datastoreItem xmlns:ds="http://schemas.openxmlformats.org/officeDocument/2006/customXml" ds:itemID="{5F5B5F54-F760-407F-B847-4021CFE0D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96f7a-adb9-4e8f-a968-c158d7caf42e"/>
    <ds:schemaRef ds:uri="96dd7aa9-1952-4795-8ae8-7a70ee5200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AFRL Template Theme 16x9</Template>
  <TotalTime>167</TotalTime>
  <Words>2969</Words>
  <Application>Microsoft Office PowerPoint</Application>
  <PresentationFormat>Widescreen</PresentationFormat>
  <Paragraphs>351</Paragraphs>
  <Slides>20</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Arial Black</vt:lpstr>
      <vt:lpstr>Arial Narrow</vt:lpstr>
      <vt:lpstr>Calibri</vt:lpstr>
      <vt:lpstr>Eras Bold ITC</vt:lpstr>
      <vt:lpstr>Eras Light ITC</vt:lpstr>
      <vt:lpstr>Office Theme</vt:lpstr>
      <vt:lpstr>1_Office Theme</vt:lpstr>
      <vt:lpstr>How to Work with the Air Force Office of Scientific Research </vt:lpstr>
      <vt:lpstr>Air Force Research Laboratory At-a-Glance</vt:lpstr>
      <vt:lpstr>Who we are</vt:lpstr>
      <vt:lpstr>AFOSR Science Portfolios</vt:lpstr>
      <vt:lpstr>Why we do what we do</vt:lpstr>
      <vt:lpstr>S&amp;T 2030 Strategy</vt:lpstr>
      <vt:lpstr>How to Work with Us</vt:lpstr>
      <vt:lpstr>Higher Education</vt:lpstr>
      <vt:lpstr>Review Broad Agency Announcements  </vt:lpstr>
      <vt:lpstr>Scope and Draft Idea Statement</vt:lpstr>
      <vt:lpstr>Connect with Program Officer</vt:lpstr>
      <vt:lpstr>Program Manager Roles</vt:lpstr>
      <vt:lpstr>Determine the Correct Funding Mechanism</vt:lpstr>
      <vt:lpstr>Submit Full Proposal</vt:lpstr>
      <vt:lpstr>Peer Review</vt:lpstr>
      <vt:lpstr>Budget Justification</vt:lpstr>
      <vt:lpstr>Get Funded! Get started and stay involved</vt:lpstr>
      <vt:lpstr>PowerPoint Presentation</vt:lpstr>
      <vt:lpstr>We are AFOSR and we science!</vt:lpstr>
      <vt:lpstr>Questions? Kimberly.jacoby_morris@us.af.mil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JACOBY MORRIS, KIMBERLY J DR-03 USAF AFMC AFOSR/RTC</cp:lastModifiedBy>
  <cp:revision>137</cp:revision>
  <cp:lastPrinted>2018-09-28T18:52:54Z</cp:lastPrinted>
  <dcterms:created xsi:type="dcterms:W3CDTF">2017-10-16T15:07:30Z</dcterms:created>
  <dcterms:modified xsi:type="dcterms:W3CDTF">2022-03-30T20:15:35Z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0x01010053A6CBBA57F21543A2A427C5744830D5</vt:lpwstr>
  </property>
  <property fmtid="{D5CDD505-2E9C-101B-9397-08002B2CF9AE}" pid="3" name="_dlc_DocIdItemGuid">
    <vt:lpwstr>e8b3c929-c236-458c-b4c2-be320b89d68e</vt:lpwstr>
  </property>
</Properties>
</file>