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15293-500A-447B-B16A-CC7318C75157}" type="datetimeFigureOut">
              <a:rPr lang="en-GB" smtClean="0"/>
              <a:t>08/12/2015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13A9E-66DF-49D5-8890-479CF93344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21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13A9E-66DF-49D5-8890-479CF93344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1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62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677F00-9A3D-420C-89F5-742313D92C30}" type="datetime1">
              <a:rPr lang="en-GB" smtClean="0"/>
              <a:t>08/12/2015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D4D1D-097C-4233-A9C9-A955625667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36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9375"/>
            <a:ext cx="10363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41386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26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08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0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73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5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47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" name="Picture 5" descr="LVP_UNI_LOGO_Panton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9123" y="6404438"/>
            <a:ext cx="1880035" cy="32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83765" y="6356351"/>
            <a:ext cx="4042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FABE-9EFC-4950-9CC1-3F0C31A1091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55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956700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liverpool.com/things-to-do/attractions/galleries" TargetMode="External"/><Relationship Id="rId13" Type="http://schemas.openxmlformats.org/officeDocument/2006/relationships/image" Target="../media/image8.gif"/><Relationship Id="rId3" Type="http://schemas.openxmlformats.org/officeDocument/2006/relationships/hyperlink" Target="http://www.visitliverpool.com/things-to-do/world-heritage-site-p105381" TargetMode="External"/><Relationship Id="rId7" Type="http://schemas.openxmlformats.org/officeDocument/2006/relationships/hyperlink" Target="http://www.visitliverpool.com/things-to-do/attractions/museums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://www.visitliverpool.com/things-to-do/attractions/the-beatl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isitliverpool.com/things-to-do/parks-and-countryside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://www.visitliverpool.com/things-to-do/sport" TargetMode="External"/><Relationship Id="rId10" Type="http://schemas.openxmlformats.org/officeDocument/2006/relationships/hyperlink" Target="http://www.visitliverpool.com/things-to-do/attractions/liverpool-cathedrals" TargetMode="External"/><Relationship Id="rId4" Type="http://schemas.openxmlformats.org/officeDocument/2006/relationships/hyperlink" Target="http://www.visitliverpool.com/things-to-do/attractions" TargetMode="External"/><Relationship Id="rId9" Type="http://schemas.openxmlformats.org/officeDocument/2006/relationships/hyperlink" Target="http://www.visitliverpool.com/things-to-do/sport/footbal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vgm.liverpool.ac.uk/worldapartic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159" y="1122363"/>
            <a:ext cx="10643887" cy="2387600"/>
          </a:xfrm>
        </p:spPr>
        <p:txBody>
          <a:bodyPr/>
          <a:lstStyle/>
          <a:p>
            <a:pPr algn="l"/>
            <a:r>
              <a:rPr lang="en-GB" dirty="0" smtClean="0"/>
              <a:t>AAP @ LIVERPOOL </a:t>
            </a:r>
            <a:br>
              <a:rPr lang="en-GB" dirty="0" smtClean="0"/>
            </a:br>
            <a:r>
              <a:rPr lang="en-GB" sz="4000" dirty="0" smtClean="0"/>
              <a:t>Hosting </a:t>
            </a:r>
            <a:r>
              <a:rPr lang="en-GB" sz="4000" dirty="0"/>
              <a:t>Proposal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922" y="3585108"/>
            <a:ext cx="3000245" cy="20346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159" y="3602038"/>
            <a:ext cx="1428150" cy="20225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309" y="3585108"/>
            <a:ext cx="5661613" cy="20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424" y="381000"/>
            <a:ext cx="10363200" cy="914400"/>
          </a:xfrm>
        </p:spPr>
        <p:txBody>
          <a:bodyPr/>
          <a:lstStyle/>
          <a:p>
            <a:r>
              <a:rPr lang="en-GB" dirty="0" smtClean="0"/>
              <a:t>The University of Liverpool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177" y="1295400"/>
            <a:ext cx="8453717" cy="4953000"/>
          </a:xfrm>
        </p:spPr>
        <p:txBody>
          <a:bodyPr/>
          <a:lstStyle/>
          <a:p>
            <a:pPr marL="0" indent="0"/>
            <a:r>
              <a:rPr lang="en-GB" dirty="0" smtClean="0"/>
              <a:t>- City Centre Campus</a:t>
            </a:r>
          </a:p>
          <a:p>
            <a:pPr>
              <a:buFontTx/>
              <a:buChar char="-"/>
            </a:pPr>
            <a:endParaRPr lang="en-GB" sz="800" dirty="0" smtClean="0"/>
          </a:p>
          <a:p>
            <a:r>
              <a:rPr lang="en-GB" dirty="0" smtClean="0"/>
              <a:t>- Full </a:t>
            </a:r>
            <a:r>
              <a:rPr lang="en-GB" dirty="0"/>
              <a:t>support of the Physics </a:t>
            </a:r>
            <a:r>
              <a:rPr lang="en-GB" dirty="0" smtClean="0"/>
              <a:t>Department to host the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Experience in hosting international meetings &amp; collaborations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Large </a:t>
            </a:r>
            <a:r>
              <a:rPr lang="en-GB" dirty="0"/>
              <a:t>well established groups in Nuclear &amp; Particle </a:t>
            </a:r>
            <a:r>
              <a:rPr lang="en-GB" dirty="0" smtClean="0"/>
              <a:t>physics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 smtClean="0"/>
              <a:t>Labs &amp; cleanrooms are available to visit</a:t>
            </a:r>
          </a:p>
          <a:p>
            <a:endParaRPr lang="en-GB" sz="800" dirty="0" smtClean="0"/>
          </a:p>
          <a:p>
            <a:r>
              <a:rPr lang="en-GB" dirty="0" smtClean="0"/>
              <a:t>- International City well connected via Rail and Airport links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Reasonably priced accommodation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restaurants, </a:t>
            </a:r>
            <a:r>
              <a:rPr lang="en-GB" dirty="0"/>
              <a:t>hotels </a:t>
            </a:r>
            <a:r>
              <a:rPr lang="en-GB" dirty="0" smtClean="0"/>
              <a:t>are all within walking </a:t>
            </a:r>
            <a:r>
              <a:rPr lang="en-GB" dirty="0"/>
              <a:t>distances </a:t>
            </a:r>
            <a:endParaRPr lang="en-GB" dirty="0" smtClean="0"/>
          </a:p>
          <a:p>
            <a:endParaRPr lang="en-GB" sz="800" dirty="0"/>
          </a:p>
          <a:p>
            <a:r>
              <a:rPr lang="en-GB" dirty="0" smtClean="0"/>
              <a:t>- Close to headquarters of UK support program of IAEA </a:t>
            </a:r>
          </a:p>
          <a:p>
            <a:endParaRPr lang="en-GB" sz="800" dirty="0"/>
          </a:p>
          <a:p>
            <a:pPr marL="0" indent="0"/>
            <a:r>
              <a:rPr lang="en-GB" dirty="0" smtClean="0"/>
              <a:t>- Recently Established Nuclear Engineering Department in conjunction with    </a:t>
            </a:r>
          </a:p>
          <a:p>
            <a:pPr marL="0" indent="0"/>
            <a:r>
              <a:rPr lang="en-GB" dirty="0"/>
              <a:t> </a:t>
            </a:r>
            <a:r>
              <a:rPr lang="en-GB" dirty="0" smtClean="0"/>
              <a:t>  National Nuclear Laboratory Ltd</a:t>
            </a:r>
          </a:p>
          <a:p>
            <a:pPr marL="0" indent="0"/>
            <a:endParaRPr lang="en-GB" sz="800" dirty="0" smtClean="0"/>
          </a:p>
          <a:p>
            <a:r>
              <a:rPr lang="en-GB" dirty="0" smtClean="0"/>
              <a:t>- Nuclear </a:t>
            </a:r>
            <a:r>
              <a:rPr lang="en-GB" dirty="0"/>
              <a:t>industry well-established in NW </a:t>
            </a:r>
            <a:r>
              <a:rPr lang="en-GB" dirty="0" smtClean="0"/>
              <a:t>of England</a:t>
            </a: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Ties to NNL, Sellafield, </a:t>
            </a:r>
            <a:r>
              <a:rPr lang="en-GB" dirty="0" err="1"/>
              <a:t>Capenhurst</a:t>
            </a:r>
            <a:r>
              <a:rPr lang="en-GB" dirty="0"/>
              <a:t> </a:t>
            </a:r>
            <a:r>
              <a:rPr lang="en-GB" dirty="0" smtClean="0"/>
              <a:t>and multiple </a:t>
            </a:r>
            <a:r>
              <a:rPr lang="en-GB" dirty="0"/>
              <a:t>power stations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University source of many graduates </a:t>
            </a:r>
            <a:r>
              <a:rPr lang="en-GB" dirty="0" smtClean="0"/>
              <a:t>working in </a:t>
            </a:r>
            <a:r>
              <a:rPr lang="en-GB" dirty="0"/>
              <a:t>the nuclear industry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767481" y="3940076"/>
            <a:ext cx="3003177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Extra funding</a:t>
            </a:r>
          </a:p>
          <a:p>
            <a:r>
              <a:rPr lang="en-GB" dirty="0" smtClean="0"/>
              <a:t>University fund for help with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travel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Application submission imminent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58" y="644426"/>
            <a:ext cx="42672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Tourist info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Awarded Cultural capital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birthplace </a:t>
            </a:r>
            <a:r>
              <a:rPr lang="en-GB" dirty="0"/>
              <a:t>of </a:t>
            </a:r>
            <a:r>
              <a:rPr lang="en-GB" dirty="0">
                <a:hlinkClick r:id="rId2"/>
              </a:rPr>
              <a:t>The Beatles</a:t>
            </a:r>
            <a:r>
              <a:rPr lang="en-GB" dirty="0"/>
              <a:t> and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UNESCO </a:t>
            </a:r>
            <a:r>
              <a:rPr lang="en-GB" dirty="0">
                <a:hlinkClick r:id="rId3"/>
              </a:rPr>
              <a:t>world heritage site</a:t>
            </a:r>
            <a:r>
              <a:rPr lang="en-GB" dirty="0"/>
              <a:t>,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Liverpool </a:t>
            </a:r>
            <a:r>
              <a:rPr lang="en-GB" dirty="0"/>
              <a:t>has </a:t>
            </a:r>
            <a:r>
              <a:rPr lang="en-GB" dirty="0">
                <a:hlinkClick r:id="rId4"/>
              </a:rPr>
              <a:t>world-class attractions</a:t>
            </a:r>
            <a:r>
              <a:rPr lang="en-GB" dirty="0"/>
              <a:t>,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 </a:t>
            </a:r>
            <a:r>
              <a:rPr lang="en-GB" dirty="0"/>
              <a:t>proud </a:t>
            </a:r>
            <a:r>
              <a:rPr lang="en-GB" dirty="0">
                <a:hlinkClick r:id="rId5"/>
              </a:rPr>
              <a:t>sporting history</a:t>
            </a:r>
            <a:r>
              <a:rPr lang="en-GB" dirty="0"/>
              <a:t>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and </a:t>
            </a:r>
            <a:r>
              <a:rPr lang="en-GB" dirty="0"/>
              <a:t>beautiful </a:t>
            </a:r>
            <a:r>
              <a:rPr lang="en-GB" dirty="0">
                <a:hlinkClick r:id="rId6"/>
              </a:rPr>
              <a:t>coast and countryside</a:t>
            </a:r>
            <a:r>
              <a:rPr lang="en-GB" dirty="0"/>
              <a:t> </a:t>
            </a:r>
            <a:endParaRPr lang="en-GB" dirty="0" smtClean="0"/>
          </a:p>
          <a:p>
            <a:endParaRPr lang="en-GB" sz="800" dirty="0"/>
          </a:p>
          <a:p>
            <a:r>
              <a:rPr lang="en-GB" dirty="0" smtClean="0"/>
              <a:t>First-class </a:t>
            </a:r>
            <a:r>
              <a:rPr lang="en-GB" dirty="0"/>
              <a:t>tourist attractions. 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hlinkClick r:id="rId2"/>
              </a:rPr>
              <a:t>Beatles </a:t>
            </a:r>
            <a:r>
              <a:rPr lang="en-GB" dirty="0">
                <a:hlinkClick r:id="rId2"/>
              </a:rPr>
              <a:t>Liverpool</a:t>
            </a:r>
            <a:r>
              <a:rPr lang="en-GB" dirty="0"/>
              <a:t>, </a:t>
            </a:r>
            <a:r>
              <a:rPr lang="en-GB" dirty="0">
                <a:hlinkClick r:id="rId7"/>
              </a:rPr>
              <a:t>museums</a:t>
            </a:r>
            <a:r>
              <a:rPr lang="en-GB" dirty="0"/>
              <a:t> and </a:t>
            </a:r>
            <a:r>
              <a:rPr lang="en-GB" dirty="0">
                <a:hlinkClick r:id="rId8"/>
              </a:rPr>
              <a:t>galleries</a:t>
            </a:r>
            <a:r>
              <a:rPr lang="en-GB" dirty="0"/>
              <a:t>, </a:t>
            </a:r>
            <a:endParaRPr lang="en-GB" dirty="0" smtClean="0"/>
          </a:p>
          <a:p>
            <a:pPr marL="0" indent="0"/>
            <a:r>
              <a:rPr lang="en-GB" dirty="0" smtClean="0"/>
              <a:t>     our two </a:t>
            </a:r>
            <a:r>
              <a:rPr lang="en-GB" dirty="0"/>
              <a:t>Premiership </a:t>
            </a:r>
            <a:r>
              <a:rPr lang="en-GB" dirty="0">
                <a:hlinkClick r:id="rId9"/>
              </a:rPr>
              <a:t>football</a:t>
            </a:r>
            <a:r>
              <a:rPr lang="en-GB" dirty="0"/>
              <a:t> clubs, </a:t>
            </a:r>
            <a:r>
              <a:rPr lang="en-GB" dirty="0" smtClean="0"/>
              <a:t>two </a:t>
            </a:r>
            <a:r>
              <a:rPr lang="en-GB" dirty="0">
                <a:hlinkClick r:id="rId10"/>
              </a:rPr>
              <a:t>cathedrals</a:t>
            </a:r>
            <a:r>
              <a:rPr lang="en-GB" dirty="0"/>
              <a:t> and </a:t>
            </a:r>
            <a:r>
              <a:rPr lang="en-GB" dirty="0">
                <a:hlinkClick r:id="rId4"/>
              </a:rPr>
              <a:t>much </a:t>
            </a:r>
            <a:r>
              <a:rPr lang="en-GB" dirty="0" smtClean="0">
                <a:hlinkClick r:id="rId4"/>
              </a:rPr>
              <a:t>more</a:t>
            </a:r>
            <a:endParaRPr lang="en-GB" dirty="0" smtClean="0"/>
          </a:p>
          <a:p>
            <a:endParaRPr lang="en-GB" sz="800" dirty="0"/>
          </a:p>
          <a:p>
            <a:r>
              <a:rPr lang="en-GB" dirty="0"/>
              <a:t>Liverpool is officially the World Capital of </a:t>
            </a:r>
            <a:r>
              <a:rPr lang="en-GB" dirty="0" smtClean="0"/>
              <a:t>Pop, </a:t>
            </a:r>
          </a:p>
          <a:p>
            <a:r>
              <a:rPr lang="en-GB" dirty="0" smtClean="0"/>
              <a:t>with </a:t>
            </a:r>
            <a:r>
              <a:rPr lang="en-GB" dirty="0"/>
              <a:t>more Number One hits than any other city. </a:t>
            </a:r>
            <a:endParaRPr lang="en-GB" dirty="0" smtClean="0"/>
          </a:p>
          <a:p>
            <a:endParaRPr lang="en-GB" sz="800" dirty="0"/>
          </a:p>
          <a:p>
            <a:r>
              <a:rPr lang="en-GB" dirty="0" smtClean="0"/>
              <a:t>Has been </a:t>
            </a:r>
            <a:r>
              <a:rPr lang="en-GB" dirty="0"/>
              <a:t>voted the </a:t>
            </a:r>
            <a:r>
              <a:rPr lang="en-GB" dirty="0" smtClean="0"/>
              <a:t>best </a:t>
            </a:r>
            <a:r>
              <a:rPr lang="en-GB" dirty="0"/>
              <a:t>conference venue</a:t>
            </a:r>
            <a:r>
              <a:rPr lang="en-GB" dirty="0" smtClean="0"/>
              <a:t>, &amp;</a:t>
            </a:r>
            <a:r>
              <a:rPr lang="en-GB" b="1" dirty="0" smtClean="0"/>
              <a:t> </a:t>
            </a:r>
            <a:r>
              <a:rPr lang="en-GB" b="1" dirty="0"/>
              <a:t>friendliest city </a:t>
            </a: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16" y="192741"/>
            <a:ext cx="3561229" cy="2041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916" y="2422771"/>
            <a:ext cx="3561228" cy="1522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4392683"/>
            <a:ext cx="4007224" cy="22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Legacy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 smtClean="0"/>
              <a:t>The </a:t>
            </a:r>
            <a:r>
              <a:rPr lang="en-GB" dirty="0"/>
              <a:t>Physics department has long history with Joseph </a:t>
            </a:r>
            <a:r>
              <a:rPr lang="en-GB" dirty="0" err="1"/>
              <a:t>Rotblat</a:t>
            </a:r>
            <a:r>
              <a:rPr lang="en-GB" dirty="0"/>
              <a:t> and James Chadwick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Both worked on the Manhattan Project from Liverpool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Chadwick lead tube-alloys and UK Manhattan project contingent from here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Pontecorvo was employed at </a:t>
            </a:r>
            <a:r>
              <a:rPr lang="en-GB" dirty="0" smtClean="0"/>
              <a:t>Liverpool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GB" dirty="0"/>
          </a:p>
          <a:p>
            <a:pPr marL="685800" lvl="1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685800" lvl="1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://vgm.liverpool.ac.uk/worldaparticle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will be running next </a:t>
            </a:r>
            <a:r>
              <a:rPr lang="en-GB" dirty="0" smtClean="0"/>
              <a:t>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Showcases Chadwick’s Cyclotron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 smtClean="0"/>
              <a:t>responsible for early Uranium cross-section measurements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667" y="2215403"/>
            <a:ext cx="952500" cy="95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633" y="2235574"/>
            <a:ext cx="952500" cy="9525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914400" y="2710703"/>
            <a:ext cx="1036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956700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r>
              <a:rPr lang="en-GB" kern="0" dirty="0" smtClean="0"/>
              <a:t>A world in a Particle Exhibition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7395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v_branded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222</Words>
  <Application>Microsoft Office PowerPoint</Application>
  <PresentationFormat>Widescreen</PresentationFormat>
  <Paragraphs>58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ＭＳ Ｐゴシック</vt:lpstr>
      <vt:lpstr>Arial</vt:lpstr>
      <vt:lpstr>Calibri</vt:lpstr>
      <vt:lpstr>Liv_branded</vt:lpstr>
      <vt:lpstr>AAP @ LIVERPOOL  Hosting Proposal </vt:lpstr>
      <vt:lpstr>The University of Liverpool </vt:lpstr>
      <vt:lpstr>Tourist info</vt:lpstr>
      <vt:lpstr>Nuclear Legacy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AAP @ the University of Liverpool</dc:title>
  <dc:creator>coleman</dc:creator>
  <cp:lastModifiedBy>coleman</cp:lastModifiedBy>
  <cp:revision>15</cp:revision>
  <dcterms:created xsi:type="dcterms:W3CDTF">2015-12-08T16:15:26Z</dcterms:created>
  <dcterms:modified xsi:type="dcterms:W3CDTF">2015-12-08T19:18:39Z</dcterms:modified>
</cp:coreProperties>
</file>